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1pPr>
    <a:lvl2pPr marL="0" marR="0" indent="2286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2pPr>
    <a:lvl3pPr marL="0" marR="0" indent="4572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3pPr>
    <a:lvl4pPr marL="0" marR="0" indent="6858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4pPr>
    <a:lvl5pPr marL="0" marR="0" indent="9144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5pPr>
    <a:lvl6pPr marL="0" marR="0" indent="11430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6pPr>
    <a:lvl7pPr marL="0" marR="0" indent="13716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7pPr>
    <a:lvl8pPr marL="0" marR="0" indent="16002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8pPr>
    <a:lvl9pPr marL="0" marR="0" indent="182880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58" d="100"/>
          <a:sy n="58" d="100"/>
        </p:scale>
        <p:origin x="92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4.7933400000000001E-2"/>
          <c:y val="6.1033200000000003E-2"/>
          <c:w val="0.93431500000000001"/>
          <c:h val="0.84381799999999996"/>
        </c:manualLayout>
      </c:layout>
      <c:areaChart>
        <c:grouping val="standard"/>
        <c:varyColors val="0"/>
        <c:ser>
          <c:idx val="1"/>
          <c:order val="0"/>
          <c:tx>
            <c:strRef>
              <c:f>Sheet1!$A$3</c:f>
              <c:strCache>
                <c:ptCount val="1"/>
                <c:pt idx="0">
                  <c:v>Region 2</c:v>
                </c:pt>
              </c:strCache>
            </c:strRef>
          </c:tx>
          <c:spPr>
            <a:noFill/>
            <a:ln w="25400" cap="flat">
              <a:solidFill>
                <a:srgbClr val="C1D792"/>
              </a:solidFill>
              <a:prstDash val="solid"/>
              <a:miter lim="400000"/>
            </a:ln>
            <a:effectLst/>
          </c:spPr>
          <c:cat>
            <c:strRef>
              <c:f>Sheet1!$B$1:$E$1</c:f>
              <c:strCache>
                <c:ptCount val="4"/>
                <c:pt idx="0">
                  <c:v>April</c:v>
                </c:pt>
                <c:pt idx="1">
                  <c:v>May</c:v>
                </c:pt>
                <c:pt idx="2">
                  <c:v>June</c:v>
                </c:pt>
                <c:pt idx="3">
                  <c:v>July</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0-6530-E64D-9076-8CBD409A36AD}"/>
            </c:ext>
          </c:extLst>
        </c:ser>
        <c:ser>
          <c:idx val="0"/>
          <c:order val="1"/>
          <c:tx>
            <c:strRef>
              <c:f>Sheet1!$A$2</c:f>
              <c:strCache>
                <c:ptCount val="1"/>
                <c:pt idx="0">
                  <c:v>Region 1</c:v>
                </c:pt>
              </c:strCache>
            </c:strRef>
          </c:tx>
          <c:spPr>
            <a:noFill/>
            <a:ln w="25400" cap="flat">
              <a:solidFill>
                <a:srgbClr val="000000"/>
              </a:solidFill>
              <a:prstDash val="solid"/>
              <a:miter lim="400000"/>
            </a:ln>
            <a:effectLst/>
          </c:spPr>
          <c:cat>
            <c:strRef>
              <c:f>Sheet1!$B$1:$E$1</c:f>
              <c:strCache>
                <c:ptCount val="4"/>
                <c:pt idx="0">
                  <c:v>April</c:v>
                </c:pt>
                <c:pt idx="1">
                  <c:v>May</c:v>
                </c:pt>
                <c:pt idx="2">
                  <c:v>June</c:v>
                </c:pt>
                <c:pt idx="3">
                  <c:v>July</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1-6530-E64D-9076-8CBD409A36AD}"/>
            </c:ext>
          </c:extLst>
        </c:ser>
        <c:dLbls>
          <c:showLegendKey val="0"/>
          <c:showVal val="0"/>
          <c:showCatName val="0"/>
          <c:showSerName val="0"/>
          <c:showPercent val="0"/>
          <c:showBubbleSize val="0"/>
        </c:dLbls>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626263"/>
            </a:solidFill>
            <a:prstDash val="solid"/>
            <a:miter lim="400000"/>
          </a:ln>
        </c:spPr>
        <c:txPr>
          <a:bodyPr rot="0"/>
          <a:lstStyle/>
          <a:p>
            <a:pPr>
              <a:defRPr sz="2000" b="0" i="0" u="none" strike="noStrike">
                <a:solidFill>
                  <a:srgbClr val="000000"/>
                </a:solidFill>
                <a:latin typeface="Helvetica Light"/>
              </a:defRPr>
            </a:pPr>
            <a:endParaRPr lang="en-TH"/>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DBDBDB"/>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2000" b="0" i="0" u="none" strike="noStrike">
                <a:solidFill>
                  <a:srgbClr val="000000"/>
                </a:solidFill>
                <a:latin typeface="Helvetica Light"/>
              </a:defRPr>
            </a:pPr>
            <a:endParaRPr lang="en-TH"/>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2.34726E-2"/>
          <c:y val="2.34726E-2"/>
          <c:w val="0.95305499999999999"/>
          <c:h val="0.94055500000000003"/>
        </c:manualLayout>
      </c:layout>
      <c:pieChart>
        <c:varyColors val="0"/>
        <c:ser>
          <c:idx val="0"/>
          <c:order val="0"/>
          <c:tx>
            <c:strRef>
              <c:f>Sheet1!$A$2</c:f>
              <c:strCache>
                <c:ptCount val="1"/>
                <c:pt idx="0">
                  <c:v>Region 1</c:v>
                </c:pt>
              </c:strCache>
            </c:strRef>
          </c:tx>
          <c:spPr>
            <a:solidFill>
              <a:srgbClr val="C1D792"/>
            </a:solidFill>
            <a:ln w="12700" cap="flat">
              <a:noFill/>
              <a:miter lim="400000"/>
            </a:ln>
            <a:effectLst/>
          </c:spPr>
          <c:dPt>
            <c:idx val="0"/>
            <c:bubble3D val="0"/>
            <c:extLst>
              <c:ext xmlns:c16="http://schemas.microsoft.com/office/drawing/2014/chart" uri="{C3380CC4-5D6E-409C-BE32-E72D297353CC}">
                <c16:uniqueId val="{00000001-1161-884A-A341-83246015CD15}"/>
              </c:ext>
            </c:extLst>
          </c:dPt>
          <c:dPt>
            <c:idx val="1"/>
            <c:bubble3D val="0"/>
            <c:explosion val="4"/>
            <c:spPr>
              <a:solidFill>
                <a:srgbClr val="000000"/>
              </a:solidFill>
              <a:ln w="12700" cap="flat">
                <a:noFill/>
                <a:miter lim="400000"/>
              </a:ln>
              <a:effectLst/>
            </c:spPr>
            <c:extLst>
              <c:ext xmlns:c16="http://schemas.microsoft.com/office/drawing/2014/chart" uri="{C3380CC4-5D6E-409C-BE32-E72D297353CC}">
                <c16:uniqueId val="{00000003-1161-884A-A341-83246015CD15}"/>
              </c:ext>
            </c:extLst>
          </c:dPt>
          <c:dLbls>
            <c:dLbl>
              <c:idx val="0"/>
              <c:numFmt formatCode="#,##0%" sourceLinked="0"/>
              <c:spPr/>
              <c:txPr>
                <a:bodyPr/>
                <a:lstStyle/>
                <a:p>
                  <a:pPr>
                    <a:defRPr sz="4200" b="0" i="0" u="none" strike="noStrike">
                      <a:solidFill>
                        <a:srgbClr val="000000"/>
                      </a:solidFill>
                      <a:latin typeface="Avenir Next Regular"/>
                    </a:defRPr>
                  </a:pPr>
                  <a:endParaRPr lang="en-TH"/>
                </a:p>
              </c:txPr>
              <c:dLblPos val="ctr"/>
              <c:showLegendKey val="0"/>
              <c:showVal val="0"/>
              <c:showCatName val="0"/>
              <c:showSerName val="0"/>
              <c:showPercent val="1"/>
              <c:showBubbleSize val="0"/>
              <c:extLst>
                <c:ext xmlns:c16="http://schemas.microsoft.com/office/drawing/2014/chart" uri="{C3380CC4-5D6E-409C-BE32-E72D297353CC}">
                  <c16:uniqueId val="{00000001-1161-884A-A341-83246015CD15}"/>
                </c:ext>
              </c:extLst>
            </c:dLbl>
            <c:dLbl>
              <c:idx val="1"/>
              <c:numFmt formatCode="#,##0%" sourceLinked="0"/>
              <c:spPr/>
              <c:txPr>
                <a:bodyPr/>
                <a:lstStyle/>
                <a:p>
                  <a:pPr>
                    <a:defRPr sz="4200" b="0" i="0" u="none" strike="noStrike">
                      <a:solidFill>
                        <a:srgbClr val="FFFFFF"/>
                      </a:solidFill>
                      <a:latin typeface="Avenir Next Regular"/>
                    </a:defRPr>
                  </a:pPr>
                  <a:endParaRPr lang="en-TH"/>
                </a:p>
              </c:txPr>
              <c:dLblPos val="ctr"/>
              <c:showLegendKey val="0"/>
              <c:showVal val="0"/>
              <c:showCatName val="0"/>
              <c:showSerName val="0"/>
              <c:showPercent val="1"/>
              <c:showBubbleSize val="0"/>
              <c:extLst>
                <c:ext xmlns:c16="http://schemas.microsoft.com/office/drawing/2014/chart" uri="{C3380CC4-5D6E-409C-BE32-E72D297353CC}">
                  <c16:uniqueId val="{00000003-1161-884A-A341-83246015CD15}"/>
                </c:ext>
              </c:extLst>
            </c:dLbl>
            <c:numFmt formatCode="#,##0%" sourceLinked="0"/>
            <c:spPr>
              <a:noFill/>
              <a:ln>
                <a:noFill/>
              </a:ln>
              <a:effectLst/>
            </c:spPr>
            <c:txPr>
              <a:bodyPr/>
              <a:lstStyle/>
              <a:p>
                <a:pPr>
                  <a:defRPr sz="4200" b="0" i="0" u="none" strike="noStrike">
                    <a:solidFill>
                      <a:srgbClr val="000000"/>
                    </a:solidFill>
                    <a:latin typeface="Avenir Next Regular"/>
                  </a:defRPr>
                </a:pPr>
                <a:endParaRPr lang="en-TH"/>
              </a:p>
            </c:txPr>
            <c:dLblPos val="ctr"/>
            <c:showLegendKey val="0"/>
            <c:showVal val="0"/>
            <c:showCatName val="0"/>
            <c:showSerName val="0"/>
            <c:showPercent val="1"/>
            <c:showBubbleSize val="0"/>
            <c:showLeaderLines val="1"/>
            <c:leaderLines>
              <c:spPr>
                <a:ln w="6350" cap="flat">
                  <a:solidFill>
                    <a:srgbClr val="000000"/>
                  </a:solidFill>
                  <a:prstDash val="solid"/>
                  <a:miter lim="400000"/>
                </a:ln>
                <a:effectLst/>
              </c:spPr>
            </c:leaderLines>
            <c:extLst>
              <c:ext xmlns:c15="http://schemas.microsoft.com/office/drawing/2012/chart" uri="{CE6537A1-D6FC-4f65-9D91-7224C49458BB}"/>
            </c:extLst>
          </c:dLbls>
          <c:cat>
            <c:strRef>
              <c:f>Sheet1!$B$1:$C$1</c:f>
              <c:strCache>
                <c:ptCount val="2"/>
                <c:pt idx="0">
                  <c:v>June</c:v>
                </c:pt>
                <c:pt idx="1">
                  <c:v>September</c:v>
                </c:pt>
              </c:strCache>
            </c:strRef>
          </c:cat>
          <c:val>
            <c:numRef>
              <c:f>Sheet1!$B$2:$C$2</c:f>
              <c:numCache>
                <c:formatCode>General</c:formatCode>
                <c:ptCount val="2"/>
                <c:pt idx="0">
                  <c:v>28</c:v>
                </c:pt>
                <c:pt idx="1">
                  <c:v>18</c:v>
                </c:pt>
              </c:numCache>
            </c:numRef>
          </c:val>
          <c:extLst>
            <c:ext xmlns:c16="http://schemas.microsoft.com/office/drawing/2014/chart" uri="{C3380CC4-5D6E-409C-BE32-E72D297353CC}">
              <c16:uniqueId val="{00000004-1161-884A-A341-83246015CD15}"/>
            </c:ext>
          </c:extLst>
        </c:ser>
        <c:dLbls>
          <c:showLegendKey val="0"/>
          <c:showVal val="0"/>
          <c:showCatName val="0"/>
          <c:showSerName val="0"/>
          <c:showPercent val="0"/>
          <c:showBubbleSize val="0"/>
          <c:showLeaderLines val="1"/>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4.5539999999999997E-2"/>
          <c:y val="7.5196499999999999E-2"/>
          <c:w val="0.94945999999999997"/>
          <c:h val="0.80464000000000002"/>
        </c:manualLayout>
      </c:layout>
      <c:barChart>
        <c:barDir val="col"/>
        <c:grouping val="clustered"/>
        <c:varyColors val="0"/>
        <c:ser>
          <c:idx val="0"/>
          <c:order val="0"/>
          <c:tx>
            <c:strRef>
              <c:f>Sheet1!$A$2</c:f>
              <c:strCache>
                <c:ptCount val="1"/>
                <c:pt idx="0">
                  <c:v>Region 1</c:v>
                </c:pt>
              </c:strCache>
            </c:strRef>
          </c:tx>
          <c:spPr>
            <a:solidFill>
              <a:srgbClr val="FFFFFF"/>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F9DA-5C4D-BDA4-8107CF1869DB}"/>
            </c:ext>
          </c:extLst>
        </c:ser>
        <c:ser>
          <c:idx val="1"/>
          <c:order val="1"/>
          <c:tx>
            <c:strRef>
              <c:f>Sheet1!$A$3</c:f>
              <c:strCache>
                <c:ptCount val="1"/>
                <c:pt idx="0">
                  <c:v>Region 2</c:v>
                </c:pt>
              </c:strCache>
            </c:strRef>
          </c:tx>
          <c:spPr>
            <a:solidFill>
              <a:srgbClr val="000000"/>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F9DA-5C4D-BDA4-8107CF1869DB}"/>
            </c:ext>
          </c:extLst>
        </c:ser>
        <c:dLbls>
          <c:showLegendKey val="0"/>
          <c:showVal val="0"/>
          <c:showCatName val="0"/>
          <c:showSerName val="0"/>
          <c:showPercent val="0"/>
          <c:showBubbleSize val="0"/>
        </c:dLbls>
        <c:gapWidth val="12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626263"/>
            </a:solidFill>
            <a:prstDash val="solid"/>
            <a:miter lim="400000"/>
          </a:ln>
        </c:spPr>
        <c:txPr>
          <a:bodyPr rot="0"/>
          <a:lstStyle/>
          <a:p>
            <a:pPr>
              <a:defRPr sz="1800" b="0" i="0" u="none" strike="noStrike">
                <a:solidFill>
                  <a:srgbClr val="000000"/>
                </a:solidFill>
                <a:latin typeface="Avenir Next Regular"/>
              </a:defRPr>
            </a:pPr>
            <a:endParaRPr lang="en-TH"/>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B8B8B8"/>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1800" b="0" i="0" u="none" strike="noStrike">
                <a:solidFill>
                  <a:srgbClr val="000000"/>
                </a:solidFill>
                <a:latin typeface="Avenir Next Regular"/>
              </a:defRPr>
            </a:pPr>
            <a:endParaRPr lang="en-TH"/>
          </a:p>
        </c:txPr>
        <c:crossAx val="2094734552"/>
        <c:crosses val="autoZero"/>
        <c:crossBetween val="between"/>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Sales</c:v>
                </c:pt>
              </c:strCache>
            </c:strRef>
          </c:tx>
          <c:spPr>
            <a:solidFill>
              <a:srgbClr val="FFFFFF"/>
            </a:solidFill>
            <a:ln w="12700" cap="flat">
              <a:noFill/>
              <a:miter lim="400000"/>
            </a:ln>
            <a:effectLst/>
          </c:spPr>
          <c:dPt>
            <c:idx val="0"/>
            <c:bubble3D val="0"/>
            <c:extLst>
              <c:ext xmlns:c16="http://schemas.microsoft.com/office/drawing/2014/chart" uri="{C3380CC4-5D6E-409C-BE32-E72D297353CC}">
                <c16:uniqueId val="{00000001-ECCD-5D48-90F7-BD09B8596300}"/>
              </c:ext>
            </c:extLst>
          </c:dPt>
          <c:dPt>
            <c:idx val="1"/>
            <c:bubble3D val="0"/>
            <c:spPr>
              <a:solidFill>
                <a:srgbClr val="F2F2F2"/>
              </a:solidFill>
              <a:ln w="12700" cap="flat">
                <a:noFill/>
                <a:miter lim="400000"/>
              </a:ln>
              <a:effectLst/>
            </c:spPr>
            <c:extLst>
              <c:ext xmlns:c16="http://schemas.microsoft.com/office/drawing/2014/chart" uri="{C3380CC4-5D6E-409C-BE32-E72D297353CC}">
                <c16:uniqueId val="{00000003-ECCD-5D48-90F7-BD09B8596300}"/>
              </c:ext>
            </c:extLst>
          </c:dPt>
          <c:dPt>
            <c:idx val="2"/>
            <c:bubble3D val="0"/>
            <c:spPr>
              <a:solidFill>
                <a:srgbClr val="BFBFBF"/>
              </a:solidFill>
              <a:ln w="12700" cap="flat">
                <a:noFill/>
                <a:miter lim="400000"/>
              </a:ln>
              <a:effectLst/>
            </c:spPr>
            <c:extLst>
              <c:ext xmlns:c16="http://schemas.microsoft.com/office/drawing/2014/chart" uri="{C3380CC4-5D6E-409C-BE32-E72D297353CC}">
                <c16:uniqueId val="{00000005-ECCD-5D48-90F7-BD09B8596300}"/>
              </c:ext>
            </c:extLst>
          </c:dPt>
          <c:dPt>
            <c:idx val="3"/>
            <c:bubble3D val="0"/>
            <c:spPr>
              <a:solidFill>
                <a:srgbClr val="808080"/>
              </a:solidFill>
              <a:ln w="12700" cap="flat">
                <a:noFill/>
                <a:miter lim="400000"/>
              </a:ln>
              <a:effectLst/>
            </c:spPr>
            <c:extLst>
              <c:ext xmlns:c16="http://schemas.microsoft.com/office/drawing/2014/chart" uri="{C3380CC4-5D6E-409C-BE32-E72D297353CC}">
                <c16:uniqueId val="{00000007-ECCD-5D48-90F7-BD09B8596300}"/>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ECCD-5D48-90F7-BD09B8596300}"/>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4.8656600000000001E-2"/>
          <c:y val="0.123071"/>
          <c:w val="0.94212399999999996"/>
          <c:h val="0.699403"/>
        </c:manualLayout>
      </c:layout>
      <c:lineChart>
        <c:grouping val="standard"/>
        <c:varyColors val="0"/>
        <c:ser>
          <c:idx val="0"/>
          <c:order val="0"/>
          <c:tx>
            <c:strRef>
              <c:f>Sheet1!$B$1</c:f>
              <c:strCache>
                <c:ptCount val="1"/>
                <c:pt idx="0">
                  <c:v>NET WORTH</c:v>
                </c:pt>
              </c:strCache>
            </c:strRef>
          </c:tx>
          <c:spPr>
            <a:ln w="76200" cap="flat">
              <a:solidFill>
                <a:schemeClr val="accent1">
                  <a:satOff val="-3355"/>
                  <a:lumOff val="26614"/>
                </a:schemeClr>
              </a:solidFill>
              <a:prstDash val="solid"/>
              <a:miter lim="400000"/>
            </a:ln>
            <a:effectLst/>
          </c:spPr>
          <c:marker>
            <c:symbol val="none"/>
          </c:marker>
          <c:cat>
            <c:strRef>
              <c:f>Sheet1!$A$2:$A$7</c:f>
              <c:strCache>
                <c:ptCount val="6"/>
                <c:pt idx="0">
                  <c:v>2014</c:v>
                </c:pt>
                <c:pt idx="1">
                  <c:v>2015</c:v>
                </c:pt>
                <c:pt idx="2">
                  <c:v>2016</c:v>
                </c:pt>
                <c:pt idx="3">
                  <c:v>2017</c:v>
                </c:pt>
                <c:pt idx="4">
                  <c:v>2018</c:v>
                </c:pt>
                <c:pt idx="5">
                  <c:v>2019</c:v>
                </c:pt>
              </c:strCache>
            </c:strRef>
          </c:cat>
          <c:val>
            <c:numRef>
              <c:f>Sheet1!$B$2:$B$7</c:f>
              <c:numCache>
                <c:formatCode>General</c:formatCode>
                <c:ptCount val="6"/>
                <c:pt idx="0">
                  <c:v>4.3</c:v>
                </c:pt>
                <c:pt idx="1">
                  <c:v>2.5</c:v>
                </c:pt>
                <c:pt idx="2">
                  <c:v>3.5</c:v>
                </c:pt>
                <c:pt idx="3">
                  <c:v>4.5</c:v>
                </c:pt>
                <c:pt idx="4">
                  <c:v>3.5</c:v>
                </c:pt>
                <c:pt idx="5">
                  <c:v>4.3</c:v>
                </c:pt>
              </c:numCache>
            </c:numRef>
          </c:val>
          <c:smooth val="0"/>
          <c:extLst>
            <c:ext xmlns:c16="http://schemas.microsoft.com/office/drawing/2014/chart" uri="{C3380CC4-5D6E-409C-BE32-E72D297353CC}">
              <c16:uniqueId val="{00000000-845B-BF44-AA20-6C41658F44AB}"/>
            </c:ext>
          </c:extLst>
        </c:ser>
        <c:dLbls>
          <c:showLegendKey val="0"/>
          <c:showVal val="0"/>
          <c:showCatName val="0"/>
          <c:showSerName val="0"/>
          <c:showPercent val="0"/>
          <c:showBubbleSize val="0"/>
        </c:dLbls>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1800" b="0" i="0" u="none" strike="noStrike">
                <a:solidFill>
                  <a:srgbClr val="53585F"/>
                </a:solidFill>
                <a:latin typeface="Helvetica Light"/>
              </a:defRPr>
            </a:pPr>
            <a:endParaRPr lang="en-TH"/>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929292"/>
              </a:solidFill>
              <a:custDash>
                <a:ds d="200000" sp="200000"/>
              </a:custDash>
              <a:miter lim="400000"/>
            </a:ln>
          </c:spPr>
        </c:majorGridlines>
        <c:numFmt formatCode="0.#" sourceLinked="0"/>
        <c:majorTickMark val="none"/>
        <c:minorTickMark val="none"/>
        <c:tickLblPos val="none"/>
        <c:spPr>
          <a:ln w="12700" cap="flat">
            <a:noFill/>
            <a:prstDash val="solid"/>
            <a:miter lim="400000"/>
          </a:ln>
        </c:spPr>
        <c:txPr>
          <a:bodyPr rot="0"/>
          <a:lstStyle/>
          <a:p>
            <a:pPr>
              <a:defRPr sz="2800" b="0" i="0" u="none" strike="noStrike">
                <a:solidFill>
                  <a:srgbClr val="000000"/>
                </a:solidFill>
                <a:latin typeface="Helvetica Light"/>
              </a:defRPr>
            </a:pPr>
            <a:endParaRPr lang="en-TH"/>
          </a:p>
        </c:txPr>
        <c:crossAx val="2094734552"/>
        <c:crosses val="autoZero"/>
        <c:crossBetween val="between"/>
        <c:majorUnit val="1.25"/>
        <c:minorUnit val="0.6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3.0343800000000001E-2"/>
          <c:y val="0.104841"/>
          <c:w val="0.96465599999999996"/>
          <c:h val="0.74207599999999996"/>
        </c:manualLayout>
      </c:layout>
      <c:barChart>
        <c:barDir val="col"/>
        <c:grouping val="clustered"/>
        <c:varyColors val="0"/>
        <c:ser>
          <c:idx val="0"/>
          <c:order val="0"/>
          <c:tx>
            <c:strRef>
              <c:f>Sheet1!$B$1</c:f>
              <c:strCache>
                <c:ptCount val="1"/>
                <c:pt idx="0">
                  <c:v>NET WORTH</c:v>
                </c:pt>
              </c:strCache>
            </c:strRef>
          </c:tx>
          <c:spPr>
            <a:solidFill>
              <a:srgbClr val="FFFFFF"/>
            </a:solidFill>
            <a:ln w="12700" cap="flat">
              <a:noFill/>
              <a:miter lim="400000"/>
            </a:ln>
            <a:effectLst/>
          </c:spPr>
          <c:invertIfNegative val="0"/>
          <c:cat>
            <c:strRef>
              <c:f>Sheet1!$A$2:$A$7</c:f>
              <c:strCache>
                <c:ptCount val="6"/>
                <c:pt idx="0">
                  <c:v>2014</c:v>
                </c:pt>
                <c:pt idx="1">
                  <c:v>2015</c:v>
                </c:pt>
                <c:pt idx="2">
                  <c:v>2016</c:v>
                </c:pt>
                <c:pt idx="3">
                  <c:v>2017</c:v>
                </c:pt>
                <c:pt idx="4">
                  <c:v>2018</c:v>
                </c:pt>
                <c:pt idx="5">
                  <c:v>2019</c:v>
                </c:pt>
              </c:strCache>
            </c:strRef>
          </c:cat>
          <c:val>
            <c:numRef>
              <c:f>Sheet1!$B$2:$B$7</c:f>
              <c:numCache>
                <c:formatCode>General</c:formatCode>
                <c:ptCount val="6"/>
                <c:pt idx="0">
                  <c:v>4.3</c:v>
                </c:pt>
                <c:pt idx="1">
                  <c:v>2.5</c:v>
                </c:pt>
                <c:pt idx="2">
                  <c:v>3.5</c:v>
                </c:pt>
                <c:pt idx="3">
                  <c:v>4.5</c:v>
                </c:pt>
                <c:pt idx="4">
                  <c:v>5.0999999999999996</c:v>
                </c:pt>
                <c:pt idx="5">
                  <c:v>6.5</c:v>
                </c:pt>
              </c:numCache>
            </c:numRef>
          </c:val>
          <c:extLst>
            <c:ext xmlns:c16="http://schemas.microsoft.com/office/drawing/2014/chart" uri="{C3380CC4-5D6E-409C-BE32-E72D297353CC}">
              <c16:uniqueId val="{00000000-B5BA-894E-BA4D-9718F9AC39E3}"/>
            </c:ext>
          </c:extLst>
        </c:ser>
        <c:dLbls>
          <c:showLegendKey val="0"/>
          <c:showVal val="0"/>
          <c:showCatName val="0"/>
          <c:showSerName val="0"/>
          <c:showPercent val="0"/>
          <c:showBubbleSize val="0"/>
        </c:dLbls>
        <c:gapWidth val="219"/>
        <c:overlap val="-27"/>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8B8B8B"/>
            </a:solidFill>
            <a:prstDash val="solid"/>
            <a:miter lim="800000"/>
          </a:ln>
        </c:spPr>
        <c:txPr>
          <a:bodyPr rot="0"/>
          <a:lstStyle/>
          <a:p>
            <a:pPr>
              <a:defRPr sz="1800" b="1" i="0" u="none" strike="noStrike">
                <a:solidFill>
                  <a:srgbClr val="FFFFFF"/>
                </a:solidFill>
                <a:latin typeface="Helvetica"/>
              </a:defRPr>
            </a:pPr>
            <a:endParaRPr lang="en-TH"/>
          </a:p>
        </c:txPr>
        <c:crossAx val="2094734553"/>
        <c:crosses val="autoZero"/>
        <c:auto val="1"/>
        <c:lblAlgn val="ctr"/>
        <c:lblOffset val="100"/>
        <c:noMultiLvlLbl val="1"/>
      </c:catAx>
      <c:valAx>
        <c:axId val="2094734553"/>
        <c:scaling>
          <c:orientation val="minMax"/>
        </c:scaling>
        <c:delete val="0"/>
        <c:axPos val="l"/>
        <c:numFmt formatCode="0.#" sourceLinked="0"/>
        <c:majorTickMark val="none"/>
        <c:minorTickMark val="none"/>
        <c:tickLblPos val="none"/>
        <c:spPr>
          <a:ln w="12700" cap="flat">
            <a:noFill/>
            <a:prstDash val="solid"/>
            <a:miter lim="800000"/>
          </a:ln>
        </c:spPr>
        <c:txPr>
          <a:bodyPr rot="0"/>
          <a:lstStyle/>
          <a:p>
            <a:pPr>
              <a:defRPr sz="1800" b="1" i="0" u="none" strike="noStrike">
                <a:solidFill>
                  <a:srgbClr val="FFFFFF"/>
                </a:solidFill>
                <a:latin typeface="Helvetica"/>
              </a:defRPr>
            </a:pPr>
            <a:endParaRPr lang="en-TH"/>
          </a:p>
        </c:txPr>
        <c:crossAx val="2094734552"/>
        <c:crosses val="autoZero"/>
        <c:crossBetween val="between"/>
        <c:majorUnit val="1.75"/>
        <c:minorUnit val="0.8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Sales</c:v>
                </c:pt>
              </c:strCache>
            </c:strRef>
          </c:tx>
          <c:spPr>
            <a:solidFill>
              <a:srgbClr val="FFFFFF"/>
            </a:solidFill>
            <a:ln w="12700" cap="flat">
              <a:noFill/>
              <a:miter lim="400000"/>
            </a:ln>
            <a:effectLst/>
          </c:spPr>
          <c:dPt>
            <c:idx val="0"/>
            <c:bubble3D val="0"/>
            <c:extLst>
              <c:ext xmlns:c16="http://schemas.microsoft.com/office/drawing/2014/chart" uri="{C3380CC4-5D6E-409C-BE32-E72D297353CC}">
                <c16:uniqueId val="{00000001-83CC-4B45-84D3-8CB5D7549F8A}"/>
              </c:ext>
            </c:extLst>
          </c:dPt>
          <c:dPt>
            <c:idx val="1"/>
            <c:bubble3D val="0"/>
            <c:spPr>
              <a:solidFill>
                <a:srgbClr val="F2F2F2"/>
              </a:solidFill>
              <a:ln w="12700" cap="flat">
                <a:noFill/>
                <a:miter lim="400000"/>
              </a:ln>
              <a:effectLst/>
            </c:spPr>
            <c:extLst>
              <c:ext xmlns:c16="http://schemas.microsoft.com/office/drawing/2014/chart" uri="{C3380CC4-5D6E-409C-BE32-E72D297353CC}">
                <c16:uniqueId val="{00000003-83CC-4B45-84D3-8CB5D7549F8A}"/>
              </c:ext>
            </c:extLst>
          </c:dPt>
          <c:dPt>
            <c:idx val="2"/>
            <c:bubble3D val="0"/>
            <c:spPr>
              <a:solidFill>
                <a:srgbClr val="BFBFBF"/>
              </a:solidFill>
              <a:ln w="12700" cap="flat">
                <a:noFill/>
                <a:miter lim="400000"/>
              </a:ln>
              <a:effectLst/>
            </c:spPr>
            <c:extLst>
              <c:ext xmlns:c16="http://schemas.microsoft.com/office/drawing/2014/chart" uri="{C3380CC4-5D6E-409C-BE32-E72D297353CC}">
                <c16:uniqueId val="{00000005-83CC-4B45-84D3-8CB5D7549F8A}"/>
              </c:ext>
            </c:extLst>
          </c:dPt>
          <c:dPt>
            <c:idx val="3"/>
            <c:bubble3D val="0"/>
            <c:spPr>
              <a:solidFill>
                <a:srgbClr val="808080"/>
              </a:solidFill>
              <a:ln w="12700" cap="flat">
                <a:noFill/>
                <a:miter lim="400000"/>
              </a:ln>
              <a:effectLst/>
            </c:spPr>
            <c:extLst>
              <c:ext xmlns:c16="http://schemas.microsoft.com/office/drawing/2014/chart" uri="{C3380CC4-5D6E-409C-BE32-E72D297353CC}">
                <c16:uniqueId val="{00000007-83CC-4B45-84D3-8CB5D7549F8A}"/>
              </c:ext>
            </c:extLst>
          </c:dPt>
          <c:cat>
            <c:strRef>
              <c:f>Sheet1!$B$1:$E$1</c:f>
              <c:strCache>
                <c:ptCount val="4"/>
                <c:pt idx="0">
                  <c:v>1st Qtr</c:v>
                </c:pt>
                <c:pt idx="1">
                  <c:v>2nd Qtr</c:v>
                </c:pt>
                <c:pt idx="2">
                  <c:v>3rd Qtr</c:v>
                </c:pt>
                <c:pt idx="3">
                  <c:v>4th Qtr</c:v>
                </c:pt>
              </c:strCache>
            </c:strRef>
          </c:cat>
          <c:val>
            <c:numRef>
              <c:f>Sheet1!$B$2:$E$2</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83CC-4B45-84D3-8CB5D7549F8A}"/>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03" name="Shape 603"/>
          <p:cNvSpPr>
            <a:spLocks noGrp="1" noRot="1" noChangeAspect="1"/>
          </p:cNvSpPr>
          <p:nvPr>
            <p:ph type="sldImg"/>
          </p:nvPr>
        </p:nvSpPr>
        <p:spPr>
          <a:xfrm>
            <a:off x="1143000" y="685800"/>
            <a:ext cx="4572000" cy="3429000"/>
          </a:xfrm>
          <a:prstGeom prst="rect">
            <a:avLst/>
          </a:prstGeom>
        </p:spPr>
        <p:txBody>
          <a:bodyPr/>
          <a:lstStyle/>
          <a:p>
            <a:endParaRPr/>
          </a:p>
        </p:txBody>
      </p:sp>
      <p:sp>
        <p:nvSpPr>
          <p:cNvPr id="604" name="Shape 60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14216" latinLnBrk="0">
      <a:defRPr sz="2900">
        <a:latin typeface="TH Sarabun New"/>
        <a:ea typeface="TH Sarabun New"/>
        <a:cs typeface="TH Sarabun New"/>
        <a:sym typeface="TH Sarabun New"/>
      </a:defRPr>
    </a:lvl1pPr>
    <a:lvl2pPr indent="228600" defTabSz="914216" latinLnBrk="0">
      <a:defRPr sz="2900">
        <a:latin typeface="TH Sarabun New"/>
        <a:ea typeface="TH Sarabun New"/>
        <a:cs typeface="TH Sarabun New"/>
        <a:sym typeface="TH Sarabun New"/>
      </a:defRPr>
    </a:lvl2pPr>
    <a:lvl3pPr indent="457200" defTabSz="914216" latinLnBrk="0">
      <a:defRPr sz="2900">
        <a:latin typeface="TH Sarabun New"/>
        <a:ea typeface="TH Sarabun New"/>
        <a:cs typeface="TH Sarabun New"/>
        <a:sym typeface="TH Sarabun New"/>
      </a:defRPr>
    </a:lvl3pPr>
    <a:lvl4pPr indent="685800" defTabSz="914216" latinLnBrk="0">
      <a:defRPr sz="2900">
        <a:latin typeface="TH Sarabun New"/>
        <a:ea typeface="TH Sarabun New"/>
        <a:cs typeface="TH Sarabun New"/>
        <a:sym typeface="TH Sarabun New"/>
      </a:defRPr>
    </a:lvl4pPr>
    <a:lvl5pPr indent="914400" defTabSz="914216" latinLnBrk="0">
      <a:defRPr sz="2900">
        <a:latin typeface="TH Sarabun New"/>
        <a:ea typeface="TH Sarabun New"/>
        <a:cs typeface="TH Sarabun New"/>
        <a:sym typeface="TH Sarabun New"/>
      </a:defRPr>
    </a:lvl5pPr>
    <a:lvl6pPr indent="1143000" defTabSz="914216" latinLnBrk="0">
      <a:defRPr sz="2900">
        <a:latin typeface="TH Sarabun New"/>
        <a:ea typeface="TH Sarabun New"/>
        <a:cs typeface="TH Sarabun New"/>
        <a:sym typeface="TH Sarabun New"/>
      </a:defRPr>
    </a:lvl6pPr>
    <a:lvl7pPr indent="1371600" defTabSz="914216" latinLnBrk="0">
      <a:defRPr sz="2900">
        <a:latin typeface="TH Sarabun New"/>
        <a:ea typeface="TH Sarabun New"/>
        <a:cs typeface="TH Sarabun New"/>
        <a:sym typeface="TH Sarabun New"/>
      </a:defRPr>
    </a:lvl7pPr>
    <a:lvl8pPr indent="1600200" defTabSz="914216" latinLnBrk="0">
      <a:defRPr sz="2900">
        <a:latin typeface="TH Sarabun New"/>
        <a:ea typeface="TH Sarabun New"/>
        <a:cs typeface="TH Sarabun New"/>
        <a:sym typeface="TH Sarabun New"/>
      </a:defRPr>
    </a:lvl8pPr>
    <a:lvl9pPr indent="1828800" defTabSz="914216" latinLnBrk="0">
      <a:defRPr sz="2900">
        <a:latin typeface="TH Sarabun New"/>
        <a:ea typeface="TH Sarabun New"/>
        <a:cs typeface="TH Sarabun New"/>
        <a:sym typeface="TH Sarabun New"/>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 name="Shape 772"/>
          <p:cNvSpPr>
            <a:spLocks noGrp="1" noRot="1" noChangeAspect="1"/>
          </p:cNvSpPr>
          <p:nvPr>
            <p:ph type="sldImg"/>
          </p:nvPr>
        </p:nvSpPr>
        <p:spPr>
          <a:xfrm>
            <a:off x="381000" y="685800"/>
            <a:ext cx="6096000" cy="3429000"/>
          </a:xfrm>
          <a:prstGeom prst="rect">
            <a:avLst/>
          </a:prstGeom>
        </p:spPr>
        <p:txBody>
          <a:bodyPr/>
          <a:lstStyle/>
          <a:p>
            <a:endParaRPr/>
          </a:p>
        </p:txBody>
      </p:sp>
      <p:sp>
        <p:nvSpPr>
          <p:cNvPr id="773" name="Shape 773"/>
          <p:cNvSpPr>
            <a:spLocks noGrp="1"/>
          </p:cNvSpPr>
          <p:nvPr>
            <p:ph type="body" sz="quarter" idx="1"/>
          </p:nvPr>
        </p:nvSpPr>
        <p:spPr>
          <a:prstGeom prst="rect">
            <a:avLst/>
          </a:prstGeom>
        </p:spPr>
        <p:txBody>
          <a:bodyPr/>
          <a:lstStyle/>
          <a:p>
            <a:r>
              <a:t>คำว่า "การบริหาร" (Administration) ที่ใช้ในส่วนราชการ และคำว่า "การจัดการ" (Management) ที่นิยมใช้ในภาคธุรกิจนั้น มีความหมายเหมือนกัน และสามารถใช้แทนกันได้ นักวิชาการด้านบริหารได้ให้คำจำกัดความของการบริหารในทัศนะที่ต่าง ๆ กัน สรุปได้ดังนี้</a:t>
            </a:r>
          </a:p>
          <a:p>
            <a:r>
              <a:t>	</a:t>
            </a:r>
            <a:r>
              <a:rPr b="1"/>
              <a:t>Peter F. Drucker</a:t>
            </a:r>
            <a:r>
              <a:t>  การบริหาร คือศิลปะในการทำงานให้บรรลุเป้าหมายร่วมกับผู้อื่น</a:t>
            </a:r>
          </a:p>
          <a:p>
            <a:r>
              <a:t>	</a:t>
            </a:r>
            <a:r>
              <a:rPr b="1"/>
              <a:t>Carlisle</a:t>
            </a:r>
            <a:r>
              <a:t>  การบริหาร หมายถึงกระบวนการที่รวมส่วนประกอบต่าง ๆ ของกลุ่มเข้าด้วยกันและจัดให้ส่วนประกอบเหล่นั้นร่วมกันดำเนินงานเพื่อก่อให้เกิดประโยษชน์และบรรลุผลสำเร็จตามวัตถุประสงค์ขององค์การอย่างมีประสิทธิภาพและมีประสิทธิผล</a:t>
            </a:r>
          </a:p>
          <a:p>
            <a:r>
              <a:t>	</a:t>
            </a:r>
            <a:r>
              <a:rPr b="1"/>
              <a:t>Grifin</a:t>
            </a:r>
            <a:r>
              <a:t>  สรุปว่าการบริหารเป็นกระบวนการในการวางแผน การจัดองค์การ การอำนวยการ และการควบคุมทรัพยากรต่าง ๆ ขององค์การ เพื่อให้บรรลุผลสำเร็จตามเป้าหมายอย่างมีประสิทธิภาพ</a:t>
            </a:r>
          </a:p>
          <a:p>
            <a:r>
              <a:t>	</a:t>
            </a:r>
            <a:r>
              <a:rPr b="1"/>
              <a:t>Anderson</a:t>
            </a:r>
            <a:r>
              <a:t>  การบริหาร คือกระบวนการที่ทำให้การปฏิบัติงานขวงองค์การดำเนินการไปด้วยดี โดยมีการกำหนดเบ้าหมายที่แน่นอน และมีการพิจารณาตัดสินใจถึงการใช้ประโยชน์ของทรัพยากรในองค์การอย่างมีประสิทธิภาพและมีประสิทธิผล</a:t>
            </a:r>
          </a:p>
          <a:p>
            <a:r>
              <a:t>	</a:t>
            </a:r>
            <a:r>
              <a:rPr b="1"/>
              <a:t>เสนาะ ติเยาว์</a:t>
            </a:r>
            <a:r>
              <a:t> การบริหารคือ กระบวนการทำงานกับคน และโดยอาศัยคน เพื่อบรรลุวัตถุประสงค์ขององค์การภายใต้สภาพแวดล้อมที่เปลี่ยนแปลง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 name="Shape 1150"/>
          <p:cNvSpPr>
            <a:spLocks noGrp="1" noRot="1" noChangeAspect="1"/>
          </p:cNvSpPr>
          <p:nvPr>
            <p:ph type="sldImg"/>
          </p:nvPr>
        </p:nvSpPr>
        <p:spPr>
          <a:prstGeom prst="rect">
            <a:avLst/>
          </a:prstGeom>
        </p:spPr>
        <p:txBody>
          <a:bodyPr/>
          <a:lstStyle/>
          <a:p>
            <a:endParaRPr/>
          </a:p>
        </p:txBody>
      </p:sp>
      <p:sp>
        <p:nvSpPr>
          <p:cNvPr id="1151" name="Shape 1151"/>
          <p:cNvSpPr>
            <a:spLocks noGrp="1"/>
          </p:cNvSpPr>
          <p:nvPr>
            <p:ph type="body" sz="quarter" idx="1"/>
          </p:nvPr>
        </p:nvSpPr>
        <p:spPr>
          <a:prstGeom prst="rect">
            <a:avLst/>
          </a:prstGeom>
        </p:spPr>
        <p:txBody>
          <a:bodyPr/>
          <a:lstStyle/>
          <a:p>
            <a:pPr algn="just" defTabSz="821531">
              <a:defRPr b="1">
                <a:solidFill>
                  <a:srgbClr val="22272B"/>
                </a:solidFill>
              </a:defRPr>
            </a:pPr>
            <a:r>
              <a:t>การประยุกต์/ปรับปรุง (Application)</a:t>
            </a:r>
          </a:p>
          <a:p>
            <a:pPr algn="just" defTabSz="821531">
              <a:defRPr>
                <a:solidFill>
                  <a:srgbClr val="22272B"/>
                </a:solidFill>
              </a:defRPr>
            </a:pPr>
            <a:r>
              <a:t>การประยุกต์ ปรับปรุง เปลี่ยนแปลง และพัฒนางานในองค์การ เพื่อส่งเสริมสนับสนุนการนำความรู้ประสบการณ์ไปประยุกต์ใช้ และนำผลการประเมินมาพิจารณาปรับแก้เพื่อการพัฒนาหน่วยงาน</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Shape 1195"/>
          <p:cNvSpPr>
            <a:spLocks noGrp="1" noRot="1" noChangeAspect="1"/>
          </p:cNvSpPr>
          <p:nvPr>
            <p:ph type="sldImg"/>
          </p:nvPr>
        </p:nvSpPr>
        <p:spPr>
          <a:xfrm>
            <a:off x="381000" y="685800"/>
            <a:ext cx="6096000" cy="3429000"/>
          </a:xfrm>
          <a:prstGeom prst="rect">
            <a:avLst/>
          </a:prstGeom>
        </p:spPr>
        <p:txBody>
          <a:bodyPr/>
          <a:lstStyle/>
          <a:p>
            <a:endParaRPr/>
          </a:p>
        </p:txBody>
      </p:sp>
      <p:sp>
        <p:nvSpPr>
          <p:cNvPr id="1196" name="Shape 1196"/>
          <p:cNvSpPr>
            <a:spLocks noGrp="1"/>
          </p:cNvSpPr>
          <p:nvPr>
            <p:ph type="body" sz="quarter" idx="1"/>
          </p:nvPr>
        </p:nvSpPr>
        <p:spPr>
          <a:prstGeom prst="rect">
            <a:avLst/>
          </a:prstGeom>
        </p:spPr>
        <p:txBody>
          <a:bodyPr/>
          <a:lstStyle/>
          <a:p>
            <a:pPr>
              <a:defRPr b="1"/>
            </a:pPr>
            <a:r>
              <a:t>การรายงาน (Reporting)</a:t>
            </a:r>
          </a:p>
          <a:p>
            <a:r>
              <a:t>การจัดทำรายงานทุกระยะระหว่างการดำเนินการเพื่อเผยแพร่ผลการปฏิบัติงานของบุคลากรในองค์กร กาจัดทำรายงานระหว่างการดำเนินการจัดทำขึ้นเพื่อให้ผู้บริหารและสมาชิกขององค์กาได้รับทราบความเคลื่อนไหว และความคืบหน้าของกิจกรรมในองค์การอย่างสม่ำเสมอ</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 name="Shape 1220"/>
          <p:cNvSpPr>
            <a:spLocks noGrp="1" noRot="1" noChangeAspect="1"/>
          </p:cNvSpPr>
          <p:nvPr>
            <p:ph type="sldImg"/>
          </p:nvPr>
        </p:nvSpPr>
        <p:spPr>
          <a:prstGeom prst="rect">
            <a:avLst/>
          </a:prstGeom>
        </p:spPr>
        <p:txBody>
          <a:bodyPr/>
          <a:lstStyle/>
          <a:p>
            <a:endParaRPr/>
          </a:p>
        </p:txBody>
      </p:sp>
      <p:sp>
        <p:nvSpPr>
          <p:cNvPr id="1221" name="Shape 1221"/>
          <p:cNvSpPr>
            <a:spLocks noGrp="1"/>
          </p:cNvSpPr>
          <p:nvPr>
            <p:ph type="body" sz="quarter" idx="1"/>
          </p:nvPr>
        </p:nvSpPr>
        <p:spPr>
          <a:prstGeom prst="rect">
            <a:avLst/>
          </a:prstGeom>
        </p:spPr>
        <p:txBody>
          <a:bodyPr/>
          <a:lstStyle/>
          <a:p>
            <a:pPr algn="just" defTabSz="821531">
              <a:defRPr b="1">
                <a:solidFill>
                  <a:srgbClr val="22272B"/>
                </a:solidFill>
              </a:defRPr>
            </a:pPr>
            <a:r>
              <a:t>การประเมินผล (Evaluating)</a:t>
            </a:r>
          </a:p>
          <a:p>
            <a:pPr algn="just" defTabSz="821531">
              <a:defRPr>
                <a:solidFill>
                  <a:srgbClr val="22272B"/>
                </a:solidFill>
              </a:defRPr>
            </a:pPr>
            <a:r>
              <a:t>เป็นการวัดผลและประเมินผลการดำเนินการของกิจกรรมตามกำหนดเวลาที่วางแผนไว้ การติดตามประเมินผลการทำงานจะต้องดำเนินการอย่างสม่ำเสมอ เพื่อจะได้แน่ใจว่ากิจกรรมที่ดำเนินการเป็นไปตามแผนงาน และจุดประสงค์ที่กำหนดไว้ผู้วิจัยได้นำทฤษฎีและหลักการ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9" name="Shape 1279"/>
          <p:cNvSpPr>
            <a:spLocks noGrp="1" noRot="1" noChangeAspect="1"/>
          </p:cNvSpPr>
          <p:nvPr>
            <p:ph type="sldImg"/>
          </p:nvPr>
        </p:nvSpPr>
        <p:spPr>
          <a:xfrm>
            <a:off x="381000" y="685800"/>
            <a:ext cx="6096000" cy="3429000"/>
          </a:xfrm>
          <a:prstGeom prst="rect">
            <a:avLst/>
          </a:prstGeom>
        </p:spPr>
        <p:txBody>
          <a:bodyPr/>
          <a:lstStyle/>
          <a:p>
            <a:endParaRPr/>
          </a:p>
        </p:txBody>
      </p:sp>
      <p:sp>
        <p:nvSpPr>
          <p:cNvPr id="1280" name="Shape 1280"/>
          <p:cNvSpPr>
            <a:spLocks noGrp="1"/>
          </p:cNvSpPr>
          <p:nvPr>
            <p:ph type="body" sz="quarter" idx="1"/>
          </p:nvPr>
        </p:nvSpPr>
        <p:spPr>
          <a:prstGeom prst="rect">
            <a:avLst/>
          </a:prstGeom>
        </p:spPr>
        <p:txBody>
          <a:bodyPr/>
          <a:lstStyle/>
          <a:p>
            <a:r>
              <a:t>เมื่อหลักการบริหารองค์การจะครอบคลุมในเรื่องของ </a:t>
            </a:r>
            <a:br/>
            <a:r>
              <a:t>- การทำงานกับคน เป้าหมายหรือวัตถุประสงค์องค์กร ประสิทธิภาพและประสิทธิผลของการทำงาน การใช้ทรัพยากร และคำนึงถึงสภาพแวดล้อมขององค์การ และกรอบของงานบริหารมีอะไรบ้าง ผู้บริหารต้องทำหน้าที่อะไรในการบริหารงาน นั่นก็หมายความว่าผู้บริหารต้องมีกระบวนการบริหาร (Management Process) และจากทฤษฎีการบริหารของนักบริหารที่ได้กล่าวมาแล้ว เราก็ได้ทราบแล้วว่ามีกระบวนการบริหารอย่างไร แล้วเราจะนำไปประยุกต์ใช้ในการบริหารงานของเราอย่างไรต่อไป</a:t>
            </a:r>
          </a:p>
          <a:p>
            <a:r>
              <a:t>################## </a:t>
            </a:r>
          </a:p>
          <a:p>
            <a:r>
              <a:t>1. ทำงานกับคน การบริหารเป็นการทำงานกับคน และโดยอาศัยคน</a:t>
            </a:r>
          </a:p>
          <a:p>
            <a:r>
              <a:t>2. เป้าหมายหรือวัตถุประสงค์ การบริหารทำให้งานบรรลุเป้าหมายขององค์การ เป้าหมายหรือวัตถุประสงค์ขององค์การต้องอาศัยความร่วมมือกันของคนทุกคนจึงจะทำให้สำเร็จลงได้ </a:t>
            </a:r>
          </a:p>
          <a:p>
            <a:r>
              <a:t>3. ประสิทธิผลและประสิทธิภาพ การบริหารต้องคำนึงถึงความสมดุลระหว่างประสิทธิผลและประสิทธิภาพ การทำงานบรรลุผลสำเร็จตามที่กำหนด (ประสิทธิผล (Effectiveness) ) และทำงานโดยใช้ทรัพยากรอย่างประหยัดหรือเสียค่าใช้จ่ายต่ำสุด ประสิทธิภาพ (Efficiency) การทำงานให้สำเร็จอย่างเดียวไม่พอ แต่จะต้องคำนึงถึงค่าใช้จ่ายที่ประหยัดอีกด้วย การทำให้ได้ทั้งสองอย่างคืองานบรรลุผลตามที่ต้องการและใช้ทรัพยากรต่ำสุด จึงเป็นความสมดุลระหว่างประสิทธิผลและประสิทธิภาพ</a:t>
            </a:r>
          </a:p>
          <a:p>
            <a:r>
              <a:t>4. การใช้ทรัพยากร การบริหารเป็นการใช้ทรัพยากรที่มีอยู่กัดให้เกิดประโยชน์สูงสุด </a:t>
            </a:r>
          </a:p>
          <a:p>
            <a:r>
              <a:t>5. สภาพแวดล้อม การบริหารจะต้องเผชิญกับสภาพแวดล้อมที่เปลี่ยนแปลงไป ผู้บริหารที่ประสบความสำเร็จจะต้องสามารถคาดคะเนการเปลี่ยนแปลงที่อาจเกิดขึ้นอย่างถูกต้อง และสามารถปรับตัวเองให้เข้ากับการเปลี่ยนแปลงนั้น</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6" name="Shape 1316"/>
          <p:cNvSpPr>
            <a:spLocks noGrp="1" noRot="1" noChangeAspect="1"/>
          </p:cNvSpPr>
          <p:nvPr>
            <p:ph type="sldImg"/>
          </p:nvPr>
        </p:nvSpPr>
        <p:spPr>
          <a:xfrm>
            <a:off x="381000" y="685800"/>
            <a:ext cx="6096000" cy="3429000"/>
          </a:xfrm>
          <a:prstGeom prst="rect">
            <a:avLst/>
          </a:prstGeom>
        </p:spPr>
        <p:txBody>
          <a:bodyPr/>
          <a:lstStyle/>
          <a:p>
            <a:endParaRPr/>
          </a:p>
        </p:txBody>
      </p:sp>
      <p:sp>
        <p:nvSpPr>
          <p:cNvPr id="1317" name="Shape 1317"/>
          <p:cNvSpPr>
            <a:spLocks noGrp="1"/>
          </p:cNvSpPr>
          <p:nvPr>
            <p:ph type="body" sz="quarter" idx="1"/>
          </p:nvPr>
        </p:nvSpPr>
        <p:spPr>
          <a:prstGeom prst="rect">
            <a:avLst/>
          </a:prstGeom>
        </p:spPr>
        <p:txBody>
          <a:bodyPr/>
          <a:lstStyle/>
          <a:p>
            <a:pPr defTabSz="914400">
              <a:defRPr sz="3300"/>
            </a:pPr>
            <a:r>
              <a:t>มาดูกระบวนการบริหารแบบอื่นบ้าง ที่การบริหารจัดการ ซึ่งเป็นการดำเนินงานหรือการปฏิบัติงานใดๆ ของหน่วยงานของรัฐ และ/หรือเจ้าหน้าที่ของรัฐ (ถ้าเป็นหน่วยงานภาคเอกชน ก็ของหน่วยงาน และ/หรือบุคคล) ที่เกี่ยวข้องกับคน สิ่งของ และหน่วยงาน ก็จะครอบคลุมในเรื่อง</a:t>
            </a:r>
          </a:p>
          <a:p>
            <a:pPr marL="811212" lvl="1" indent="-366712" defTabSz="914400">
              <a:buSzPct val="100000"/>
              <a:buChar char="•"/>
              <a:defRPr sz="3300"/>
            </a:pPr>
            <a:r>
              <a:t> P – Planning หมายถึง การวางแผน</a:t>
            </a:r>
          </a:p>
          <a:p>
            <a:pPr marL="811212" lvl="1" indent="-366712" defTabSz="914400">
              <a:buSzPct val="100000"/>
              <a:buChar char="•"/>
              <a:defRPr sz="3300"/>
            </a:pPr>
            <a:r>
              <a:t>O – Organizing หมายถึง การจัดองค์การ</a:t>
            </a:r>
          </a:p>
          <a:p>
            <a:pPr marL="811212" lvl="1" indent="-366712" defTabSz="914400">
              <a:buSzPct val="100000"/>
              <a:buChar char="•"/>
              <a:defRPr sz="3300"/>
            </a:pPr>
            <a:r>
              <a:t>S – Staffing หมายถึง การจัดคนเข้าทำงาน</a:t>
            </a:r>
          </a:p>
          <a:p>
            <a:pPr marL="811212" lvl="1" indent="-366712" defTabSz="914400">
              <a:buSzPct val="100000"/>
              <a:buChar char="•"/>
              <a:defRPr sz="3300"/>
            </a:pPr>
            <a:r>
              <a:t>D – Directing หมายถึง การสั่งการ</a:t>
            </a:r>
          </a:p>
          <a:p>
            <a:pPr marL="811212" lvl="1" indent="-366712" defTabSz="914400">
              <a:buSzPct val="100000"/>
              <a:buChar char="•"/>
              <a:defRPr sz="3300"/>
            </a:pPr>
            <a:r>
              <a:t>Co – Coordinating หมายถึง ความร่วมมือ</a:t>
            </a:r>
          </a:p>
          <a:p>
            <a:pPr marL="811212" lvl="1" indent="-366712" defTabSz="914400">
              <a:buSzPct val="100000"/>
              <a:buChar char="•"/>
              <a:defRPr sz="3300"/>
            </a:pPr>
            <a:r>
              <a:t>R – Reporting หมายถึง การรายงาน</a:t>
            </a:r>
          </a:p>
          <a:p>
            <a:pPr marL="811212" lvl="1" indent="-366712" defTabSz="914400">
              <a:buSzPct val="100000"/>
              <a:buChar char="•"/>
              <a:defRPr sz="3300"/>
            </a:pPr>
            <a:r>
              <a:t>B – Budgeting หมายถึง งบประมาณ</a:t>
            </a:r>
          </a:p>
          <a:p>
            <a:pPr defTabSz="914400">
              <a:defRPr sz="3300"/>
            </a:pPr>
            <a:r>
              <a:t>ที่เรียกว่า POSDCORB (โพสคอร์บ)	</a:t>
            </a:r>
          </a:p>
          <a:p>
            <a:pPr defTabSz="914400">
              <a:defRPr sz="3300"/>
            </a:pPr>
            <a:r>
              <a:t>	ซึ่งแนวคิดของ POSDCORB เกิดขึ้นหลังสงครามโลกครั้งที่ 2 กองทัพสหรัฐ ได้รวบรวมนักวิชาการเพื่อประเมินข้อผิดพลาดในการบริหารจัดการในกองทัพที่ผ่านมา เพื่อใช้ปรับปรุงให้มีประสิทธิภาพสูงสุด ในปี ค.ศ. 1937 ลูเธอร์ กูลิค (Luther Gulick) และ ลินดัล เออร์วิหค์ เสนอแนวคิดภาระหน้าที่ที่สำคัญของนักบริหารโดยสรุปเป็นแนวคิด บทบาทหน้าที่ของผู้บริหาร 7 ประการหรือ POSDCORB (โพสคอร์บ) ที่ใช้เป็นเครื่องมือสำคัญสำหรับผู้บริหาร ดังกล่าวมาแล้ว</a:t>
            </a:r>
          </a:p>
          <a:p>
            <a:pPr defTabSz="914400">
              <a:defRPr sz="3300"/>
            </a:pPr>
            <a:r>
              <a:t>###############</a:t>
            </a:r>
          </a:p>
          <a:p>
            <a:pPr lvl="5" indent="0" defTabSz="914400">
              <a:defRPr sz="3300"/>
            </a:pPr>
            <a:r>
              <a:t>	1. การวางแผน (Planning) คือ การกำหนดเป้าหมายขององค์กรว่า ต้องทำงานเพื่อบรรลุวัตถุประสงค์อะไร และจะดำเนินการอย่างไร</a:t>
            </a:r>
          </a:p>
          <a:p>
            <a:pPr lvl="4" indent="0" defTabSz="914400">
              <a:defRPr sz="3300"/>
            </a:pPr>
            <a:r>
              <a:t>	2. การจัดองค์การ (Organization) คือ การจัดตั้งโครงสร้างองค์กรให้ชัดเจน กำหนดอำนาจหน้าที่รับผิดชอบอย่างเป็นทางการภายในองค์การ เพื่อประสานงานหน่วยทำงานให้สามารถทำงานได้อย่างมีประสิทธิภาพ</a:t>
            </a:r>
          </a:p>
          <a:p>
            <a:pPr lvl="4" indent="0" defTabSz="914400">
              <a:defRPr sz="3300"/>
            </a:pPr>
            <a:r>
              <a:t>	3. การจัดกำลังคน (Staffing) คือ ฝ่ายบริหารต้องตัดสินใจอยู่ตลอดเวลา ว่าจะดูแลควบคุมจัดสรรคนอย่างไรให้เหมาะสมกับงาน และทำงานได้อย่างมีประสิทธิภาพ</a:t>
            </a:r>
          </a:p>
          <a:p>
            <a:pPr lvl="4" indent="0" defTabSz="914400">
              <a:defRPr sz="3300"/>
            </a:pPr>
            <a:r>
              <a:t>	4. การอำนวยการ (Directing) คือ การตัดสินใจและสั่งการ การควบคุมงาน การติดตามผลนิเทศก์งาน และศิลปะในการบริหารงาน</a:t>
            </a:r>
          </a:p>
          <a:p>
            <a:pPr lvl="4" indent="0" defTabSz="914400">
              <a:defRPr sz="3300"/>
            </a:pPr>
            <a:r>
              <a:t>	5. การประสานงาน (Coordinating) คือ การร่วมมือประสานงาน เพื่อให้การดำเนินงานเป็นไปด้วยความเรียบร้อย และราบรื่น คือหัวใจของการบริหาร</a:t>
            </a:r>
          </a:p>
          <a:p>
            <a:pPr lvl="4" indent="0" defTabSz="914400">
              <a:defRPr sz="3300"/>
            </a:pPr>
            <a:r>
              <a:t>	6. การรายงาน (Reporting) คือ การรายงานความเคลื่อนไหวต่าง ๆ ในองค์การให้ทุกฝ่ายทราบ รวมถึงงานประชาสัมพันธ์ (Public Relation)ด้วย</a:t>
            </a:r>
          </a:p>
          <a:p>
            <a:pPr lvl="4" indent="0" defTabSz="914400">
              <a:defRPr sz="3300"/>
            </a:pPr>
            <a:r>
              <a:t>	7. การงบประมาณ (Budgeting) คือ งบประมาณในรูปของการวางแผนและการควบคุมด้านการเงินการบัญชี</a:t>
            </a:r>
          </a:p>
          <a:p>
            <a:pPr defTabSz="914400">
              <a:defRPr sz="3300"/>
            </a:pPr>
            <a:r>
              <a:t>	POSDCORB  ใช้เพื่อสร้างกลไกและโครงสร้างให้กับองค์กร จัดเตรียมบุคลากรที่มีความชำนาญต่างกันให้อยู่ในแผนกที่เหมาะสมกับองค์กร บุคลากรรู้หน้าที่และผู้บริหารสามารถบริหารสั่งการได้อย่างมีประสิทธิภาพ กำหนดแผนวางกรอบการทำงานให้องค์กรใช้เป็นแนวทางในการบริหาร ส่งเสริมการปฏิบัติงานที่สอดคล้องกันภายในองค์กร</a:t>
            </a:r>
          </a:p>
          <a:p>
            <a:pPr defTabSz="914400">
              <a:defRPr sz="3300"/>
            </a:pPr>
            <a:r>
              <a:t>	</a:t>
            </a:r>
            <a:r>
              <a:rPr b="1">
                <a:solidFill>
                  <a:srgbClr val="AE285C"/>
                </a:solidFill>
              </a:rPr>
              <a:t>ข้อดีข้อเสียของ POSDCoRB</a:t>
            </a:r>
          </a:p>
          <a:p>
            <a:pPr defTabSz="914400">
              <a:defRPr sz="3300"/>
            </a:pPr>
            <a:r>
              <a:rPr b="1">
                <a:solidFill>
                  <a:srgbClr val="AE285C"/>
                </a:solidFill>
              </a:rPr>
              <a:t>ข้อดี</a:t>
            </a:r>
          </a:p>
          <a:p>
            <a:pPr marL="811212" lvl="1" indent="-366712" defTabSz="914400">
              <a:buSzPct val="100000"/>
              <a:buChar char="•"/>
              <a:defRPr sz="3300"/>
            </a:pPr>
            <a:r>
              <a:t>องค์กรมีโอการประสบผลสำเร็จบรรลุเป้าหมาย มีสายบังคับบัญชาเดียว</a:t>
            </a:r>
          </a:p>
          <a:p>
            <a:pPr marL="811212" lvl="1" indent="-366712" defTabSz="914400">
              <a:buSzPct val="100000"/>
              <a:buChar char="•"/>
              <a:defRPr sz="3300"/>
            </a:pPr>
            <a:r>
              <a:t>สมาชิกองค์กรมีความเข้าใจวัตถุประสงค์องค์กร และ แบ่งสายงานชัดเจน ไม่สับสน</a:t>
            </a:r>
          </a:p>
          <a:p>
            <a:pPr marL="811212" lvl="1" indent="-366712" defTabSz="914400">
              <a:buSzPct val="100000"/>
              <a:buChar char="•"/>
              <a:defRPr sz="3300"/>
            </a:pPr>
            <a:r>
              <a:t>ในหน่วยงานเดียวกัน มีความเข้มแข็ง เพราะเลือกสายอาชีพเดียวกันมาร่วมกันทำงาน</a:t>
            </a:r>
          </a:p>
          <a:p>
            <a:pPr marL="811212" lvl="1" indent="-366712" defTabSz="914400">
              <a:buSzPct val="100000"/>
              <a:buChar char="•"/>
              <a:defRPr sz="3300"/>
            </a:pPr>
            <a:r>
              <a:t>ใช้ทรัพยากรได้อย่างคุ้มค่า ถูกที่ถูกงาน</a:t>
            </a:r>
          </a:p>
          <a:p>
            <a:pPr marL="811212" lvl="1" indent="-366712" defTabSz="914400">
              <a:buSzPct val="100000"/>
              <a:buChar char="•"/>
              <a:defRPr sz="3300"/>
            </a:pPr>
            <a:r>
              <a:t>การประสานงานระหว่างหน่วยงานมีความสะดวก</a:t>
            </a:r>
          </a:p>
          <a:p>
            <a:pPr marL="811212" lvl="1" indent="-366712" defTabSz="914400">
              <a:buSzPct val="100000"/>
              <a:buChar char="•"/>
              <a:defRPr sz="3300"/>
            </a:pPr>
            <a:r>
              <a:t>จัดเตรียมงบประมาณสนับสนุนแต่ละส่วนได้อย่างเหมาะสม</a:t>
            </a:r>
          </a:p>
          <a:p>
            <a:pPr defTabSz="914400">
              <a:defRPr sz="3300" b="1">
                <a:solidFill>
                  <a:srgbClr val="AE285C"/>
                </a:solidFill>
              </a:defRPr>
            </a:pPr>
            <a:r>
              <a:t>ข้อเสีย</a:t>
            </a:r>
          </a:p>
          <a:p>
            <a:pPr marL="811212" lvl="1" indent="-366712" defTabSz="914400">
              <a:buSzPct val="100000"/>
              <a:buChar char="•"/>
              <a:defRPr sz="3300"/>
            </a:pPr>
            <a:r>
              <a:t>เมื่อมีสายงานบังคับบัญชาที่ชัดเจน บางหน่วยงานอาจเลี่ยงปฎิบัติงานจนกว่าผู้บริการจะสั่งการลงมาโดยตรง</a:t>
            </a:r>
          </a:p>
          <a:p>
            <a:pPr marL="811212" lvl="1" indent="-366712" defTabSz="914400">
              <a:buSzPct val="100000"/>
              <a:buChar char="•"/>
              <a:defRPr sz="3300"/>
            </a:pPr>
            <a:r>
              <a:t>อุปกรณ์หรือเครื่องมือบางชนิดที่อยู่นอกเหนือหน่วยงานตนเอง อาจต้องรอจนกว่าหน่วยงานที่รับผิดชอบมาเป็นเมื่อการดำเนินงานให้</a:t>
            </a:r>
          </a:p>
          <a:p>
            <a:pPr marL="811212" lvl="1" indent="-366712" defTabSz="914400">
              <a:buSzPct val="100000"/>
              <a:buChar char="•"/>
              <a:defRPr sz="3300"/>
            </a:pPr>
            <a:r>
              <a:t>ทุกคนล้วนอยากอยู่ในหน่วยงานบริหารหลัก ทำงานใกล้ชิดผู้บริหาร อาจเกิดความขัดแย้ง</a:t>
            </a:r>
          </a:p>
          <a:p>
            <a:pPr defTabSz="914400">
              <a:defRPr sz="3300"/>
            </a:pPr>
            <a:r>
              <a:t>======</a:t>
            </a:r>
          </a:p>
          <a:p>
            <a:pPr defTabSz="914400">
              <a:defRPr sz="3300"/>
            </a:pPr>
            <a:r>
              <a:t>จากหลักการบริหารทั่วไป 14 ข้อของ Fayol ทำให้ต่อมา Luther Gulick ได้นำมาปรับต่อยอดเป็นที่รู้จักกันดีในตัวอักษรย่อที่ว่า  “POSDCoRB” กลายเป็นคัมภีร์ของการจัดองค์การในต้นยุคของศาสตร์การบริหารซึ่งตัวย่อแต่ละตัวมีความหมายดังนี้</a:t>
            </a:r>
          </a:p>
          <a:p>
            <a:pPr marL="811212" lvl="1" indent="-366712" defTabSz="914400">
              <a:buSzPct val="100000"/>
              <a:buChar char="•"/>
              <a:defRPr sz="3300"/>
            </a:pPr>
            <a:r>
              <a:t>P – Planning หมายถึง การวางแผน</a:t>
            </a:r>
          </a:p>
          <a:p>
            <a:pPr marL="811212" lvl="1" indent="-366712" defTabSz="914400">
              <a:buSzPct val="100000"/>
              <a:buChar char="•"/>
              <a:defRPr sz="3300"/>
            </a:pPr>
            <a:r>
              <a:t>O – Organizing หมายถึง การจัดองค์การ</a:t>
            </a:r>
          </a:p>
          <a:p>
            <a:pPr marL="811212" lvl="1" indent="-366712" defTabSz="914400">
              <a:buSzPct val="100000"/>
              <a:buChar char="•"/>
              <a:defRPr sz="3300"/>
            </a:pPr>
            <a:r>
              <a:t>S – Staffing หมายถึง การจัดคนเข้าทำงาน</a:t>
            </a:r>
          </a:p>
          <a:p>
            <a:pPr marL="811212" lvl="1" indent="-366712" defTabSz="914400">
              <a:buSzPct val="100000"/>
              <a:buChar char="•"/>
              <a:defRPr sz="3300"/>
            </a:pPr>
            <a:r>
              <a:t>D – Directing หมายถึง การสั่งการ</a:t>
            </a:r>
          </a:p>
          <a:p>
            <a:pPr marL="811212" lvl="1" indent="-366712" defTabSz="914400">
              <a:buSzPct val="100000"/>
              <a:buChar char="•"/>
              <a:defRPr sz="3300"/>
            </a:pPr>
            <a:r>
              <a:t>Co – Coordinating หมายถึง ความร่วมมือ</a:t>
            </a:r>
          </a:p>
          <a:p>
            <a:pPr marL="811212" lvl="1" indent="-366712" defTabSz="914400">
              <a:buSzPct val="100000"/>
              <a:buChar char="•"/>
              <a:defRPr sz="3300"/>
            </a:pPr>
            <a:r>
              <a:t>R – Reporting หมายถึง การรายงาน</a:t>
            </a:r>
          </a:p>
          <a:p>
            <a:pPr marL="811212" lvl="1" indent="-366712" defTabSz="914400">
              <a:buSzPct val="100000"/>
              <a:buChar char="•"/>
              <a:defRPr sz="3300"/>
            </a:pPr>
            <a:r>
              <a:t>B – Budgeting หมายถึง งบประมาณ</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 name="Shape 1367"/>
          <p:cNvSpPr>
            <a:spLocks noGrp="1" noRot="1" noChangeAspect="1"/>
          </p:cNvSpPr>
          <p:nvPr>
            <p:ph type="sldImg"/>
          </p:nvPr>
        </p:nvSpPr>
        <p:spPr>
          <a:xfrm>
            <a:off x="381000" y="685800"/>
            <a:ext cx="6096000" cy="3429000"/>
          </a:xfrm>
          <a:prstGeom prst="rect">
            <a:avLst/>
          </a:prstGeom>
        </p:spPr>
        <p:txBody>
          <a:bodyPr/>
          <a:lstStyle/>
          <a:p>
            <a:endParaRPr/>
          </a:p>
        </p:txBody>
      </p:sp>
      <p:sp>
        <p:nvSpPr>
          <p:cNvPr id="1368" name="Shape 1368"/>
          <p:cNvSpPr>
            <a:spLocks noGrp="1"/>
          </p:cNvSpPr>
          <p:nvPr>
            <p:ph type="body" sz="quarter" idx="1"/>
          </p:nvPr>
        </p:nvSpPr>
        <p:spPr>
          <a:prstGeom prst="rect">
            <a:avLst/>
          </a:prstGeom>
        </p:spPr>
        <p:txBody>
          <a:bodyPr/>
          <a:lstStyle/>
          <a:p>
            <a:pPr defTabSz="914400">
              <a:defRPr sz="3300"/>
            </a:pPr>
            <a:r>
              <a:t>และยังมี </a:t>
            </a:r>
            <a:r>
              <a:rPr b="1">
                <a:solidFill>
                  <a:srgbClr val="FF2A10"/>
                </a:solidFill>
              </a:rPr>
              <a:t>“กระบวนการบริหาร” หรือ “ปัจจัยที่มีส่วนสำคัญต่อการบริหาร” </a:t>
            </a:r>
            <a:r>
              <a:t>ที่เรียกว่า แพ็มส์-โพสคอร์บ (PAMS-POSDCoRB) ที่ครอบคลุมในเรื่อง</a:t>
            </a:r>
          </a:p>
          <a:p>
            <a:pPr defTabSz="914400">
              <a:defRPr sz="3300"/>
            </a:pPr>
            <a:r>
              <a:t>       (1) การบริหารนโยบาย (Policy) </a:t>
            </a:r>
          </a:p>
          <a:p>
            <a:pPr defTabSz="914400">
              <a:defRPr sz="3300"/>
            </a:pPr>
            <a:r>
              <a:t>       (2) การบริหารอำนาจหน้าที่ (Authority) </a:t>
            </a:r>
          </a:p>
          <a:p>
            <a:pPr defTabSz="914400">
              <a:defRPr sz="3300"/>
            </a:pPr>
            <a:r>
              <a:t>       (3) การบริหารคุณธรรม (Morality) </a:t>
            </a:r>
          </a:p>
          <a:p>
            <a:pPr defTabSz="914400">
              <a:defRPr sz="3300"/>
            </a:pPr>
            <a:r>
              <a:t>       (4) การบริหารที่เกี่ยวข้องกับสังคม (Society) </a:t>
            </a:r>
          </a:p>
          <a:p>
            <a:pPr defTabSz="914400">
              <a:defRPr sz="3300"/>
            </a:pPr>
            <a:r>
              <a:t>       (5) การวางแผน (Planning) </a:t>
            </a:r>
          </a:p>
          <a:p>
            <a:pPr defTabSz="914400">
              <a:defRPr sz="3300"/>
            </a:pPr>
            <a:r>
              <a:t>       (6) การจัดองค์การ (Organizing)</a:t>
            </a:r>
          </a:p>
          <a:p>
            <a:pPr defTabSz="914400">
              <a:defRPr sz="3300"/>
            </a:pPr>
            <a:r>
              <a:t>       (7) การบริหารทรัพยากรมนุษย์ (Staffing)</a:t>
            </a:r>
          </a:p>
          <a:p>
            <a:pPr defTabSz="914400">
              <a:defRPr sz="3300"/>
            </a:pPr>
            <a:r>
              <a:t>       (8) การอำนวยการ (Directing)</a:t>
            </a:r>
          </a:p>
          <a:p>
            <a:pPr defTabSz="914400">
              <a:defRPr sz="3300"/>
            </a:pPr>
            <a:r>
              <a:t>       (9) การประสานงาน (Coordinating)</a:t>
            </a:r>
          </a:p>
          <a:p>
            <a:pPr defTabSz="914400">
              <a:defRPr sz="3300"/>
            </a:pPr>
            <a:r>
              <a:t>      (10) การรายงาน (Reporting)</a:t>
            </a:r>
          </a:p>
          <a:p>
            <a:pPr defTabSz="914400">
              <a:defRPr sz="3300"/>
            </a:pPr>
            <a:r>
              <a:t>      (11) การงบประมาณ (Budgeting)</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 name="Shape 1391"/>
          <p:cNvSpPr>
            <a:spLocks noGrp="1" noRot="1" noChangeAspect="1"/>
          </p:cNvSpPr>
          <p:nvPr>
            <p:ph type="sldImg"/>
          </p:nvPr>
        </p:nvSpPr>
        <p:spPr>
          <a:prstGeom prst="rect">
            <a:avLst/>
          </a:prstGeom>
        </p:spPr>
        <p:txBody>
          <a:bodyPr/>
          <a:lstStyle/>
          <a:p>
            <a:endParaRPr/>
          </a:p>
        </p:txBody>
      </p:sp>
      <p:sp>
        <p:nvSpPr>
          <p:cNvPr id="1392" name="Shape 1392"/>
          <p:cNvSpPr>
            <a:spLocks noGrp="1"/>
          </p:cNvSpPr>
          <p:nvPr>
            <p:ph type="body" sz="quarter" idx="1"/>
          </p:nvPr>
        </p:nvSpPr>
        <p:spPr>
          <a:prstGeom prst="rect">
            <a:avLst/>
          </a:prstGeom>
        </p:spPr>
        <p:txBody>
          <a:bodyPr/>
          <a:lstStyle/>
          <a:p>
            <a:pPr defTabSz="914400">
              <a:defRPr sz="3300"/>
            </a:pPr>
            <a:r>
              <a:t>บางครั้งอาจครอบคลุมเรื่อง 4Ms เพียงแค่นี้ก็ได้ </a:t>
            </a:r>
          </a:p>
          <a:p>
            <a:pPr defTabSz="914400">
              <a:defRPr sz="3300"/>
            </a:pPr>
            <a:r>
              <a:t>1. คน (Man)</a:t>
            </a:r>
          </a:p>
          <a:p>
            <a:pPr defTabSz="914400">
              <a:defRPr sz="3300"/>
            </a:pPr>
            <a:r>
              <a:t>2 เงิน (Money)</a:t>
            </a:r>
          </a:p>
          <a:p>
            <a:pPr defTabSz="914400">
              <a:defRPr sz="3300"/>
            </a:pPr>
            <a:r>
              <a:t>3. วัสดุสิ่งของ (Materials)</a:t>
            </a:r>
          </a:p>
          <a:p>
            <a:pPr defTabSz="914400">
              <a:defRPr sz="3300"/>
            </a:pPr>
            <a:r>
              <a:t>4. การจัดการ (Management)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 name="Shape 1436"/>
          <p:cNvSpPr>
            <a:spLocks noGrp="1" noRot="1" noChangeAspect="1"/>
          </p:cNvSpPr>
          <p:nvPr>
            <p:ph type="sldImg"/>
          </p:nvPr>
        </p:nvSpPr>
        <p:spPr>
          <a:prstGeom prst="rect">
            <a:avLst/>
          </a:prstGeom>
        </p:spPr>
        <p:txBody>
          <a:bodyPr/>
          <a:lstStyle/>
          <a:p>
            <a:endParaRPr/>
          </a:p>
        </p:txBody>
      </p:sp>
      <p:sp>
        <p:nvSpPr>
          <p:cNvPr id="1437" name="Shape 1437"/>
          <p:cNvSpPr>
            <a:spLocks noGrp="1"/>
          </p:cNvSpPr>
          <p:nvPr>
            <p:ph type="body" sz="quarter" idx="1"/>
          </p:nvPr>
        </p:nvSpPr>
        <p:spPr>
          <a:prstGeom prst="rect">
            <a:avLst/>
          </a:prstGeom>
        </p:spPr>
        <p:txBody>
          <a:bodyPr/>
          <a:lstStyle/>
          <a:p>
            <a:pPr defTabSz="914400">
              <a:defRPr sz="3300"/>
            </a:pPr>
            <a:r>
              <a:t>หรืออาจครอบคลุมในเรื่องเหล่านี้</a:t>
            </a:r>
          </a:p>
          <a:p>
            <a:pPr defTabSz="914400">
              <a:defRPr sz="3300"/>
            </a:pPr>
            <a:r>
              <a:t>     1) การบริหารคน (Man) </a:t>
            </a:r>
          </a:p>
          <a:p>
            <a:pPr defTabSz="914400">
              <a:defRPr sz="3300"/>
            </a:pPr>
            <a:r>
              <a:t>     2) การบริหารเงิน (Money) </a:t>
            </a:r>
          </a:p>
          <a:p>
            <a:pPr defTabSz="914400">
              <a:defRPr sz="3300"/>
            </a:pPr>
            <a:r>
              <a:t>     3) การบริหารวัสดุอุปกรณ์ (Material) </a:t>
            </a:r>
          </a:p>
          <a:p>
            <a:pPr defTabSz="914400">
              <a:defRPr sz="3300"/>
            </a:pPr>
            <a:r>
              <a:t>     4) การบริหารงานทั่วไป (Management) </a:t>
            </a:r>
          </a:p>
          <a:p>
            <a:pPr defTabSz="914400">
              <a:defRPr sz="3300"/>
            </a:pPr>
            <a:r>
              <a:t>     5) การบริหารการ ให้บริการประชาชน (Market)</a:t>
            </a:r>
          </a:p>
          <a:p>
            <a:pPr defTabSz="914400">
              <a:defRPr sz="3300"/>
            </a:pPr>
            <a:r>
              <a:t>     6) การบริหารคุณธรรม (Morality) </a:t>
            </a:r>
          </a:p>
          <a:p>
            <a:pPr defTabSz="914400">
              <a:defRPr sz="3300"/>
            </a:pPr>
            <a:r>
              <a:t>     7) การบริหารข้อมูลข่าวสาร (Message) </a:t>
            </a:r>
          </a:p>
          <a:p>
            <a:pPr defTabSz="914400">
              <a:defRPr sz="3300"/>
            </a:pPr>
            <a:r>
              <a:t>     8) การบริหารเวลา (Minute) </a:t>
            </a:r>
          </a:p>
          <a:p>
            <a:pPr defTabSz="914400">
              <a:defRPr sz="3300"/>
            </a:pPr>
            <a:r>
              <a:t>    และ 9) และการบริหารการวัดผล (Measurement) เช่นนี้ เป็นการนำ “ปัจจัยที่มีส่วนำาคัญต่อการบริหาร” ที่เรียกว่า 9M แต่ละตัวมาเป็นแนวทางในการให้ความหมาย </a:t>
            </a:r>
          </a:p>
          <a:p>
            <a:pPr defTabSz="914400">
              <a:defRPr sz="3300"/>
            </a:pPr>
            <a:r>
              <a:t>	การให้ความหมายทั้ง 2 ตัวอย่างที่ผ่านมาน้ี เป็นการนำหลักวิชาการด้านการบริหาร คือ “กระบวนการบริหาร” และ “ปัจจัยที่มีส่วนสำคัญต่อการบริหาร” มาใช้เป็นแนวทางหรือกรอบแนว คิดในการให้ความหมายซึ่งน่าจะมีส่วนทำให้การให้ความหมายคำว่าการบริหารเช่นนี้ครอบคลุม เนื้อหาสาระสำคัญที่เกี่ยวกับการบริหาร ชัดเจน เข้าใจได้ง่าย เป็นวิชาการ และมีกรอบแนวคิดด้วย </a:t>
            </a:r>
          </a:p>
          <a:p>
            <a:pPr defTabSz="914400">
              <a:defRPr sz="3300"/>
            </a:pPr>
            <a: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 name="Shape 808"/>
          <p:cNvSpPr>
            <a:spLocks noGrp="1" noRot="1" noChangeAspect="1"/>
          </p:cNvSpPr>
          <p:nvPr>
            <p:ph type="sldImg"/>
          </p:nvPr>
        </p:nvSpPr>
        <p:spPr>
          <a:xfrm>
            <a:off x="381000" y="685800"/>
            <a:ext cx="6096000" cy="3429000"/>
          </a:xfrm>
          <a:prstGeom prst="rect">
            <a:avLst/>
          </a:prstGeom>
        </p:spPr>
        <p:txBody>
          <a:bodyPr/>
          <a:lstStyle/>
          <a:p>
            <a:endParaRPr/>
          </a:p>
        </p:txBody>
      </p:sp>
      <p:sp>
        <p:nvSpPr>
          <p:cNvPr id="809" name="Shape 809"/>
          <p:cNvSpPr>
            <a:spLocks noGrp="1"/>
          </p:cNvSpPr>
          <p:nvPr>
            <p:ph type="body" sz="quarter" idx="1"/>
          </p:nvPr>
        </p:nvSpPr>
        <p:spPr>
          <a:prstGeom prst="rect">
            <a:avLst/>
          </a:prstGeom>
        </p:spPr>
        <p:txBody>
          <a:bodyPr/>
          <a:lstStyle/>
          <a:p>
            <a:r>
              <a:t>	หลักการบริหารองค์การจะครอบคลุมในสิ่งต่อไปนี้ (1) ทำงานกับคน (2) เป้าหมายหรือวัตถุประสงค์ (3) ประสิทธิภาพและประสิทธิผล (4) การใช้ทรัพยากร และ (5) สภาพแวดล้อม มีรายละเอียด ดังนี้</a:t>
            </a:r>
          </a:p>
          <a:p>
            <a:r>
              <a:t>1. ทำงานกับคน การบริหารเป็นการทำงานกับคน และโดยอาศัยคน</a:t>
            </a:r>
          </a:p>
          <a:p>
            <a:r>
              <a:t>2. เป้าหมายหรือวัตถุประสงค์ การบริหารทำให้งานบรรลุเป้าหมายขององค์การ เป้าหมายหรือวัตถุประสงค์ขององค์การต้องอาศัยความร่วมมือกันของคนทุกคนจึงจะทำให้สำเร็จลงได้ เป้าหมายเป็นสิ่งที่ทำให้ผู้บริหารจะต้องทำให้บรรลุได้นั้นจะต้องมีลักษณะสำคัญ 3 ประการคือ </a:t>
            </a:r>
          </a:p>
          <a:p>
            <a:pPr lvl="1"/>
            <a:r>
              <a:t>	1) เป้าหมายต้องสูงและทำให้สำเร็จ ถ้าเป้าหมายสูงเกินไปก็ทำให้สำเร็จไม่ได้ และถ้าเป้าหมายต่ำไปก็ไม่ท้าทายไม่มีคุณค่า</a:t>
            </a:r>
          </a:p>
          <a:p>
            <a:r>
              <a:t>	2) การไปถึงเป้าหมายจะต้องมีระบบงานที่ดี มีแผนงานที่มีประสิทธิภาพ</a:t>
            </a:r>
          </a:p>
          <a:p>
            <a:r>
              <a:t>	3) ต้องระบุวัน เวลา ที่จะทำให้บรรลุเป้าหมายนั้น</a:t>
            </a:r>
          </a:p>
          <a:p>
            <a:r>
              <a:t>3.  ประสิทธิผลและประสิทธิภาพ การบริหารต้องคำนึงถึงความสมดุลระหว่างประสิทธิผลและประสิทธิภาพ การทำงานบรรลุผลสำเร็จตามที่กำหนด (ประสิทธิผล (Effectiveness) ) และทำงานโดยใช้ทรัพยากรอย่างประหยัดหรือเสียค่าใช้จ่ายต่ำสุด ประสิทธิภาพ (Efficiency) การทำงานให้สำเร็จอย่างเดียวไม่พอ แต่จะต้องคำนึงถึงค่าใช้จ่ายที่ประหยัดอีกด้วย การทำให้ได้ทั้งสองอย่างคืองานบรรลุผลตามที่ต้องการและใช้ทรัพยากรต่ำสุด จึงเป็นความสมดุลระหว่างประสิทธิผลและประสิทธิภาพ </a:t>
            </a:r>
          </a:p>
          <a:p>
            <a:r>
              <a:t>4. การใช้ทรัพยากร การบริหารเป็นการใช้ทรัพยากรที่มีอยู่กัดให้เกิดประโยชน์สูงสุด เป็นที่รับรู้กันโดยกทั่วไปว่าเราอาศัยอยู่ในโลกที่มีทรัพยากรจำกัด การใช้ทรัพยากรต่าง ๆ จึงต้องตระหนักอยู่ 2 ข้อใหญ่ๆ คือ เมื่อใช้ทรัพยากรใดไปแล้วทรัพยากรนั้นจะหมดสิ้นไปไม่สามารถคืนกลับมาใหม่ได้ และจะต้องเลือกใช้ทรัพยากรให้เหมาะสมอย่าให้เกิดการสิ้นเปลืองโดยเปล่าประโยชน์ ดังนั้นการบริหารกับเศรษฐศาสตร์จึงมีความสัมพันธ์กันอย่างใกล้ชิด เศรษฐศาสตร์เป็นการศึกษาถึงการกระจายการใช้ทรัพยากรที่มีอยู่อย่างจำกัดอย่างไร ส่วนผู้บริหารในองค์การจะต้องผลิตสินค้าและบริหารให้เกิดทั้งประสิทธิภาพและประสิทธิผล</a:t>
            </a:r>
          </a:p>
          <a:p>
            <a:r>
              <a:t>5. สภาพแวดล้อม การบริหารจะต้องเผชิญกับสภาพแวดล้อมที่เปลี่ยนแปลงไป ผู้บริหารที่ประสบความสำเร็จจะต้องสามารถคาดคะเนการเปลี่ยนแปลงที่อาจเกิดขึ้นอย่างถูกต้อง และสามารถปรับตัวเองให้เข้ากับการเปลี่ยนแปลงนั้น สภาพแวดล้อมที่เปลี่ยนแปลงไปที่สำคัญมี 4 ประการ ดังนี้ </a:t>
            </a:r>
            <a:br/>
            <a:r>
              <a:t>	1) โลกที่ไร้พรมแดน ผู้บริหารต้องบริหารงานในลักษณะบริหารข้ามวัฒนธรรม มีการทำงานเป็นทีม หรือบริหารงานโดยความร่วมมือกันมากขึ้น</a:t>
            </a:r>
          </a:p>
          <a:p>
            <a:r>
              <a:t>	2) การบริหารคุณภาพ ผู้บริหารจะบริหารโดยนั้นที่คุณภาพของสินค้าและบริการเป็นสำคัญ</a:t>
            </a:r>
          </a:p>
          <a:p>
            <a:r>
              <a:t>	3) การทำลายสิ่งแวดล้อม ผู้บริหารจะต้องนำเอาการทำลายสิ่งแวดล้อมมารวมไว้ในการบริหารานที่จะป้องกัน หรือยุติการทำลายสิ่งแวดล้อม</a:t>
            </a:r>
          </a:p>
          <a:p>
            <a:r>
              <a:t>	4) การตื่นตัวทางด้านศีลธรรมและจรรยาในปัจจุบันผู้บริหารจะถูกกดดันจากสังคมผู้บริโภคและประชาชนโดยทั่วไปให้บริหารงานที่มีศีลธรรมและจรรยาบรรณมากขึ้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 name="Shape 840"/>
          <p:cNvSpPr>
            <a:spLocks noGrp="1" noRot="1" noChangeAspect="1"/>
          </p:cNvSpPr>
          <p:nvPr>
            <p:ph type="sldImg"/>
          </p:nvPr>
        </p:nvSpPr>
        <p:spPr>
          <a:xfrm>
            <a:off x="381000" y="685800"/>
            <a:ext cx="6096000" cy="3429000"/>
          </a:xfrm>
          <a:prstGeom prst="rect">
            <a:avLst/>
          </a:prstGeom>
        </p:spPr>
        <p:txBody>
          <a:bodyPr/>
          <a:lstStyle/>
          <a:p>
            <a:endParaRPr/>
          </a:p>
        </p:txBody>
      </p:sp>
      <p:sp>
        <p:nvSpPr>
          <p:cNvPr id="841" name="Shape 841"/>
          <p:cNvSpPr>
            <a:spLocks noGrp="1"/>
          </p:cNvSpPr>
          <p:nvPr>
            <p:ph type="body" sz="quarter" idx="1"/>
          </p:nvPr>
        </p:nvSpPr>
        <p:spPr>
          <a:prstGeom prst="rect">
            <a:avLst/>
          </a:prstGeom>
        </p:spPr>
        <p:txBody>
          <a:bodyPr/>
          <a:lstStyle/>
          <a:p>
            <a:r>
              <a:t>2. เป้าหมายหรือวัตถุประสงค์ การบริหารทำให้งานบรรลุเป้าหมายขององค์การ เป้าหมายหรือวัตถุประสงค์ขององค์การต้องอาศัยความร่วมมือกันของคนทุกคนจึงจะทำให้สำเร็จลงได้ เป้าหมายเป็นสิ่งที่ทำให้ผู้บริหารจะต้องทำให้บรรลุได้นั้นจะต้องมีลักษณะสำคัญ 3 ประการคือ </a:t>
            </a:r>
          </a:p>
          <a:p>
            <a:pPr lvl="1"/>
            <a:r>
              <a:t>	1) เป้าหมายต้องสูงและทำให้สำเร็จ ถ้าเป้าหมายสูงเกินไปก็ทำให้สำเร็จไม่ได้ และถ้าเป้าหมายต่ำไปก็ไม่ท้าทายไม่มีคุณค่า</a:t>
            </a:r>
          </a:p>
          <a:p>
            <a:r>
              <a:t>	2) การไปถึงเป้าหมายจะต้องมีระบบงานที่ดี มีแผนงานที่มีประสิทธิภาพ</a:t>
            </a:r>
          </a:p>
          <a:p>
            <a:r>
              <a:t>	3) ต้องระบุวัน เวลา ที่จะทำให้บรรลุเป้าหมายนั้น</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 name="Shape 880"/>
          <p:cNvSpPr>
            <a:spLocks noGrp="1" noRot="1" noChangeAspect="1"/>
          </p:cNvSpPr>
          <p:nvPr>
            <p:ph type="sldImg"/>
          </p:nvPr>
        </p:nvSpPr>
        <p:spPr>
          <a:xfrm>
            <a:off x="381000" y="685800"/>
            <a:ext cx="6096000" cy="3429000"/>
          </a:xfrm>
          <a:prstGeom prst="rect">
            <a:avLst/>
          </a:prstGeom>
        </p:spPr>
        <p:txBody>
          <a:bodyPr/>
          <a:lstStyle/>
          <a:p>
            <a:endParaRPr/>
          </a:p>
        </p:txBody>
      </p:sp>
      <p:sp>
        <p:nvSpPr>
          <p:cNvPr id="881" name="Shape 881"/>
          <p:cNvSpPr>
            <a:spLocks noGrp="1"/>
          </p:cNvSpPr>
          <p:nvPr>
            <p:ph type="body" sz="quarter" idx="1"/>
          </p:nvPr>
        </p:nvSpPr>
        <p:spPr>
          <a:prstGeom prst="rect">
            <a:avLst/>
          </a:prstGeom>
        </p:spPr>
        <p:txBody>
          <a:bodyPr/>
          <a:lstStyle/>
          <a:p>
            <a:r>
              <a:t>กระบวนการบริหาร (Management Process) หรือ หน้าที่ทางการบริหาร (Management Function) เป็นสิ่งที่กำหนดให้รู้ว่ากรอบของงานบริหารมีอะไรบ้าง ผู้บริหารต้องทำหน้าที่อะไรในการบริหารงาน จากทฤษฎีการบริหารของนักบริหาร ศาสตราจารย์ ดร.ชัยยงค์ พรหมวงศ์ (2541) ได้กำหนดกระบวนการบริหารไว้ ดังนี้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8" name="Shape 918"/>
          <p:cNvSpPr>
            <a:spLocks noGrp="1" noRot="1" noChangeAspect="1"/>
          </p:cNvSpPr>
          <p:nvPr>
            <p:ph type="sldImg"/>
          </p:nvPr>
        </p:nvSpPr>
        <p:spPr>
          <a:prstGeom prst="rect">
            <a:avLst/>
          </a:prstGeom>
        </p:spPr>
        <p:txBody>
          <a:bodyPr/>
          <a:lstStyle/>
          <a:p>
            <a:endParaRPr/>
          </a:p>
        </p:txBody>
      </p:sp>
      <p:sp>
        <p:nvSpPr>
          <p:cNvPr id="919" name="Shape 919"/>
          <p:cNvSpPr>
            <a:spLocks noGrp="1"/>
          </p:cNvSpPr>
          <p:nvPr>
            <p:ph type="body" sz="quarter" idx="1"/>
          </p:nvPr>
        </p:nvSpPr>
        <p:spPr>
          <a:prstGeom prst="rect">
            <a:avLst/>
          </a:prstGeom>
        </p:spPr>
        <p:txBody>
          <a:bodyPr/>
          <a:lstStyle/>
          <a:p>
            <a:r>
              <a:t>	กระบวนการบริหาร (Management Process) หรือ หน้าที่ทางการบริหาร (Management Function) เป็นสิ่งที่กำหนดให้รู้ว่ากรอบของงานบริหารมีอะไรบ้าง ผู้บริหารต้องทำหน้าที่อะไรในการบริหางาน จากทฤษฎีการบริหารของนักบริหารสำคัญ ๆ ได้ทำหนดกระบวนการบริหารไว้ ดังนี้</a:t>
            </a:r>
          </a:p>
          <a:p>
            <a:r>
              <a:t>	</a:t>
            </a:r>
            <a:r>
              <a:rPr b="1">
                <a:solidFill>
                  <a:schemeClr val="accent5"/>
                </a:solidFill>
              </a:rPr>
              <a:t>1. การวางแผน (Plan)</a:t>
            </a:r>
            <a:r>
              <a:t> ในกระบวนการบริหาร การวางแผนเป็นสิ่งสำคัญที่ต้องดำเนินการเป็นอันดับแรก เพราะการวางแผนจะเป็นการกำหนดกิจกรรมหรือแนวทางปฏิบัติต่าง ๆ ไว้ล่วงหน้า</a:t>
            </a:r>
          </a:p>
          <a:p>
            <a:r>
              <a:t>	1) ความหมายของการวางแผน </a:t>
            </a:r>
          </a:p>
          <a:p>
            <a:r>
              <a:t> 	Hick (บัญชา นภาชัยเทพ, 2544. หน้า 69 อ้างอิงจาก Hick, 1972. P.240) กล่าวว่า การวางแผนเป็นเรื่องที่เกี่ยวกับการกำหนดเป้าหมาย หรือวัตถุประสงค์ขององค์การและการกำหนดวิธีปฏิบัติเพื่อบรรลุเป้าหมาย และวัตถุประสงค์ขององค์การ</a:t>
            </a:r>
          </a:p>
          <a:p>
            <a:r>
              <a:t>       	Koontz and O'Donnell (บัญชา นภาชัยเทพ, 2544.หน้า 69 อ้างอิงจาก Koontz and O'Donnell, 1972. P.113) ได้ให้ความหมายของการวางแผนไว้ว่า การวางแผนคือ การตกลงใจไว้เป็นการล่วงหน้าว่า จะทำอะไร จะทำอย่างไร และใครจะเป็นผู้ทำ</a:t>
            </a:r>
          </a:p>
          <a:p>
            <a:r>
              <a:t>       	ประชุม รอดบระเสริฐ (2527. หน้า 97) กล่าวว่า การวางแผนเป็นกระบวนการที่ประกอบด้วยกิจกรรมที่จะต้องกระทำอย่างต่อเนื่อง และสามารถปรับปรุงให้เข้ากับข้อมูลที่ได้รับ ทั้งที่เป็นข้อมูลย้อนกลับ และข้อมูลที่มาจากกระบวนการและระบบอื่น</a:t>
            </a:r>
          </a:p>
          <a:p>
            <a:r>
              <a:t>      	 เสนาะ ติเยาว์ (2543. หน้า 13) ได้ให้ความหมายของการวางแผนว่า คือการกำหนดล่วงหน้าว่าเป้าหมายเป็นอย่างไรและจะมีวิธีการอย่างไรที่จะทำให้บรรจุเป้าหมายนั้น หน้าที่ในการวางแผนจะต้องระบุผลงานที่ต้องการและหนทางที่จะทำให้ได้ผลงานนั้น การวางแผนเป็นการตัดสินใจในปัจจุบันที่จะเลือกวิธีการกระทำเพื่อจะได้ให้ผลตามต้องการในอนาคต ส่วนปัจจัยที่จะทำให้ได้ตามเป้าหมายมากน้อยเพียงใดขึ้นอยู่กับสถานการณ์อันอาจเกิดขึ้น</a:t>
            </a:r>
          </a:p>
          <a:p>
            <a:r>
              <a:t>ในอนาคต</a:t>
            </a:r>
          </a:p>
          <a:p>
            <a:r>
              <a:t>      	 ธงชัย สันติวงศ์ (2543. หน้า 5) ได้ให้ความหมายของการวางแผนเป็นสองแนวทางด้วยกันคือแนวทางแรกจะหมายถึงเรื่องราวที่เกี่ยวข้องกับงานบริหารอย่างหนึ่งที่เกี่ยวข้องกับกิจกรรมหลาย ๆ ด้าน คือการกำหนดวัตถุประสงค์ การจูงใจ และการสื่อความ การวัดผลงานและการพัฒนาคน และสำหรับแนวทางที่สองที่มีความหมายกว้างกว่าก็คือ "การวางแผนเป็นสวนหนึ่งของกระบวนการบริหารที่ต้องกระทำอย่างต่อเนื่อง ครอบคลุมถึงงานทุกอย่างขององค์การ และเป็นเรื่องที่มุ่งถึงอนาคตเป็นสำคัญ"</a:t>
            </a:r>
          </a:p>
          <a:p>
            <a:r>
              <a:t>	บัญชา นภาชัยเทพ (2544. หน้า 69) กล่าวว่าการวางแผน หมายถึงกิจกรรมหรืองานที่กำหนดวิธีปฏิบัติไว้ล่วงหน้า เพื่อเป็นแนวทางสำหรับดำเนินการ เพื่อให้บรรลุวัตถุประสงค์ที่ทำหนดไว้</a:t>
            </a:r>
          </a:p>
          <a:p>
            <a:r>
              <a:t>        โดยสรุป </a:t>
            </a:r>
            <a:r>
              <a:rPr b="1"/>
              <a:t>การวางแผนเป็นกระบวนการที่จะกำหนด เป้าหมาย จุดมุ่งหมาย วิธีการดำเนินงาน การประเมิน ตลอดจนการตรวจสอบอย่างเป็นระบบไว้ล่วงหน้า</a:t>
            </a:r>
            <a:r>
              <a:t> </a:t>
            </a:r>
          </a:p>
          <a:p>
            <a:r>
              <a:t>	</a:t>
            </a:r>
            <a:r>
              <a:rPr b="1">
                <a:solidFill>
                  <a:schemeClr val="accent5"/>
                </a:solidFill>
              </a:rPr>
              <a:t>2) ประเภทของการวางแผน</a:t>
            </a:r>
            <a:r>
              <a:t> แผนมีหลายประเภท จำแนกตามลักษณะต่าง ๆ ได้ดังนี้</a:t>
            </a:r>
          </a:p>
          <a:p>
            <a:pPr marL="1781527" lvl="2" indent="-511527">
              <a:buSzPct val="100000"/>
              <a:buAutoNum type="arabicParenBoth"/>
            </a:pPr>
            <a:r>
              <a:t>แบ่งตามจุดมุ่งหมายของการใช้ ได้แก่ แผนถาวร (Standing Plan) และแผนเฉพาะอย่าง (Single Use Plan)</a:t>
            </a:r>
          </a:p>
          <a:p>
            <a:pPr marL="1781527" lvl="2" indent="-511527">
              <a:buSzPct val="100000"/>
              <a:buAutoNum type="arabicParenBoth"/>
            </a:pPr>
            <a:r>
              <a:t>แบ่งตามระบบย่อยของโครงสร้างแบ่งตามขอบเขตของกิจกรรมที่ทำ ได้แก่ แผนกลยุทธ์ (Strategic Plan) และแผนดำเนินการ (Operational Pan)</a:t>
            </a:r>
          </a:p>
          <a:p>
            <a:pPr marL="1781527" lvl="2" indent="-511527">
              <a:buSzPct val="100000"/>
              <a:buAutoNum type="arabicParenBoth"/>
            </a:pPr>
            <a:r>
              <a:t>แบ่งตามระยะเวลา </a:t>
            </a:r>
          </a:p>
          <a:p>
            <a:pPr lvl="6"/>
            <a:r>
              <a:t>      ก แผนระยะยาว (Long - Range Planning) เป็นแผนที่ครอบคลุมระยะเวลาในการดำเนินการเกิน 2 ปีขึ้นไปจนถึง 5 ปี หรือเกินกว่านั้น</a:t>
            </a:r>
          </a:p>
          <a:p>
            <a:pPr lvl="6"/>
            <a:r>
              <a:t>      ข แผนระยะกลาง (Intermediate - Range Planning) เป็นแผนที่ครอบคลุมระยะเวลาในการดำเนินการ 1 ถึง 2 ปี</a:t>
            </a:r>
          </a:p>
          <a:p>
            <a:pPr lvl="6"/>
            <a:r>
              <a:t>      ค แผนระยะสั้น (Short- Range Planning) เป็นแผนที่ครอบคลุมระยะเวลาในการดำเนินการไม่เกิน 1 ปี</a:t>
            </a:r>
          </a:p>
          <a:p>
            <a:pPr lvl="2"/>
            <a:r>
              <a:t>	    (4) แบ่งตามความสำคัญ หรือตามลักษณะงาน</a:t>
            </a:r>
          </a:p>
          <a:p>
            <a:pPr lvl="6"/>
            <a:r>
              <a:t>      ก แผนแม่บท หรือแผนงานหลัก (Master Plan) เป็นแผนงานใหญ่ขององค์การ จะกำหนดวัตถุประสงค์ไว้อย่างกว้าง ๆ</a:t>
            </a:r>
          </a:p>
          <a:p>
            <a:pPr lvl="6"/>
            <a:r>
              <a:t>      ข แผนงานย่อย (Derivative Plan) เป็นแผนงานย่อยที่จัดขึ้นตามลักษณะของงานที่แยกไว้ในองค์การ เพื่อสนับสนุนแผนแม่บท</a:t>
            </a:r>
          </a:p>
          <a:p>
            <a:r>
              <a:t>	</a:t>
            </a:r>
            <a:r>
              <a:rPr b="1">
                <a:solidFill>
                  <a:schemeClr val="accent5"/>
                </a:solidFill>
              </a:rPr>
              <a:t>3) องค์ประกอบของแผน</a:t>
            </a:r>
          </a:p>
          <a:p>
            <a:r>
              <a:t>	    การวางแผนจะต้องครอบคลุมองค์ประกอบดังนี้ (1) เป้าหมาย หรือวัตถุประสงค์ (2) นโยบาย (3) ระเบียบปฏิบัติ (4) วิธีดำเนินการ (5) เกณฑ์กำหนดมาตรราน (6) งบประมาณ และ (7) แผนงาน มีรายละเอียดดังนี้</a:t>
            </a:r>
          </a:p>
          <a:p>
            <a:r>
              <a:t>	   (1) เป้าหมาย หรือวัตถุประสงค์ การวางแผนจะต้องคำนึงถึงเป้าหมายขององค์การ เป้าหมายที่ดีจะต้องมีความชัดเจน มีความสัมพันธ์กับความต้องการขององค์การและบุคลากรในองค์การมีความเป็นไปได้ไม่มากหรือยากจนเกินไป และต้องเสริมสร้างความสัมพันธ์ที่ดีระหว่างบุคลากรในองค์การ</a:t>
            </a:r>
          </a:p>
          <a:p>
            <a:r>
              <a:t>	   (2) นโยบาย จะต้องอยู่บนฐานของความเป็นจริง นโยบายแต่ละข้อต้องไม่ขัดแย้งกันเอง มีหลักการที่ซัดเจนแน่นอน แต่มีลักษณะยึดหยุ่นได้ กะทัดรัด เข้าใจง่าย มีเหตุผล และครอบคลุมสิ่งที่ต้องการ</a:t>
            </a:r>
          </a:p>
          <a:p>
            <a:pPr lvl="5"/>
            <a:r>
              <a:t>(3) ระเบียบ หรือวิธีปฏิบัติงาน จะต้องสอดคล้องกับเป้าหมายและนโยบาย การปฏิบัติงานต้องมีลักษณะยืดหยุ่น ขั้นตอนการดำเนินงานต้องชัดเจนและเป็นรูปธรรม</a:t>
            </a:r>
          </a:p>
          <a:p>
            <a:pPr lvl="5"/>
            <a:r>
              <a:t>(4) วิธีดำเนินการ ต้องชัดเจน เป็นรูปธรรม และตรวจสอบได้</a:t>
            </a:r>
          </a:p>
          <a:p>
            <a:pPr lvl="5"/>
            <a:r>
              <a:t>(5) เกณฑ์กำหนดมาตรฐาน เป็นเกณฑ์ หรือ กระบวนการที่สามารถวัดได้จริง</a:t>
            </a:r>
          </a:p>
          <a:p>
            <a:pPr lvl="5"/>
            <a:r>
              <a:t>(6) งบประมาณ มีการจัดสรรวัสดุอุปกรณ์สิ่งอำนวย</a:t>
            </a:r>
          </a:p>
          <a:p>
            <a:pPr lvl="5"/>
            <a:r>
              <a:t>(7) ความสะดวกต่าง ๆ อย่างพอเพียงครวบคลุมแผนงานและโครงการ</a:t>
            </a:r>
          </a:p>
          <a:p>
            <a:pPr lvl="5"/>
            <a:r>
              <a:t>(8) แผนงาน เป็นการรวมกิจกรรมต่าง ๆ และเรียงลำดับกำหนดระยะเวลาในการดำเนินงานของแต่ละขั้นตอนให้ชัดเจน</a:t>
            </a:r>
          </a:p>
          <a:p>
            <a:r>
              <a:t>	</a:t>
            </a:r>
            <a:r>
              <a:rPr b="1">
                <a:solidFill>
                  <a:schemeClr val="accent5"/>
                </a:solidFill>
              </a:rPr>
              <a:t>4) กระบวนการวางแผน</a:t>
            </a:r>
            <a:r>
              <a:t> ผู้บริหารหรือผู้วางแผนจะต้องพิจารณาปัจจัยต่าง ๆ ทั้งภายนอกภายในว่ามีจุดอ่อนจุดแข็งอย่างไร และสิ่งเหล่นี้ะมีผลต่อทิศทางความสำเร็จขององค์การอย่างไร</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8" name="Shape 938"/>
          <p:cNvSpPr>
            <a:spLocks noGrp="1" noRot="1" noChangeAspect="1"/>
          </p:cNvSpPr>
          <p:nvPr>
            <p:ph type="sldImg"/>
          </p:nvPr>
        </p:nvSpPr>
        <p:spPr>
          <a:prstGeom prst="rect">
            <a:avLst/>
          </a:prstGeom>
        </p:spPr>
        <p:txBody>
          <a:bodyPr/>
          <a:lstStyle/>
          <a:p>
            <a:endParaRPr/>
          </a:p>
        </p:txBody>
      </p:sp>
      <p:sp>
        <p:nvSpPr>
          <p:cNvPr id="939" name="Shape 939"/>
          <p:cNvSpPr>
            <a:spLocks noGrp="1"/>
          </p:cNvSpPr>
          <p:nvPr>
            <p:ph type="body" sz="quarter" idx="1"/>
          </p:nvPr>
        </p:nvSpPr>
        <p:spPr>
          <a:prstGeom prst="rect">
            <a:avLst/>
          </a:prstGeom>
        </p:spPr>
        <p:txBody>
          <a:bodyPr/>
          <a:lstStyle/>
          <a:p>
            <a:pPr>
              <a:defRPr b="1"/>
            </a:pPr>
            <a:r>
              <a:t>2. การจัดองค์การ (Organizing)</a:t>
            </a:r>
          </a:p>
          <a:p>
            <a:r>
              <a:t>	การจัดองค์การ (Organizing) เป็นหน้าที่ในการจัดการประการที่สองของกระบวนการจัดองค์การ การจัดองค์การจะเป็นงานที่ต่อเนื่องโดยทำการพัฒนาองค์การขึ้นมาเผื่อให้เป็นโครงสร้างของกลุ่มตำแหน่งงานที่จะรองรับภาระกิจงานต่าง ๆ ที่กำหนดไว้ตามแผน การจัดองค์การมุ่งให้เกิดการประสานงานระหว่างกิจกรรมต่าง ๆ ตลอดเวลา ซึ่งโครงสร้างองศ์การดังกล่าวที่จัดขึ้นจะต้องมีกลไกในการประสนงานเพื่อให้การทำงานของทุกฝ่ายเข้ากันได้เป็นอย่างดี ไม่ก้าวก่ายหน้าที่กัน หรือทำงานซ้ำซ้อนกันเพื่อไม่ให้เกิดการขัดแย้งกันในองค์การ</a:t>
            </a:r>
          </a:p>
          <a:p>
            <a:r>
              <a:t>	</a:t>
            </a:r>
            <a:r>
              <a:rPr b="1"/>
              <a:t>1. ความหมายของการจัดองค์การ</a:t>
            </a:r>
          </a:p>
          <a:p>
            <a:r>
              <a:t>	ภิญโญ สธร (2526. หน้า 12) กล่าวว่า การจัดองค์การ หมายถึงกระบวนการ จัดระบบการทำงานทั้งหมดภายในองค์การหรือสำนักงาน โดยกำหนดลักษณะของตำแหน่งงาน วิธีปฏิบัติ ขอบเขต อำนาจหน้าที่ และการประสานงานระหว่างตำแหน่งต่าง ๆ ให้แน่นอน เพื่อให้การทำงานขององค์การดำเนินไปอย่างมีระเบียบแบบแผน</a:t>
            </a:r>
          </a:p>
          <a:p>
            <a:r>
              <a:t>	เสนาะ ติเยาว์ (2543. หน้า 118) ได้ให้ความหมายของการจัดองค์การ ว่าหมายถึง กระบวนการที่ก่อให้เกิดองค์การขึ้นมา ซึ่งหมายถึงการสร้างระบบความสัมพันธ์ระหว่างอำนาจบังคับบัญชากับความรับผิดชอบของงาน</a:t>
            </a:r>
          </a:p>
          <a:p>
            <a:r>
              <a:t>	สรุปได้ว่า การจัดองค์การ หมายถึง ภาระหน้าที่ในการจัดระเบียบกิจกรรมและความรับผิดชอบต่าง ๆ การกำหนดความสัมพันธ์ระหว่างผู้บังคับบัญชากับผู้ใต้บังคับบัญชาและความสัมพันธ์ระหว่างตำแหน่งงานต่าง ๆ ซึ่งรวมทั้งการมอบหมายงานให้บุคคลในองค์การปฏิบัติให้เป็นหมวดหมู่ เพื่อให้บรรลุผลสำเร็จตามวัตถุประสงค์ของงานที่ตั้งไว้อย่างมีประสิทธิภาพ</a:t>
            </a:r>
          </a:p>
          <a:p>
            <a:r>
              <a:t>	</a:t>
            </a:r>
            <a:r>
              <a:rPr b="1"/>
              <a:t>2. ความสำคัญและประโยชน์ของการจัดองค์การ</a:t>
            </a:r>
          </a:p>
          <a:p>
            <a:pPr lvl="5"/>
            <a:r>
              <a:t>การจัดองค์การมีความสำคัญและมีประโยชน์ต่อการบริหารจัดการดังนี้</a:t>
            </a:r>
          </a:p>
          <a:p>
            <a:pPr lvl="5"/>
            <a:r>
              <a:t>(1) ช่วยกำหนดขอบเขต ความรับผิดชอบ อำนาจหน้าที่ และภารกิจต่าง ๆ</a:t>
            </a:r>
          </a:p>
          <a:p>
            <a:pPr lvl="5"/>
            <a:r>
              <a:t>(2) ช่วยในการประสานหน้าที่งานต่าง ๆ โดยการกำหนดขอบเขตและจัดกลุ่มงานที่สัมพันธ์กันให้อยู่ด้วยกัน</a:t>
            </a:r>
          </a:p>
          <a:p>
            <a:pPr lvl="5"/>
            <a:r>
              <a:t>(3) ช่วยป้องกันการซ้ำซ้อนของงาน ลดความสับสนในการทำงานและลดความขัดแย้งในการปฏิบัติงานในองค์การ</a:t>
            </a:r>
          </a:p>
          <a:p>
            <a:pPr lvl="5"/>
            <a:r>
              <a:t>(4) แสดงให้เห็นถึงกระบวนการทำงานขององค์การ</a:t>
            </a:r>
          </a:p>
          <a:p>
            <a:pPr lvl="3"/>
            <a:r>
              <a:t>  </a:t>
            </a:r>
            <a:r>
              <a:rPr b="1"/>
              <a:t>3. หลักการและแนวความคิดในการจัดองค์การ</a:t>
            </a:r>
          </a:p>
          <a:p>
            <a:r>
              <a:rPr b="1"/>
              <a:t>	</a:t>
            </a:r>
            <a:r>
              <a:t>การจัดองค์การจะดำเนินการตามหลักการดังนี้ (1) วัตถุประสงค์หรือเป้าหมาย (2) อำนาจหน้าที่ (3) การมอบหมายงาน (4) การรวมอำนาจ (5) สายการบังคับบัญชา (6) ช่วงการบังคับบัญชา (7) เอกภาพในการบัญชา (8) การจัดแผนงาน</a:t>
            </a:r>
          </a:p>
          <a:p>
            <a:r>
              <a:t>(1) วัตถุประสงค์หรือเป้าหมาย (Objectives of Goals) เป็นจุดหมายปลายทางของการดำเนินงาน ซึ่งจะต้องกำหนดก่อนการดำเนินการ วัตถุประสงค์นี้ จะมีทั้งวัตถุประสงค์ระยะสั้นลำหรับช่วงเวลาสั้น ๆ เช่น ปีต่อปี และวัตถุประสงค์ระยะยาว ทั้งนี้วัตถุประสงค์ทั้งสองแบบจะต้องสอดคล้องซึ่งกันและกัน</a:t>
            </a:r>
          </a:p>
          <a:p>
            <a:r>
              <a:t>(2) อำนาจหน้าที่ (Authority) และความรับผิดชอบ (Responsibility) อำนาจหน้าที่ในองค์การเป็นไปตามตำแหน่งหน้าที่ที่เป็นทางการ การใช้อำนาจหน้าที่จึงต้องใช้เพื่อให้เกิดผลตามวัตถุประสงค์ขององค์การ ส่วนความรับผิดชอบจะเป็นข้อผูกพันที่มีลักษณะต่อเนื่องกันไป หรืออาจจะสิ้นสุดด้วยการกระทำการอย่างใดอย่างหนึ่งตามที่ได้รับมอบหมายมาในกรณีหนึ่ง ๆ เท่านั้น</a:t>
            </a:r>
          </a:p>
          <a:p>
            <a:r>
              <a:t>(3) การมอบหมายงาน (Delegation) การมอบหมายงานหรือการมอบหมายหน้าที่เป็นการกำหนดความรับผิดชอบและหน้าที่ โดยผู้บังคับบัญชาต่อผู้ใต้บังคับบัญชา ผู้บริหารจะได้รับสิทธิ์ขาดในกาวางแผนและสั่งการ ตลอดจนตัดสินและแก้ไขปัญหาต่าง ๆ ภายใต้สวนของงานที่รับผิดชอบของหน่วยงานตน การมอบหมายงานจะช่วยลดภาระของผู้บริหารระดับสูง ช่วยในการพัฒนาผู้อยู่ใต้บังคับบัญชา และเป็นการสร้างขวัญที่ดีให้แก่ผู้ปฏิบัติงาน</a:t>
            </a:r>
          </a:p>
          <a:p>
            <a:r>
              <a:t>(4) การรวมอำนาจ (Centralization) และการกระจายอำนาจ (De-Centralization) การรวมอำนาจ จะเป็นการรักษาอำนาจไว้ที่ส่วนกลางขององค์การอย่างมีระบบ การตัดสินใจส่วนใหญ่ที่เกี่ยวกับกิจกรรมต่าง ๆ จะอยู่ที่ผู้บังคับบัญชาที่อยู่ในระดับสูงกว่ามากกว่าอยู่ที่ผู้ปฏิบัติงาน สำหรับการกระจายอำนาจ เป็นความพยายามที่จะมอบหมายอำนาจหน้าที่ทั้งหมดไปยังผู้บริหารระดับต่าง ๆ ที่อยู่รองลงมาให้มากที่สุดเท่าที่จะทำได้จะยกเว้นอำนาจ</a:t>
            </a:r>
          </a:p>
          <a:p>
            <a:r>
              <a:t>บางอย่างที่จะคงไว้ที่ส่วนกลาง</a:t>
            </a:r>
          </a:p>
          <a:p>
            <a:r>
              <a:t>(5) สายการบังคับบัญชา (Chain of Command) เป็นสายที่แสดงถึงความสัมพันธ์ระหว่างผู้บังคับบัญชากับผู้มงาน เป็นสายที่แสดงถึงอำนาจบังคับบัญชาที่เริ่มจากระดับสูงสุดขององค์การ ลงมาจนถึงระดับต่ำสุดซึ่งจะระบุให้เห็นว่าใครต้องขึ้นตรงกับใคร เพื่อความสะดวกในการบริหาร การจัดการในด้านต่าง ๆ ตลอดจนผู้ปฏิบัติงานก็จะทราบทันที่ว่าเมื่อเกิดปัญหาในการทำงานขึ้นจะต้องไปปรึกษาใคร และต้องรับผิดชอบต่อใคร</a:t>
            </a:r>
          </a:p>
          <a:p>
            <a:r>
              <a:t>(6) ช่วงการบังคับบัญชา (Span of Control) เป็นการพิจารณากำหนดจำนวน ผู้บังคับบัญชาที่ผู้บริหารคนหนึ่งสามารถควบคุมได้อย่างเหมะสมที่สุด ซึ่งจะเป็นประโยชน์ช่วยให้การติดต่อสื่อสารตามแนวดิ่งกระทำได้รวดเร็ว และสะดวกยิ่งขึ้น</a:t>
            </a:r>
          </a:p>
          <a:p>
            <a:r>
              <a:t>(7) เอกภาพในการบังคับบัญชา (Unity of Command) ปัญหาที่มักเกิดขึ้นในสายงานอยู่เสมอก็คือการสั่งการของผู้บังคับบัญชาระดับสูงและระดับกลาง ไม่สอดคล้องกัน ซึ่งจะก่อให้เกิดปัญหากับผู้ใต้บังคับบัญชา หรือผู้ปฏิบัติงานอยู่เสมอ</a:t>
            </a:r>
          </a:p>
          <a:p>
            <a:r>
              <a:t>(8) การจัดแผนงาน (Departmentation) เป็นการพิจารณารวมกลุ่มกิจกรรมต่าง ๆ เข้าด้วยกัน ซึ่งการรวมกลุ่มนี้เป็นไปภายใต้หลักเกณฑ์ของการแบ่งงานกันทำ</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 name="Shape 991"/>
          <p:cNvSpPr>
            <a:spLocks noGrp="1" noRot="1" noChangeAspect="1"/>
          </p:cNvSpPr>
          <p:nvPr>
            <p:ph type="sldImg"/>
          </p:nvPr>
        </p:nvSpPr>
        <p:spPr>
          <a:xfrm>
            <a:off x="381000" y="685800"/>
            <a:ext cx="6096000" cy="3429000"/>
          </a:xfrm>
          <a:prstGeom prst="rect">
            <a:avLst/>
          </a:prstGeom>
        </p:spPr>
        <p:txBody>
          <a:bodyPr/>
          <a:lstStyle/>
          <a:p>
            <a:endParaRPr/>
          </a:p>
        </p:txBody>
      </p:sp>
      <p:sp>
        <p:nvSpPr>
          <p:cNvPr id="992" name="Shape 992"/>
          <p:cNvSpPr>
            <a:spLocks noGrp="1"/>
          </p:cNvSpPr>
          <p:nvPr>
            <p:ph type="body" sz="quarter" idx="1"/>
          </p:nvPr>
        </p:nvSpPr>
        <p:spPr>
          <a:prstGeom prst="rect">
            <a:avLst/>
          </a:prstGeom>
        </p:spPr>
        <p:txBody>
          <a:bodyPr/>
          <a:lstStyle/>
          <a:p>
            <a:r>
              <a:t>3. การจัดบุคลากร (Staffing) </a:t>
            </a:r>
          </a:p>
          <a:p>
            <a:r>
              <a:t>การจัดบุคลากร (Staffing) ให้เหมาะสมกับงานเป็นหน้าที่ที่สำคัญอย่างยิ่งต่อกระบวนการทำงาน เพราะผลการดำเนินงานจะเป็นอย่างไรขึ้นอยู่กับความรู้ความสามารถของผู้ปฏิบัติงาน ในตำแหน่งานตง ๆ จะถูกระบุและกำหนดไว้ให้เห็นถึงขอบเขตและความยากง่ายของงานในแต่ละตำแหน่ง และการคาดหวังให้งานทุกอย่างขององค์การบรรลุผลสำเร็จได้นั้นย่อมต้องการคนงานที่มีความรู้ความสามารถพร้อม จึงเป็นหน้าที่ที่สำคัญของผู้บริหารที่จะจัดคนเข้าทำงาน วางแผนกำลังคนสำหรับตำแหน่งต่าง ๆ ประเมินกำลังคนที่มีอยู่แล้ว แนะนำคนให้เข้าใจถึงสิ่งต่าง ๆ ก่อนการทำงาน การฝึกอบรม และพัฒนาคนงาน ตลอดจนรักรักษาให้องค์การมี</a:t>
            </a:r>
          </a:p>
          <a:p>
            <a:r>
              <a:t>คนงานที่มีประสิทธิภาพ</a:t>
            </a:r>
          </a:p>
          <a:p>
            <a:r>
              <a:t>ขั้นตอนการจัดบุคลากรมีดังนี้</a:t>
            </a:r>
          </a:p>
          <a:p>
            <a:r>
              <a:t>1) วางแผนกำลังคน เป็นการกำหนดปริมาณและคุณภาพของกำลังคนที่ต้องการในอนาคต</a:t>
            </a:r>
          </a:p>
          <a:p>
            <a:r>
              <a:t>2) การแสวงหาบุคคลเข้าทำงาน ซึ่งอาจใช้การคัดเลือก หรือสรรหาบุคคลทั้งจากภายในองค์การ หรือภายนอกองค์การ</a:t>
            </a:r>
          </a:p>
          <a:p>
            <a:r>
              <a:t>3) ระบบการคัดเลือกบุคคลมี 2 ระบบคือ ระบบคุณธรรมที่จะยึดหลักของความเสมอภาค หลักของความสามารถ หลักความมั่นคง และหลักความเป็นกลางทางการเมืองกับระบบอุปถัมภ์ ซึ่งจะตรงกันข้ามกับระบบคุณธรรม</a:t>
            </a:r>
          </a:p>
          <a:p>
            <a:r>
              <a:t>4) การคัดเลือกหรือเลือกสรรบุคคล</a:t>
            </a:r>
          </a:p>
          <a:p>
            <a:r>
              <a:t>5) ค่าจ้างหรือเงินเดือน</a:t>
            </a:r>
          </a:p>
          <a:p>
            <a:r>
              <a:t>6) การพัฒนาบุคลากร หมายถึง วิธีการที่จะเพิ่มพูนความรู้ความชำนาญ ประสบการณ์ เพื่อให้ทุกคนปฏิบัติงานได้ดียิ่งขึ้น</a:t>
            </a:r>
          </a:p>
          <a:p>
            <a:r>
              <a:t>7) การเปลี่ยนแปลงตำแหน่ง ซึ่งรวมถึงการเลื่อนตำแหน่ง การโยกย้าย การลดขั้น และการงดจ้างชั่วคราว</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 name="Shape 1092"/>
          <p:cNvSpPr>
            <a:spLocks noGrp="1" noRot="1" noChangeAspect="1"/>
          </p:cNvSpPr>
          <p:nvPr>
            <p:ph type="sldImg"/>
          </p:nvPr>
        </p:nvSpPr>
        <p:spPr>
          <a:xfrm>
            <a:off x="381000" y="685800"/>
            <a:ext cx="6096000" cy="3429000"/>
          </a:xfrm>
          <a:prstGeom prst="rect">
            <a:avLst/>
          </a:prstGeom>
        </p:spPr>
        <p:txBody>
          <a:bodyPr/>
          <a:lstStyle/>
          <a:p>
            <a:endParaRPr/>
          </a:p>
        </p:txBody>
      </p:sp>
      <p:sp>
        <p:nvSpPr>
          <p:cNvPr id="1093" name="Shape 1093"/>
          <p:cNvSpPr>
            <a:spLocks noGrp="1"/>
          </p:cNvSpPr>
          <p:nvPr>
            <p:ph type="body" sz="quarter" idx="1"/>
          </p:nvPr>
        </p:nvSpPr>
        <p:spPr>
          <a:prstGeom prst="rect">
            <a:avLst/>
          </a:prstGeom>
        </p:spPr>
        <p:txBody>
          <a:bodyPr/>
          <a:lstStyle/>
          <a:p>
            <a:pPr>
              <a:defRPr b="1"/>
            </a:pPr>
            <a:r>
              <a:t>การอำนวยการ (Directing)</a:t>
            </a:r>
          </a:p>
          <a:p>
            <a:r>
              <a:t>	การอำนวยการ (Directing) คือ การที่ผู้บริหารใช้ความสามารถทำให้ผู้ได้บังคับบัญชาปฏิบัติงานไปในแนวทางที่ต้องการ ซึ่งจะประสบผลสำเร็จมากน้อยเพียงใดย่อมขึ้นอยู่กับความสามารถในการ จูงใจ การติดต่อสื่อสารและความเป็นผู้นำของผู้บริหาร การอำนวยการ (Directing) หรือการ สั่งการ (Leading) เป็นการมอบหมาย และการสั่งงานให้ผู้ใต้บังคับบัญชาทราบและนำไปปฏิบัติ แต่ถ้าพิจารณาในความหมายกว้าง จะหมายรวมถึงกิจกรรมอื่น ๆ ที่อำนวยความสะดวกในการปฏิบัติงาน</a:t>
            </a:r>
            <a:br/>
            <a:r>
              <a:t>	</a:t>
            </a:r>
            <a:r>
              <a:rPr b="1"/>
              <a:t>1. องค์ประกอบของการอำนวยการ</a:t>
            </a:r>
          </a:p>
          <a:p>
            <a:r>
              <a:t>	การอำนวยการประกอบด้วยสิ่งต่อไปนี้</a:t>
            </a:r>
          </a:p>
          <a:p>
            <a:r>
              <a:t>	(1) การวินิจฉัยสั่งการ (Decision - Making) การที่ผู้บริหารทำให้หน่วยงานที่อยู่ในความรับผิดชอบของตนเคลื่อนไหวไปในทิศทางอันเป็นวัตถุประสงค์และเป้าหมายขององค์การ โดยผู้บริหารจะต้องใช้วิธีการให้เกิดการจุงใจ การติตต่อสื่อสาร และการเป็นผู้นำให้งานดำเนินไปด้วยความราบรื่น</a:t>
            </a:r>
          </a:p>
          <a:p>
            <a:r>
              <a:t>	(2) การสั่งงาน (Ordering) คือ การสั่งให้ผู้ใต้บังคับบัญชา ลำดับรองๆ ลงไป ปฏิบัติในเรื่องต่าง ๆ หลังจากผู้บังคับบัญชาได้วินิจฉัยสั่งการแล้ว โดยทั่วไม่การสั่งงานจะต้องระบุให้ผู้ปฏิบัติงานทราบว่าเขาจะต้องทำอะไร (What) จะต้องทำที่ไหน (Where) จะให้ทำเมื่อใด หรือช่วงเวลาใด (When) และจะให้ทำอย่างไร (How)</a:t>
            </a:r>
          </a:p>
          <a:p>
            <a:r>
              <a:t>	(3) การจูงใจ (Motivation) หมายถึง การกระตุ้นให้มนุษย์แสดงพฤติกรรมไปในทิศทางที่ผู้จูงใจต้องการ โดยใช้ความต้องการของมนุษย์เป็นสื่อ</a:t>
            </a:r>
          </a:p>
          <a:p>
            <a:pPr>
              <a:defRPr b="1"/>
            </a:pPr>
            <a:r>
              <a:t>	2. ขั้นตอนของการอำนวยการ</a:t>
            </a:r>
          </a:p>
          <a:p>
            <a:r>
              <a:t>	การอำนวยการจะประกอบด้วยขั้นตอนต่อไปนี้</a:t>
            </a:r>
          </a:p>
          <a:p>
            <a:r>
              <a:t>(1) การกำหนดเกณฑ์มาตรฐาน</a:t>
            </a:r>
          </a:p>
          <a:p>
            <a:r>
              <a:t>(2) การวัดผลงาน</a:t>
            </a:r>
          </a:p>
          <a:p>
            <a:r>
              <a:t>(3) การเปรียบเทียบผลงานกับเกณฑ์มาตรฐาน</a:t>
            </a:r>
          </a:p>
          <a:p>
            <a:r>
              <a:t>(4) การดำเนินการแก้ไข</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Shape 1115"/>
          <p:cNvSpPr>
            <a:spLocks noGrp="1" noRot="1" noChangeAspect="1"/>
          </p:cNvSpPr>
          <p:nvPr>
            <p:ph type="sldImg"/>
          </p:nvPr>
        </p:nvSpPr>
        <p:spPr>
          <a:prstGeom prst="rect">
            <a:avLst/>
          </a:prstGeom>
        </p:spPr>
        <p:txBody>
          <a:bodyPr/>
          <a:lstStyle/>
          <a:p>
            <a:endParaRPr/>
          </a:p>
        </p:txBody>
      </p:sp>
      <p:sp>
        <p:nvSpPr>
          <p:cNvPr id="1116" name="Shape 1116"/>
          <p:cNvSpPr>
            <a:spLocks noGrp="1"/>
          </p:cNvSpPr>
          <p:nvPr>
            <p:ph type="body" sz="quarter" idx="1"/>
          </p:nvPr>
        </p:nvSpPr>
        <p:spPr>
          <a:prstGeom prst="rect">
            <a:avLst/>
          </a:prstGeom>
        </p:spPr>
        <p:txBody>
          <a:bodyPr/>
          <a:lstStyle/>
          <a:p>
            <a:pPr>
              <a:defRPr b="1"/>
            </a:pPr>
            <a:r>
              <a:t>การควบคุมงาน (Controlling)</a:t>
            </a:r>
          </a:p>
          <a:p>
            <a:r>
              <a:t>	Mocker (1972) ได้ให้ความหมายของการควบคุมไว้ว่าการควบคุม (Controlling) คือ ความพยายามอย่างมีระบบเพื่อทำให้ผลงานที่ปฏิบัติได้มาตฐานที่ดีรวมทั้งการออกแบบระบบข้อมูลย้อนกลับการเปรียบเทียบผลงานที่ได้รับจริงกับมาตรฐานที่ได้กำหนดเอาไว้ล่วงหน้าว่าแตกต่างกันหรือไม่ และการแก้ไขข้อบกพร่องต่าง ๆ เพื่อเป็นการบังคับให้ใช้ทรัพยากรขององค์การดำเนินไปตามเป้าหมายและมีประสิทธิภาพ</a:t>
            </a:r>
          </a:p>
          <a:p>
            <a:r>
              <a:t>	Flippo (1970) กล่าวว่า การควบคุม หมายถึง การบังคับให้กิจกรรมต่าง ๆ เป็นไปตามแผนงานที่วางไว้</a:t>
            </a:r>
          </a:p>
          <a:p>
            <a:r>
              <a:t>	Koontz และคณะ (1934) ให้ความหมายของการควบคุมว่า เป็นกระบวนการจัดเละแก้ขการปฏิบัติงานของผู้ใต้บังคับบัญชา เพื่อบรรลุเป้าหมายที่กำหนดไว้</a:t>
            </a:r>
          </a:p>
          <a:p>
            <a:r>
              <a:t>	เสนาะ ติเยาว์ (2543) ได้กล่าวถึงความหมายของการควบคุมว่า หมายถึง กระบวนการตรวจสอบการปฏิบัติงานและการแก้ไขเพื่อให้งานเป็นไปตามที่ต้องการ</a:t>
            </a:r>
          </a:p>
          <a:p>
            <a:r>
              <a:t>	จึงสรุปได้ว่า การควบคุม คือการบังคับหรือกำกับ ตรวจสอบ และแก้ไขให้การทำงานต่าง ๆ เป็นไปตามแผนที่วางไว้</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hyperlink" Target="mailto:youremail@myemail.com?subject=" TargetMode="External"/><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1 ">
    <p:spTree>
      <p:nvGrpSpPr>
        <p:cNvPr id="1" name=""/>
        <p:cNvGrpSpPr/>
        <p:nvPr/>
      </p:nvGrpSpPr>
      <p:grpSpPr>
        <a:xfrm>
          <a:off x="0" y="0"/>
          <a:ext cx="0" cy="0"/>
          <a:chOff x="0" y="0"/>
          <a:chExt cx="0" cy="0"/>
        </a:xfrm>
      </p:grpSpPr>
      <p:sp>
        <p:nvSpPr>
          <p:cNvPr id="11" name="Image"/>
          <p:cNvSpPr>
            <a:spLocks noGrp="1"/>
          </p:cNvSpPr>
          <p:nvPr>
            <p:ph type="pic" idx="13"/>
          </p:nvPr>
        </p:nvSpPr>
        <p:spPr>
          <a:xfrm>
            <a:off x="9196" y="-1255116"/>
            <a:ext cx="24369808" cy="16226231"/>
          </a:xfrm>
          <a:prstGeom prst="rect">
            <a:avLst/>
          </a:prstGeom>
        </p:spPr>
        <p:txBody>
          <a:bodyPr lIns="91439" rIns="91439">
            <a:noAutofit/>
          </a:bodyPr>
          <a:lstStyle/>
          <a:p>
            <a:endParaRPr/>
          </a:p>
        </p:txBody>
      </p:sp>
      <p:sp>
        <p:nvSpPr>
          <p:cNvPr id="12" name="Rectangle"/>
          <p:cNvSpPr>
            <a:spLocks noGrp="1"/>
          </p:cNvSpPr>
          <p:nvPr>
            <p:ph type="body" sz="half" idx="14"/>
          </p:nvPr>
        </p:nvSpPr>
        <p:spPr>
          <a:xfrm>
            <a:off x="-4650" y="4450891"/>
            <a:ext cx="24369714" cy="4814218"/>
          </a:xfrm>
          <a:prstGeom prst="rect">
            <a:avLst/>
          </a:prstGeom>
          <a:solidFill>
            <a:srgbClr val="FFFFFF">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3" name="Lorem"/>
          <p:cNvSpPr txBox="1">
            <a:spLocks noGrp="1"/>
          </p:cNvSpPr>
          <p:nvPr>
            <p:ph type="body" sz="quarter" idx="15"/>
          </p:nvPr>
        </p:nvSpPr>
        <p:spPr>
          <a:xfrm>
            <a:off x="5236257" y="5003601"/>
            <a:ext cx="13911487" cy="3051176"/>
          </a:xfrm>
          <a:prstGeom prst="rect">
            <a:avLst/>
          </a:prstGeom>
        </p:spPr>
        <p:txBody>
          <a:bodyPr lIns="71437" tIns="71437" rIns="71437" bIns="71437">
            <a:spAutoFit/>
          </a:bodyPr>
          <a:lstStyle>
            <a:lvl1pPr algn="just" defTabSz="821531">
              <a:lnSpc>
                <a:spcPct val="100000"/>
              </a:lnSpc>
              <a:spcBef>
                <a:spcPts val="0"/>
              </a:spcBef>
              <a:defRPr sz="16800" b="1" cap="all" spc="5208">
                <a:solidFill>
                  <a:srgbClr val="22272B"/>
                </a:solidFill>
                <a:latin typeface="Avenir Next Regular"/>
                <a:ea typeface="Avenir Next Regular"/>
                <a:cs typeface="Avenir Next Regular"/>
                <a:sym typeface="Avenir Next Regular"/>
              </a:defRPr>
            </a:lvl1pPr>
          </a:lstStyle>
          <a:p>
            <a:r>
              <a:t>Lorem </a:t>
            </a:r>
          </a:p>
        </p:txBody>
      </p:sp>
      <p:sp>
        <p:nvSpPr>
          <p:cNvPr id="14" name="Lorem ipsum dolor sit amet, consectetur"/>
          <p:cNvSpPr txBox="1">
            <a:spLocks noGrp="1"/>
          </p:cNvSpPr>
          <p:nvPr>
            <p:ph type="body" sz="quarter" idx="16"/>
          </p:nvPr>
        </p:nvSpPr>
        <p:spPr>
          <a:xfrm>
            <a:off x="4666798" y="7691437"/>
            <a:ext cx="15050404" cy="625476"/>
          </a:xfrm>
          <a:prstGeom prst="rect">
            <a:avLst/>
          </a:prstGeom>
        </p:spPr>
        <p:txBody>
          <a:bodyPr lIns="71437" tIns="71437" rIns="71437" bIns="71437">
            <a:spAutoFit/>
          </a:bodyPr>
          <a:lstStyle>
            <a:lvl1pPr algn="just" defTabSz="821531">
              <a:lnSpc>
                <a:spcPct val="100000"/>
              </a:lnSpc>
              <a:spcBef>
                <a:spcPts val="0"/>
              </a:spcBef>
              <a:defRPr sz="2800" cap="all" spc="336">
                <a:solidFill>
                  <a:srgbClr val="22272B"/>
                </a:solidFill>
                <a:latin typeface="Avenir Next Regular"/>
                <a:ea typeface="Avenir Next Regular"/>
                <a:cs typeface="Avenir Next Regular"/>
                <a:sym typeface="Avenir Next Regular"/>
              </a:defRPr>
            </a:lvl1pPr>
          </a:lstStyle>
          <a:p>
            <a:r>
              <a:t>Lorem ipsum dolor sit amet, consectetur</a:t>
            </a:r>
          </a:p>
        </p:txBody>
      </p:sp>
      <p:sp>
        <p:nvSpPr>
          <p:cNvPr id="15" name="Slide Number"/>
          <p:cNvSpPr txBox="1">
            <a:spLocks noGrp="1"/>
          </p:cNvSpPr>
          <p:nvPr>
            <p:ph type="sldNum" sz="quarter" idx="2"/>
          </p:nvPr>
        </p:nvSpPr>
        <p:spPr>
          <a:xfrm>
            <a:off x="11935814" y="13010554"/>
            <a:ext cx="494513" cy="511176"/>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0 ">
    <p:spTree>
      <p:nvGrpSpPr>
        <p:cNvPr id="1" name=""/>
        <p:cNvGrpSpPr/>
        <p:nvPr/>
      </p:nvGrpSpPr>
      <p:grpSpPr>
        <a:xfrm>
          <a:off x="0" y="0"/>
          <a:ext cx="0" cy="0"/>
          <a:chOff x="0" y="0"/>
          <a:chExt cx="0" cy="0"/>
        </a:xfrm>
      </p:grpSpPr>
      <p:sp>
        <p:nvSpPr>
          <p:cNvPr id="149" name="Square"/>
          <p:cNvSpPr>
            <a:spLocks noGrp="1"/>
          </p:cNvSpPr>
          <p:nvPr>
            <p:ph type="body" sz="quarter" idx="13"/>
          </p:nvPr>
        </p:nvSpPr>
        <p:spPr>
          <a:xfrm>
            <a:off x="5168944" y="5711546"/>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50" name="Square"/>
          <p:cNvSpPr>
            <a:spLocks noGrp="1"/>
          </p:cNvSpPr>
          <p:nvPr>
            <p:ph type="body" sz="quarter" idx="14"/>
          </p:nvPr>
        </p:nvSpPr>
        <p:spPr>
          <a:xfrm>
            <a:off x="5168944" y="7872531"/>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51" name="Square"/>
          <p:cNvSpPr>
            <a:spLocks noGrp="1"/>
          </p:cNvSpPr>
          <p:nvPr>
            <p:ph type="body" sz="quarter" idx="15"/>
          </p:nvPr>
        </p:nvSpPr>
        <p:spPr>
          <a:xfrm>
            <a:off x="12497597" y="5711546"/>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52" name="Square"/>
          <p:cNvSpPr>
            <a:spLocks noGrp="1"/>
          </p:cNvSpPr>
          <p:nvPr>
            <p:ph type="body" sz="quarter" idx="16"/>
          </p:nvPr>
        </p:nvSpPr>
        <p:spPr>
          <a:xfrm>
            <a:off x="12497597" y="7872531"/>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53" name="Lorem ipsum dolor sit"/>
          <p:cNvSpPr txBox="1">
            <a:spLocks noGrp="1"/>
          </p:cNvSpPr>
          <p:nvPr>
            <p:ph type="body" sz="quarter" idx="17"/>
          </p:nvPr>
        </p:nvSpPr>
        <p:spPr>
          <a:xfrm>
            <a:off x="4744356" y="4101703"/>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154" name="Lorem ipsum dolor sit amet, consectetur adipiscing elit. Nullam non luctus ipsum, ac aliquam arcu. Nam efficitur dolor erat, nec placerat sapien rhoncus nec."/>
          <p:cNvSpPr txBox="1">
            <a:spLocks noGrp="1"/>
          </p:cNvSpPr>
          <p:nvPr>
            <p:ph type="body" sz="quarter" idx="18"/>
          </p:nvPr>
        </p:nvSpPr>
        <p:spPr>
          <a:xfrm>
            <a:off x="6611656" y="5702140"/>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155" name="1"/>
          <p:cNvSpPr txBox="1">
            <a:spLocks noGrp="1"/>
          </p:cNvSpPr>
          <p:nvPr>
            <p:ph type="body" sz="quarter" idx="19"/>
          </p:nvPr>
        </p:nvSpPr>
        <p:spPr>
          <a:xfrm>
            <a:off x="5369435" y="5732859"/>
            <a:ext cx="788682"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1</a:t>
            </a:r>
          </a:p>
        </p:txBody>
      </p:sp>
      <p:sp>
        <p:nvSpPr>
          <p:cNvPr id="156" name="Lorem ipsum dolor sit amet, consectetur adipiscing elit. Nullam non luctus ipsum, ac aliquam arcu. Nam efficitur dolor erat, nec placerat sapien rhoncus nec."/>
          <p:cNvSpPr txBox="1">
            <a:spLocks noGrp="1"/>
          </p:cNvSpPr>
          <p:nvPr>
            <p:ph type="body" sz="quarter" idx="20"/>
          </p:nvPr>
        </p:nvSpPr>
        <p:spPr>
          <a:xfrm>
            <a:off x="13934000" y="5695710"/>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157" name="2"/>
          <p:cNvSpPr txBox="1">
            <a:spLocks noGrp="1"/>
          </p:cNvSpPr>
          <p:nvPr>
            <p:ph type="body" sz="quarter" idx="21"/>
          </p:nvPr>
        </p:nvSpPr>
        <p:spPr>
          <a:xfrm>
            <a:off x="12691778" y="5726429"/>
            <a:ext cx="788683"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2</a:t>
            </a:r>
          </a:p>
        </p:txBody>
      </p:sp>
      <p:sp>
        <p:nvSpPr>
          <p:cNvPr id="158" name="Lorem ipsum dolor sit amet, consectetur adipiscing elit. Nullam non luctus ipsum, ac aliquam arcu. Nam efficitur dolor erat, nec placerat sapien rhoncus nec."/>
          <p:cNvSpPr txBox="1">
            <a:spLocks noGrp="1"/>
          </p:cNvSpPr>
          <p:nvPr>
            <p:ph type="body" sz="quarter" idx="22"/>
          </p:nvPr>
        </p:nvSpPr>
        <p:spPr>
          <a:xfrm>
            <a:off x="6611656" y="7863124"/>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159" name="3"/>
          <p:cNvSpPr txBox="1">
            <a:spLocks noGrp="1"/>
          </p:cNvSpPr>
          <p:nvPr>
            <p:ph type="body" sz="quarter" idx="23"/>
          </p:nvPr>
        </p:nvSpPr>
        <p:spPr>
          <a:xfrm>
            <a:off x="5369435" y="7893843"/>
            <a:ext cx="788682"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3</a:t>
            </a:r>
          </a:p>
        </p:txBody>
      </p:sp>
      <p:sp>
        <p:nvSpPr>
          <p:cNvPr id="160" name="Lorem ipsum dolor sit amet, consectetur adipiscing elit. Nullam non luctus ipsum, ac aliquam arcu. Nam efficitur dolor erat, nec placerat sapien rhoncus nec."/>
          <p:cNvSpPr txBox="1">
            <a:spLocks noGrp="1"/>
          </p:cNvSpPr>
          <p:nvPr>
            <p:ph type="body" sz="quarter" idx="24"/>
          </p:nvPr>
        </p:nvSpPr>
        <p:spPr>
          <a:xfrm>
            <a:off x="13934000" y="7856694"/>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161" name="4"/>
          <p:cNvSpPr txBox="1">
            <a:spLocks noGrp="1"/>
          </p:cNvSpPr>
          <p:nvPr>
            <p:ph type="body" sz="quarter" idx="25"/>
          </p:nvPr>
        </p:nvSpPr>
        <p:spPr>
          <a:xfrm>
            <a:off x="12691778" y="7887413"/>
            <a:ext cx="788683"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4</a:t>
            </a:r>
          </a:p>
        </p:txBody>
      </p:sp>
      <p:sp>
        <p:nvSpPr>
          <p:cNvPr id="162"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1 ">
    <p:spTree>
      <p:nvGrpSpPr>
        <p:cNvPr id="1" name=""/>
        <p:cNvGrpSpPr/>
        <p:nvPr/>
      </p:nvGrpSpPr>
      <p:grpSpPr>
        <a:xfrm>
          <a:off x="0" y="0"/>
          <a:ext cx="0" cy="0"/>
          <a:chOff x="0" y="0"/>
          <a:chExt cx="0" cy="0"/>
        </a:xfrm>
      </p:grpSpPr>
      <p:sp>
        <p:nvSpPr>
          <p:cNvPr id="169" name="Image"/>
          <p:cNvSpPr>
            <a:spLocks noGrp="1"/>
          </p:cNvSpPr>
          <p:nvPr>
            <p:ph type="pic" idx="13"/>
          </p:nvPr>
        </p:nvSpPr>
        <p:spPr>
          <a:xfrm>
            <a:off x="3458" y="-1259285"/>
            <a:ext cx="24382333" cy="16234570"/>
          </a:xfrm>
          <a:prstGeom prst="rect">
            <a:avLst/>
          </a:prstGeom>
        </p:spPr>
        <p:txBody>
          <a:bodyPr lIns="91439" rIns="91439">
            <a:noAutofit/>
          </a:bodyPr>
          <a:lstStyle/>
          <a:p>
            <a:endParaRPr/>
          </a:p>
        </p:txBody>
      </p:sp>
      <p:sp>
        <p:nvSpPr>
          <p:cNvPr id="170" name="Rectangle"/>
          <p:cNvSpPr>
            <a:spLocks noGrp="1"/>
          </p:cNvSpPr>
          <p:nvPr>
            <p:ph type="body" sz="half" idx="14"/>
          </p:nvPr>
        </p:nvSpPr>
        <p:spPr>
          <a:xfrm>
            <a:off x="-15249" y="4823333"/>
            <a:ext cx="24384001" cy="4033615"/>
          </a:xfrm>
          <a:prstGeom prst="rect">
            <a:avLst/>
          </a:prstGeom>
          <a:solidFill>
            <a:srgbClr val="FFFFFF">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71" name="Lorem ipsum dolor sit"/>
          <p:cNvSpPr txBox="1">
            <a:spLocks noGrp="1"/>
          </p:cNvSpPr>
          <p:nvPr>
            <p:ph type="body" sz="quarter" idx="15"/>
          </p:nvPr>
        </p:nvSpPr>
        <p:spPr>
          <a:xfrm>
            <a:off x="4744356" y="5709523"/>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172" name="Lorem ipsum dolor sit amet, consectetur adipiscing elit. Nullam non luctus ipsum, ac aliquam arcu. Nam efficitur dolor erat, nec placerat sapien rhoncus nec."/>
          <p:cNvSpPr txBox="1">
            <a:spLocks noGrp="1"/>
          </p:cNvSpPr>
          <p:nvPr>
            <p:ph type="body" sz="quarter" idx="16"/>
          </p:nvPr>
        </p:nvSpPr>
        <p:spPr>
          <a:xfrm>
            <a:off x="6090037" y="6970632"/>
            <a:ext cx="12203926" cy="904876"/>
          </a:xfrm>
          <a:prstGeom prst="rect">
            <a:avLst/>
          </a:prstGeom>
        </p:spPr>
        <p:txBody>
          <a:bodyPr lIns="71437" tIns="71437" rIns="71437" bIns="71437">
            <a:spAutoFit/>
          </a:bodyPr>
          <a:lstStyle>
            <a:lvl1pPr algn="just" defTabSz="821531">
              <a:lnSpc>
                <a:spcPct val="100000"/>
              </a:lnSpc>
              <a:spcBef>
                <a:spcPts val="0"/>
              </a:spcBef>
              <a:defRPr sz="22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173"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2 ">
    <p:spTree>
      <p:nvGrpSpPr>
        <p:cNvPr id="1" name=""/>
        <p:cNvGrpSpPr/>
        <p:nvPr/>
      </p:nvGrpSpPr>
      <p:grpSpPr>
        <a:xfrm>
          <a:off x="0" y="0"/>
          <a:ext cx="0" cy="0"/>
          <a:chOff x="0" y="0"/>
          <a:chExt cx="0" cy="0"/>
        </a:xfrm>
      </p:grpSpPr>
      <p:sp>
        <p:nvSpPr>
          <p:cNvPr id="180" name="Image"/>
          <p:cNvSpPr>
            <a:spLocks noGrp="1"/>
          </p:cNvSpPr>
          <p:nvPr>
            <p:ph type="pic" idx="13"/>
          </p:nvPr>
        </p:nvSpPr>
        <p:spPr>
          <a:xfrm>
            <a:off x="-9000" y="-4686283"/>
            <a:ext cx="24389100" cy="16239078"/>
          </a:xfrm>
          <a:prstGeom prst="rect">
            <a:avLst/>
          </a:prstGeom>
        </p:spPr>
        <p:txBody>
          <a:bodyPr lIns="91439" rIns="91439">
            <a:noAutofit/>
          </a:bodyPr>
          <a:lstStyle/>
          <a:p>
            <a:endParaRPr/>
          </a:p>
        </p:txBody>
      </p:sp>
      <p:sp>
        <p:nvSpPr>
          <p:cNvPr id="181" name="Rectangle"/>
          <p:cNvSpPr>
            <a:spLocks noGrp="1"/>
          </p:cNvSpPr>
          <p:nvPr>
            <p:ph type="body" idx="14"/>
          </p:nvPr>
        </p:nvSpPr>
        <p:spPr>
          <a:xfrm>
            <a:off x="11324" y="-8930"/>
            <a:ext cx="24361352" cy="6884371"/>
          </a:xfrm>
          <a:prstGeom prst="rect">
            <a:avLst/>
          </a:prstGeom>
          <a:solidFill>
            <a:srgbClr val="FFFFFF">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82" name="Lorem ipsum dolor sit"/>
          <p:cNvSpPr txBox="1">
            <a:spLocks noGrp="1"/>
          </p:cNvSpPr>
          <p:nvPr>
            <p:ph type="body" sz="quarter" idx="15"/>
          </p:nvPr>
        </p:nvSpPr>
        <p:spPr>
          <a:xfrm>
            <a:off x="4744356" y="2672952"/>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183" name="Lorem ipsum dolor sit amet, consectetur adipiscing elit. Nullam non luctus ipsum, ac aliquam arcu. Nam efficitur dolor erat, nec placerat sapien rhoncus nec. Aliquam erat volutpat. Cras molestie pharetra lectus, quis ullamcorper augue euismod quis. Class"/>
          <p:cNvSpPr txBox="1">
            <a:spLocks noGrp="1"/>
          </p:cNvSpPr>
          <p:nvPr>
            <p:ph type="body" sz="quarter" idx="16"/>
          </p:nvPr>
        </p:nvSpPr>
        <p:spPr>
          <a:xfrm>
            <a:off x="5724618" y="3934062"/>
            <a:ext cx="12934764"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Class aptent taciti sociosqu ad litora torquent per conubia nostra, per inceptos himenaeos. Curabitur imperdiet est ut neque ullamcorper, ac elementum ipsum lacinia.</a:t>
            </a:r>
          </a:p>
        </p:txBody>
      </p:sp>
      <p:sp>
        <p:nvSpPr>
          <p:cNvPr id="184" name="Square"/>
          <p:cNvSpPr>
            <a:spLocks noGrp="1"/>
          </p:cNvSpPr>
          <p:nvPr>
            <p:ph type="body" sz="quarter" idx="17"/>
          </p:nvPr>
        </p:nvSpPr>
        <p:spPr>
          <a:xfrm>
            <a:off x="11441906" y="8393906"/>
            <a:ext cx="1500188" cy="1500188"/>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85" name="Line"/>
          <p:cNvSpPr/>
          <p:nvPr/>
        </p:nvSpPr>
        <p:spPr>
          <a:xfrm flipV="1">
            <a:off x="12191999" y="9888817"/>
            <a:ext cx="1" cy="3820251"/>
          </a:xfrm>
          <a:prstGeom prst="line">
            <a:avLst/>
          </a:prstGeom>
          <a:ln w="12700">
            <a:solidFill>
              <a:srgbClr val="C1D792"/>
            </a:solidFill>
            <a:miter lim="400000"/>
          </a:ln>
        </p:spPr>
        <p:txBody>
          <a:bodyPr lIns="71437" tIns="71437" rIns="71437" bIns="71437" anchor="ctr"/>
          <a:lstStyle/>
          <a:p>
            <a:pPr algn="ctr">
              <a:defRPr sz="3200">
                <a:solidFill>
                  <a:srgbClr val="000000"/>
                </a:solidFill>
                <a:latin typeface="+mn-lt"/>
                <a:ea typeface="+mn-ea"/>
                <a:cs typeface="+mn-cs"/>
                <a:sym typeface="Helvetica Light"/>
              </a:defRPr>
            </a:pPr>
            <a:endParaRPr/>
          </a:p>
        </p:txBody>
      </p:sp>
      <p:sp>
        <p:nvSpPr>
          <p:cNvPr id="186" name="Lorem ipsum"/>
          <p:cNvSpPr txBox="1">
            <a:spLocks noGrp="1"/>
          </p:cNvSpPr>
          <p:nvPr>
            <p:ph type="body" sz="quarter" idx="18"/>
          </p:nvPr>
        </p:nvSpPr>
        <p:spPr>
          <a:xfrm>
            <a:off x="7101606" y="8393911"/>
            <a:ext cx="3626440" cy="625476"/>
          </a:xfrm>
          <a:prstGeom prst="rect">
            <a:avLst/>
          </a:prstGeom>
        </p:spPr>
        <p:txBody>
          <a:bodyPr lIns="71437" tIns="71437" rIns="71437" bIns="71437">
            <a:spAutoFit/>
          </a:bodyPr>
          <a:lstStyle>
            <a:lvl1pPr algn="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87" name="Lorem ipsum dolor sit amet, consectetur adipiscing elit."/>
          <p:cNvSpPr txBox="1">
            <a:spLocks noGrp="1"/>
          </p:cNvSpPr>
          <p:nvPr>
            <p:ph type="body" sz="quarter" idx="19"/>
          </p:nvPr>
        </p:nvSpPr>
        <p:spPr>
          <a:xfrm>
            <a:off x="7101606" y="9108275"/>
            <a:ext cx="3626440" cy="7778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188" name="Lorem ipsum"/>
          <p:cNvSpPr txBox="1">
            <a:spLocks noGrp="1"/>
          </p:cNvSpPr>
          <p:nvPr>
            <p:ph type="body" sz="quarter" idx="20"/>
          </p:nvPr>
        </p:nvSpPr>
        <p:spPr>
          <a:xfrm>
            <a:off x="13655954" y="8393911"/>
            <a:ext cx="3626439" cy="625476"/>
          </a:xfrm>
          <a:prstGeom prst="rect">
            <a:avLst/>
          </a:prstGeom>
        </p:spPr>
        <p:txBody>
          <a:bodyPr lIns="71437" tIns="71437" rIns="71437" bIns="71437">
            <a:spAutoFit/>
          </a:bodyPr>
          <a:lstStyle>
            <a:lvl1pP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89" name="Lorem ipsum dolor sit amet, consectetur adipiscing elit."/>
          <p:cNvSpPr txBox="1">
            <a:spLocks noGrp="1"/>
          </p:cNvSpPr>
          <p:nvPr>
            <p:ph type="body" sz="quarter" idx="21"/>
          </p:nvPr>
        </p:nvSpPr>
        <p:spPr>
          <a:xfrm>
            <a:off x="13655954" y="9108275"/>
            <a:ext cx="3626439" cy="7778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190" name="Image"/>
          <p:cNvSpPr>
            <a:spLocks noGrp="1"/>
          </p:cNvSpPr>
          <p:nvPr>
            <p:ph type="pic" sz="quarter" idx="22"/>
          </p:nvPr>
        </p:nvSpPr>
        <p:spPr>
          <a:xfrm>
            <a:off x="11790164" y="8795742"/>
            <a:ext cx="803672" cy="696516"/>
          </a:xfrm>
          <a:prstGeom prst="rect">
            <a:avLst/>
          </a:prstGeom>
        </p:spPr>
        <p:txBody>
          <a:bodyPr lIns="91439" rIns="91439">
            <a:noAutofit/>
          </a:bodyPr>
          <a:lstStyle/>
          <a:p>
            <a:endParaRPr/>
          </a:p>
        </p:txBody>
      </p:sp>
      <p:sp>
        <p:nvSpPr>
          <p:cNvPr id="191"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3 ">
    <p:spTree>
      <p:nvGrpSpPr>
        <p:cNvPr id="1" name=""/>
        <p:cNvGrpSpPr/>
        <p:nvPr/>
      </p:nvGrpSpPr>
      <p:grpSpPr>
        <a:xfrm>
          <a:off x="0" y="0"/>
          <a:ext cx="0" cy="0"/>
          <a:chOff x="0" y="0"/>
          <a:chExt cx="0" cy="0"/>
        </a:xfrm>
      </p:grpSpPr>
      <p:sp>
        <p:nvSpPr>
          <p:cNvPr id="198" name="Line"/>
          <p:cNvSpPr/>
          <p:nvPr/>
        </p:nvSpPr>
        <p:spPr>
          <a:xfrm flipV="1">
            <a:off x="12191999" y="6932"/>
            <a:ext cx="1" cy="13702136"/>
          </a:xfrm>
          <a:prstGeom prst="line">
            <a:avLst/>
          </a:prstGeom>
          <a:ln w="12700">
            <a:solidFill>
              <a:srgbClr val="C1D792"/>
            </a:solidFill>
            <a:miter lim="400000"/>
          </a:ln>
        </p:spPr>
        <p:txBody>
          <a:bodyPr lIns="71437" tIns="71437" rIns="71437" bIns="71437" anchor="ctr"/>
          <a:lstStyle/>
          <a:p>
            <a:pPr algn="ctr">
              <a:defRPr sz="3200">
                <a:solidFill>
                  <a:srgbClr val="000000"/>
                </a:solidFill>
                <a:latin typeface="+mn-lt"/>
                <a:ea typeface="+mn-ea"/>
                <a:cs typeface="+mn-cs"/>
                <a:sym typeface="Helvetica Light"/>
              </a:defRPr>
            </a:pPr>
            <a:endParaRPr/>
          </a:p>
        </p:txBody>
      </p:sp>
      <p:sp>
        <p:nvSpPr>
          <p:cNvPr id="199" name="Square"/>
          <p:cNvSpPr>
            <a:spLocks noGrp="1"/>
          </p:cNvSpPr>
          <p:nvPr>
            <p:ph type="body" sz="quarter" idx="13"/>
          </p:nvPr>
        </p:nvSpPr>
        <p:spPr>
          <a:xfrm>
            <a:off x="11441906" y="9536906"/>
            <a:ext cx="1500188" cy="1500188"/>
          </a:xfrm>
          <a:prstGeom prst="rect">
            <a:avLst/>
          </a:prstGeom>
          <a:solidFill>
            <a:srgbClr val="000000"/>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00" name="Lorem ipsum"/>
          <p:cNvSpPr txBox="1">
            <a:spLocks noGrp="1"/>
          </p:cNvSpPr>
          <p:nvPr>
            <p:ph type="body" sz="quarter" idx="14"/>
          </p:nvPr>
        </p:nvSpPr>
        <p:spPr>
          <a:xfrm>
            <a:off x="7101606" y="9536906"/>
            <a:ext cx="3626440" cy="625476"/>
          </a:xfrm>
          <a:prstGeom prst="rect">
            <a:avLst/>
          </a:prstGeom>
        </p:spPr>
        <p:txBody>
          <a:bodyPr lIns="71437" tIns="71437" rIns="71437" bIns="71437">
            <a:spAutoFit/>
          </a:bodyPr>
          <a:lstStyle>
            <a:lvl1pPr algn="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201" name="Lorem ipsum dolor sit amet, consectetur adipiscing elit."/>
          <p:cNvSpPr txBox="1">
            <a:spLocks noGrp="1"/>
          </p:cNvSpPr>
          <p:nvPr>
            <p:ph type="body" sz="quarter" idx="15"/>
          </p:nvPr>
        </p:nvSpPr>
        <p:spPr>
          <a:xfrm>
            <a:off x="7101606" y="10251270"/>
            <a:ext cx="3626440" cy="7778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202" name="Lorem ipsum"/>
          <p:cNvSpPr txBox="1">
            <a:spLocks noGrp="1"/>
          </p:cNvSpPr>
          <p:nvPr>
            <p:ph type="body" sz="quarter" idx="16"/>
          </p:nvPr>
        </p:nvSpPr>
        <p:spPr>
          <a:xfrm>
            <a:off x="13655954" y="9536906"/>
            <a:ext cx="3626439" cy="625476"/>
          </a:xfrm>
          <a:prstGeom prst="rect">
            <a:avLst/>
          </a:prstGeom>
        </p:spPr>
        <p:txBody>
          <a:bodyPr lIns="71437" tIns="71437" rIns="71437" bIns="71437">
            <a:spAutoFit/>
          </a:bodyPr>
          <a:lstStyle>
            <a:lvl1pP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203" name="Lorem ipsum dolor sit amet, consectetur adipiscing elit."/>
          <p:cNvSpPr txBox="1">
            <a:spLocks noGrp="1"/>
          </p:cNvSpPr>
          <p:nvPr>
            <p:ph type="body" sz="quarter" idx="17"/>
          </p:nvPr>
        </p:nvSpPr>
        <p:spPr>
          <a:xfrm>
            <a:off x="13655954" y="10251270"/>
            <a:ext cx="3626439" cy="7778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204" name="Square"/>
          <p:cNvSpPr>
            <a:spLocks noGrp="1"/>
          </p:cNvSpPr>
          <p:nvPr>
            <p:ph type="body" sz="quarter" idx="18"/>
          </p:nvPr>
        </p:nvSpPr>
        <p:spPr>
          <a:xfrm>
            <a:off x="11441906" y="2678906"/>
            <a:ext cx="1500188" cy="1500188"/>
          </a:xfrm>
          <a:prstGeom prst="rect">
            <a:avLst/>
          </a:prstGeom>
          <a:solidFill>
            <a:srgbClr val="000000"/>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05" name="Lorem ipsum"/>
          <p:cNvSpPr txBox="1">
            <a:spLocks noGrp="1"/>
          </p:cNvSpPr>
          <p:nvPr>
            <p:ph type="body" sz="quarter" idx="19"/>
          </p:nvPr>
        </p:nvSpPr>
        <p:spPr>
          <a:xfrm>
            <a:off x="7101606" y="2678911"/>
            <a:ext cx="3626440" cy="625476"/>
          </a:xfrm>
          <a:prstGeom prst="rect">
            <a:avLst/>
          </a:prstGeom>
        </p:spPr>
        <p:txBody>
          <a:bodyPr lIns="71437" tIns="71437" rIns="71437" bIns="71437">
            <a:spAutoFit/>
          </a:bodyPr>
          <a:lstStyle>
            <a:lvl1pPr algn="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206" name="Lorem ipsum dolor sit amet, consectetur adipiscing elit."/>
          <p:cNvSpPr txBox="1">
            <a:spLocks noGrp="1"/>
          </p:cNvSpPr>
          <p:nvPr>
            <p:ph type="body" sz="quarter" idx="20"/>
          </p:nvPr>
        </p:nvSpPr>
        <p:spPr>
          <a:xfrm>
            <a:off x="7101606" y="3393275"/>
            <a:ext cx="3626440" cy="7778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207" name="Lorem ipsum"/>
          <p:cNvSpPr txBox="1">
            <a:spLocks noGrp="1"/>
          </p:cNvSpPr>
          <p:nvPr>
            <p:ph type="body" sz="quarter" idx="21"/>
          </p:nvPr>
        </p:nvSpPr>
        <p:spPr>
          <a:xfrm>
            <a:off x="13655954" y="2678911"/>
            <a:ext cx="3626439" cy="625476"/>
          </a:xfrm>
          <a:prstGeom prst="rect">
            <a:avLst/>
          </a:prstGeom>
        </p:spPr>
        <p:txBody>
          <a:bodyPr lIns="71437" tIns="71437" rIns="71437" bIns="71437">
            <a:spAutoFit/>
          </a:bodyPr>
          <a:lstStyle>
            <a:lvl1pPr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208" name="Lorem ipsum dolor sit amet, consectetur adipiscing elit."/>
          <p:cNvSpPr txBox="1">
            <a:spLocks noGrp="1"/>
          </p:cNvSpPr>
          <p:nvPr>
            <p:ph type="body" sz="quarter" idx="22"/>
          </p:nvPr>
        </p:nvSpPr>
        <p:spPr>
          <a:xfrm>
            <a:off x="13655954" y="3393275"/>
            <a:ext cx="3626439" cy="7778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209" name="Lorem ipsum"/>
          <p:cNvSpPr txBox="1">
            <a:spLocks noGrp="1"/>
          </p:cNvSpPr>
          <p:nvPr>
            <p:ph type="body" sz="quarter" idx="23"/>
          </p:nvPr>
        </p:nvSpPr>
        <p:spPr>
          <a:xfrm>
            <a:off x="6047903" y="5893599"/>
            <a:ext cx="3626440" cy="727076"/>
          </a:xfrm>
          <a:prstGeom prst="rect">
            <a:avLst/>
          </a:prstGeom>
        </p:spPr>
        <p:txBody>
          <a:bodyPr lIns="71437" tIns="71437" rIns="71437" bIns="71437">
            <a:spAutoFit/>
          </a:bodyPr>
          <a:lstStyle>
            <a:lvl1pPr algn="r" defTabSz="821531">
              <a:lnSpc>
                <a:spcPct val="100000"/>
              </a:lnSpc>
              <a:spcBef>
                <a:spcPts val="0"/>
              </a:spcBef>
              <a:defRPr sz="3400" cap="all">
                <a:solidFill>
                  <a:srgbClr val="C1D792"/>
                </a:solidFill>
                <a:latin typeface="Avenir Next Demi Bold"/>
                <a:ea typeface="Avenir Next Demi Bold"/>
                <a:cs typeface="Avenir Next Demi Bold"/>
                <a:sym typeface="Avenir Next Demi Bold"/>
              </a:defRPr>
            </a:lvl1pPr>
          </a:lstStyle>
          <a:p>
            <a:r>
              <a:t>Lorem ipsum</a:t>
            </a:r>
          </a:p>
        </p:txBody>
      </p:sp>
      <p:sp>
        <p:nvSpPr>
          <p:cNvPr id="210" name="Lorem ipsum dolor sit amet, consectetur adipiscing elit. Nullam non luctus ipsum, ac aliquam arcu."/>
          <p:cNvSpPr txBox="1">
            <a:spLocks noGrp="1"/>
          </p:cNvSpPr>
          <p:nvPr>
            <p:ph type="body" sz="quarter" idx="24"/>
          </p:nvPr>
        </p:nvSpPr>
        <p:spPr>
          <a:xfrm>
            <a:off x="4993363" y="6786557"/>
            <a:ext cx="4680980" cy="10953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a:t>
            </a:r>
          </a:p>
        </p:txBody>
      </p:sp>
      <p:sp>
        <p:nvSpPr>
          <p:cNvPr id="211" name="Lorem ipsum"/>
          <p:cNvSpPr txBox="1">
            <a:spLocks noGrp="1"/>
          </p:cNvSpPr>
          <p:nvPr>
            <p:ph type="body" sz="quarter" idx="25"/>
          </p:nvPr>
        </p:nvSpPr>
        <p:spPr>
          <a:xfrm>
            <a:off x="14709657" y="5884669"/>
            <a:ext cx="4487736" cy="727076"/>
          </a:xfrm>
          <a:prstGeom prst="rect">
            <a:avLst/>
          </a:prstGeom>
        </p:spPr>
        <p:txBody>
          <a:bodyPr lIns="71437" tIns="71437" rIns="71437" bIns="71437">
            <a:spAutoFit/>
          </a:bodyPr>
          <a:lstStyle>
            <a:lvl1pPr defTabSz="821531">
              <a:lnSpc>
                <a:spcPct val="100000"/>
              </a:lnSpc>
              <a:spcBef>
                <a:spcPts val="0"/>
              </a:spcBef>
              <a:defRPr sz="3400" cap="all">
                <a:solidFill>
                  <a:srgbClr val="C1D792"/>
                </a:solidFill>
                <a:latin typeface="Avenir Next Demi Bold"/>
                <a:ea typeface="Avenir Next Demi Bold"/>
                <a:cs typeface="Avenir Next Demi Bold"/>
                <a:sym typeface="Avenir Next Demi Bold"/>
              </a:defRPr>
            </a:lvl1pPr>
          </a:lstStyle>
          <a:p>
            <a:r>
              <a:t>Lorem ipsum</a:t>
            </a:r>
          </a:p>
        </p:txBody>
      </p:sp>
      <p:sp>
        <p:nvSpPr>
          <p:cNvPr id="212" name="Lorem ipsum dolor sit amet, consectetur adipiscing elit. Nullam non luctus ipsum, ac aliquam arcu."/>
          <p:cNvSpPr txBox="1">
            <a:spLocks noGrp="1"/>
          </p:cNvSpPr>
          <p:nvPr>
            <p:ph type="body" sz="quarter" idx="26"/>
          </p:nvPr>
        </p:nvSpPr>
        <p:spPr>
          <a:xfrm>
            <a:off x="14709657" y="6795486"/>
            <a:ext cx="4680979" cy="10953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a:t>
            </a:r>
          </a:p>
        </p:txBody>
      </p:sp>
      <p:sp>
        <p:nvSpPr>
          <p:cNvPr id="213" name="Image"/>
          <p:cNvSpPr>
            <a:spLocks noGrp="1"/>
          </p:cNvSpPr>
          <p:nvPr>
            <p:ph type="pic" sz="half" idx="27"/>
          </p:nvPr>
        </p:nvSpPr>
        <p:spPr>
          <a:xfrm>
            <a:off x="7614284" y="43"/>
            <a:ext cx="9155432" cy="13716001"/>
          </a:xfrm>
          <a:prstGeom prst="rect">
            <a:avLst/>
          </a:prstGeom>
        </p:spPr>
        <p:txBody>
          <a:bodyPr lIns="91439" rIns="91439">
            <a:noAutofit/>
          </a:bodyPr>
          <a:lstStyle/>
          <a:p>
            <a:endParaRPr/>
          </a:p>
        </p:txBody>
      </p:sp>
      <p:sp>
        <p:nvSpPr>
          <p:cNvPr id="214" name="Square"/>
          <p:cNvSpPr>
            <a:spLocks noGrp="1"/>
          </p:cNvSpPr>
          <p:nvPr>
            <p:ph type="body" sz="quarter" idx="28"/>
          </p:nvPr>
        </p:nvSpPr>
        <p:spPr>
          <a:xfrm>
            <a:off x="10486407" y="5152407"/>
            <a:ext cx="3411186" cy="3411186"/>
          </a:xfrm>
          <a:prstGeom prst="rect">
            <a:avLst/>
          </a:prstGeom>
          <a:solidFill>
            <a:srgbClr val="C1D792">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15" name="Image"/>
          <p:cNvSpPr>
            <a:spLocks noGrp="1"/>
          </p:cNvSpPr>
          <p:nvPr>
            <p:ph type="pic" sz="quarter" idx="29"/>
          </p:nvPr>
        </p:nvSpPr>
        <p:spPr>
          <a:xfrm>
            <a:off x="11825882" y="3027164"/>
            <a:ext cx="732236" cy="803672"/>
          </a:xfrm>
          <a:prstGeom prst="rect">
            <a:avLst/>
          </a:prstGeom>
        </p:spPr>
        <p:txBody>
          <a:bodyPr lIns="91439" rIns="91439">
            <a:noAutofit/>
          </a:bodyPr>
          <a:lstStyle/>
          <a:p>
            <a:endParaRPr/>
          </a:p>
        </p:txBody>
      </p:sp>
      <p:sp>
        <p:nvSpPr>
          <p:cNvPr id="216" name="Image"/>
          <p:cNvSpPr>
            <a:spLocks noGrp="1"/>
          </p:cNvSpPr>
          <p:nvPr>
            <p:ph type="pic" sz="quarter" idx="30"/>
          </p:nvPr>
        </p:nvSpPr>
        <p:spPr>
          <a:xfrm>
            <a:off x="11825882" y="9885164"/>
            <a:ext cx="732236" cy="803672"/>
          </a:xfrm>
          <a:prstGeom prst="rect">
            <a:avLst/>
          </a:prstGeom>
        </p:spPr>
        <p:txBody>
          <a:bodyPr lIns="91439" rIns="91439">
            <a:noAutofit/>
          </a:bodyPr>
          <a:lstStyle/>
          <a:p>
            <a:endParaRPr/>
          </a:p>
        </p:txBody>
      </p:sp>
      <p:sp>
        <p:nvSpPr>
          <p:cNvPr id="217"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4 ">
    <p:spTree>
      <p:nvGrpSpPr>
        <p:cNvPr id="1" name=""/>
        <p:cNvGrpSpPr/>
        <p:nvPr/>
      </p:nvGrpSpPr>
      <p:grpSpPr>
        <a:xfrm>
          <a:off x="0" y="0"/>
          <a:ext cx="0" cy="0"/>
          <a:chOff x="0" y="0"/>
          <a:chExt cx="0" cy="0"/>
        </a:xfrm>
      </p:grpSpPr>
      <p:sp>
        <p:nvSpPr>
          <p:cNvPr id="224" name="Image"/>
          <p:cNvSpPr>
            <a:spLocks noGrp="1"/>
          </p:cNvSpPr>
          <p:nvPr>
            <p:ph type="pic" sz="quarter" idx="13"/>
          </p:nvPr>
        </p:nvSpPr>
        <p:spPr>
          <a:xfrm>
            <a:off x="3014902" y="5861433"/>
            <a:ext cx="9499844" cy="6333229"/>
          </a:xfrm>
          <a:prstGeom prst="rect">
            <a:avLst/>
          </a:prstGeom>
        </p:spPr>
        <p:txBody>
          <a:bodyPr lIns="91439" rIns="91439">
            <a:noAutofit/>
          </a:bodyPr>
          <a:lstStyle/>
          <a:p>
            <a:endParaRPr/>
          </a:p>
        </p:txBody>
      </p:sp>
      <p:sp>
        <p:nvSpPr>
          <p:cNvPr id="225" name="Image"/>
          <p:cNvSpPr>
            <a:spLocks noGrp="1"/>
          </p:cNvSpPr>
          <p:nvPr>
            <p:ph type="pic" sz="quarter" idx="14"/>
          </p:nvPr>
        </p:nvSpPr>
        <p:spPr>
          <a:xfrm>
            <a:off x="3034945" y="1529385"/>
            <a:ext cx="9488084" cy="6317483"/>
          </a:xfrm>
          <a:prstGeom prst="rect">
            <a:avLst/>
          </a:prstGeom>
        </p:spPr>
        <p:txBody>
          <a:bodyPr lIns="91439" rIns="91439">
            <a:noAutofit/>
          </a:bodyPr>
          <a:lstStyle/>
          <a:p>
            <a:endParaRPr/>
          </a:p>
        </p:txBody>
      </p:sp>
      <p:sp>
        <p:nvSpPr>
          <p:cNvPr id="226" name="Image"/>
          <p:cNvSpPr>
            <a:spLocks noGrp="1"/>
          </p:cNvSpPr>
          <p:nvPr>
            <p:ph type="pic" sz="quarter" idx="15"/>
          </p:nvPr>
        </p:nvSpPr>
        <p:spPr>
          <a:xfrm>
            <a:off x="12819350" y="1842462"/>
            <a:ext cx="8536993" cy="5691329"/>
          </a:xfrm>
          <a:prstGeom prst="rect">
            <a:avLst/>
          </a:prstGeom>
        </p:spPr>
        <p:txBody>
          <a:bodyPr lIns="91439" rIns="91439">
            <a:noAutofit/>
          </a:bodyPr>
          <a:lstStyle/>
          <a:p>
            <a:endParaRPr/>
          </a:p>
        </p:txBody>
      </p:sp>
      <p:sp>
        <p:nvSpPr>
          <p:cNvPr id="227" name="Image"/>
          <p:cNvSpPr>
            <a:spLocks noGrp="1"/>
          </p:cNvSpPr>
          <p:nvPr>
            <p:ph type="pic" sz="quarter" idx="16"/>
          </p:nvPr>
        </p:nvSpPr>
        <p:spPr>
          <a:xfrm>
            <a:off x="12822189" y="6169386"/>
            <a:ext cx="8586440" cy="5717138"/>
          </a:xfrm>
          <a:prstGeom prst="rect">
            <a:avLst/>
          </a:prstGeom>
        </p:spPr>
        <p:txBody>
          <a:bodyPr lIns="91439" rIns="91439">
            <a:noAutofit/>
          </a:bodyPr>
          <a:lstStyle/>
          <a:p>
            <a:endParaRPr/>
          </a:p>
        </p:txBody>
      </p:sp>
      <p:sp>
        <p:nvSpPr>
          <p:cNvPr id="228" name="Rectangle"/>
          <p:cNvSpPr>
            <a:spLocks noGrp="1"/>
          </p:cNvSpPr>
          <p:nvPr>
            <p:ph type="body" sz="quarter" idx="17"/>
          </p:nvPr>
        </p:nvSpPr>
        <p:spPr>
          <a:xfrm>
            <a:off x="9410063" y="5143518"/>
            <a:ext cx="6504764" cy="3411185"/>
          </a:xfrm>
          <a:prstGeom prst="rect">
            <a:avLst/>
          </a:prstGeom>
          <a:solidFill>
            <a:srgbClr val="000000"/>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29" name="Lorem ipsum dolor"/>
          <p:cNvSpPr txBox="1">
            <a:spLocks noGrp="1"/>
          </p:cNvSpPr>
          <p:nvPr>
            <p:ph type="body" sz="quarter" idx="18"/>
          </p:nvPr>
        </p:nvSpPr>
        <p:spPr>
          <a:xfrm>
            <a:off x="10299770" y="5859403"/>
            <a:ext cx="4725349" cy="625476"/>
          </a:xfrm>
          <a:prstGeom prst="rect">
            <a:avLst/>
          </a:prstGeom>
        </p:spPr>
        <p:txBody>
          <a:bodyPr lIns="71437" tIns="71437" rIns="71437" bIns="71437">
            <a:spAutoFit/>
          </a:bodyPr>
          <a:lstStyle>
            <a:lvl1pPr algn="just" defTabSz="821531">
              <a:lnSpc>
                <a:spcPct val="100000"/>
              </a:lnSpc>
              <a:spcBef>
                <a:spcPts val="0"/>
              </a:spcBef>
              <a:defRPr sz="2800" cap="all">
                <a:solidFill>
                  <a:srgbClr val="FFFFFF"/>
                </a:solidFill>
                <a:latin typeface="Avenir Next Demi Bold"/>
                <a:ea typeface="Avenir Next Demi Bold"/>
                <a:cs typeface="Avenir Next Demi Bold"/>
                <a:sym typeface="Avenir Next Demi Bold"/>
              </a:defRPr>
            </a:lvl1pPr>
          </a:lstStyle>
          <a:p>
            <a:r>
              <a:t>Lorem ipsum dolor</a:t>
            </a:r>
          </a:p>
        </p:txBody>
      </p:sp>
      <p:sp>
        <p:nvSpPr>
          <p:cNvPr id="230" name="Lorem ipsum dolor sit amet, consectetur adipiscing elit. Nullam non luctus ipsum, ac aliquam arcu."/>
          <p:cNvSpPr txBox="1">
            <a:spLocks noGrp="1"/>
          </p:cNvSpPr>
          <p:nvPr>
            <p:ph type="body" sz="quarter" idx="19"/>
          </p:nvPr>
        </p:nvSpPr>
        <p:spPr>
          <a:xfrm>
            <a:off x="10310444" y="6606521"/>
            <a:ext cx="4704001" cy="1095376"/>
          </a:xfrm>
          <a:prstGeom prst="rect">
            <a:avLst/>
          </a:prstGeom>
        </p:spPr>
        <p:txBody>
          <a:bodyPr lIns="71437" tIns="71437" rIns="71437" bIns="71437">
            <a:spAutoFit/>
          </a:bodyPr>
          <a:lstStyle>
            <a:lvl1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lvl1pPr>
          </a:lstStyle>
          <a:p>
            <a:r>
              <a:t>Lorem ipsum dolor sit amet, consectetur adipiscing elit. Nullam non luctus ipsum, ac aliquam arcu.</a:t>
            </a:r>
          </a:p>
        </p:txBody>
      </p:sp>
      <p:sp>
        <p:nvSpPr>
          <p:cNvPr id="231"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15 ">
    <p:spTree>
      <p:nvGrpSpPr>
        <p:cNvPr id="1" name=""/>
        <p:cNvGrpSpPr/>
        <p:nvPr/>
      </p:nvGrpSpPr>
      <p:grpSpPr>
        <a:xfrm>
          <a:off x="0" y="0"/>
          <a:ext cx="0" cy="0"/>
          <a:chOff x="0" y="0"/>
          <a:chExt cx="0" cy="0"/>
        </a:xfrm>
      </p:grpSpPr>
      <p:sp>
        <p:nvSpPr>
          <p:cNvPr id="238" name="Rectangle"/>
          <p:cNvSpPr>
            <a:spLocks noGrp="1"/>
          </p:cNvSpPr>
          <p:nvPr>
            <p:ph type="body" sz="quarter" idx="13"/>
          </p:nvPr>
        </p:nvSpPr>
        <p:spPr>
          <a:xfrm>
            <a:off x="5423296" y="6546763"/>
            <a:ext cx="6188414" cy="4033615"/>
          </a:xfrm>
          <a:prstGeom prst="rect">
            <a:avLst/>
          </a:prstGeom>
          <a:ln w="50800">
            <a:solidFill>
              <a:srgbClr val="C1D792"/>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39" name="Lorem ipsum dolor sit"/>
          <p:cNvSpPr txBox="1">
            <a:spLocks noGrp="1"/>
          </p:cNvSpPr>
          <p:nvPr>
            <p:ph type="body" sz="quarter" idx="14"/>
          </p:nvPr>
        </p:nvSpPr>
        <p:spPr>
          <a:xfrm>
            <a:off x="6832264" y="8456414"/>
            <a:ext cx="4277748" cy="1590676"/>
          </a:xfrm>
          <a:prstGeom prst="rect">
            <a:avLst/>
          </a:prstGeom>
        </p:spPr>
        <p:txBody>
          <a:bodyPr lIns="71437" tIns="71437" rIns="71437" bIns="71437">
            <a:spAutoFit/>
          </a:bodyPr>
          <a:lstStyle>
            <a:lvl1pPr algn="r" defTabSz="821531">
              <a:lnSpc>
                <a:spcPct val="100000"/>
              </a:lnSpc>
              <a:spcBef>
                <a:spcPts val="0"/>
              </a:spcBef>
              <a:defRPr sz="4200" cap="all">
                <a:solidFill>
                  <a:srgbClr val="C1D792"/>
                </a:solidFill>
                <a:latin typeface="Avenir Next Demi Bold"/>
                <a:ea typeface="Avenir Next Demi Bold"/>
                <a:cs typeface="Avenir Next Demi Bold"/>
                <a:sym typeface="Avenir Next Demi Bold"/>
              </a:defRPr>
            </a:lvl1pPr>
          </a:lstStyle>
          <a:p>
            <a:r>
              <a:t>Lorem ipsum dolor sit</a:t>
            </a:r>
          </a:p>
        </p:txBody>
      </p:sp>
      <p:sp>
        <p:nvSpPr>
          <p:cNvPr id="240" name="Lorem ipsum"/>
          <p:cNvSpPr txBox="1">
            <a:spLocks noGrp="1"/>
          </p:cNvSpPr>
          <p:nvPr>
            <p:ph type="body" sz="quarter" idx="15"/>
          </p:nvPr>
        </p:nvSpPr>
        <p:spPr>
          <a:xfrm>
            <a:off x="12867839" y="3750474"/>
            <a:ext cx="4414554" cy="625476"/>
          </a:xfrm>
          <a:prstGeom prst="rect">
            <a:avLst/>
          </a:prstGeom>
        </p:spPr>
        <p:txBody>
          <a:bodyPr lIns="71437" tIns="71437" rIns="71437" bIns="71437">
            <a:spAutoFit/>
          </a:bodyPr>
          <a:lstStyle>
            <a:lvl1pPr defTabSz="821531">
              <a:lnSpc>
                <a:spcPct val="100000"/>
              </a:lnSpc>
              <a:spcBef>
                <a:spcPts val="0"/>
              </a:spcBef>
              <a:defRPr sz="2800">
                <a:solidFill>
                  <a:srgbClr val="C1D792"/>
                </a:solidFill>
                <a:latin typeface="Avenir Next Demi Bold"/>
                <a:ea typeface="Avenir Next Demi Bold"/>
                <a:cs typeface="Avenir Next Demi Bold"/>
                <a:sym typeface="Avenir Next Demi Bold"/>
              </a:defRPr>
            </a:lvl1pPr>
          </a:lstStyle>
          <a:p>
            <a:r>
              <a:t>Lorem ipsum</a:t>
            </a:r>
          </a:p>
        </p:txBody>
      </p:sp>
      <p:sp>
        <p:nvSpPr>
          <p:cNvPr id="241" name="Lorem ipsum dolor sit amet, consectetur adipiscing elit. Nullam non luctus ipsum, ac aliquam arcu. Nam efficitur dolor erat, nec placerat sapien rhoncus nec."/>
          <p:cNvSpPr txBox="1">
            <a:spLocks noGrp="1"/>
          </p:cNvSpPr>
          <p:nvPr>
            <p:ph type="body" sz="quarter" idx="16"/>
          </p:nvPr>
        </p:nvSpPr>
        <p:spPr>
          <a:xfrm>
            <a:off x="12864351" y="4464838"/>
            <a:ext cx="6912006" cy="10953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242" name="Lorem ipsum"/>
          <p:cNvSpPr txBox="1">
            <a:spLocks noGrp="1"/>
          </p:cNvSpPr>
          <p:nvPr>
            <p:ph type="body" sz="quarter" idx="17"/>
          </p:nvPr>
        </p:nvSpPr>
        <p:spPr>
          <a:xfrm>
            <a:off x="12867839" y="5875739"/>
            <a:ext cx="4414554" cy="625476"/>
          </a:xfrm>
          <a:prstGeom prst="rect">
            <a:avLst/>
          </a:prstGeom>
        </p:spPr>
        <p:txBody>
          <a:bodyPr lIns="71437" tIns="71437" rIns="71437" bIns="71437">
            <a:spAutoFit/>
          </a:bodyPr>
          <a:lstStyle>
            <a:lvl1pPr defTabSz="821531">
              <a:lnSpc>
                <a:spcPct val="100000"/>
              </a:lnSpc>
              <a:spcBef>
                <a:spcPts val="0"/>
              </a:spcBef>
              <a:defRPr sz="2800">
                <a:solidFill>
                  <a:srgbClr val="C1D792"/>
                </a:solidFill>
                <a:latin typeface="Avenir Next Demi Bold"/>
                <a:ea typeface="Avenir Next Demi Bold"/>
                <a:cs typeface="Avenir Next Demi Bold"/>
                <a:sym typeface="Avenir Next Demi Bold"/>
              </a:defRPr>
            </a:lvl1pPr>
          </a:lstStyle>
          <a:p>
            <a:r>
              <a:t>Lorem ipsum</a:t>
            </a:r>
          </a:p>
        </p:txBody>
      </p:sp>
      <p:sp>
        <p:nvSpPr>
          <p:cNvPr id="243" name="Lorem ipsum dolor sit amet, consectetur adipiscing elit. Nullam non luctus ipsum, ac aliquam arcu. Nam efficitur dolor erat, nec placerat sapien rhoncus nec."/>
          <p:cNvSpPr txBox="1">
            <a:spLocks noGrp="1"/>
          </p:cNvSpPr>
          <p:nvPr>
            <p:ph type="body" sz="quarter" idx="18"/>
          </p:nvPr>
        </p:nvSpPr>
        <p:spPr>
          <a:xfrm>
            <a:off x="12864351" y="6590103"/>
            <a:ext cx="6912006" cy="10953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244" name="Lorem ipsum"/>
          <p:cNvSpPr txBox="1">
            <a:spLocks noGrp="1"/>
          </p:cNvSpPr>
          <p:nvPr>
            <p:ph type="body" sz="quarter" idx="19"/>
          </p:nvPr>
        </p:nvSpPr>
        <p:spPr>
          <a:xfrm>
            <a:off x="12867839" y="8036724"/>
            <a:ext cx="4414554" cy="625476"/>
          </a:xfrm>
          <a:prstGeom prst="rect">
            <a:avLst/>
          </a:prstGeom>
        </p:spPr>
        <p:txBody>
          <a:bodyPr lIns="71437" tIns="71437" rIns="71437" bIns="71437">
            <a:spAutoFit/>
          </a:bodyPr>
          <a:lstStyle>
            <a:lvl1pPr defTabSz="821531">
              <a:lnSpc>
                <a:spcPct val="100000"/>
              </a:lnSpc>
              <a:spcBef>
                <a:spcPts val="0"/>
              </a:spcBef>
              <a:defRPr sz="2800">
                <a:solidFill>
                  <a:srgbClr val="C1D792"/>
                </a:solidFill>
                <a:latin typeface="Avenir Next Demi Bold"/>
                <a:ea typeface="Avenir Next Demi Bold"/>
                <a:cs typeface="Avenir Next Demi Bold"/>
                <a:sym typeface="Avenir Next Demi Bold"/>
              </a:defRPr>
            </a:lvl1pPr>
          </a:lstStyle>
          <a:p>
            <a:r>
              <a:t>Lorem ipsum</a:t>
            </a:r>
          </a:p>
        </p:txBody>
      </p:sp>
      <p:sp>
        <p:nvSpPr>
          <p:cNvPr id="245" name="Lorem ipsum dolor sit amet, consectetur adipiscing elit. Nullam non luctus ipsum, ac aliquam arcu. Nam efficitur dolor erat, nec placerat sapien rhoncus nec."/>
          <p:cNvSpPr txBox="1">
            <a:spLocks noGrp="1"/>
          </p:cNvSpPr>
          <p:nvPr>
            <p:ph type="body" sz="quarter" idx="20"/>
          </p:nvPr>
        </p:nvSpPr>
        <p:spPr>
          <a:xfrm>
            <a:off x="12864351" y="8751088"/>
            <a:ext cx="6912006" cy="1095376"/>
          </a:xfrm>
          <a:prstGeom prst="rect">
            <a:avLst/>
          </a:prstGeom>
        </p:spPr>
        <p:txBody>
          <a:bodyPr lIns="71437" tIns="71437" rIns="71437" bIns="71437">
            <a:spAutoFit/>
          </a:bodyPr>
          <a:lstStyle>
            <a:lvl1pP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246" name="Image"/>
          <p:cNvSpPr>
            <a:spLocks noGrp="1"/>
          </p:cNvSpPr>
          <p:nvPr>
            <p:ph type="pic" sz="quarter" idx="21"/>
          </p:nvPr>
        </p:nvSpPr>
        <p:spPr>
          <a:xfrm>
            <a:off x="4820751" y="3023922"/>
            <a:ext cx="6286223" cy="4185577"/>
          </a:xfrm>
          <a:prstGeom prst="rect">
            <a:avLst/>
          </a:prstGeom>
        </p:spPr>
        <p:txBody>
          <a:bodyPr lIns="91439" rIns="91439">
            <a:noAutofit/>
          </a:bodyPr>
          <a:lstStyle/>
          <a:p>
            <a:endParaRPr/>
          </a:p>
        </p:txBody>
      </p:sp>
      <p:sp>
        <p:nvSpPr>
          <p:cNvPr id="247"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16 ">
    <p:spTree>
      <p:nvGrpSpPr>
        <p:cNvPr id="1" name=""/>
        <p:cNvGrpSpPr/>
        <p:nvPr/>
      </p:nvGrpSpPr>
      <p:grpSpPr>
        <a:xfrm>
          <a:off x="0" y="0"/>
          <a:ext cx="0" cy="0"/>
          <a:chOff x="0" y="0"/>
          <a:chExt cx="0" cy="0"/>
        </a:xfrm>
      </p:grpSpPr>
      <p:sp>
        <p:nvSpPr>
          <p:cNvPr id="254" name="Image"/>
          <p:cNvSpPr>
            <a:spLocks noGrp="1"/>
          </p:cNvSpPr>
          <p:nvPr>
            <p:ph type="pic" idx="13"/>
          </p:nvPr>
        </p:nvSpPr>
        <p:spPr>
          <a:xfrm>
            <a:off x="8549" y="-1272151"/>
            <a:ext cx="24390452" cy="16260302"/>
          </a:xfrm>
          <a:prstGeom prst="rect">
            <a:avLst/>
          </a:prstGeom>
        </p:spPr>
        <p:txBody>
          <a:bodyPr lIns="91439" rIns="91439">
            <a:noAutofit/>
          </a:bodyPr>
          <a:lstStyle/>
          <a:p>
            <a:endParaRPr/>
          </a:p>
        </p:txBody>
      </p:sp>
      <p:sp>
        <p:nvSpPr>
          <p:cNvPr id="255" name="Rectangle"/>
          <p:cNvSpPr>
            <a:spLocks noGrp="1"/>
          </p:cNvSpPr>
          <p:nvPr>
            <p:ph type="body" idx="14"/>
          </p:nvPr>
        </p:nvSpPr>
        <p:spPr>
          <a:xfrm>
            <a:off x="-15750" y="3415814"/>
            <a:ext cx="24415500" cy="6884372"/>
          </a:xfrm>
          <a:prstGeom prst="rect">
            <a:avLst/>
          </a:prstGeom>
          <a:solidFill>
            <a:srgbClr val="C1D792">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56" name="Lorem ipsum dolor sit amet"/>
          <p:cNvSpPr txBox="1">
            <a:spLocks noGrp="1"/>
          </p:cNvSpPr>
          <p:nvPr>
            <p:ph type="body" sz="quarter" idx="15"/>
          </p:nvPr>
        </p:nvSpPr>
        <p:spPr>
          <a:xfrm>
            <a:off x="4744356" y="5697140"/>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 dolor sit amet</a:t>
            </a:r>
          </a:p>
        </p:txBody>
      </p:sp>
      <p:sp>
        <p:nvSpPr>
          <p:cNvPr id="257" name="Lorem ipsum dolor sit"/>
          <p:cNvSpPr txBox="1">
            <a:spLocks noGrp="1"/>
          </p:cNvSpPr>
          <p:nvPr>
            <p:ph type="body" sz="quarter" idx="16"/>
          </p:nvPr>
        </p:nvSpPr>
        <p:spPr>
          <a:xfrm>
            <a:off x="4744356" y="7125890"/>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FFFFFF"/>
                </a:solidFill>
                <a:latin typeface="Avenir Next Demi Bold"/>
                <a:ea typeface="Avenir Next Demi Bold"/>
                <a:cs typeface="Avenir Next Demi Bold"/>
                <a:sym typeface="Avenir Next Demi Bold"/>
              </a:defRPr>
            </a:lvl1pPr>
          </a:lstStyle>
          <a:p>
            <a:r>
              <a:t>Lorem ipsum dolor sit</a:t>
            </a:r>
          </a:p>
        </p:txBody>
      </p:sp>
      <p:sp>
        <p:nvSpPr>
          <p:cNvPr id="258"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7 ">
    <p:spTree>
      <p:nvGrpSpPr>
        <p:cNvPr id="1" name=""/>
        <p:cNvGrpSpPr/>
        <p:nvPr/>
      </p:nvGrpSpPr>
      <p:grpSpPr>
        <a:xfrm>
          <a:off x="0" y="0"/>
          <a:ext cx="0" cy="0"/>
          <a:chOff x="0" y="0"/>
          <a:chExt cx="0" cy="0"/>
        </a:xfrm>
      </p:grpSpPr>
      <p:sp>
        <p:nvSpPr>
          <p:cNvPr id="265" name="Square"/>
          <p:cNvSpPr>
            <a:spLocks noGrp="1"/>
          </p:cNvSpPr>
          <p:nvPr>
            <p:ph type="body" sz="quarter" idx="13"/>
          </p:nvPr>
        </p:nvSpPr>
        <p:spPr>
          <a:xfrm>
            <a:off x="5385275" y="9460424"/>
            <a:ext cx="899876" cy="899877"/>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66" name="Square"/>
          <p:cNvSpPr>
            <a:spLocks noGrp="1"/>
          </p:cNvSpPr>
          <p:nvPr>
            <p:ph type="body" sz="quarter" idx="14"/>
          </p:nvPr>
        </p:nvSpPr>
        <p:spPr>
          <a:xfrm>
            <a:off x="12527007" y="9460424"/>
            <a:ext cx="899876" cy="899877"/>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67" name="Rectangle"/>
          <p:cNvSpPr>
            <a:spLocks noGrp="1"/>
          </p:cNvSpPr>
          <p:nvPr>
            <p:ph type="body" sz="quarter" idx="15"/>
          </p:nvPr>
        </p:nvSpPr>
        <p:spPr>
          <a:xfrm>
            <a:off x="14649107" y="5152407"/>
            <a:ext cx="4372661" cy="3411186"/>
          </a:xfrm>
          <a:prstGeom prst="rect">
            <a:avLst/>
          </a:prstGeom>
          <a:solidFill>
            <a:schemeClr val="accent1">
              <a:satOff val="-3355"/>
              <a:lumOff val="26614"/>
            </a:scheme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68" name="Lorem ipsum dolor sit"/>
          <p:cNvSpPr txBox="1">
            <a:spLocks noGrp="1"/>
          </p:cNvSpPr>
          <p:nvPr>
            <p:ph type="body" sz="quarter" idx="16"/>
          </p:nvPr>
        </p:nvSpPr>
        <p:spPr>
          <a:xfrm>
            <a:off x="4744356" y="2297906"/>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269" name="Lorem ipsum dolor sit amet, consectetur adipiscing elit. Nullam non luctus ipsum, ac aliquam arcu. Nam efficitur dolor erat, nec placerat sapien rhoncus nec. Aliquam erat volutpat."/>
          <p:cNvSpPr txBox="1">
            <a:spLocks noGrp="1"/>
          </p:cNvSpPr>
          <p:nvPr>
            <p:ph type="body" sz="quarter" idx="17"/>
          </p:nvPr>
        </p:nvSpPr>
        <p:spPr>
          <a:xfrm>
            <a:off x="5724618" y="3559015"/>
            <a:ext cx="12934764" cy="904876"/>
          </a:xfrm>
          <a:prstGeom prst="rect">
            <a:avLst/>
          </a:prstGeom>
        </p:spPr>
        <p:txBody>
          <a:bodyPr lIns="71437" tIns="71437" rIns="71437" bIns="71437">
            <a:spAutoFit/>
          </a:bodyPr>
          <a:lstStyle>
            <a:lvl1pPr algn="just" defTabSz="821531">
              <a:lnSpc>
                <a:spcPct val="100000"/>
              </a:lnSpc>
              <a:spcBef>
                <a:spcPts val="0"/>
              </a:spcBef>
              <a:defRPr sz="22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a:t>
            </a:r>
          </a:p>
        </p:txBody>
      </p:sp>
      <p:sp>
        <p:nvSpPr>
          <p:cNvPr id="270" name="Image"/>
          <p:cNvSpPr>
            <a:spLocks noGrp="1"/>
          </p:cNvSpPr>
          <p:nvPr>
            <p:ph type="pic" sz="half" idx="18"/>
          </p:nvPr>
        </p:nvSpPr>
        <p:spPr>
          <a:xfrm>
            <a:off x="7614284" y="1009403"/>
            <a:ext cx="9155432" cy="13716001"/>
          </a:xfrm>
          <a:prstGeom prst="rect">
            <a:avLst/>
          </a:prstGeom>
        </p:spPr>
        <p:txBody>
          <a:bodyPr lIns="91439" rIns="91439">
            <a:noAutofit/>
          </a:bodyPr>
          <a:lstStyle/>
          <a:p>
            <a:endParaRPr/>
          </a:p>
        </p:txBody>
      </p:sp>
      <p:sp>
        <p:nvSpPr>
          <p:cNvPr id="271" name="Image"/>
          <p:cNvSpPr>
            <a:spLocks noGrp="1"/>
          </p:cNvSpPr>
          <p:nvPr>
            <p:ph type="pic" sz="half" idx="19"/>
          </p:nvPr>
        </p:nvSpPr>
        <p:spPr>
          <a:xfrm>
            <a:off x="2970847" y="-1"/>
            <a:ext cx="9155431" cy="13716001"/>
          </a:xfrm>
          <a:prstGeom prst="rect">
            <a:avLst/>
          </a:prstGeom>
        </p:spPr>
        <p:txBody>
          <a:bodyPr lIns="91439" rIns="91439">
            <a:noAutofit/>
          </a:bodyPr>
          <a:lstStyle/>
          <a:p>
            <a:endParaRPr/>
          </a:p>
        </p:txBody>
      </p:sp>
      <p:sp>
        <p:nvSpPr>
          <p:cNvPr id="272" name="Image"/>
          <p:cNvSpPr>
            <a:spLocks noGrp="1"/>
          </p:cNvSpPr>
          <p:nvPr>
            <p:ph type="pic" sz="half" idx="20"/>
          </p:nvPr>
        </p:nvSpPr>
        <p:spPr>
          <a:xfrm>
            <a:off x="12262008" y="3677426"/>
            <a:ext cx="9146858" cy="13716001"/>
          </a:xfrm>
          <a:prstGeom prst="rect">
            <a:avLst/>
          </a:prstGeom>
        </p:spPr>
        <p:txBody>
          <a:bodyPr lIns="91439" rIns="91439">
            <a:noAutofit/>
          </a:bodyPr>
          <a:lstStyle/>
          <a:p>
            <a:endParaRPr/>
          </a:p>
        </p:txBody>
      </p:sp>
      <p:sp>
        <p:nvSpPr>
          <p:cNvPr id="273" name="Lorem ipsum dolor sit amet, consectetur adipiscing elit. Nullam non luctus ipsum, ac aliquam arcu. Nam efficitur dolor erat, nec placerat sapien rhoncus nec."/>
          <p:cNvSpPr txBox="1">
            <a:spLocks noGrp="1"/>
          </p:cNvSpPr>
          <p:nvPr>
            <p:ph type="body" sz="quarter" idx="21"/>
          </p:nvPr>
        </p:nvSpPr>
        <p:spPr>
          <a:xfrm>
            <a:off x="6790250" y="9470467"/>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274" name="1"/>
          <p:cNvSpPr txBox="1">
            <a:spLocks noGrp="1"/>
          </p:cNvSpPr>
          <p:nvPr>
            <p:ph type="body" sz="quarter" idx="22"/>
          </p:nvPr>
        </p:nvSpPr>
        <p:spPr>
          <a:xfrm>
            <a:off x="5583747" y="9465468"/>
            <a:ext cx="788683"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1</a:t>
            </a:r>
          </a:p>
        </p:txBody>
      </p:sp>
      <p:sp>
        <p:nvSpPr>
          <p:cNvPr id="275" name="Lorem ipsum dolor sit amet, consectetur adipiscing elit. Nullam non luctus ipsum, ac aliquam arcu. Nam efficitur dolor erat, nec placerat sapien rhoncus nec."/>
          <p:cNvSpPr txBox="1">
            <a:spLocks noGrp="1"/>
          </p:cNvSpPr>
          <p:nvPr>
            <p:ph type="body" sz="quarter" idx="23"/>
          </p:nvPr>
        </p:nvSpPr>
        <p:spPr>
          <a:xfrm>
            <a:off x="13934000" y="9464038"/>
            <a:ext cx="5027945"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a:t>
            </a:r>
          </a:p>
        </p:txBody>
      </p:sp>
      <p:sp>
        <p:nvSpPr>
          <p:cNvPr id="276" name="2"/>
          <p:cNvSpPr txBox="1">
            <a:spLocks noGrp="1"/>
          </p:cNvSpPr>
          <p:nvPr>
            <p:ph type="body" sz="quarter" idx="24"/>
          </p:nvPr>
        </p:nvSpPr>
        <p:spPr>
          <a:xfrm>
            <a:off x="12727497" y="9459038"/>
            <a:ext cx="788683" cy="866776"/>
          </a:xfrm>
          <a:prstGeom prst="rect">
            <a:avLst/>
          </a:prstGeom>
        </p:spPr>
        <p:txBody>
          <a:bodyPr lIns="71437" tIns="71437" rIns="71437" bIns="71437">
            <a:spAutoFit/>
          </a:bodyPr>
          <a:lstStyle>
            <a:lvl1pPr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2</a:t>
            </a:r>
          </a:p>
        </p:txBody>
      </p:sp>
      <p:sp>
        <p:nvSpPr>
          <p:cNvPr id="277"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18">
    <p:spTree>
      <p:nvGrpSpPr>
        <p:cNvPr id="1" name=""/>
        <p:cNvGrpSpPr/>
        <p:nvPr/>
      </p:nvGrpSpPr>
      <p:grpSpPr>
        <a:xfrm>
          <a:off x="0" y="0"/>
          <a:ext cx="0" cy="0"/>
          <a:chOff x="0" y="0"/>
          <a:chExt cx="0" cy="0"/>
        </a:xfrm>
      </p:grpSpPr>
      <p:sp>
        <p:nvSpPr>
          <p:cNvPr id="284" name="Image"/>
          <p:cNvSpPr>
            <a:spLocks noGrp="1"/>
          </p:cNvSpPr>
          <p:nvPr>
            <p:ph type="pic" idx="13"/>
          </p:nvPr>
        </p:nvSpPr>
        <p:spPr>
          <a:xfrm>
            <a:off x="-9759" y="-1270156"/>
            <a:ext cx="24384468" cy="16256311"/>
          </a:xfrm>
          <a:prstGeom prst="rect">
            <a:avLst/>
          </a:prstGeom>
        </p:spPr>
        <p:txBody>
          <a:bodyPr lIns="91439" rIns="91439">
            <a:noAutofit/>
          </a:bodyPr>
          <a:lstStyle/>
          <a:p>
            <a:endParaRPr/>
          </a:p>
        </p:txBody>
      </p:sp>
      <p:sp>
        <p:nvSpPr>
          <p:cNvPr id="285" name="Rectangle"/>
          <p:cNvSpPr>
            <a:spLocks noGrp="1"/>
          </p:cNvSpPr>
          <p:nvPr>
            <p:ph type="body" sz="half" idx="14"/>
          </p:nvPr>
        </p:nvSpPr>
        <p:spPr>
          <a:xfrm>
            <a:off x="4816078" y="2658256"/>
            <a:ext cx="14751844" cy="8399488"/>
          </a:xfrm>
          <a:prstGeom prst="rect">
            <a:avLst/>
          </a:prstGeom>
          <a:solidFill>
            <a:srgbClr val="FFFFFF">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86" name="Lorem ipsum dolor"/>
          <p:cNvSpPr txBox="1">
            <a:spLocks noGrp="1"/>
          </p:cNvSpPr>
          <p:nvPr>
            <p:ph type="body" sz="quarter" idx="15"/>
          </p:nvPr>
        </p:nvSpPr>
        <p:spPr>
          <a:xfrm>
            <a:off x="4744356" y="498276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 dolor</a:t>
            </a:r>
          </a:p>
        </p:txBody>
      </p:sp>
      <p:sp>
        <p:nvSpPr>
          <p:cNvPr id="287" name="Lorem ipsum"/>
          <p:cNvSpPr txBox="1">
            <a:spLocks noGrp="1"/>
          </p:cNvSpPr>
          <p:nvPr>
            <p:ph type="body" sz="quarter" idx="16"/>
          </p:nvPr>
        </p:nvSpPr>
        <p:spPr>
          <a:xfrm>
            <a:off x="4744356" y="641151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C1D792"/>
                </a:solidFill>
                <a:latin typeface="Avenir Next Demi Bold"/>
                <a:ea typeface="Avenir Next Demi Bold"/>
                <a:cs typeface="Avenir Next Demi Bold"/>
                <a:sym typeface="Avenir Next Demi Bold"/>
              </a:defRPr>
            </a:lvl1pPr>
          </a:lstStyle>
          <a:p>
            <a:r>
              <a:t>Lorem ipsum</a:t>
            </a:r>
          </a:p>
        </p:txBody>
      </p:sp>
      <p:sp>
        <p:nvSpPr>
          <p:cNvPr id="288" name="Lorem ipsum dolor"/>
          <p:cNvSpPr txBox="1">
            <a:spLocks noGrp="1"/>
          </p:cNvSpPr>
          <p:nvPr>
            <p:ph type="body" sz="quarter" idx="17"/>
          </p:nvPr>
        </p:nvSpPr>
        <p:spPr>
          <a:xfrm>
            <a:off x="4744356" y="784026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 dolor</a:t>
            </a:r>
          </a:p>
        </p:txBody>
      </p:sp>
      <p:sp>
        <p:nvSpPr>
          <p:cNvPr id="289"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19 ">
    <p:spTree>
      <p:nvGrpSpPr>
        <p:cNvPr id="1" name=""/>
        <p:cNvGrpSpPr/>
        <p:nvPr/>
      </p:nvGrpSpPr>
      <p:grpSpPr>
        <a:xfrm>
          <a:off x="0" y="0"/>
          <a:ext cx="0" cy="0"/>
          <a:chOff x="0" y="0"/>
          <a:chExt cx="0" cy="0"/>
        </a:xfrm>
      </p:grpSpPr>
      <p:sp>
        <p:nvSpPr>
          <p:cNvPr id="296" name="Rectangle"/>
          <p:cNvSpPr>
            <a:spLocks noGrp="1"/>
          </p:cNvSpPr>
          <p:nvPr>
            <p:ph type="body" idx="13"/>
          </p:nvPr>
        </p:nvSpPr>
        <p:spPr>
          <a:xfrm>
            <a:off x="8024" y="3415814"/>
            <a:ext cx="24367952" cy="6884372"/>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297" name="Lorem ipsum dolor sit"/>
          <p:cNvSpPr txBox="1">
            <a:spLocks noGrp="1"/>
          </p:cNvSpPr>
          <p:nvPr>
            <p:ph type="body" sz="quarter" idx="14"/>
          </p:nvPr>
        </p:nvSpPr>
        <p:spPr>
          <a:xfrm>
            <a:off x="3815669" y="5875734"/>
            <a:ext cx="6220862" cy="1946276"/>
          </a:xfrm>
          <a:prstGeom prst="rect">
            <a:avLst/>
          </a:prstGeom>
        </p:spPr>
        <p:txBody>
          <a:bodyPr lIns="71437" tIns="71437" rIns="71437" bIns="71437">
            <a:spAutoFit/>
          </a:bodyPr>
          <a:lstStyle>
            <a:lvl1pPr algn="r" defTabSz="821531">
              <a:lnSpc>
                <a:spcPct val="100000"/>
              </a:lnSpc>
              <a:spcBef>
                <a:spcPts val="0"/>
              </a:spcBef>
              <a:defRPr sz="5200" cap="all">
                <a:solidFill>
                  <a:srgbClr val="FFFFFF"/>
                </a:solidFill>
                <a:latin typeface="Avenir Next Demi Bold"/>
                <a:ea typeface="Avenir Next Demi Bold"/>
                <a:cs typeface="Avenir Next Demi Bold"/>
                <a:sym typeface="Avenir Next Demi Bold"/>
              </a:defRPr>
            </a:lvl1pPr>
          </a:lstStyle>
          <a:p>
            <a:r>
              <a:t>Lorem ipsum dolor sit</a:t>
            </a:r>
          </a:p>
        </p:txBody>
      </p:sp>
      <p:sp>
        <p:nvSpPr>
          <p:cNvPr id="298" name="Lorem ipsum dolor sit amet, consectetur adipiscing elit. Praesent mattis nibh nec augue lobortis sodales. Praesent finibus mollis imperdiet. Nam ut erat eget erat sollicitudin vulputate nec vitae risus. Donec viverra ac eros vitae blandit. Donec aliquam "/>
          <p:cNvSpPr txBox="1">
            <a:spLocks noGrp="1"/>
          </p:cNvSpPr>
          <p:nvPr>
            <p:ph type="body" sz="quarter" idx="15"/>
          </p:nvPr>
        </p:nvSpPr>
        <p:spPr>
          <a:xfrm>
            <a:off x="11449454" y="5938242"/>
            <a:ext cx="7638622" cy="17303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Praesent mattis nibh nec augue lobortis sodales. Praesent finibus mollis imperdiet. Nam ut erat eget erat sollicitudin vulputate nec vitae risus. Donec viverra ac eros vitae blandit. Donec aliquam rhoncus justo a rhoncus. In tempor nunc at feugiat posuere. </a:t>
            </a:r>
          </a:p>
        </p:txBody>
      </p:sp>
      <p:sp>
        <p:nvSpPr>
          <p:cNvPr id="299"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2 ">
    <p:spTree>
      <p:nvGrpSpPr>
        <p:cNvPr id="1" name=""/>
        <p:cNvGrpSpPr/>
        <p:nvPr/>
      </p:nvGrpSpPr>
      <p:grpSpPr>
        <a:xfrm>
          <a:off x="0" y="0"/>
          <a:ext cx="0" cy="0"/>
          <a:chOff x="0" y="0"/>
          <a:chExt cx="0" cy="0"/>
        </a:xfrm>
      </p:grpSpPr>
      <p:sp>
        <p:nvSpPr>
          <p:cNvPr id="22" name="Lorem ipsum dolor sit"/>
          <p:cNvSpPr txBox="1">
            <a:spLocks noGrp="1"/>
          </p:cNvSpPr>
          <p:nvPr>
            <p:ph type="body" sz="quarter" idx="13"/>
          </p:nvPr>
        </p:nvSpPr>
        <p:spPr>
          <a:xfrm>
            <a:off x="4744356" y="5155406"/>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23" name="Lorem ipsum dolor sit amet, consectetur adipiscing elit. Nullam non luctus ipsum, ac aliquam arcu. Nam efficitur dolor erat, nec placerat sapien rhoncus nec. Aliquam erat volutpat. Cras molestie pharetra lectus, quis ullamcorper augue euismod quis. Class"/>
          <p:cNvSpPr txBox="1">
            <a:spLocks noGrp="1"/>
          </p:cNvSpPr>
          <p:nvPr>
            <p:ph type="body" sz="quarter" idx="14"/>
          </p:nvPr>
        </p:nvSpPr>
        <p:spPr>
          <a:xfrm>
            <a:off x="5724618" y="6416515"/>
            <a:ext cx="12934764" cy="204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Class aptent taciti sociosqu ad litora torquent per conubia nostra, per inceptos himenaeos. Curabitur imperdiet est ut neque ullamcorper, ac elementum ipsum lacinia. Proin nec maximus orci. Phasellus tincidunt at lacus in auctor. Phasellus ac diam quis dolor tincidunt ornare. Ut rhoncus luctus nulla, quis vehicula urna lacinia in.</a:t>
            </a:r>
          </a:p>
        </p:txBody>
      </p:sp>
      <p:sp>
        <p:nvSpPr>
          <p:cNvPr id="24"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20 ">
    <p:spTree>
      <p:nvGrpSpPr>
        <p:cNvPr id="1" name=""/>
        <p:cNvGrpSpPr/>
        <p:nvPr/>
      </p:nvGrpSpPr>
      <p:grpSpPr>
        <a:xfrm>
          <a:off x="0" y="0"/>
          <a:ext cx="0" cy="0"/>
          <a:chOff x="0" y="0"/>
          <a:chExt cx="0" cy="0"/>
        </a:xfrm>
      </p:grpSpPr>
      <p:sp>
        <p:nvSpPr>
          <p:cNvPr id="306" name="Lorem ipsum dolor sit"/>
          <p:cNvSpPr txBox="1">
            <a:spLocks noGrp="1"/>
          </p:cNvSpPr>
          <p:nvPr>
            <p:ph type="body" sz="quarter" idx="13"/>
          </p:nvPr>
        </p:nvSpPr>
        <p:spPr>
          <a:xfrm>
            <a:off x="5190841" y="4458890"/>
            <a:ext cx="6038222" cy="1946276"/>
          </a:xfrm>
          <a:prstGeom prst="rect">
            <a:avLst/>
          </a:prstGeom>
        </p:spPr>
        <p:txBody>
          <a:bodyPr lIns="71437" tIns="71437" rIns="71437" bIns="71437">
            <a:spAutoFit/>
          </a:bodyPr>
          <a:lstStyle>
            <a:lvl1pPr defTabSz="821531">
              <a:lnSpc>
                <a:spcPct val="100000"/>
              </a:lnSpc>
              <a:spcBef>
                <a:spcPts val="0"/>
              </a:spcBef>
              <a:defRPr sz="5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307" name="Lorem ipsum dolor sit amet, consectetur adipiscing elit. Nullam non luctus ipsum, ac aliquam arcu. Nam efficitur dolor erat, nec placerat sapien rhoncus nec. Aliquam erat volutpat. Cras molestie pharetra lectus, quis ullamcorper augue euismod quis."/>
          <p:cNvSpPr txBox="1">
            <a:spLocks noGrp="1"/>
          </p:cNvSpPr>
          <p:nvPr>
            <p:ph type="body" sz="quarter" idx="14"/>
          </p:nvPr>
        </p:nvSpPr>
        <p:spPr>
          <a:xfrm>
            <a:off x="5183256" y="6786562"/>
            <a:ext cx="5202841" cy="204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a:t>
            </a:r>
          </a:p>
        </p:txBody>
      </p:sp>
      <p:sp>
        <p:nvSpPr>
          <p:cNvPr id="308" name="Image"/>
          <p:cNvSpPr>
            <a:spLocks noGrp="1"/>
          </p:cNvSpPr>
          <p:nvPr>
            <p:ph type="pic" sz="quarter" idx="15"/>
          </p:nvPr>
        </p:nvSpPr>
        <p:spPr>
          <a:xfrm>
            <a:off x="10923984" y="4616648"/>
            <a:ext cx="8893970" cy="4482704"/>
          </a:xfrm>
          <a:prstGeom prst="rect">
            <a:avLst/>
          </a:prstGeom>
        </p:spPr>
        <p:txBody>
          <a:bodyPr lIns="91439" rIns="91439">
            <a:noAutofit/>
          </a:bodyPr>
          <a:lstStyle/>
          <a:p>
            <a:endParaRPr/>
          </a:p>
        </p:txBody>
      </p:sp>
      <p:sp>
        <p:nvSpPr>
          <p:cNvPr id="309" name="Image"/>
          <p:cNvSpPr>
            <a:spLocks noGrp="1"/>
          </p:cNvSpPr>
          <p:nvPr>
            <p:ph type="pic" sz="quarter" idx="16"/>
          </p:nvPr>
        </p:nvSpPr>
        <p:spPr>
          <a:xfrm>
            <a:off x="12682056" y="1931673"/>
            <a:ext cx="5377827" cy="8056671"/>
          </a:xfrm>
          <a:prstGeom prst="rect">
            <a:avLst/>
          </a:prstGeom>
        </p:spPr>
        <p:txBody>
          <a:bodyPr lIns="91439" rIns="91439">
            <a:noAutofit/>
          </a:bodyPr>
          <a:lstStyle/>
          <a:p>
            <a:endParaRPr/>
          </a:p>
        </p:txBody>
      </p:sp>
      <p:sp>
        <p:nvSpPr>
          <p:cNvPr id="310"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21 ">
    <p:spTree>
      <p:nvGrpSpPr>
        <p:cNvPr id="1" name=""/>
        <p:cNvGrpSpPr/>
        <p:nvPr/>
      </p:nvGrpSpPr>
      <p:grpSpPr>
        <a:xfrm>
          <a:off x="0" y="0"/>
          <a:ext cx="0" cy="0"/>
          <a:chOff x="0" y="0"/>
          <a:chExt cx="0" cy="0"/>
        </a:xfrm>
      </p:grpSpPr>
      <p:sp>
        <p:nvSpPr>
          <p:cNvPr id="317" name="Line"/>
          <p:cNvSpPr/>
          <p:nvPr/>
        </p:nvSpPr>
        <p:spPr>
          <a:xfrm>
            <a:off x="12948425" y="6858000"/>
            <a:ext cx="6166682" cy="0"/>
          </a:xfrm>
          <a:prstGeom prst="line">
            <a:avLst/>
          </a:prstGeom>
          <a:ln w="12700">
            <a:solidFill>
              <a:srgbClr val="C1D792"/>
            </a:solidFill>
            <a:miter lim="400000"/>
          </a:ln>
        </p:spPr>
        <p:txBody>
          <a:bodyPr lIns="71437" tIns="71437" rIns="71437" bIns="71437" anchor="ctr"/>
          <a:lstStyle/>
          <a:p>
            <a:pPr algn="ctr">
              <a:defRPr sz="3200">
                <a:solidFill>
                  <a:srgbClr val="000000"/>
                </a:solidFill>
                <a:latin typeface="+mn-lt"/>
                <a:ea typeface="+mn-ea"/>
                <a:cs typeface="+mn-cs"/>
                <a:sym typeface="Helvetica Light"/>
              </a:defRPr>
            </a:pPr>
            <a:endParaRPr/>
          </a:p>
        </p:txBody>
      </p:sp>
      <p:sp>
        <p:nvSpPr>
          <p:cNvPr id="318" name="Rectangle"/>
          <p:cNvSpPr>
            <a:spLocks noGrp="1"/>
          </p:cNvSpPr>
          <p:nvPr>
            <p:ph type="body" idx="13"/>
          </p:nvPr>
        </p:nvSpPr>
        <p:spPr>
          <a:xfrm>
            <a:off x="-7650" y="0"/>
            <a:ext cx="10752553" cy="13716000"/>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19" name="Lorem ipsum dolor sit"/>
          <p:cNvSpPr txBox="1">
            <a:spLocks noGrp="1"/>
          </p:cNvSpPr>
          <p:nvPr>
            <p:ph type="body" sz="quarter" idx="14"/>
          </p:nvPr>
        </p:nvSpPr>
        <p:spPr>
          <a:xfrm>
            <a:off x="2770047" y="4439690"/>
            <a:ext cx="5057352" cy="1946276"/>
          </a:xfrm>
          <a:prstGeom prst="rect">
            <a:avLst/>
          </a:prstGeom>
        </p:spPr>
        <p:txBody>
          <a:bodyPr lIns="71437" tIns="71437" rIns="71437" bIns="71437">
            <a:spAutoFit/>
          </a:bodyPr>
          <a:lstStyle>
            <a:lvl1pPr defTabSz="821531">
              <a:lnSpc>
                <a:spcPct val="100000"/>
              </a:lnSpc>
              <a:spcBef>
                <a:spcPts val="0"/>
              </a:spcBef>
              <a:defRPr sz="5200" cap="all">
                <a:solidFill>
                  <a:srgbClr val="FFFFFF"/>
                </a:solidFill>
                <a:latin typeface="Avenir Next Demi Bold"/>
                <a:ea typeface="Avenir Next Demi Bold"/>
                <a:cs typeface="Avenir Next Demi Bold"/>
                <a:sym typeface="Avenir Next Demi Bold"/>
              </a:defRPr>
            </a:lvl1pPr>
          </a:lstStyle>
          <a:p>
            <a:r>
              <a:t>Lorem ipsum dolor sit</a:t>
            </a:r>
          </a:p>
        </p:txBody>
      </p:sp>
      <p:sp>
        <p:nvSpPr>
          <p:cNvPr id="320" name="Lorem ipsum dolor sit amet, consectetur adipiscing elit. Nullam non luctus ipsum, ac aliquam arcu. Nam efficitur dolor erat, nec placerat sapien rhoncus nec. Aliquam erat volutpat. Cras molestie pharetra lectus, quis ullamcorper augue euismod quis."/>
          <p:cNvSpPr txBox="1">
            <a:spLocks noGrp="1"/>
          </p:cNvSpPr>
          <p:nvPr>
            <p:ph type="body" sz="quarter" idx="15"/>
          </p:nvPr>
        </p:nvSpPr>
        <p:spPr>
          <a:xfrm>
            <a:off x="2762462" y="6767362"/>
            <a:ext cx="5212329" cy="204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a:t>
            </a:r>
          </a:p>
        </p:txBody>
      </p:sp>
      <p:sp>
        <p:nvSpPr>
          <p:cNvPr id="321" name="Image"/>
          <p:cNvSpPr>
            <a:spLocks noGrp="1"/>
          </p:cNvSpPr>
          <p:nvPr>
            <p:ph type="pic" sz="quarter" idx="16"/>
          </p:nvPr>
        </p:nvSpPr>
        <p:spPr>
          <a:xfrm>
            <a:off x="14236898" y="3286125"/>
            <a:ext cx="3589735" cy="7143750"/>
          </a:xfrm>
          <a:prstGeom prst="rect">
            <a:avLst/>
          </a:prstGeom>
        </p:spPr>
        <p:txBody>
          <a:bodyPr lIns="91439" rIns="91439">
            <a:noAutofit/>
          </a:bodyPr>
          <a:lstStyle/>
          <a:p>
            <a:endParaRPr/>
          </a:p>
        </p:txBody>
      </p:sp>
      <p:sp>
        <p:nvSpPr>
          <p:cNvPr id="322" name="Square"/>
          <p:cNvSpPr>
            <a:spLocks noGrp="1"/>
          </p:cNvSpPr>
          <p:nvPr>
            <p:ph type="body" sz="quarter" idx="17"/>
          </p:nvPr>
        </p:nvSpPr>
        <p:spPr>
          <a:xfrm>
            <a:off x="12040962" y="6408062"/>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23" name="Image"/>
          <p:cNvSpPr>
            <a:spLocks noGrp="1"/>
          </p:cNvSpPr>
          <p:nvPr>
            <p:ph type="pic" sz="quarter" idx="18"/>
          </p:nvPr>
        </p:nvSpPr>
        <p:spPr>
          <a:xfrm>
            <a:off x="12294447" y="6581179"/>
            <a:ext cx="392907" cy="553642"/>
          </a:xfrm>
          <a:prstGeom prst="rect">
            <a:avLst/>
          </a:prstGeom>
        </p:spPr>
        <p:txBody>
          <a:bodyPr lIns="91439" rIns="91439">
            <a:noAutofit/>
          </a:bodyPr>
          <a:lstStyle/>
          <a:p>
            <a:endParaRPr/>
          </a:p>
        </p:txBody>
      </p:sp>
      <p:sp>
        <p:nvSpPr>
          <p:cNvPr id="324" name="Square"/>
          <p:cNvSpPr>
            <a:spLocks noGrp="1"/>
          </p:cNvSpPr>
          <p:nvPr>
            <p:ph type="body" sz="quarter" idx="19"/>
          </p:nvPr>
        </p:nvSpPr>
        <p:spPr>
          <a:xfrm>
            <a:off x="19122693" y="6408062"/>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25" name="Image"/>
          <p:cNvSpPr>
            <a:spLocks noGrp="1"/>
          </p:cNvSpPr>
          <p:nvPr>
            <p:ph type="pic" sz="quarter" idx="20"/>
          </p:nvPr>
        </p:nvSpPr>
        <p:spPr>
          <a:xfrm>
            <a:off x="19376178" y="6581179"/>
            <a:ext cx="392907" cy="553642"/>
          </a:xfrm>
          <a:prstGeom prst="rect">
            <a:avLst/>
          </a:prstGeom>
        </p:spPr>
        <p:txBody>
          <a:bodyPr lIns="91439" rIns="91439">
            <a:noAutofit/>
          </a:bodyPr>
          <a:lstStyle/>
          <a:p>
            <a:endParaRPr/>
          </a:p>
        </p:txBody>
      </p:sp>
      <p:sp>
        <p:nvSpPr>
          <p:cNvPr id="326"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22 ">
    <p:spTree>
      <p:nvGrpSpPr>
        <p:cNvPr id="1" name=""/>
        <p:cNvGrpSpPr/>
        <p:nvPr/>
      </p:nvGrpSpPr>
      <p:grpSpPr>
        <a:xfrm>
          <a:off x="0" y="0"/>
          <a:ext cx="0" cy="0"/>
          <a:chOff x="0" y="0"/>
          <a:chExt cx="0" cy="0"/>
        </a:xfrm>
      </p:grpSpPr>
      <p:sp>
        <p:nvSpPr>
          <p:cNvPr id="333" name="Image"/>
          <p:cNvSpPr>
            <a:spLocks noGrp="1"/>
          </p:cNvSpPr>
          <p:nvPr>
            <p:ph type="pic" idx="13"/>
          </p:nvPr>
        </p:nvSpPr>
        <p:spPr>
          <a:xfrm>
            <a:off x="-17326" y="1152361"/>
            <a:ext cx="15181301" cy="11411278"/>
          </a:xfrm>
          <a:prstGeom prst="rect">
            <a:avLst/>
          </a:prstGeom>
        </p:spPr>
        <p:txBody>
          <a:bodyPr lIns="91439" rIns="91439">
            <a:noAutofit/>
          </a:bodyPr>
          <a:lstStyle/>
          <a:p>
            <a:endParaRPr/>
          </a:p>
        </p:txBody>
      </p:sp>
      <p:sp>
        <p:nvSpPr>
          <p:cNvPr id="334" name="Rectangle"/>
          <p:cNvSpPr>
            <a:spLocks noGrp="1"/>
          </p:cNvSpPr>
          <p:nvPr>
            <p:ph type="body" sz="quarter" idx="14"/>
          </p:nvPr>
        </p:nvSpPr>
        <p:spPr>
          <a:xfrm>
            <a:off x="15167629" y="3415814"/>
            <a:ext cx="9247084" cy="6884372"/>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35" name="Lorem ipsum"/>
          <p:cNvSpPr txBox="1">
            <a:spLocks noGrp="1"/>
          </p:cNvSpPr>
          <p:nvPr>
            <p:ph type="body" sz="quarter" idx="15"/>
          </p:nvPr>
        </p:nvSpPr>
        <p:spPr>
          <a:xfrm>
            <a:off x="16654299" y="5731635"/>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a:t>
            </a:r>
          </a:p>
        </p:txBody>
      </p:sp>
      <p:sp>
        <p:nvSpPr>
          <p:cNvPr id="336" name="Lorem ipsum dolor"/>
          <p:cNvSpPr txBox="1">
            <a:spLocks noGrp="1"/>
          </p:cNvSpPr>
          <p:nvPr>
            <p:ph type="body" sz="quarter" idx="16"/>
          </p:nvPr>
        </p:nvSpPr>
        <p:spPr>
          <a:xfrm>
            <a:off x="16861919" y="6446010"/>
            <a:ext cx="5858504" cy="523876"/>
          </a:xfrm>
          <a:prstGeom prst="rect">
            <a:avLst/>
          </a:prstGeom>
        </p:spPr>
        <p:txBody>
          <a:bodyPr lIns="71437" tIns="71437" rIns="71437" bIns="71437">
            <a:spAutoFit/>
          </a:bodyPr>
          <a:lstStyle>
            <a:lvl1pPr algn="just" defTabSz="821531">
              <a:lnSpc>
                <a:spcPct val="100000"/>
              </a:lnSpc>
              <a:spcBef>
                <a:spcPts val="0"/>
              </a:spcBef>
              <a:defRPr sz="2200" cap="all">
                <a:solidFill>
                  <a:srgbClr val="22272B"/>
                </a:solidFill>
                <a:latin typeface="Avenir Next Medium"/>
                <a:ea typeface="Avenir Next Medium"/>
                <a:cs typeface="Avenir Next Medium"/>
                <a:sym typeface="Avenir Next Medium"/>
              </a:defRPr>
            </a:lvl1pPr>
          </a:lstStyle>
          <a:p>
            <a:r>
              <a:t>Lorem ipsum dolor</a:t>
            </a:r>
          </a:p>
        </p:txBody>
      </p:sp>
      <p:sp>
        <p:nvSpPr>
          <p:cNvPr id="337" name="Rectangle"/>
          <p:cNvSpPr>
            <a:spLocks noGrp="1"/>
          </p:cNvSpPr>
          <p:nvPr>
            <p:ph type="body" sz="quarter" idx="17"/>
          </p:nvPr>
        </p:nvSpPr>
        <p:spPr>
          <a:xfrm>
            <a:off x="18683890" y="7327072"/>
            <a:ext cx="2214564" cy="727143"/>
          </a:xfrm>
          <a:prstGeom prst="rect">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38" name="Lorem"/>
          <p:cNvSpPr txBox="1">
            <a:spLocks noGrp="1"/>
          </p:cNvSpPr>
          <p:nvPr>
            <p:ph type="body" sz="quarter" idx="18"/>
          </p:nvPr>
        </p:nvSpPr>
        <p:spPr>
          <a:xfrm>
            <a:off x="18404802" y="7409656"/>
            <a:ext cx="2772738" cy="561976"/>
          </a:xfrm>
          <a:prstGeom prst="rect">
            <a:avLst/>
          </a:prstGeom>
        </p:spPr>
        <p:txBody>
          <a:bodyPr lIns="71437" tIns="71437" rIns="71437" bIns="71437" anchor="ctr">
            <a:spAutoFit/>
          </a:bodyPr>
          <a:lstStyle>
            <a:lvl1pPr algn="just" defTabSz="821531">
              <a:lnSpc>
                <a:spcPct val="100000"/>
              </a:lnSpc>
              <a:spcBef>
                <a:spcPts val="0"/>
              </a:spcBef>
              <a:defRPr sz="2400" cap="all">
                <a:solidFill>
                  <a:srgbClr val="22272B"/>
                </a:solidFill>
                <a:latin typeface="Avenir Next Medium"/>
                <a:ea typeface="Avenir Next Medium"/>
                <a:cs typeface="Avenir Next Medium"/>
                <a:sym typeface="Avenir Next Medium"/>
              </a:defRPr>
            </a:lvl1pPr>
          </a:lstStyle>
          <a:p>
            <a:r>
              <a:t>Lorem</a:t>
            </a:r>
          </a:p>
        </p:txBody>
      </p:sp>
      <p:sp>
        <p:nvSpPr>
          <p:cNvPr id="339"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23 ">
    <p:spTree>
      <p:nvGrpSpPr>
        <p:cNvPr id="1" name=""/>
        <p:cNvGrpSpPr/>
        <p:nvPr/>
      </p:nvGrpSpPr>
      <p:grpSpPr>
        <a:xfrm>
          <a:off x="0" y="0"/>
          <a:ext cx="0" cy="0"/>
          <a:chOff x="0" y="0"/>
          <a:chExt cx="0" cy="0"/>
        </a:xfrm>
      </p:grpSpPr>
      <p:sp>
        <p:nvSpPr>
          <p:cNvPr id="346" name="Image"/>
          <p:cNvSpPr>
            <a:spLocks noGrp="1"/>
          </p:cNvSpPr>
          <p:nvPr>
            <p:ph type="pic" idx="13"/>
          </p:nvPr>
        </p:nvSpPr>
        <p:spPr>
          <a:xfrm>
            <a:off x="-1162088" y="-1659553"/>
            <a:ext cx="25545301" cy="17008913"/>
          </a:xfrm>
          <a:prstGeom prst="rect">
            <a:avLst/>
          </a:prstGeom>
        </p:spPr>
        <p:txBody>
          <a:bodyPr lIns="91439" rIns="91439">
            <a:noAutofit/>
          </a:bodyPr>
          <a:lstStyle/>
          <a:p>
            <a:endParaRPr/>
          </a:p>
        </p:txBody>
      </p:sp>
      <p:sp>
        <p:nvSpPr>
          <p:cNvPr id="347" name="Rectangle"/>
          <p:cNvSpPr>
            <a:spLocks noGrp="1"/>
          </p:cNvSpPr>
          <p:nvPr>
            <p:ph type="body" idx="14"/>
          </p:nvPr>
        </p:nvSpPr>
        <p:spPr>
          <a:xfrm>
            <a:off x="1763278" y="2183606"/>
            <a:ext cx="20857444" cy="9322594"/>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48" name="Lorem ipsum dolor"/>
          <p:cNvSpPr txBox="1">
            <a:spLocks noGrp="1"/>
          </p:cNvSpPr>
          <p:nvPr>
            <p:ph type="body" sz="quarter" idx="15"/>
          </p:nvPr>
        </p:nvSpPr>
        <p:spPr>
          <a:xfrm>
            <a:off x="4744356" y="498276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FFFFFF"/>
                </a:solidFill>
                <a:latin typeface="Avenir Next Demi Bold"/>
                <a:ea typeface="Avenir Next Demi Bold"/>
                <a:cs typeface="Avenir Next Demi Bold"/>
                <a:sym typeface="Avenir Next Demi Bold"/>
              </a:defRPr>
            </a:lvl1pPr>
          </a:lstStyle>
          <a:p>
            <a:r>
              <a:t>Lorem ipsum dolor</a:t>
            </a:r>
          </a:p>
        </p:txBody>
      </p:sp>
      <p:sp>
        <p:nvSpPr>
          <p:cNvPr id="349" name="Lorem ipsum"/>
          <p:cNvSpPr txBox="1">
            <a:spLocks noGrp="1"/>
          </p:cNvSpPr>
          <p:nvPr>
            <p:ph type="body" sz="quarter" idx="16"/>
          </p:nvPr>
        </p:nvSpPr>
        <p:spPr>
          <a:xfrm>
            <a:off x="4744356" y="641151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a:t>
            </a:r>
          </a:p>
        </p:txBody>
      </p:sp>
      <p:sp>
        <p:nvSpPr>
          <p:cNvPr id="350" name="Lorem ipsum dolor"/>
          <p:cNvSpPr txBox="1">
            <a:spLocks noGrp="1"/>
          </p:cNvSpPr>
          <p:nvPr>
            <p:ph type="body" sz="quarter" idx="17"/>
          </p:nvPr>
        </p:nvSpPr>
        <p:spPr>
          <a:xfrm>
            <a:off x="4744356" y="7840265"/>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FFFFFF"/>
                </a:solidFill>
                <a:latin typeface="Avenir Next Demi Bold"/>
                <a:ea typeface="Avenir Next Demi Bold"/>
                <a:cs typeface="Avenir Next Demi Bold"/>
                <a:sym typeface="Avenir Next Demi Bold"/>
              </a:defRPr>
            </a:lvl1pPr>
          </a:lstStyle>
          <a:p>
            <a:r>
              <a:t>Lorem ipsum dolor</a:t>
            </a:r>
          </a:p>
        </p:txBody>
      </p:sp>
      <p:sp>
        <p:nvSpPr>
          <p:cNvPr id="351"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24 ">
    <p:spTree>
      <p:nvGrpSpPr>
        <p:cNvPr id="1" name=""/>
        <p:cNvGrpSpPr/>
        <p:nvPr/>
      </p:nvGrpSpPr>
      <p:grpSpPr>
        <a:xfrm>
          <a:off x="0" y="0"/>
          <a:ext cx="0" cy="0"/>
          <a:chOff x="0" y="0"/>
          <a:chExt cx="0" cy="0"/>
        </a:xfrm>
      </p:grpSpPr>
      <p:sp>
        <p:nvSpPr>
          <p:cNvPr id="358" name="Rectangle"/>
          <p:cNvSpPr>
            <a:spLocks noGrp="1"/>
          </p:cNvSpPr>
          <p:nvPr>
            <p:ph type="body" sz="quarter" idx="13"/>
          </p:nvPr>
        </p:nvSpPr>
        <p:spPr>
          <a:xfrm>
            <a:off x="9861142" y="2668999"/>
            <a:ext cx="4661716" cy="8378002"/>
          </a:xfrm>
          <a:prstGeom prst="rect">
            <a:avLst/>
          </a:prstGeom>
          <a:solidFill>
            <a:srgbClr val="000000"/>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59" name="Lorem"/>
          <p:cNvSpPr txBox="1">
            <a:spLocks noGrp="1"/>
          </p:cNvSpPr>
          <p:nvPr>
            <p:ph type="body" sz="quarter" idx="14"/>
          </p:nvPr>
        </p:nvSpPr>
        <p:spPr>
          <a:xfrm>
            <a:off x="9055128" y="3548062"/>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C1D792"/>
                </a:solidFill>
                <a:latin typeface="Avenir Next Demi Bold"/>
                <a:ea typeface="Avenir Next Demi Bold"/>
                <a:cs typeface="Avenir Next Demi Bold"/>
                <a:sym typeface="Avenir Next Demi Bold"/>
              </a:defRPr>
            </a:lvl1pPr>
          </a:lstStyle>
          <a:p>
            <a:r>
              <a:t>Lorem</a:t>
            </a:r>
          </a:p>
        </p:txBody>
      </p:sp>
      <p:sp>
        <p:nvSpPr>
          <p:cNvPr id="360" name="Lorem"/>
          <p:cNvSpPr txBox="1">
            <a:spLocks noGrp="1"/>
          </p:cNvSpPr>
          <p:nvPr>
            <p:ph type="body" sz="quarter" idx="15"/>
          </p:nvPr>
        </p:nvSpPr>
        <p:spPr>
          <a:xfrm>
            <a:off x="9262748" y="4262437"/>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FFFFFF"/>
                </a:solidFill>
                <a:latin typeface="Avenir Next Medium"/>
                <a:ea typeface="Avenir Next Medium"/>
                <a:cs typeface="Avenir Next Medium"/>
                <a:sym typeface="Avenir Next Medium"/>
              </a:defRPr>
            </a:lvl1pPr>
          </a:lstStyle>
          <a:p>
            <a:r>
              <a:t>Lorem</a:t>
            </a:r>
          </a:p>
        </p:txBody>
      </p:sp>
      <p:sp>
        <p:nvSpPr>
          <p:cNvPr id="361" name="Lorem ipsum dolor sit amet…"/>
          <p:cNvSpPr txBox="1">
            <a:spLocks noGrp="1"/>
          </p:cNvSpPr>
          <p:nvPr>
            <p:ph type="body" sz="quarter" idx="16"/>
          </p:nvPr>
        </p:nvSpPr>
        <p:spPr>
          <a:xfrm>
            <a:off x="10378780" y="6611422"/>
            <a:ext cx="3626439" cy="3317876"/>
          </a:xfrm>
          <a:prstGeom prst="rect">
            <a:avLst/>
          </a:prstGeom>
        </p:spPr>
        <p:txBody>
          <a:bodyPr lIns="71437" tIns="71437" rIns="71437" bIns="71437">
            <a:spAutoFit/>
          </a:bodyPr>
          <a:lstStyle/>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p:txBody>
      </p:sp>
      <p:sp>
        <p:nvSpPr>
          <p:cNvPr id="362" name="Lorem"/>
          <p:cNvSpPr txBox="1">
            <a:spLocks noGrp="1"/>
          </p:cNvSpPr>
          <p:nvPr>
            <p:ph type="body" sz="quarter" idx="17"/>
          </p:nvPr>
        </p:nvSpPr>
        <p:spPr>
          <a:xfrm>
            <a:off x="4028377" y="3548062"/>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a:t>
            </a:r>
          </a:p>
        </p:txBody>
      </p:sp>
      <p:sp>
        <p:nvSpPr>
          <p:cNvPr id="363" name="Lorem"/>
          <p:cNvSpPr txBox="1">
            <a:spLocks noGrp="1"/>
          </p:cNvSpPr>
          <p:nvPr>
            <p:ph type="body" sz="quarter" idx="18"/>
          </p:nvPr>
        </p:nvSpPr>
        <p:spPr>
          <a:xfrm>
            <a:off x="4235997" y="4262437"/>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C1D792"/>
                </a:solidFill>
                <a:latin typeface="Avenir Next Medium"/>
                <a:ea typeface="Avenir Next Medium"/>
                <a:cs typeface="Avenir Next Medium"/>
                <a:sym typeface="Avenir Next Medium"/>
              </a:defRPr>
            </a:lvl1pPr>
          </a:lstStyle>
          <a:p>
            <a:r>
              <a:t>Lorem</a:t>
            </a:r>
          </a:p>
        </p:txBody>
      </p:sp>
      <p:sp>
        <p:nvSpPr>
          <p:cNvPr id="364" name="Lorem ipsum dolor sit amet…"/>
          <p:cNvSpPr txBox="1">
            <a:spLocks noGrp="1"/>
          </p:cNvSpPr>
          <p:nvPr>
            <p:ph type="body" sz="quarter" idx="19"/>
          </p:nvPr>
        </p:nvSpPr>
        <p:spPr>
          <a:xfrm>
            <a:off x="5352029" y="6599039"/>
            <a:ext cx="3626439" cy="3317876"/>
          </a:xfrm>
          <a:prstGeom prst="rect">
            <a:avLst/>
          </a:prstGeom>
        </p:spPr>
        <p:txBody>
          <a:bodyPr lIns="71437" tIns="71437" rIns="71437" bIns="71437">
            <a:spAutoFit/>
          </a:bodyPr>
          <a:lstStyle/>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p:txBody>
      </p:sp>
      <p:sp>
        <p:nvSpPr>
          <p:cNvPr id="365" name="Lorem"/>
          <p:cNvSpPr txBox="1">
            <a:spLocks noGrp="1"/>
          </p:cNvSpPr>
          <p:nvPr>
            <p:ph type="body" sz="quarter" idx="20"/>
          </p:nvPr>
        </p:nvSpPr>
        <p:spPr>
          <a:xfrm>
            <a:off x="14081879" y="3548062"/>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a:t>
            </a:r>
          </a:p>
        </p:txBody>
      </p:sp>
      <p:sp>
        <p:nvSpPr>
          <p:cNvPr id="366" name="Lorem"/>
          <p:cNvSpPr txBox="1">
            <a:spLocks noGrp="1"/>
          </p:cNvSpPr>
          <p:nvPr>
            <p:ph type="body" sz="quarter" idx="21"/>
          </p:nvPr>
        </p:nvSpPr>
        <p:spPr>
          <a:xfrm>
            <a:off x="14289499" y="4262437"/>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C1D792"/>
                </a:solidFill>
                <a:latin typeface="Avenir Next Medium"/>
                <a:ea typeface="Avenir Next Medium"/>
                <a:cs typeface="Avenir Next Medium"/>
                <a:sym typeface="Avenir Next Medium"/>
              </a:defRPr>
            </a:lvl1pPr>
          </a:lstStyle>
          <a:p>
            <a:r>
              <a:t>Lorem</a:t>
            </a:r>
          </a:p>
        </p:txBody>
      </p:sp>
      <p:sp>
        <p:nvSpPr>
          <p:cNvPr id="367" name="Lorem ipsum dolor sit amet…"/>
          <p:cNvSpPr txBox="1">
            <a:spLocks noGrp="1"/>
          </p:cNvSpPr>
          <p:nvPr>
            <p:ph type="body" sz="quarter" idx="22"/>
          </p:nvPr>
        </p:nvSpPr>
        <p:spPr>
          <a:xfrm>
            <a:off x="15405532" y="6599039"/>
            <a:ext cx="3626439" cy="3317876"/>
          </a:xfrm>
          <a:prstGeom prst="rect">
            <a:avLst/>
          </a:prstGeom>
        </p:spPr>
        <p:txBody>
          <a:bodyPr lIns="71437" tIns="71437" rIns="71437" bIns="71437">
            <a:spAutoFit/>
          </a:bodyPr>
          <a:lstStyle/>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p:txBody>
      </p:sp>
      <p:sp>
        <p:nvSpPr>
          <p:cNvPr id="368" name="Square"/>
          <p:cNvSpPr>
            <a:spLocks noGrp="1"/>
          </p:cNvSpPr>
          <p:nvPr>
            <p:ph type="body" sz="quarter" idx="23"/>
          </p:nvPr>
        </p:nvSpPr>
        <p:spPr>
          <a:xfrm>
            <a:off x="11742062" y="5173265"/>
            <a:ext cx="899876" cy="899876"/>
          </a:xfrm>
          <a:prstGeom prst="rect">
            <a:avLst/>
          </a:prstGeom>
          <a:ln>
            <a:solidFill>
              <a:srgbClr val="FFFFFF"/>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69" name="Image"/>
          <p:cNvSpPr>
            <a:spLocks noGrp="1"/>
          </p:cNvSpPr>
          <p:nvPr>
            <p:ph type="pic" sz="quarter" idx="24"/>
          </p:nvPr>
        </p:nvSpPr>
        <p:spPr>
          <a:xfrm>
            <a:off x="11995546" y="5346382"/>
            <a:ext cx="392908" cy="553642"/>
          </a:xfrm>
          <a:prstGeom prst="rect">
            <a:avLst/>
          </a:prstGeom>
        </p:spPr>
        <p:txBody>
          <a:bodyPr lIns="91439" rIns="91439">
            <a:noAutofit/>
          </a:bodyPr>
          <a:lstStyle/>
          <a:p>
            <a:endParaRPr/>
          </a:p>
        </p:txBody>
      </p:sp>
      <p:sp>
        <p:nvSpPr>
          <p:cNvPr id="370" name="Square"/>
          <p:cNvSpPr>
            <a:spLocks noGrp="1"/>
          </p:cNvSpPr>
          <p:nvPr>
            <p:ph type="body" sz="quarter" idx="25"/>
          </p:nvPr>
        </p:nvSpPr>
        <p:spPr>
          <a:xfrm>
            <a:off x="6715311" y="5173265"/>
            <a:ext cx="899876" cy="899876"/>
          </a:xfrm>
          <a:prstGeom prst="rect">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71" name="Square"/>
          <p:cNvSpPr>
            <a:spLocks noGrp="1"/>
          </p:cNvSpPr>
          <p:nvPr>
            <p:ph type="body" sz="quarter" idx="26"/>
          </p:nvPr>
        </p:nvSpPr>
        <p:spPr>
          <a:xfrm>
            <a:off x="16768813" y="5173265"/>
            <a:ext cx="899876" cy="899876"/>
          </a:xfrm>
          <a:prstGeom prst="rect">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72" name="Image"/>
          <p:cNvSpPr>
            <a:spLocks noGrp="1"/>
          </p:cNvSpPr>
          <p:nvPr>
            <p:ph type="pic" sz="quarter" idx="27"/>
          </p:nvPr>
        </p:nvSpPr>
        <p:spPr>
          <a:xfrm rot="10800000" flipH="1">
            <a:off x="6933076" y="5346382"/>
            <a:ext cx="464345" cy="553642"/>
          </a:xfrm>
          <a:prstGeom prst="rect">
            <a:avLst/>
          </a:prstGeom>
        </p:spPr>
        <p:txBody>
          <a:bodyPr lIns="91439" rIns="91439">
            <a:noAutofit/>
          </a:bodyPr>
          <a:lstStyle/>
          <a:p>
            <a:endParaRPr/>
          </a:p>
        </p:txBody>
      </p:sp>
      <p:sp>
        <p:nvSpPr>
          <p:cNvPr id="373" name="Image"/>
          <p:cNvSpPr>
            <a:spLocks noGrp="1"/>
          </p:cNvSpPr>
          <p:nvPr>
            <p:ph type="pic" sz="quarter" idx="28"/>
          </p:nvPr>
        </p:nvSpPr>
        <p:spPr>
          <a:xfrm rot="10800000" flipH="1">
            <a:off x="16986578" y="5346382"/>
            <a:ext cx="464345" cy="553642"/>
          </a:xfrm>
          <a:prstGeom prst="rect">
            <a:avLst/>
          </a:prstGeom>
        </p:spPr>
        <p:txBody>
          <a:bodyPr lIns="91439" rIns="91439">
            <a:noAutofit/>
          </a:bodyPr>
          <a:lstStyle/>
          <a:p>
            <a:endParaRPr/>
          </a:p>
        </p:txBody>
      </p:sp>
      <p:sp>
        <p:nvSpPr>
          <p:cNvPr id="374"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25 ">
    <p:spTree>
      <p:nvGrpSpPr>
        <p:cNvPr id="1" name=""/>
        <p:cNvGrpSpPr/>
        <p:nvPr/>
      </p:nvGrpSpPr>
      <p:grpSpPr>
        <a:xfrm>
          <a:off x="0" y="0"/>
          <a:ext cx="0" cy="0"/>
          <a:chOff x="0" y="0"/>
          <a:chExt cx="0" cy="0"/>
        </a:xfrm>
      </p:grpSpPr>
      <p:sp>
        <p:nvSpPr>
          <p:cNvPr id="381" name="Rectangle"/>
          <p:cNvSpPr>
            <a:spLocks noGrp="1"/>
          </p:cNvSpPr>
          <p:nvPr>
            <p:ph type="body" sz="quarter" idx="13"/>
          </p:nvPr>
        </p:nvSpPr>
        <p:spPr>
          <a:xfrm>
            <a:off x="4834390" y="3756259"/>
            <a:ext cx="4661717" cy="6203482"/>
          </a:xfrm>
          <a:prstGeom prst="rect">
            <a:avLst/>
          </a:prstGeom>
          <a:ln w="25400">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82" name="Rectangle"/>
          <p:cNvSpPr>
            <a:spLocks noGrp="1"/>
          </p:cNvSpPr>
          <p:nvPr>
            <p:ph type="body" sz="quarter" idx="14"/>
          </p:nvPr>
        </p:nvSpPr>
        <p:spPr>
          <a:xfrm>
            <a:off x="9861142" y="2668999"/>
            <a:ext cx="4661716" cy="8378002"/>
          </a:xfrm>
          <a:prstGeom prst="rect">
            <a:avLst/>
          </a:prstGeom>
          <a:ln w="25400">
            <a:solidFill>
              <a:srgbClr val="C1D792"/>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83" name="Rectangle"/>
          <p:cNvSpPr>
            <a:spLocks noGrp="1"/>
          </p:cNvSpPr>
          <p:nvPr>
            <p:ph type="body" sz="quarter" idx="15"/>
          </p:nvPr>
        </p:nvSpPr>
        <p:spPr>
          <a:xfrm>
            <a:off x="14887894" y="3756259"/>
            <a:ext cx="4661716" cy="6203482"/>
          </a:xfrm>
          <a:prstGeom prst="rect">
            <a:avLst/>
          </a:prstGeom>
          <a:ln w="25400">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84" name="Lorem"/>
          <p:cNvSpPr txBox="1">
            <a:spLocks noGrp="1"/>
          </p:cNvSpPr>
          <p:nvPr>
            <p:ph type="body" sz="quarter" idx="16"/>
          </p:nvPr>
        </p:nvSpPr>
        <p:spPr>
          <a:xfrm>
            <a:off x="9055128" y="3548062"/>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C1D792"/>
                </a:solidFill>
                <a:latin typeface="Avenir Next Demi Bold"/>
                <a:ea typeface="Avenir Next Demi Bold"/>
                <a:cs typeface="Avenir Next Demi Bold"/>
                <a:sym typeface="Avenir Next Demi Bold"/>
              </a:defRPr>
            </a:lvl1pPr>
          </a:lstStyle>
          <a:p>
            <a:r>
              <a:t>Lorem</a:t>
            </a:r>
          </a:p>
        </p:txBody>
      </p:sp>
      <p:sp>
        <p:nvSpPr>
          <p:cNvPr id="385" name="Lorem"/>
          <p:cNvSpPr txBox="1">
            <a:spLocks noGrp="1"/>
          </p:cNvSpPr>
          <p:nvPr>
            <p:ph type="body" sz="quarter" idx="17"/>
          </p:nvPr>
        </p:nvSpPr>
        <p:spPr>
          <a:xfrm>
            <a:off x="9262748" y="4262437"/>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22272B"/>
                </a:solidFill>
                <a:latin typeface="Avenir Next Medium"/>
                <a:ea typeface="Avenir Next Medium"/>
                <a:cs typeface="Avenir Next Medium"/>
                <a:sym typeface="Avenir Next Medium"/>
              </a:defRPr>
            </a:lvl1pPr>
          </a:lstStyle>
          <a:p>
            <a:r>
              <a:t>Lorem</a:t>
            </a:r>
          </a:p>
        </p:txBody>
      </p:sp>
      <p:sp>
        <p:nvSpPr>
          <p:cNvPr id="386" name="Lorem ipsum dolor sit amet…"/>
          <p:cNvSpPr txBox="1">
            <a:spLocks noGrp="1"/>
          </p:cNvSpPr>
          <p:nvPr>
            <p:ph type="body" sz="quarter" idx="18"/>
          </p:nvPr>
        </p:nvSpPr>
        <p:spPr>
          <a:xfrm>
            <a:off x="10378780" y="6599039"/>
            <a:ext cx="3626439" cy="3317876"/>
          </a:xfrm>
          <a:prstGeom prst="rect">
            <a:avLst/>
          </a:prstGeom>
        </p:spPr>
        <p:txBody>
          <a:bodyPr lIns="71437" tIns="71437" rIns="71437" bIns="71437">
            <a:spAutoFit/>
          </a:bodyPr>
          <a:lstStyle/>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p:txBody>
      </p:sp>
      <p:sp>
        <p:nvSpPr>
          <p:cNvPr id="387" name="Lorem"/>
          <p:cNvSpPr txBox="1">
            <a:spLocks noGrp="1"/>
          </p:cNvSpPr>
          <p:nvPr>
            <p:ph type="body" sz="quarter" idx="19"/>
          </p:nvPr>
        </p:nvSpPr>
        <p:spPr>
          <a:xfrm>
            <a:off x="4028377" y="4637484"/>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a:t>
            </a:r>
          </a:p>
        </p:txBody>
      </p:sp>
      <p:sp>
        <p:nvSpPr>
          <p:cNvPr id="388" name="Lorem"/>
          <p:cNvSpPr txBox="1">
            <a:spLocks noGrp="1"/>
          </p:cNvSpPr>
          <p:nvPr>
            <p:ph type="body" sz="quarter" idx="20"/>
          </p:nvPr>
        </p:nvSpPr>
        <p:spPr>
          <a:xfrm>
            <a:off x="4235997" y="5351859"/>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C1D792"/>
                </a:solidFill>
                <a:latin typeface="Avenir Next Medium"/>
                <a:ea typeface="Avenir Next Medium"/>
                <a:cs typeface="Avenir Next Medium"/>
                <a:sym typeface="Avenir Next Medium"/>
              </a:defRPr>
            </a:lvl1pPr>
          </a:lstStyle>
          <a:p>
            <a:r>
              <a:t>Lorem</a:t>
            </a:r>
          </a:p>
        </p:txBody>
      </p:sp>
      <p:sp>
        <p:nvSpPr>
          <p:cNvPr id="389" name="Lorem ipsum dolor sit amet…"/>
          <p:cNvSpPr txBox="1">
            <a:spLocks noGrp="1"/>
          </p:cNvSpPr>
          <p:nvPr>
            <p:ph type="body" sz="quarter" idx="21"/>
          </p:nvPr>
        </p:nvSpPr>
        <p:spPr>
          <a:xfrm>
            <a:off x="5352029" y="6259710"/>
            <a:ext cx="3626439" cy="2682876"/>
          </a:xfrm>
          <a:prstGeom prst="rect">
            <a:avLst/>
          </a:prstGeom>
        </p:spPr>
        <p:txBody>
          <a:bodyPr lIns="71437" tIns="71437" rIns="71437" bIns="71437">
            <a:spAutoFit/>
          </a:bodyPr>
          <a:lstStyle/>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p:txBody>
      </p:sp>
      <p:sp>
        <p:nvSpPr>
          <p:cNvPr id="390" name="Lorem"/>
          <p:cNvSpPr txBox="1">
            <a:spLocks noGrp="1"/>
          </p:cNvSpPr>
          <p:nvPr>
            <p:ph type="body" sz="quarter" idx="22"/>
          </p:nvPr>
        </p:nvSpPr>
        <p:spPr>
          <a:xfrm>
            <a:off x="14081879" y="4637484"/>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a:t>
            </a:r>
          </a:p>
        </p:txBody>
      </p:sp>
      <p:sp>
        <p:nvSpPr>
          <p:cNvPr id="391" name="Lorem"/>
          <p:cNvSpPr txBox="1">
            <a:spLocks noGrp="1"/>
          </p:cNvSpPr>
          <p:nvPr>
            <p:ph type="body" sz="quarter" idx="23"/>
          </p:nvPr>
        </p:nvSpPr>
        <p:spPr>
          <a:xfrm>
            <a:off x="14289499" y="5351859"/>
            <a:ext cx="5858504" cy="561976"/>
          </a:xfrm>
          <a:prstGeom prst="rect">
            <a:avLst/>
          </a:prstGeom>
        </p:spPr>
        <p:txBody>
          <a:bodyPr lIns="71437" tIns="71437" rIns="71437" bIns="71437">
            <a:spAutoFit/>
          </a:bodyPr>
          <a:lstStyle>
            <a:lvl1pPr algn="just" defTabSz="821531">
              <a:lnSpc>
                <a:spcPct val="100000"/>
              </a:lnSpc>
              <a:spcBef>
                <a:spcPts val="0"/>
              </a:spcBef>
              <a:defRPr sz="2400" cap="all">
                <a:solidFill>
                  <a:srgbClr val="C1D792"/>
                </a:solidFill>
                <a:latin typeface="Avenir Next Medium"/>
                <a:ea typeface="Avenir Next Medium"/>
                <a:cs typeface="Avenir Next Medium"/>
                <a:sym typeface="Avenir Next Medium"/>
              </a:defRPr>
            </a:lvl1pPr>
          </a:lstStyle>
          <a:p>
            <a:r>
              <a:t>Lorem</a:t>
            </a:r>
          </a:p>
        </p:txBody>
      </p:sp>
      <p:sp>
        <p:nvSpPr>
          <p:cNvPr id="392" name="Lorem ipsum dolor sit amet…"/>
          <p:cNvSpPr txBox="1">
            <a:spLocks noGrp="1"/>
          </p:cNvSpPr>
          <p:nvPr>
            <p:ph type="body" sz="quarter" idx="24"/>
          </p:nvPr>
        </p:nvSpPr>
        <p:spPr>
          <a:xfrm>
            <a:off x="15405532" y="6259710"/>
            <a:ext cx="3626439" cy="2682876"/>
          </a:xfrm>
          <a:prstGeom prst="rect">
            <a:avLst/>
          </a:prstGeom>
        </p:spPr>
        <p:txBody>
          <a:bodyPr lIns="71437" tIns="71437" rIns="71437" bIns="71437">
            <a:spAutoFit/>
          </a:bodyPr>
          <a:lstStyle/>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pPr>
            <a:r>
              <a:t>Lorem ipsum dolor sit</a:t>
            </a:r>
          </a:p>
        </p:txBody>
      </p:sp>
      <p:sp>
        <p:nvSpPr>
          <p:cNvPr id="393" name="Square"/>
          <p:cNvSpPr>
            <a:spLocks noGrp="1"/>
          </p:cNvSpPr>
          <p:nvPr>
            <p:ph type="body" sz="quarter" idx="25"/>
          </p:nvPr>
        </p:nvSpPr>
        <p:spPr>
          <a:xfrm>
            <a:off x="11742062" y="5173265"/>
            <a:ext cx="899876" cy="899876"/>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94" name="Image"/>
          <p:cNvSpPr>
            <a:spLocks noGrp="1"/>
          </p:cNvSpPr>
          <p:nvPr>
            <p:ph type="pic" sz="quarter" idx="26"/>
          </p:nvPr>
        </p:nvSpPr>
        <p:spPr>
          <a:xfrm>
            <a:off x="11995546" y="5346382"/>
            <a:ext cx="392908" cy="553642"/>
          </a:xfrm>
          <a:prstGeom prst="rect">
            <a:avLst/>
          </a:prstGeom>
        </p:spPr>
        <p:txBody>
          <a:bodyPr lIns="91439" rIns="91439">
            <a:noAutofit/>
          </a:bodyPr>
          <a:lstStyle/>
          <a:p>
            <a:endParaRPr/>
          </a:p>
        </p:txBody>
      </p:sp>
      <p:sp>
        <p:nvSpPr>
          <p:cNvPr id="395"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26 ">
    <p:spTree>
      <p:nvGrpSpPr>
        <p:cNvPr id="1" name=""/>
        <p:cNvGrpSpPr/>
        <p:nvPr/>
      </p:nvGrpSpPr>
      <p:grpSpPr>
        <a:xfrm>
          <a:off x="0" y="0"/>
          <a:ext cx="0" cy="0"/>
          <a:chOff x="0" y="0"/>
          <a:chExt cx="0" cy="0"/>
        </a:xfrm>
      </p:grpSpPr>
      <p:graphicFrame>
        <p:nvGraphicFramePr>
          <p:cNvPr id="402" name="2D Area Chart"/>
          <p:cNvGraphicFramePr/>
          <p:nvPr/>
        </p:nvGraphicFramePr>
        <p:xfrm>
          <a:off x="5779778" y="5952402"/>
          <a:ext cx="13077967" cy="4994008"/>
        </p:xfrm>
        <a:graphic>
          <a:graphicData uri="http://schemas.openxmlformats.org/drawingml/2006/chart">
            <c:chart xmlns:c="http://schemas.openxmlformats.org/drawingml/2006/chart" xmlns:r="http://schemas.openxmlformats.org/officeDocument/2006/relationships" r:id="rId2"/>
          </a:graphicData>
        </a:graphic>
      </p:graphicFrame>
      <p:sp>
        <p:nvSpPr>
          <p:cNvPr id="403" name="Lorem ipsum dolor sit"/>
          <p:cNvSpPr txBox="1">
            <a:spLocks noGrp="1"/>
          </p:cNvSpPr>
          <p:nvPr>
            <p:ph type="body" sz="quarter" idx="13"/>
          </p:nvPr>
        </p:nvSpPr>
        <p:spPr>
          <a:xfrm>
            <a:off x="4744356" y="2297906"/>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404" name="Lorem ipsum dolor sit amet, consectetur adipiscing elit. Nullam non luctus ipsum, ac aliquam arcu. Nam efficitur dolor erat, nec placerat sapien rhoncus nec. Aliquam erat volutpat. Cras molestie pharetra lectus, quis ullamcorper augue euismod quis. Class"/>
          <p:cNvSpPr txBox="1">
            <a:spLocks noGrp="1"/>
          </p:cNvSpPr>
          <p:nvPr>
            <p:ph type="body" sz="quarter" idx="14"/>
          </p:nvPr>
        </p:nvSpPr>
        <p:spPr>
          <a:xfrm>
            <a:off x="5724618" y="3559015"/>
            <a:ext cx="12934764" cy="1412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Class aptent taciti sociosqu ad litora torquent per conubia nostra, per inceptos himenaeos. Curabitur imperdiet est ut neque ullamcorper, ac elementum ipsum lacinia.</a:t>
            </a:r>
          </a:p>
        </p:txBody>
      </p:sp>
      <p:sp>
        <p:nvSpPr>
          <p:cNvPr id="405"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27 ">
    <p:spTree>
      <p:nvGrpSpPr>
        <p:cNvPr id="1" name=""/>
        <p:cNvGrpSpPr/>
        <p:nvPr/>
      </p:nvGrpSpPr>
      <p:grpSpPr>
        <a:xfrm>
          <a:off x="0" y="0"/>
          <a:ext cx="0" cy="0"/>
          <a:chOff x="0" y="0"/>
          <a:chExt cx="0" cy="0"/>
        </a:xfrm>
      </p:grpSpPr>
      <p:graphicFrame>
        <p:nvGraphicFramePr>
          <p:cNvPr id="412" name="2D Pie Chart"/>
          <p:cNvGraphicFramePr/>
          <p:nvPr/>
        </p:nvGraphicFramePr>
        <p:xfrm>
          <a:off x="12879977" y="3652242"/>
          <a:ext cx="6411517" cy="6411516"/>
        </p:xfrm>
        <a:graphic>
          <a:graphicData uri="http://schemas.openxmlformats.org/drawingml/2006/chart">
            <c:chart xmlns:c="http://schemas.openxmlformats.org/drawingml/2006/chart" xmlns:r="http://schemas.openxmlformats.org/officeDocument/2006/relationships" r:id="rId2"/>
          </a:graphicData>
        </a:graphic>
      </p:graphicFrame>
      <p:sp>
        <p:nvSpPr>
          <p:cNvPr id="413" name="Lorem ipsum dolor sit"/>
          <p:cNvSpPr txBox="1">
            <a:spLocks noGrp="1"/>
          </p:cNvSpPr>
          <p:nvPr>
            <p:ph type="body" sz="quarter" idx="13"/>
          </p:nvPr>
        </p:nvSpPr>
        <p:spPr>
          <a:xfrm>
            <a:off x="5190841" y="4280296"/>
            <a:ext cx="6038222" cy="1946276"/>
          </a:xfrm>
          <a:prstGeom prst="rect">
            <a:avLst/>
          </a:prstGeom>
        </p:spPr>
        <p:txBody>
          <a:bodyPr lIns="71437" tIns="71437" rIns="71437" bIns="71437">
            <a:spAutoFit/>
          </a:bodyPr>
          <a:lstStyle>
            <a:lvl1pPr defTabSz="821531">
              <a:lnSpc>
                <a:spcPct val="100000"/>
              </a:lnSpc>
              <a:spcBef>
                <a:spcPts val="0"/>
              </a:spcBef>
              <a:defRPr sz="5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414" name="Lorem ipsum dolor sit amet, consectetur adipiscing elit. Nullam non luctus ipsum, ac aliquam arcu. Nam efficitur dolor erat, nec placerat sapien rhoncus nec. Aliquam erat volutpat. Cras molestie pharetra lectus, quis ullamcorper augue euismod quis."/>
          <p:cNvSpPr txBox="1">
            <a:spLocks noGrp="1"/>
          </p:cNvSpPr>
          <p:nvPr>
            <p:ph type="body" sz="quarter" idx="14"/>
          </p:nvPr>
        </p:nvSpPr>
        <p:spPr>
          <a:xfrm>
            <a:off x="5183256" y="6732984"/>
            <a:ext cx="6053393" cy="17303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a:t>
            </a:r>
          </a:p>
        </p:txBody>
      </p:sp>
      <p:sp>
        <p:nvSpPr>
          <p:cNvPr id="415"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28 ">
    <p:spTree>
      <p:nvGrpSpPr>
        <p:cNvPr id="1" name=""/>
        <p:cNvGrpSpPr/>
        <p:nvPr/>
      </p:nvGrpSpPr>
      <p:grpSpPr>
        <a:xfrm>
          <a:off x="0" y="0"/>
          <a:ext cx="0" cy="0"/>
          <a:chOff x="0" y="0"/>
          <a:chExt cx="0" cy="0"/>
        </a:xfrm>
      </p:grpSpPr>
      <p:sp>
        <p:nvSpPr>
          <p:cNvPr id="422" name="Lorem ipsum dolor sit"/>
          <p:cNvSpPr txBox="1">
            <a:spLocks noGrp="1"/>
          </p:cNvSpPr>
          <p:nvPr>
            <p:ph type="body" sz="quarter" idx="13"/>
          </p:nvPr>
        </p:nvSpPr>
        <p:spPr>
          <a:xfrm>
            <a:off x="5190841" y="2672952"/>
            <a:ext cx="6038222" cy="1946276"/>
          </a:xfrm>
          <a:prstGeom prst="rect">
            <a:avLst/>
          </a:prstGeom>
        </p:spPr>
        <p:txBody>
          <a:bodyPr lIns="71437" tIns="71437" rIns="71437" bIns="71437">
            <a:spAutoFit/>
          </a:bodyPr>
          <a:lstStyle>
            <a:lvl1pPr defTabSz="821531">
              <a:lnSpc>
                <a:spcPct val="100000"/>
              </a:lnSpc>
              <a:spcBef>
                <a:spcPts val="0"/>
              </a:spcBef>
              <a:defRPr sz="5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423" name="Lorem ipsum dolor sit amet, consectetur adipiscing elit. Etiam maximus dolor urna, a malesuada nulla cursus et. Proin accumsan ut eros nec semper. Suspendisse magna mauris, fringilla a nunc eget, scelerisque hendrerit tellus. Sed feugiat ligula non nisi "/>
          <p:cNvSpPr txBox="1">
            <a:spLocks noGrp="1"/>
          </p:cNvSpPr>
          <p:nvPr>
            <p:ph type="body" sz="quarter" idx="14"/>
          </p:nvPr>
        </p:nvSpPr>
        <p:spPr>
          <a:xfrm>
            <a:off x="10903976" y="2735460"/>
            <a:ext cx="8283304" cy="17303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Etiam maximus dolor urna, a malesuada nulla cursus et. Proin accumsan ut eros nec semper. Suspendisse magna mauris, fringilla a nunc eget, scelerisque hendrerit tellus. Sed feugiat ligula non nisi scelerisque, id aliquet dolor interdum. In a velit pulvinar, convallis elit et, convallis dui. </a:t>
            </a:r>
          </a:p>
        </p:txBody>
      </p:sp>
      <p:sp>
        <p:nvSpPr>
          <p:cNvPr id="424" name="Rectangle"/>
          <p:cNvSpPr/>
          <p:nvPr/>
        </p:nvSpPr>
        <p:spPr>
          <a:xfrm>
            <a:off x="7050" y="5878245"/>
            <a:ext cx="24369900" cy="7846685"/>
          </a:xfrm>
          <a:prstGeom prst="rect">
            <a:avLst/>
          </a:prstGeom>
          <a:solidFill>
            <a:srgbClr val="C1D792"/>
          </a:solidFill>
          <a:ln w="12700">
            <a:miter lim="400000"/>
          </a:ln>
        </p:spPr>
        <p:txBody>
          <a:bodyPr lIns="71437" tIns="71437" rIns="71437" bIns="71437" anchor="ctr"/>
          <a:lstStyle/>
          <a:p>
            <a:pPr algn="ctr">
              <a:defRPr sz="3200">
                <a:solidFill>
                  <a:srgbClr val="FFFFFF"/>
                </a:solidFill>
                <a:latin typeface="+mn-lt"/>
                <a:ea typeface="+mn-ea"/>
                <a:cs typeface="+mn-cs"/>
                <a:sym typeface="Helvetica Light"/>
              </a:defRPr>
            </a:pPr>
            <a:endParaRPr/>
          </a:p>
        </p:txBody>
      </p:sp>
      <p:graphicFrame>
        <p:nvGraphicFramePr>
          <p:cNvPr id="425" name="2D Column Chart"/>
          <p:cNvGraphicFramePr/>
          <p:nvPr/>
        </p:nvGraphicFramePr>
        <p:xfrm>
          <a:off x="5273144" y="7172669"/>
          <a:ext cx="13836119" cy="4222270"/>
        </p:xfrm>
        <a:graphic>
          <a:graphicData uri="http://schemas.openxmlformats.org/drawingml/2006/chart">
            <c:chart xmlns:c="http://schemas.openxmlformats.org/drawingml/2006/chart" xmlns:r="http://schemas.openxmlformats.org/officeDocument/2006/relationships" r:id="rId2"/>
          </a:graphicData>
        </a:graphic>
      </p:graphicFrame>
      <p:sp>
        <p:nvSpPr>
          <p:cNvPr id="426"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29 ">
    <p:spTree>
      <p:nvGrpSpPr>
        <p:cNvPr id="1" name=""/>
        <p:cNvGrpSpPr/>
        <p:nvPr/>
      </p:nvGrpSpPr>
      <p:grpSpPr>
        <a:xfrm>
          <a:off x="0" y="0"/>
          <a:ext cx="0" cy="0"/>
          <a:chOff x="0" y="0"/>
          <a:chExt cx="0" cy="0"/>
        </a:xfrm>
      </p:grpSpPr>
      <p:sp>
        <p:nvSpPr>
          <p:cNvPr id="433" name="Lorem ipsum dolor sit"/>
          <p:cNvSpPr txBox="1">
            <a:spLocks noGrp="1"/>
          </p:cNvSpPr>
          <p:nvPr>
            <p:ph type="body" sz="quarter" idx="13"/>
          </p:nvPr>
        </p:nvSpPr>
        <p:spPr>
          <a:xfrm>
            <a:off x="5190841" y="4280296"/>
            <a:ext cx="6038222" cy="1946276"/>
          </a:xfrm>
          <a:prstGeom prst="rect">
            <a:avLst/>
          </a:prstGeom>
        </p:spPr>
        <p:txBody>
          <a:bodyPr lIns="71437" tIns="71437" rIns="71437" bIns="71437">
            <a:spAutoFit/>
          </a:bodyPr>
          <a:lstStyle>
            <a:lvl1pPr defTabSz="821531">
              <a:lnSpc>
                <a:spcPct val="100000"/>
              </a:lnSpc>
              <a:spcBef>
                <a:spcPts val="0"/>
              </a:spcBef>
              <a:defRPr sz="5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434" name="Lorem ipsum dolor sit amet, consectetur adipiscing elit. Nullam non luctus ipsum, ac aliquam arcu. Nam efficitur dolor erat, nec placerat sapien rhoncus nec. Aliquam erat volutpat. Cras molestie pharetra lectus, quis ullamcorper augue euismod quis."/>
          <p:cNvSpPr txBox="1">
            <a:spLocks noGrp="1"/>
          </p:cNvSpPr>
          <p:nvPr>
            <p:ph type="body" sz="quarter" idx="14"/>
          </p:nvPr>
        </p:nvSpPr>
        <p:spPr>
          <a:xfrm>
            <a:off x="5183256" y="6732984"/>
            <a:ext cx="6053393" cy="17303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 Cras molestie pharetra lectus, quis ullamcorper augue euismod quis. </a:t>
            </a:r>
          </a:p>
        </p:txBody>
      </p:sp>
      <p:sp>
        <p:nvSpPr>
          <p:cNvPr id="435" name="Shape"/>
          <p:cNvSpPr/>
          <p:nvPr/>
        </p:nvSpPr>
        <p:spPr>
          <a:xfrm>
            <a:off x="12163025" y="3712709"/>
            <a:ext cx="7003603" cy="6290581"/>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3"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solidFill>
            <a:srgbClr val="000000"/>
          </a:solidFill>
          <a:ln w="12700">
            <a:miter lim="400000"/>
          </a:ln>
        </p:spPr>
        <p:txBody>
          <a:bodyPr lIns="0" tIns="0" rIns="0" bIns="0" anchor="ctr"/>
          <a:lstStyle/>
          <a:p>
            <a:pPr algn="ctr" defTabSz="642937">
              <a:defRPr sz="42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436" name="Circle"/>
          <p:cNvSpPr/>
          <p:nvPr/>
        </p:nvSpPr>
        <p:spPr>
          <a:xfrm>
            <a:off x="17133558" y="7516285"/>
            <a:ext cx="589407" cy="589407"/>
          </a:xfrm>
          <a:prstGeom prst="ellipse">
            <a:avLst/>
          </a:prstGeom>
          <a:solidFill>
            <a:srgbClr val="C1D792"/>
          </a:solidFill>
          <a:ln w="12700">
            <a:miter lim="400000"/>
          </a:ln>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437" name="Circle"/>
          <p:cNvSpPr/>
          <p:nvPr/>
        </p:nvSpPr>
        <p:spPr>
          <a:xfrm>
            <a:off x="16993195" y="7375921"/>
            <a:ext cx="870134" cy="870134"/>
          </a:xfrm>
          <a:prstGeom prst="ellipse">
            <a:avLst/>
          </a:prstGeom>
          <a:ln w="12700">
            <a:solidFill>
              <a:srgbClr val="FFFFFF"/>
            </a:solidFill>
            <a:miter lim="400000"/>
          </a:ln>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438"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3 ">
    <p:spTree>
      <p:nvGrpSpPr>
        <p:cNvPr id="1" name=""/>
        <p:cNvGrpSpPr/>
        <p:nvPr/>
      </p:nvGrpSpPr>
      <p:grpSpPr>
        <a:xfrm>
          <a:off x="0" y="0"/>
          <a:ext cx="0" cy="0"/>
          <a:chOff x="0" y="0"/>
          <a:chExt cx="0" cy="0"/>
        </a:xfrm>
      </p:grpSpPr>
      <p:sp>
        <p:nvSpPr>
          <p:cNvPr id="31" name="Image"/>
          <p:cNvSpPr>
            <a:spLocks noGrp="1"/>
          </p:cNvSpPr>
          <p:nvPr>
            <p:ph type="pic" idx="13"/>
          </p:nvPr>
        </p:nvSpPr>
        <p:spPr>
          <a:xfrm>
            <a:off x="-40970" y="-441967"/>
            <a:ext cx="9745457" cy="14599934"/>
          </a:xfrm>
          <a:prstGeom prst="rect">
            <a:avLst/>
          </a:prstGeom>
        </p:spPr>
        <p:txBody>
          <a:bodyPr lIns="91439" rIns="91439">
            <a:noAutofit/>
          </a:bodyPr>
          <a:lstStyle/>
          <a:p>
            <a:endParaRPr/>
          </a:p>
        </p:txBody>
      </p:sp>
      <p:sp>
        <p:nvSpPr>
          <p:cNvPr id="32" name="Square"/>
          <p:cNvSpPr>
            <a:spLocks noGrp="1"/>
          </p:cNvSpPr>
          <p:nvPr>
            <p:ph type="body" sz="quarter" idx="14"/>
          </p:nvPr>
        </p:nvSpPr>
        <p:spPr>
          <a:xfrm>
            <a:off x="7994977" y="5179218"/>
            <a:ext cx="3357563" cy="3357563"/>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33" name="Lorem ipsum dolor"/>
          <p:cNvSpPr txBox="1">
            <a:spLocks noGrp="1"/>
          </p:cNvSpPr>
          <p:nvPr>
            <p:ph type="body" sz="quarter" idx="15"/>
          </p:nvPr>
        </p:nvSpPr>
        <p:spPr>
          <a:xfrm>
            <a:off x="8361089" y="5700712"/>
            <a:ext cx="2625338" cy="2314576"/>
          </a:xfrm>
          <a:prstGeom prst="rect">
            <a:avLst/>
          </a:prstGeom>
        </p:spPr>
        <p:txBody>
          <a:bodyPr lIns="71437" tIns="71437" rIns="71437" bIns="71437" anchor="ctr">
            <a:spAutoFit/>
          </a:bodyPr>
          <a:lstStyle>
            <a:lvl1pPr algn="just"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Lorem ipsum dolor</a:t>
            </a:r>
          </a:p>
        </p:txBody>
      </p:sp>
      <p:sp>
        <p:nvSpPr>
          <p:cNvPr id="34" name="Lorem ipsum dolor sit amet, consectetur adipiscing elit. Etiam maximus dolor urna, a malesuada nulla cursus et. Proin accumsan ut eros nec semper. Suspendisse magna mauris, fringilla a nunc eget, scelerisque hendrerit tellus. Sed feugiat ligula non nisi "/>
          <p:cNvSpPr txBox="1">
            <a:spLocks noGrp="1"/>
          </p:cNvSpPr>
          <p:nvPr>
            <p:ph type="body" sz="quarter" idx="16"/>
          </p:nvPr>
        </p:nvSpPr>
        <p:spPr>
          <a:xfrm>
            <a:off x="12515547" y="5768578"/>
            <a:ext cx="7644093" cy="17303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Etiam maximus dolor urna, a malesuada nulla cursus et. Proin accumsan ut eros nec semper. Suspendisse magna mauris, fringilla a nunc eget, scelerisque hendrerit tellus. Sed feugiat ligula non nisi scelerisque, id aliquet dolor interdum. In a velit pulvinar, convallis elit et, convallis dui. </a:t>
            </a:r>
          </a:p>
        </p:txBody>
      </p:sp>
      <p:sp>
        <p:nvSpPr>
          <p:cNvPr id="35"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30 ">
    <p:spTree>
      <p:nvGrpSpPr>
        <p:cNvPr id="1" name=""/>
        <p:cNvGrpSpPr/>
        <p:nvPr/>
      </p:nvGrpSpPr>
      <p:grpSpPr>
        <a:xfrm>
          <a:off x="0" y="0"/>
          <a:ext cx="0" cy="0"/>
          <a:chOff x="0" y="0"/>
          <a:chExt cx="0" cy="0"/>
        </a:xfrm>
      </p:grpSpPr>
      <p:sp>
        <p:nvSpPr>
          <p:cNvPr id="445" name="Image"/>
          <p:cNvSpPr>
            <a:spLocks noGrp="1"/>
          </p:cNvSpPr>
          <p:nvPr>
            <p:ph type="pic" idx="13"/>
          </p:nvPr>
        </p:nvSpPr>
        <p:spPr>
          <a:xfrm>
            <a:off x="-16229" y="-1264953"/>
            <a:ext cx="24399358" cy="16245905"/>
          </a:xfrm>
          <a:prstGeom prst="rect">
            <a:avLst/>
          </a:prstGeom>
        </p:spPr>
        <p:txBody>
          <a:bodyPr lIns="91439" rIns="91439">
            <a:noAutofit/>
          </a:bodyPr>
          <a:lstStyle/>
          <a:p>
            <a:endParaRPr/>
          </a:p>
        </p:txBody>
      </p:sp>
      <p:sp>
        <p:nvSpPr>
          <p:cNvPr id="446" name="Rectangle"/>
          <p:cNvSpPr>
            <a:spLocks noGrp="1"/>
          </p:cNvSpPr>
          <p:nvPr>
            <p:ph type="body" idx="14"/>
          </p:nvPr>
        </p:nvSpPr>
        <p:spPr>
          <a:xfrm>
            <a:off x="2550" y="3576650"/>
            <a:ext cx="24378900" cy="6562700"/>
          </a:xfrm>
          <a:prstGeom prst="rect">
            <a:avLst/>
          </a:prstGeom>
          <a:solidFill>
            <a:srgbClr val="FFFFFF"/>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447" name="Thank You"/>
          <p:cNvSpPr txBox="1">
            <a:spLocks noGrp="1"/>
          </p:cNvSpPr>
          <p:nvPr>
            <p:ph type="body" sz="quarter" idx="15"/>
          </p:nvPr>
        </p:nvSpPr>
        <p:spPr>
          <a:xfrm>
            <a:off x="5236257" y="4288637"/>
            <a:ext cx="13911487" cy="1882776"/>
          </a:xfrm>
          <a:prstGeom prst="rect">
            <a:avLst/>
          </a:prstGeom>
        </p:spPr>
        <p:txBody>
          <a:bodyPr lIns="71437" tIns="71437" rIns="71437" bIns="71437">
            <a:spAutoFit/>
          </a:bodyPr>
          <a:lstStyle>
            <a:lvl1pPr algn="just" defTabSz="821531">
              <a:lnSpc>
                <a:spcPct val="100000"/>
              </a:lnSpc>
              <a:spcBef>
                <a:spcPts val="0"/>
              </a:spcBef>
              <a:defRPr sz="10000" b="1" cap="all" spc="3100">
                <a:solidFill>
                  <a:srgbClr val="22272B"/>
                </a:solidFill>
                <a:latin typeface="Avenir Next Regular"/>
                <a:ea typeface="Avenir Next Regular"/>
                <a:cs typeface="Avenir Next Regular"/>
                <a:sym typeface="Avenir Next Regular"/>
              </a:defRPr>
            </a:lvl1pPr>
          </a:lstStyle>
          <a:p>
            <a:r>
              <a:t>Thank You</a:t>
            </a:r>
          </a:p>
        </p:txBody>
      </p:sp>
      <p:sp>
        <p:nvSpPr>
          <p:cNvPr id="448" name="Lorem ipsum dolor sit amet, consectetur"/>
          <p:cNvSpPr txBox="1">
            <a:spLocks noGrp="1"/>
          </p:cNvSpPr>
          <p:nvPr>
            <p:ph type="body" sz="quarter" idx="16"/>
          </p:nvPr>
        </p:nvSpPr>
        <p:spPr>
          <a:xfrm>
            <a:off x="4666799" y="6080528"/>
            <a:ext cx="15050403" cy="625476"/>
          </a:xfrm>
          <a:prstGeom prst="rect">
            <a:avLst/>
          </a:prstGeom>
        </p:spPr>
        <p:txBody>
          <a:bodyPr lIns="71437" tIns="71437" rIns="71437" bIns="71437">
            <a:spAutoFit/>
          </a:bodyPr>
          <a:lstStyle>
            <a:lvl1pPr algn="just" defTabSz="821531">
              <a:lnSpc>
                <a:spcPct val="100000"/>
              </a:lnSpc>
              <a:spcBef>
                <a:spcPts val="0"/>
              </a:spcBef>
              <a:defRPr sz="2800" cap="all" spc="336">
                <a:solidFill>
                  <a:srgbClr val="22272B"/>
                </a:solidFill>
                <a:latin typeface="Avenir Next Regular"/>
                <a:ea typeface="Avenir Next Regular"/>
                <a:cs typeface="Avenir Next Regular"/>
                <a:sym typeface="Avenir Next Regular"/>
              </a:defRPr>
            </a:lvl1pPr>
          </a:lstStyle>
          <a:p>
            <a:r>
              <a:t>Lorem ipsum dolor sit amet, consectetur</a:t>
            </a:r>
          </a:p>
        </p:txBody>
      </p:sp>
      <p:sp>
        <p:nvSpPr>
          <p:cNvPr id="449" name="Company name,  5647 Street Address, Country"/>
          <p:cNvSpPr>
            <a:spLocks noGrp="1"/>
          </p:cNvSpPr>
          <p:nvPr>
            <p:ph type="body" sz="quarter" idx="17"/>
          </p:nvPr>
        </p:nvSpPr>
        <p:spPr>
          <a:xfrm>
            <a:off x="8485372" y="8748706"/>
            <a:ext cx="7413257" cy="419101"/>
          </a:xfrm>
          <a:prstGeom prst="rect">
            <a:avLst/>
          </a:prstGeom>
        </p:spPr>
        <p:txBody>
          <a:bodyPr lIns="0" tIns="0" rIns="0" bIns="0">
            <a:spAutoFit/>
          </a:bodyPr>
          <a:lstStyle>
            <a:lvl1pPr algn="just" defTabSz="821531">
              <a:lnSpc>
                <a:spcPct val="100000"/>
              </a:lnSpc>
              <a:spcBef>
                <a:spcPts val="0"/>
              </a:spcBef>
              <a:defRPr sz="2400">
                <a:solidFill>
                  <a:srgbClr val="22272B"/>
                </a:solidFill>
                <a:latin typeface="Avenir Next Regular"/>
                <a:ea typeface="Avenir Next Regular"/>
                <a:cs typeface="Avenir Next Regular"/>
                <a:sym typeface="Avenir Next Regular"/>
              </a:defRPr>
            </a:lvl1pPr>
          </a:lstStyle>
          <a:p>
            <a:r>
              <a:t>Company name,  5647 Street Address, Country</a:t>
            </a:r>
          </a:p>
        </p:txBody>
      </p:sp>
      <p:sp>
        <p:nvSpPr>
          <p:cNvPr id="450" name="youremail@myemail.com"/>
          <p:cNvSpPr txBox="1">
            <a:spLocks noGrp="1"/>
          </p:cNvSpPr>
          <p:nvPr>
            <p:ph type="body" sz="quarter" idx="18"/>
          </p:nvPr>
        </p:nvSpPr>
        <p:spPr>
          <a:xfrm>
            <a:off x="9920464" y="7316390"/>
            <a:ext cx="4543073" cy="561976"/>
          </a:xfrm>
          <a:prstGeom prst="rect">
            <a:avLst/>
          </a:prstGeom>
        </p:spPr>
        <p:txBody>
          <a:bodyPr lIns="71437" tIns="71437" rIns="71437" bIns="71437">
            <a:spAutoFit/>
          </a:bodyPr>
          <a:lstStyle>
            <a:lvl1pPr algn="just" defTabSz="821531">
              <a:lnSpc>
                <a:spcPct val="100000"/>
              </a:lnSpc>
              <a:spcBef>
                <a:spcPts val="0"/>
              </a:spcBef>
              <a:defRPr sz="2400">
                <a:solidFill>
                  <a:srgbClr val="22272B"/>
                </a:solidFill>
                <a:latin typeface="Avenir Next Regular"/>
                <a:ea typeface="Avenir Next Regular"/>
                <a:cs typeface="Avenir Next Regular"/>
                <a:sym typeface="Avenir Next Regular"/>
                <a:hlinkClick r:id="rId2"/>
              </a:defRPr>
            </a:lvl1pPr>
          </a:lstStyle>
          <a:p>
            <a:r>
              <a:rPr>
                <a:hlinkClick r:id="rId2"/>
              </a:rPr>
              <a:t>youremail@myemail.com</a:t>
            </a:r>
          </a:p>
        </p:txBody>
      </p:sp>
      <p:sp>
        <p:nvSpPr>
          <p:cNvPr id="451" name="Phone:  1(355)979 68 76"/>
          <p:cNvSpPr txBox="1">
            <a:spLocks noGrp="1"/>
          </p:cNvSpPr>
          <p:nvPr>
            <p:ph type="body" sz="quarter" idx="19"/>
          </p:nvPr>
        </p:nvSpPr>
        <p:spPr>
          <a:xfrm>
            <a:off x="9913813" y="8041474"/>
            <a:ext cx="4556374" cy="561976"/>
          </a:xfrm>
          <a:prstGeom prst="rect">
            <a:avLst/>
          </a:prstGeom>
        </p:spPr>
        <p:txBody>
          <a:bodyPr lIns="71437" tIns="71437" rIns="71437" bIns="71437">
            <a:spAutoFit/>
          </a:bodyPr>
          <a:lstStyle>
            <a:lvl1pPr algn="just" defTabSz="821531">
              <a:lnSpc>
                <a:spcPct val="100000"/>
              </a:lnSpc>
              <a:spcBef>
                <a:spcPts val="0"/>
              </a:spcBef>
              <a:defRPr sz="2400">
                <a:solidFill>
                  <a:srgbClr val="22272B"/>
                </a:solidFill>
                <a:latin typeface="Avenir Next Regular"/>
                <a:ea typeface="Avenir Next Regular"/>
                <a:cs typeface="Avenir Next Regular"/>
                <a:sym typeface="Avenir Next Regular"/>
              </a:defRPr>
            </a:lvl1pPr>
          </a:lstStyle>
          <a:p>
            <a:r>
              <a:t>Phone:  1(355)979 68 76</a:t>
            </a:r>
          </a:p>
        </p:txBody>
      </p:sp>
      <p:sp>
        <p:nvSpPr>
          <p:cNvPr id="452"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4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Default Slide">
    <p:bg>
      <p:bgPr>
        <a:solidFill>
          <a:srgbClr val="FEFFFE"/>
        </a:solidFill>
        <a:effectLst/>
      </p:bgPr>
    </p:bg>
    <p:spTree>
      <p:nvGrpSpPr>
        <p:cNvPr id="1" name=""/>
        <p:cNvGrpSpPr/>
        <p:nvPr/>
      </p:nvGrpSpPr>
      <p:grpSpPr>
        <a:xfrm>
          <a:off x="0" y="0"/>
          <a:ext cx="0" cy="0"/>
          <a:chOff x="0" y="0"/>
          <a:chExt cx="0" cy="0"/>
        </a:xfrm>
      </p:grpSpPr>
      <p:sp>
        <p:nvSpPr>
          <p:cNvPr id="466"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473" name="Slide Number"/>
          <p:cNvSpPr txBox="1">
            <a:spLocks noGrp="1"/>
          </p:cNvSpPr>
          <p:nvPr>
            <p:ph type="sldNum" sz="quarter" idx="2"/>
          </p:nvPr>
        </p:nvSpPr>
        <p:spPr>
          <a:xfrm>
            <a:off x="11785811" y="12344400"/>
            <a:ext cx="5686638" cy="736601"/>
          </a:xfrm>
          <a:prstGeom prst="rect">
            <a:avLst/>
          </a:prstGeom>
        </p:spPr>
        <p:txBody>
          <a:bodyPr/>
          <a:lstStyle>
            <a:lvl1pPr algn="r">
              <a:defRPr sz="1200">
                <a:solidFill>
                  <a:srgbClr val="747993"/>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Default Slide">
    <p:bg>
      <p:bgPr>
        <a:solidFill>
          <a:srgbClr val="FEFFFE"/>
        </a:solidFill>
        <a:effectLst/>
      </p:bgPr>
    </p:bg>
    <p:spTree>
      <p:nvGrpSpPr>
        <p:cNvPr id="1" name=""/>
        <p:cNvGrpSpPr/>
        <p:nvPr/>
      </p:nvGrpSpPr>
      <p:grpSpPr>
        <a:xfrm>
          <a:off x="0" y="0"/>
          <a:ext cx="0" cy="0"/>
          <a:chOff x="0" y="0"/>
          <a:chExt cx="0" cy="0"/>
        </a:xfrm>
      </p:grpSpPr>
      <p:sp>
        <p:nvSpPr>
          <p:cNvPr id="480" name="Circle"/>
          <p:cNvSpPr/>
          <p:nvPr/>
        </p:nvSpPr>
        <p:spPr>
          <a:xfrm>
            <a:off x="22309041" y="762000"/>
            <a:ext cx="554135" cy="554135"/>
          </a:xfrm>
          <a:prstGeom prst="ellipse">
            <a:avLst/>
          </a:prstGeom>
          <a:solidFill>
            <a:srgbClr val="FEA200"/>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481" name="Slide Number"/>
          <p:cNvSpPr txBox="1">
            <a:spLocks noGrp="1"/>
          </p:cNvSpPr>
          <p:nvPr>
            <p:ph type="sldNum" sz="quarter" idx="2"/>
          </p:nvPr>
        </p:nvSpPr>
        <p:spPr>
          <a:xfrm>
            <a:off x="22607373" y="907932"/>
            <a:ext cx="295226" cy="304801"/>
          </a:xfrm>
          <a:prstGeom prst="rect">
            <a:avLst/>
          </a:prstGeom>
        </p:spPr>
        <p:txBody>
          <a:bodyPr lIns="0" tIns="0" rIns="0" bIns="0"/>
          <a:lstStyle>
            <a:lvl1pPr>
              <a:defRPr sz="2000"/>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488" name="Circle"/>
          <p:cNvSpPr/>
          <p:nvPr/>
        </p:nvSpPr>
        <p:spPr>
          <a:xfrm>
            <a:off x="22309041" y="762000"/>
            <a:ext cx="554135" cy="554135"/>
          </a:xfrm>
          <a:prstGeom prst="ellipse">
            <a:avLst/>
          </a:prstGeom>
          <a:solidFill>
            <a:srgbClr val="6E6E6E"/>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489"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496" name="Circle"/>
          <p:cNvSpPr/>
          <p:nvPr/>
        </p:nvSpPr>
        <p:spPr>
          <a:xfrm>
            <a:off x="22201933" y="751344"/>
            <a:ext cx="683951" cy="683951"/>
          </a:xfrm>
          <a:prstGeom prst="ellipse">
            <a:avLst/>
          </a:prstGeom>
          <a:solidFill>
            <a:srgbClr val="EB8632"/>
          </a:solidFill>
          <a:ln w="12700">
            <a:miter lim="400000"/>
          </a:ln>
        </p:spPr>
        <p:txBody>
          <a:bodyPr lIns="45719" rIns="45719" anchor="ctr"/>
          <a:lstStyle/>
          <a:p>
            <a:pPr algn="ctr" defTabSz="1828433">
              <a:defRPr sz="3600">
                <a:solidFill>
                  <a:srgbClr val="FFFFFF"/>
                </a:solidFill>
                <a:latin typeface="Calibri"/>
                <a:ea typeface="Calibri"/>
                <a:cs typeface="Calibri"/>
                <a:sym typeface="Calibri"/>
              </a:defRPr>
            </a:pPr>
            <a:endParaRPr/>
          </a:p>
        </p:txBody>
      </p:sp>
      <p:sp>
        <p:nvSpPr>
          <p:cNvPr id="497" name="Slide Number"/>
          <p:cNvSpPr txBox="1">
            <a:spLocks noGrp="1"/>
          </p:cNvSpPr>
          <p:nvPr>
            <p:ph type="sldNum" sz="quarter" idx="2"/>
          </p:nvPr>
        </p:nvSpPr>
        <p:spPr>
          <a:xfrm>
            <a:off x="22565841" y="931104"/>
            <a:ext cx="351731" cy="368301"/>
          </a:xfrm>
          <a:prstGeom prst="rect">
            <a:avLst/>
          </a:prstGeom>
        </p:spPr>
        <p:txBody>
          <a:bodyPr lIns="0" tIns="0" rIns="0" bIns="0"/>
          <a:lstStyle>
            <a:lvl1pPr>
              <a:defRPr sz="2400"/>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504" name="Slide Number"/>
          <p:cNvSpPr txBox="1">
            <a:spLocks noGrp="1"/>
          </p:cNvSpPr>
          <p:nvPr>
            <p:ph type="sldNum" sz="quarter" idx="2"/>
          </p:nvPr>
        </p:nvSpPr>
        <p:spPr>
          <a:xfrm>
            <a:off x="22565873" y="839556"/>
            <a:ext cx="443172" cy="459741"/>
          </a:xfrm>
          <a:prstGeom prst="rect">
            <a:avLst/>
          </a:prstGeom>
        </p:spPr>
        <p:txBody>
          <a:bodyPr/>
          <a:lstStyle>
            <a:lvl1pPr>
              <a:defRPr sz="2400"/>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511" name="Slide Number"/>
          <p:cNvSpPr txBox="1">
            <a:spLocks noGrp="1"/>
          </p:cNvSpPr>
          <p:nvPr>
            <p:ph type="sldNum" sz="quarter" idx="2"/>
          </p:nvPr>
        </p:nvSpPr>
        <p:spPr>
          <a:xfrm>
            <a:off x="22509739" y="855359"/>
            <a:ext cx="443171" cy="459741"/>
          </a:xfrm>
          <a:prstGeom prst="rect">
            <a:avLst/>
          </a:prstGeom>
        </p:spPr>
        <p:txBody>
          <a:bodyPr/>
          <a:lstStyle>
            <a:lvl1pPr>
              <a:defRPr sz="2400"/>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518" name="Slide Number"/>
          <p:cNvSpPr txBox="1">
            <a:spLocks noGrp="1"/>
          </p:cNvSpPr>
          <p:nvPr>
            <p:ph type="sldNum" sz="quarter" idx="2"/>
          </p:nvPr>
        </p:nvSpPr>
        <p:spPr>
          <a:xfrm>
            <a:off x="22595836" y="896395"/>
            <a:ext cx="295226" cy="304801"/>
          </a:xfrm>
          <a:prstGeom prst="rect">
            <a:avLst/>
          </a:prstGeom>
        </p:spPr>
        <p:txBody>
          <a:bodyPr lIns="0" tIns="0" rIns="0" bIns="0"/>
          <a:lstStyle>
            <a:lvl1pPr>
              <a:defRPr sz="2000"/>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4 ">
    <p:spTree>
      <p:nvGrpSpPr>
        <p:cNvPr id="1" name=""/>
        <p:cNvGrpSpPr/>
        <p:nvPr/>
      </p:nvGrpSpPr>
      <p:grpSpPr>
        <a:xfrm>
          <a:off x="0" y="0"/>
          <a:ext cx="0" cy="0"/>
          <a:chOff x="0" y="0"/>
          <a:chExt cx="0" cy="0"/>
        </a:xfrm>
      </p:grpSpPr>
      <p:sp>
        <p:nvSpPr>
          <p:cNvPr id="42" name="Image"/>
          <p:cNvSpPr>
            <a:spLocks noGrp="1"/>
          </p:cNvSpPr>
          <p:nvPr>
            <p:ph type="pic" idx="13"/>
          </p:nvPr>
        </p:nvSpPr>
        <p:spPr>
          <a:xfrm>
            <a:off x="-18080" y="-1279854"/>
            <a:ext cx="24413560" cy="16275707"/>
          </a:xfrm>
          <a:prstGeom prst="rect">
            <a:avLst/>
          </a:prstGeom>
        </p:spPr>
        <p:txBody>
          <a:bodyPr lIns="91439" rIns="91439">
            <a:noAutofit/>
          </a:bodyPr>
          <a:lstStyle/>
          <a:p>
            <a:endParaRPr/>
          </a:p>
        </p:txBody>
      </p:sp>
      <p:sp>
        <p:nvSpPr>
          <p:cNvPr id="43" name="Rectangle"/>
          <p:cNvSpPr>
            <a:spLocks noGrp="1"/>
          </p:cNvSpPr>
          <p:nvPr>
            <p:ph type="body" idx="14"/>
          </p:nvPr>
        </p:nvSpPr>
        <p:spPr>
          <a:xfrm>
            <a:off x="-620" y="-1"/>
            <a:ext cx="24385240" cy="13716001"/>
          </a:xfrm>
          <a:prstGeom prst="rect">
            <a:avLst/>
          </a:prstGeom>
          <a:solidFill>
            <a:srgbClr val="FFFFFF">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44" name="Lorem ipsum dolor sit amet"/>
          <p:cNvSpPr txBox="1">
            <a:spLocks noGrp="1"/>
          </p:cNvSpPr>
          <p:nvPr>
            <p:ph type="body" sz="quarter" idx="15"/>
          </p:nvPr>
        </p:nvSpPr>
        <p:spPr>
          <a:xfrm>
            <a:off x="4744356" y="4280296"/>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 dolor sit amet</a:t>
            </a:r>
          </a:p>
        </p:txBody>
      </p:sp>
      <p:sp>
        <p:nvSpPr>
          <p:cNvPr id="45" name="Lorem ipsum dolor sit"/>
          <p:cNvSpPr txBox="1">
            <a:spLocks noGrp="1"/>
          </p:cNvSpPr>
          <p:nvPr>
            <p:ph type="body" sz="quarter" idx="16"/>
          </p:nvPr>
        </p:nvSpPr>
        <p:spPr>
          <a:xfrm>
            <a:off x="4744356" y="5709046"/>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C1D792"/>
                </a:solidFill>
                <a:latin typeface="Avenir Next Demi Bold"/>
                <a:ea typeface="Avenir Next Demi Bold"/>
                <a:cs typeface="Avenir Next Demi Bold"/>
                <a:sym typeface="Avenir Next Demi Bold"/>
              </a:defRPr>
            </a:lvl1pPr>
          </a:lstStyle>
          <a:p>
            <a:r>
              <a:t>Lorem ipsum dolor sit</a:t>
            </a:r>
          </a:p>
        </p:txBody>
      </p:sp>
      <p:sp>
        <p:nvSpPr>
          <p:cNvPr id="46" name="Lorem ipsum dolor sit amet"/>
          <p:cNvSpPr txBox="1">
            <a:spLocks noGrp="1"/>
          </p:cNvSpPr>
          <p:nvPr>
            <p:ph type="body" sz="quarter" idx="17"/>
          </p:nvPr>
        </p:nvSpPr>
        <p:spPr>
          <a:xfrm>
            <a:off x="4744356" y="7137796"/>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 ipsum dolor sit amet</a:t>
            </a:r>
          </a:p>
        </p:txBody>
      </p:sp>
      <p:sp>
        <p:nvSpPr>
          <p:cNvPr id="47" name="Lorem ipsum"/>
          <p:cNvSpPr txBox="1">
            <a:spLocks noGrp="1"/>
          </p:cNvSpPr>
          <p:nvPr>
            <p:ph type="body" sz="quarter" idx="18"/>
          </p:nvPr>
        </p:nvSpPr>
        <p:spPr>
          <a:xfrm>
            <a:off x="4744356" y="8566546"/>
            <a:ext cx="14895288" cy="866776"/>
          </a:xfrm>
          <a:prstGeom prst="rect">
            <a:avLst/>
          </a:prstGeom>
        </p:spPr>
        <p:txBody>
          <a:bodyPr lIns="71437" tIns="71437" rIns="71437" bIns="71437">
            <a:spAutoFit/>
          </a:bodyPr>
          <a:lstStyle>
            <a:lvl1pPr algn="just" defTabSz="821531">
              <a:lnSpc>
                <a:spcPct val="100000"/>
              </a:lnSpc>
              <a:spcBef>
                <a:spcPts val="0"/>
              </a:spcBef>
              <a:defRPr sz="4200" cap="all" spc="1302">
                <a:solidFill>
                  <a:srgbClr val="C1D792"/>
                </a:solidFill>
                <a:latin typeface="Avenir Next Demi Bold"/>
                <a:ea typeface="Avenir Next Demi Bold"/>
                <a:cs typeface="Avenir Next Demi Bold"/>
                <a:sym typeface="Avenir Next Demi Bold"/>
              </a:defRPr>
            </a:lvl1pPr>
          </a:lstStyle>
          <a:p>
            <a:r>
              <a:t>Lorem ipsum</a:t>
            </a:r>
          </a:p>
        </p:txBody>
      </p:sp>
      <p:sp>
        <p:nvSpPr>
          <p:cNvPr id="48"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1_Default Slide">
    <p:spTree>
      <p:nvGrpSpPr>
        <p:cNvPr id="1" name=""/>
        <p:cNvGrpSpPr/>
        <p:nvPr/>
      </p:nvGrpSpPr>
      <p:grpSpPr>
        <a:xfrm>
          <a:off x="0" y="0"/>
          <a:ext cx="0" cy="0"/>
          <a:chOff x="0" y="0"/>
          <a:chExt cx="0" cy="0"/>
        </a:xfrm>
      </p:grpSpPr>
      <p:sp>
        <p:nvSpPr>
          <p:cNvPr id="525" name="Circle"/>
          <p:cNvSpPr/>
          <p:nvPr/>
        </p:nvSpPr>
        <p:spPr>
          <a:xfrm>
            <a:off x="22309041" y="762000"/>
            <a:ext cx="554135" cy="554135"/>
          </a:xfrm>
          <a:prstGeom prst="ellipse">
            <a:avLst/>
          </a:prstGeom>
          <a:solidFill>
            <a:srgbClr val="23C35E"/>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526"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
        <p:nvSpPr>
          <p:cNvPr id="527" name="Image"/>
          <p:cNvSpPr>
            <a:spLocks noGrp="1"/>
          </p:cNvSpPr>
          <p:nvPr>
            <p:ph type="pic" sz="half" idx="13"/>
          </p:nvPr>
        </p:nvSpPr>
        <p:spPr>
          <a:xfrm>
            <a:off x="6350" y="0"/>
            <a:ext cx="8205789" cy="13716000"/>
          </a:xfrm>
          <a:prstGeom prst="rect">
            <a:avLst/>
          </a:prstGeom>
        </p:spPr>
        <p:txBody>
          <a:bodyPr lIns="91439" rIns="91439">
            <a:noAutofit/>
          </a:bodyPr>
          <a:lstStyle/>
          <a:p>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2_Custom Layout">
    <p:spTree>
      <p:nvGrpSpPr>
        <p:cNvPr id="1" name=""/>
        <p:cNvGrpSpPr/>
        <p:nvPr/>
      </p:nvGrpSpPr>
      <p:grpSpPr>
        <a:xfrm>
          <a:off x="0" y="0"/>
          <a:ext cx="0" cy="0"/>
          <a:chOff x="0" y="0"/>
          <a:chExt cx="0" cy="0"/>
        </a:xfrm>
      </p:grpSpPr>
      <p:sp>
        <p:nvSpPr>
          <p:cNvPr id="534" name="Circle"/>
          <p:cNvSpPr/>
          <p:nvPr/>
        </p:nvSpPr>
        <p:spPr>
          <a:xfrm>
            <a:off x="22309041" y="762000"/>
            <a:ext cx="554135" cy="554135"/>
          </a:xfrm>
          <a:prstGeom prst="ellipse">
            <a:avLst/>
          </a:prstGeom>
          <a:solidFill>
            <a:srgbClr val="4D565F"/>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535"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
        <p:nvSpPr>
          <p:cNvPr id="536" name="Image"/>
          <p:cNvSpPr>
            <a:spLocks noGrp="1"/>
          </p:cNvSpPr>
          <p:nvPr>
            <p:ph type="pic" idx="13"/>
          </p:nvPr>
        </p:nvSpPr>
        <p:spPr>
          <a:xfrm>
            <a:off x="6350" y="0"/>
            <a:ext cx="9934833" cy="13716000"/>
          </a:xfrm>
          <a:prstGeom prst="rect">
            <a:avLst/>
          </a:prstGeom>
        </p:spPr>
        <p:txBody>
          <a:bodyPr lIns="91439" rIns="91439">
            <a:noAutofit/>
          </a:bodyPr>
          <a:lstStyle/>
          <a:p>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1_Custom Layout">
    <p:spTree>
      <p:nvGrpSpPr>
        <p:cNvPr id="1" name=""/>
        <p:cNvGrpSpPr/>
        <p:nvPr/>
      </p:nvGrpSpPr>
      <p:grpSpPr>
        <a:xfrm>
          <a:off x="0" y="0"/>
          <a:ext cx="0" cy="0"/>
          <a:chOff x="0" y="0"/>
          <a:chExt cx="0" cy="0"/>
        </a:xfrm>
      </p:grpSpPr>
      <p:sp>
        <p:nvSpPr>
          <p:cNvPr id="543" name="Circle"/>
          <p:cNvSpPr/>
          <p:nvPr/>
        </p:nvSpPr>
        <p:spPr>
          <a:xfrm>
            <a:off x="22309041" y="762000"/>
            <a:ext cx="554135" cy="554135"/>
          </a:xfrm>
          <a:prstGeom prst="ellipse">
            <a:avLst/>
          </a:prstGeom>
          <a:solidFill>
            <a:srgbClr val="4D565F"/>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544"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
        <p:nvSpPr>
          <p:cNvPr id="545" name="Image"/>
          <p:cNvSpPr>
            <a:spLocks noGrp="1"/>
          </p:cNvSpPr>
          <p:nvPr>
            <p:ph type="pic" idx="13"/>
          </p:nvPr>
        </p:nvSpPr>
        <p:spPr>
          <a:xfrm>
            <a:off x="6350" y="0"/>
            <a:ext cx="24377650" cy="6858000"/>
          </a:xfrm>
          <a:prstGeom prst="rect">
            <a:avLst/>
          </a:prstGeom>
        </p:spPr>
        <p:txBody>
          <a:bodyPr lIns="91439" rIns="91439">
            <a:noAutofit/>
          </a:bodyPr>
          <a:lstStyle/>
          <a:p>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552" name="Circle"/>
          <p:cNvSpPr/>
          <p:nvPr/>
        </p:nvSpPr>
        <p:spPr>
          <a:xfrm>
            <a:off x="22309041" y="762000"/>
            <a:ext cx="554135" cy="554135"/>
          </a:xfrm>
          <a:prstGeom prst="ellipse">
            <a:avLst/>
          </a:prstGeom>
          <a:solidFill>
            <a:srgbClr val="4D565F"/>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553" name="Slide Number"/>
          <p:cNvSpPr txBox="1">
            <a:spLocks noGrp="1"/>
          </p:cNvSpPr>
          <p:nvPr>
            <p:ph type="sldNum" sz="quarter" idx="2"/>
          </p:nvPr>
        </p:nvSpPr>
        <p:spPr>
          <a:xfrm>
            <a:off x="22586108" y="886667"/>
            <a:ext cx="295226" cy="304801"/>
          </a:xfrm>
          <a:prstGeom prst="rect">
            <a:avLst/>
          </a:prstGeom>
        </p:spPr>
        <p:txBody>
          <a:bodyPr lIns="0" tIns="0" rIns="0" bIns="0"/>
          <a:lstStyle>
            <a:lvl1pPr>
              <a:defRPr sz="2000"/>
            </a:lvl1pPr>
          </a:lstStyle>
          <a:p>
            <a:fld id="{86CB4B4D-7CA3-9044-876B-883B54F8677D}" type="slidenum">
              <a:t>‹#›</a:t>
            </a:fld>
            <a:endParaRPr/>
          </a:p>
        </p:txBody>
      </p:sp>
      <p:sp>
        <p:nvSpPr>
          <p:cNvPr id="554" name="Image"/>
          <p:cNvSpPr>
            <a:spLocks noGrp="1"/>
          </p:cNvSpPr>
          <p:nvPr>
            <p:ph type="pic" sz="half" idx="13"/>
          </p:nvPr>
        </p:nvSpPr>
        <p:spPr>
          <a:xfrm>
            <a:off x="6350" y="0"/>
            <a:ext cx="8106034" cy="13716000"/>
          </a:xfrm>
          <a:prstGeom prst="rect">
            <a:avLst/>
          </a:prstGeom>
        </p:spPr>
        <p:txBody>
          <a:bodyPr lIns="91439" rIns="91439">
            <a:noAutofit/>
          </a:bodyPr>
          <a:lstStyle/>
          <a:p>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Default Slide">
    <p:spTree>
      <p:nvGrpSpPr>
        <p:cNvPr id="1" name=""/>
        <p:cNvGrpSpPr/>
        <p:nvPr/>
      </p:nvGrpSpPr>
      <p:grpSpPr>
        <a:xfrm>
          <a:off x="0" y="0"/>
          <a:ext cx="0" cy="0"/>
          <a:chOff x="0" y="0"/>
          <a:chExt cx="0" cy="0"/>
        </a:xfrm>
      </p:grpSpPr>
      <p:sp>
        <p:nvSpPr>
          <p:cNvPr id="561" name="Slide Number"/>
          <p:cNvSpPr txBox="1">
            <a:spLocks noGrp="1"/>
          </p:cNvSpPr>
          <p:nvPr>
            <p:ph type="sldNum" sz="quarter" idx="2"/>
          </p:nvPr>
        </p:nvSpPr>
        <p:spPr>
          <a:xfrm>
            <a:off x="22408872" y="902485"/>
            <a:ext cx="323479" cy="330201"/>
          </a:xfrm>
          <a:prstGeom prst="rect">
            <a:avLst/>
          </a:prstGeom>
        </p:spPr>
        <p:txBody>
          <a:bodyPr lIns="0" tIns="0" rIns="0" bIns="0"/>
          <a:lstStyle>
            <a:lvl1pPr algn="ct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Blank">
    <p:bg>
      <p:bgPr>
        <a:solidFill>
          <a:srgbClr val="F6F7F2"/>
        </a:solidFill>
        <a:effectLst/>
      </p:bgPr>
    </p:bg>
    <p:spTree>
      <p:nvGrpSpPr>
        <p:cNvPr id="1" name=""/>
        <p:cNvGrpSpPr/>
        <p:nvPr/>
      </p:nvGrpSpPr>
      <p:grpSpPr>
        <a:xfrm>
          <a:off x="0" y="0"/>
          <a:ext cx="0" cy="0"/>
          <a:chOff x="0" y="0"/>
          <a:chExt cx="0" cy="0"/>
        </a:xfrm>
      </p:grpSpPr>
      <p:sp>
        <p:nvSpPr>
          <p:cNvPr id="568" name="Slide Number"/>
          <p:cNvSpPr txBox="1">
            <a:spLocks noGrp="1"/>
          </p:cNvSpPr>
          <p:nvPr>
            <p:ph type="sldNum" sz="quarter" idx="2"/>
          </p:nvPr>
        </p:nvSpPr>
        <p:spPr>
          <a:xfrm>
            <a:off x="12038228" y="13131800"/>
            <a:ext cx="307544" cy="342900"/>
          </a:xfrm>
          <a:prstGeom prst="rect">
            <a:avLst/>
          </a:prstGeom>
        </p:spPr>
        <p:txBody>
          <a:bodyPr lIns="50800" tIns="50800" rIns="50800" bIns="50800" anchor="b"/>
          <a:lstStyle>
            <a:lvl1pPr algn="ctr" defTabSz="825500">
              <a:defRPr sz="1600">
                <a:solidFill>
                  <a:srgbClr val="5E5E5E"/>
                </a:solidFill>
                <a:latin typeface="Proxima Nova"/>
                <a:ea typeface="Proxima Nova"/>
                <a:cs typeface="Proxima Nova"/>
                <a:sym typeface="Proxima Nova"/>
              </a:defRPr>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Title &amp; Photo Alt">
    <p:bg>
      <p:bgPr>
        <a:solidFill>
          <a:srgbClr val="F6F7F2"/>
        </a:solidFill>
        <a:effectLst/>
      </p:bgPr>
    </p:bg>
    <p:spTree>
      <p:nvGrpSpPr>
        <p:cNvPr id="1" name=""/>
        <p:cNvGrpSpPr/>
        <p:nvPr/>
      </p:nvGrpSpPr>
      <p:grpSpPr>
        <a:xfrm>
          <a:off x="0" y="0"/>
          <a:ext cx="0" cy="0"/>
          <a:chOff x="0" y="0"/>
          <a:chExt cx="0" cy="0"/>
        </a:xfrm>
      </p:grpSpPr>
      <p:sp>
        <p:nvSpPr>
          <p:cNvPr id="575" name="153339838_1322x1983.jpeg"/>
          <p:cNvSpPr>
            <a:spLocks noGrp="1"/>
          </p:cNvSpPr>
          <p:nvPr>
            <p:ph type="pic" idx="13"/>
          </p:nvPr>
        </p:nvSpPr>
        <p:spPr>
          <a:xfrm>
            <a:off x="12192000" y="-1540805"/>
            <a:ext cx="11188700" cy="16783051"/>
          </a:xfrm>
          <a:prstGeom prst="rect">
            <a:avLst/>
          </a:prstGeom>
        </p:spPr>
        <p:txBody>
          <a:bodyPr lIns="91439" rIns="91439">
            <a:noAutofit/>
          </a:bodyPr>
          <a:lstStyle/>
          <a:p>
            <a:endParaRPr/>
          </a:p>
        </p:txBody>
      </p:sp>
      <p:sp>
        <p:nvSpPr>
          <p:cNvPr id="576" name="Rectangle"/>
          <p:cNvSpPr/>
          <p:nvPr/>
        </p:nvSpPr>
        <p:spPr>
          <a:xfrm>
            <a:off x="1008955" y="1064815"/>
            <a:ext cx="11190189" cy="11586370"/>
          </a:xfrm>
          <a:prstGeom prst="rect">
            <a:avLst/>
          </a:prstGeom>
          <a:solidFill>
            <a:srgbClr val="D3B9BD"/>
          </a:solidFill>
          <a:ln w="12700">
            <a:miter lim="400000"/>
          </a:ln>
        </p:spPr>
        <p:txBody>
          <a:bodyPr lIns="0" tIns="0" rIns="0" bIns="0" anchor="ctr"/>
          <a:lstStyle/>
          <a:p>
            <a:pPr algn="ctr" defTabSz="415431">
              <a:lnSpc>
                <a:spcPct val="120000"/>
              </a:lnSpc>
              <a:defRPr sz="1800" spc="-36">
                <a:solidFill>
                  <a:srgbClr val="FFFFFF"/>
                </a:solidFill>
                <a:latin typeface="Canela Deck Bold"/>
                <a:ea typeface="Canela Deck Bold"/>
                <a:cs typeface="Canela Deck Bold"/>
                <a:sym typeface="Canela Deck Bold"/>
              </a:defRPr>
            </a:pPr>
            <a:endParaRPr/>
          </a:p>
        </p:txBody>
      </p:sp>
      <p:sp>
        <p:nvSpPr>
          <p:cNvPr id="577" name="Author and Date"/>
          <p:cNvSpPr txBox="1">
            <a:spLocks noGrp="1"/>
          </p:cNvSpPr>
          <p:nvPr>
            <p:ph type="body" sz="quarter" idx="14" hasCustomPrompt="1"/>
          </p:nvPr>
        </p:nvSpPr>
        <p:spPr>
          <a:xfrm>
            <a:off x="1803400" y="11229761"/>
            <a:ext cx="9601200" cy="845948"/>
          </a:xfrm>
          <a:prstGeom prst="rect">
            <a:avLst/>
          </a:prstGeom>
        </p:spPr>
        <p:txBody>
          <a:bodyPr lIns="50800" tIns="50800" rIns="50800" bIns="50800" anchor="ctr"/>
          <a:lstStyle>
            <a:lvl1pPr algn="ctr" defTabSz="825500">
              <a:spcBef>
                <a:spcPts val="0"/>
              </a:spcBef>
              <a:defRPr sz="3900" b="1">
                <a:solidFill>
                  <a:srgbClr val="000000"/>
                </a:solidFill>
                <a:latin typeface="Proxima Nova"/>
                <a:ea typeface="Proxima Nova"/>
                <a:cs typeface="Proxima Nova"/>
                <a:sym typeface="Proxima Nova"/>
              </a:defRPr>
            </a:lvl1pPr>
          </a:lstStyle>
          <a:p>
            <a:r>
              <a:t>Author and Date</a:t>
            </a:r>
          </a:p>
        </p:txBody>
      </p:sp>
      <p:sp>
        <p:nvSpPr>
          <p:cNvPr id="578" name="Slide Title"/>
          <p:cNvSpPr txBox="1">
            <a:spLocks noGrp="1"/>
          </p:cNvSpPr>
          <p:nvPr>
            <p:ph type="title" hasCustomPrompt="1"/>
          </p:nvPr>
        </p:nvSpPr>
        <p:spPr>
          <a:xfrm>
            <a:off x="1803400" y="4483100"/>
            <a:ext cx="9601200" cy="4191000"/>
          </a:xfrm>
          <a:prstGeom prst="rect">
            <a:avLst/>
          </a:prstGeom>
        </p:spPr>
        <p:txBody>
          <a:bodyPr lIns="50800" tIns="50800" rIns="50800" bIns="50800"/>
          <a:lstStyle>
            <a:lvl1pPr algn="ctr" defTabSz="825500">
              <a:lnSpc>
                <a:spcPct val="70000"/>
              </a:lnSpc>
              <a:defRPr sz="12000" b="0">
                <a:latin typeface="Canela Bold"/>
                <a:ea typeface="Canela Bold"/>
                <a:cs typeface="Canela Bold"/>
                <a:sym typeface="Canela Bold"/>
              </a:defRPr>
            </a:lvl1pPr>
          </a:lstStyle>
          <a:p>
            <a:r>
              <a:t>Slide Title</a:t>
            </a:r>
          </a:p>
        </p:txBody>
      </p:sp>
      <p:sp>
        <p:nvSpPr>
          <p:cNvPr id="579" name="Slide Number"/>
          <p:cNvSpPr txBox="1">
            <a:spLocks noGrp="1"/>
          </p:cNvSpPr>
          <p:nvPr>
            <p:ph type="sldNum" sz="quarter" idx="2"/>
          </p:nvPr>
        </p:nvSpPr>
        <p:spPr>
          <a:xfrm>
            <a:off x="12039599" y="13131800"/>
            <a:ext cx="307544" cy="342900"/>
          </a:xfrm>
          <a:prstGeom prst="rect">
            <a:avLst/>
          </a:prstGeom>
        </p:spPr>
        <p:txBody>
          <a:bodyPr lIns="50800" tIns="50800" rIns="50800" bIns="50800" anchor="b"/>
          <a:lstStyle>
            <a:lvl1pPr algn="ctr" defTabSz="825500">
              <a:defRPr sz="1600">
                <a:solidFill>
                  <a:srgbClr val="5E5E5E"/>
                </a:solidFill>
                <a:latin typeface="Proxima Nova"/>
                <a:ea typeface="Proxima Nova"/>
                <a:cs typeface="Proxima Nova"/>
                <a:sym typeface="Proxima Nova"/>
              </a:defRPr>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Custom Layout">
    <p:bg>
      <p:bgPr>
        <a:solidFill>
          <a:srgbClr val="F0F0F0"/>
        </a:solidFill>
        <a:effectLst/>
      </p:bgPr>
    </p:bg>
    <p:spTree>
      <p:nvGrpSpPr>
        <p:cNvPr id="1" name=""/>
        <p:cNvGrpSpPr/>
        <p:nvPr/>
      </p:nvGrpSpPr>
      <p:grpSpPr>
        <a:xfrm>
          <a:off x="0" y="0"/>
          <a:ext cx="0" cy="0"/>
          <a:chOff x="0" y="0"/>
          <a:chExt cx="0" cy="0"/>
        </a:xfrm>
      </p:grpSpPr>
      <p:sp>
        <p:nvSpPr>
          <p:cNvPr id="586" name="Slide Number"/>
          <p:cNvSpPr txBox="1">
            <a:spLocks noGrp="1"/>
          </p:cNvSpPr>
          <p:nvPr>
            <p:ph type="sldNum" sz="quarter" idx="2"/>
          </p:nvPr>
        </p:nvSpPr>
        <p:spPr>
          <a:xfrm>
            <a:off x="790075" y="12886440"/>
            <a:ext cx="427554" cy="462281"/>
          </a:xfrm>
          <a:prstGeom prst="rect">
            <a:avLst/>
          </a:prstGeom>
        </p:spPr>
        <p:txBody>
          <a:bodyPr lIns="91439" tIns="91439" rIns="91439" bIns="91439"/>
          <a:lstStyle>
            <a:lvl1pPr algn="ctr" defTabSz="1828660">
              <a:defRPr sz="1600" b="1">
                <a:solidFill>
                  <a:srgbClr val="222222"/>
                </a:solidFill>
                <a:latin typeface="Open Sans SemiBold"/>
                <a:ea typeface="Open Sans SemiBold"/>
                <a:cs typeface="Open Sans SemiBold"/>
                <a:sym typeface="Open Sans SemiBold"/>
              </a:defRPr>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F6F7F2"/>
        </a:solidFill>
        <a:effectLst/>
      </p:bgPr>
    </p:bg>
    <p:spTree>
      <p:nvGrpSpPr>
        <p:cNvPr id="1" name=""/>
        <p:cNvGrpSpPr/>
        <p:nvPr/>
      </p:nvGrpSpPr>
      <p:grpSpPr>
        <a:xfrm>
          <a:off x="0" y="0"/>
          <a:ext cx="0" cy="0"/>
          <a:chOff x="0" y="0"/>
          <a:chExt cx="0" cy="0"/>
        </a:xfrm>
      </p:grpSpPr>
      <p:sp>
        <p:nvSpPr>
          <p:cNvPr id="593" name="Rectangle"/>
          <p:cNvSpPr/>
          <p:nvPr/>
        </p:nvSpPr>
        <p:spPr>
          <a:xfrm>
            <a:off x="1008907" y="1067048"/>
            <a:ext cx="22378886" cy="11581904"/>
          </a:xfrm>
          <a:prstGeom prst="rect">
            <a:avLst/>
          </a:prstGeom>
          <a:solidFill>
            <a:srgbClr val="EFE7E6"/>
          </a:solidFill>
          <a:ln w="12700">
            <a:miter lim="400000"/>
          </a:ln>
        </p:spPr>
        <p:txBody>
          <a:bodyPr lIns="0" tIns="0" rIns="0" bIns="0" anchor="ctr"/>
          <a:lstStyle/>
          <a:p>
            <a:pPr algn="ctr" defTabSz="415431">
              <a:lnSpc>
                <a:spcPct val="120000"/>
              </a:lnSpc>
              <a:defRPr sz="1800" spc="-36">
                <a:solidFill>
                  <a:srgbClr val="FFFFFF"/>
                </a:solidFill>
                <a:latin typeface="Canela Deck Bold"/>
                <a:ea typeface="Canela Deck Bold"/>
                <a:cs typeface="Canela Deck Bold"/>
                <a:sym typeface="Canela Deck Bold"/>
              </a:defRPr>
            </a:pPr>
            <a:endParaRPr/>
          </a:p>
        </p:txBody>
      </p:sp>
      <p:sp>
        <p:nvSpPr>
          <p:cNvPr id="594" name="Slide Subtitle"/>
          <p:cNvSpPr txBox="1">
            <a:spLocks noGrp="1"/>
          </p:cNvSpPr>
          <p:nvPr>
            <p:ph type="body" sz="quarter" idx="13" hasCustomPrompt="1"/>
          </p:nvPr>
        </p:nvSpPr>
        <p:spPr>
          <a:xfrm>
            <a:off x="2057400" y="3232086"/>
            <a:ext cx="20269200" cy="845948"/>
          </a:xfrm>
          <a:prstGeom prst="rect">
            <a:avLst/>
          </a:prstGeom>
        </p:spPr>
        <p:txBody>
          <a:bodyPr lIns="50800" tIns="50800" rIns="50800" bIns="50800" anchor="ctr"/>
          <a:lstStyle>
            <a:lvl1pPr algn="ctr" defTabSz="825500">
              <a:spcBef>
                <a:spcPts val="0"/>
              </a:spcBef>
              <a:defRPr sz="3900" b="1">
                <a:solidFill>
                  <a:srgbClr val="000000"/>
                </a:solidFill>
                <a:latin typeface="Proxima Nova"/>
                <a:ea typeface="Proxima Nova"/>
                <a:cs typeface="Proxima Nova"/>
                <a:sym typeface="Proxima Nova"/>
              </a:defRPr>
            </a:lvl1pPr>
          </a:lstStyle>
          <a:p>
            <a:r>
              <a:t>Slide Subtitle</a:t>
            </a:r>
          </a:p>
        </p:txBody>
      </p:sp>
      <p:sp>
        <p:nvSpPr>
          <p:cNvPr id="595" name="Slide Title"/>
          <p:cNvSpPr txBox="1">
            <a:spLocks noGrp="1"/>
          </p:cNvSpPr>
          <p:nvPr>
            <p:ph type="title" hasCustomPrompt="1"/>
          </p:nvPr>
        </p:nvSpPr>
        <p:spPr>
          <a:xfrm>
            <a:off x="2057400" y="1060698"/>
            <a:ext cx="20269200" cy="2279402"/>
          </a:xfrm>
          <a:prstGeom prst="rect">
            <a:avLst/>
          </a:prstGeom>
        </p:spPr>
        <p:txBody>
          <a:bodyPr lIns="50800" tIns="50800" rIns="50800" bIns="50800" anchor="b"/>
          <a:lstStyle>
            <a:lvl1pPr algn="ctr" defTabSz="825500">
              <a:lnSpc>
                <a:spcPct val="70000"/>
              </a:lnSpc>
              <a:defRPr sz="8200" b="0">
                <a:latin typeface="Canela Bold"/>
                <a:ea typeface="Canela Bold"/>
                <a:cs typeface="Canela Bold"/>
                <a:sym typeface="Canela Bold"/>
              </a:defRPr>
            </a:lvl1pPr>
          </a:lstStyle>
          <a:p>
            <a:r>
              <a:t>Slide Title</a:t>
            </a:r>
          </a:p>
        </p:txBody>
      </p:sp>
      <p:sp>
        <p:nvSpPr>
          <p:cNvPr id="596" name="Body Level One…"/>
          <p:cNvSpPr txBox="1">
            <a:spLocks noGrp="1"/>
          </p:cNvSpPr>
          <p:nvPr>
            <p:ph type="body" idx="1" hasCustomPrompt="1"/>
          </p:nvPr>
        </p:nvSpPr>
        <p:spPr>
          <a:xfrm>
            <a:off x="2056037" y="4647009"/>
            <a:ext cx="20271926" cy="6957368"/>
          </a:xfrm>
          <a:prstGeom prst="rect">
            <a:avLst/>
          </a:prstGeom>
        </p:spPr>
        <p:txBody>
          <a:bodyPr lIns="50800" tIns="50800" rIns="50800" bIns="50800"/>
          <a:lstStyle>
            <a:lvl1pPr marL="444500" indent="-444500" defTabSz="2438338">
              <a:lnSpc>
                <a:spcPct val="80000"/>
              </a:lnSpc>
              <a:spcBef>
                <a:spcPts val="4200"/>
              </a:spcBef>
              <a:buSzPct val="100000"/>
              <a:buChar char="•"/>
              <a:defRPr sz="4000">
                <a:solidFill>
                  <a:srgbClr val="000000"/>
                </a:solidFill>
                <a:latin typeface="Proxima Nova Medium"/>
                <a:ea typeface="Proxima Nova Medium"/>
                <a:cs typeface="Proxima Nova Medium"/>
                <a:sym typeface="Proxima Nova Medium"/>
              </a:defRPr>
            </a:lvl1pPr>
            <a:lvl2pPr marL="889000" indent="-444500" defTabSz="2438338">
              <a:lnSpc>
                <a:spcPct val="80000"/>
              </a:lnSpc>
              <a:spcBef>
                <a:spcPts val="4200"/>
              </a:spcBef>
              <a:buSzPct val="100000"/>
              <a:buChar char="•"/>
              <a:defRPr sz="4000">
                <a:solidFill>
                  <a:srgbClr val="000000"/>
                </a:solidFill>
                <a:latin typeface="Proxima Nova Medium"/>
                <a:ea typeface="Proxima Nova Medium"/>
                <a:cs typeface="Proxima Nova Medium"/>
                <a:sym typeface="Proxima Nova Medium"/>
              </a:defRPr>
            </a:lvl2pPr>
            <a:lvl3pPr marL="1333500" indent="-444500" defTabSz="2438338">
              <a:lnSpc>
                <a:spcPct val="80000"/>
              </a:lnSpc>
              <a:spcBef>
                <a:spcPts val="4200"/>
              </a:spcBef>
              <a:buSzPct val="100000"/>
              <a:buChar char="•"/>
              <a:defRPr sz="4000">
                <a:solidFill>
                  <a:srgbClr val="000000"/>
                </a:solidFill>
                <a:latin typeface="Proxima Nova Medium"/>
                <a:ea typeface="Proxima Nova Medium"/>
                <a:cs typeface="Proxima Nova Medium"/>
                <a:sym typeface="Proxima Nova Medium"/>
              </a:defRPr>
            </a:lvl3pPr>
            <a:lvl4pPr marL="1778000" indent="-444500" defTabSz="2438338">
              <a:lnSpc>
                <a:spcPct val="80000"/>
              </a:lnSpc>
              <a:spcBef>
                <a:spcPts val="4200"/>
              </a:spcBef>
              <a:buSzPct val="100000"/>
              <a:buChar char="•"/>
              <a:defRPr sz="4000">
                <a:solidFill>
                  <a:srgbClr val="000000"/>
                </a:solidFill>
                <a:latin typeface="Proxima Nova Medium"/>
                <a:ea typeface="Proxima Nova Medium"/>
                <a:cs typeface="Proxima Nova Medium"/>
                <a:sym typeface="Proxima Nova Medium"/>
              </a:defRPr>
            </a:lvl4pPr>
            <a:lvl5pPr marL="2222500" indent="-444500" defTabSz="2438338">
              <a:lnSpc>
                <a:spcPct val="80000"/>
              </a:lnSpc>
              <a:spcBef>
                <a:spcPts val="4200"/>
              </a:spcBef>
              <a:buSzPct val="100000"/>
              <a:buChar char="•"/>
              <a:defRPr sz="4000">
                <a:solidFill>
                  <a:srgbClr val="000000"/>
                </a:solidFill>
                <a:latin typeface="Proxima Nova Medium"/>
                <a:ea typeface="Proxima Nova Medium"/>
                <a:cs typeface="Proxima Nova Medium"/>
                <a:sym typeface="Proxima Nova Medium"/>
              </a:defRPr>
            </a:lvl5pPr>
          </a:lstStyle>
          <a:p>
            <a:r>
              <a:t>Slide bullet text</a:t>
            </a:r>
          </a:p>
          <a:p>
            <a:pPr lvl="1"/>
            <a:endParaRPr/>
          </a:p>
          <a:p>
            <a:pPr lvl="2"/>
            <a:endParaRPr/>
          </a:p>
          <a:p>
            <a:pPr lvl="3"/>
            <a:endParaRPr/>
          </a:p>
          <a:p>
            <a:pPr lvl="4"/>
            <a:endParaRPr/>
          </a:p>
        </p:txBody>
      </p:sp>
      <p:sp>
        <p:nvSpPr>
          <p:cNvPr id="597" name="Slide Number"/>
          <p:cNvSpPr txBox="1">
            <a:spLocks noGrp="1"/>
          </p:cNvSpPr>
          <p:nvPr>
            <p:ph type="sldNum" sz="quarter" idx="2"/>
          </p:nvPr>
        </p:nvSpPr>
        <p:spPr>
          <a:xfrm>
            <a:off x="12038228" y="13131800"/>
            <a:ext cx="307544" cy="342900"/>
          </a:xfrm>
          <a:prstGeom prst="rect">
            <a:avLst/>
          </a:prstGeom>
        </p:spPr>
        <p:txBody>
          <a:bodyPr lIns="50800" tIns="50800" rIns="50800" bIns="50800" anchor="b"/>
          <a:lstStyle>
            <a:lvl1pPr algn="ctr" defTabSz="825500">
              <a:defRPr sz="1600">
                <a:solidFill>
                  <a:srgbClr val="5E5E5E"/>
                </a:solidFill>
                <a:latin typeface="Proxima Nova"/>
                <a:ea typeface="Proxima Nova"/>
                <a:cs typeface="Proxima Nova"/>
                <a:sym typeface="Proxima Nova"/>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5 ">
    <p:spTree>
      <p:nvGrpSpPr>
        <p:cNvPr id="1" name=""/>
        <p:cNvGrpSpPr/>
        <p:nvPr/>
      </p:nvGrpSpPr>
      <p:grpSpPr>
        <a:xfrm>
          <a:off x="0" y="0"/>
          <a:ext cx="0" cy="0"/>
          <a:chOff x="0" y="0"/>
          <a:chExt cx="0" cy="0"/>
        </a:xfrm>
      </p:grpSpPr>
      <p:sp>
        <p:nvSpPr>
          <p:cNvPr id="55" name="Image"/>
          <p:cNvSpPr>
            <a:spLocks noGrp="1"/>
          </p:cNvSpPr>
          <p:nvPr>
            <p:ph type="pic" sz="half" idx="13"/>
          </p:nvPr>
        </p:nvSpPr>
        <p:spPr>
          <a:xfrm>
            <a:off x="10525481" y="-1"/>
            <a:ext cx="9155431" cy="13716001"/>
          </a:xfrm>
          <a:prstGeom prst="rect">
            <a:avLst/>
          </a:prstGeom>
        </p:spPr>
        <p:txBody>
          <a:bodyPr lIns="91439" rIns="91439">
            <a:noAutofit/>
          </a:bodyPr>
          <a:lstStyle/>
          <a:p>
            <a:endParaRPr/>
          </a:p>
        </p:txBody>
      </p:sp>
      <p:sp>
        <p:nvSpPr>
          <p:cNvPr id="56" name="Lorem ipsum"/>
          <p:cNvSpPr txBox="1">
            <a:spLocks noGrp="1"/>
          </p:cNvSpPr>
          <p:nvPr>
            <p:ph type="body" sz="quarter" idx="14"/>
          </p:nvPr>
        </p:nvSpPr>
        <p:spPr>
          <a:xfrm>
            <a:off x="3610095" y="3744515"/>
            <a:ext cx="5858504" cy="727076"/>
          </a:xfrm>
          <a:prstGeom prst="rect">
            <a:avLst/>
          </a:prstGeom>
        </p:spPr>
        <p:txBody>
          <a:bodyPr lIns="71437" tIns="71437" rIns="71437" bIns="71437">
            <a:spAutoFit/>
          </a:bodyPr>
          <a:lstStyle>
            <a:lvl1pPr algn="r" defTabSz="821531">
              <a:lnSpc>
                <a:spcPct val="100000"/>
              </a:lnSpc>
              <a:spcBef>
                <a:spcPts val="0"/>
              </a:spcBef>
              <a:defRPr sz="3400" cap="all">
                <a:solidFill>
                  <a:srgbClr val="22272B"/>
                </a:solidFill>
                <a:latin typeface="Avenir Next Medium"/>
                <a:ea typeface="Avenir Next Medium"/>
                <a:cs typeface="Avenir Next Medium"/>
                <a:sym typeface="Avenir Next Medium"/>
              </a:defRPr>
            </a:lvl1pPr>
          </a:lstStyle>
          <a:p>
            <a:r>
              <a:t>Lorem ipsum</a:t>
            </a:r>
          </a:p>
        </p:txBody>
      </p:sp>
      <p:sp>
        <p:nvSpPr>
          <p:cNvPr id="57" name="Lorem ipsum dolor sit amet, consectetur adipiscing elit. Nullam non luctus ipsum, ac aliquam arcu. Nam efficitur dolor erat, nec placerat sapien rhoncus nec. Aliquam erat volutpat."/>
          <p:cNvSpPr txBox="1">
            <a:spLocks noGrp="1"/>
          </p:cNvSpPr>
          <p:nvPr>
            <p:ph type="body" sz="quarter" idx="15"/>
          </p:nvPr>
        </p:nvSpPr>
        <p:spPr>
          <a:xfrm>
            <a:off x="4836551" y="4666296"/>
            <a:ext cx="4639634" cy="17303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a:t>
            </a:r>
          </a:p>
        </p:txBody>
      </p:sp>
      <p:sp>
        <p:nvSpPr>
          <p:cNvPr id="58" name="Lorem ipsum"/>
          <p:cNvSpPr txBox="1">
            <a:spLocks noGrp="1"/>
          </p:cNvSpPr>
          <p:nvPr>
            <p:ph type="body" sz="quarter" idx="16"/>
          </p:nvPr>
        </p:nvSpPr>
        <p:spPr>
          <a:xfrm>
            <a:off x="3606302" y="8209359"/>
            <a:ext cx="5858504" cy="727076"/>
          </a:xfrm>
          <a:prstGeom prst="rect">
            <a:avLst/>
          </a:prstGeom>
        </p:spPr>
        <p:txBody>
          <a:bodyPr lIns="71437" tIns="71437" rIns="71437" bIns="71437">
            <a:spAutoFit/>
          </a:bodyPr>
          <a:lstStyle>
            <a:lvl1pPr algn="r" defTabSz="821531">
              <a:lnSpc>
                <a:spcPct val="100000"/>
              </a:lnSpc>
              <a:spcBef>
                <a:spcPts val="0"/>
              </a:spcBef>
              <a:defRPr sz="3400" cap="all">
                <a:solidFill>
                  <a:srgbClr val="22272B"/>
                </a:solidFill>
                <a:latin typeface="Avenir Next Medium"/>
                <a:ea typeface="Avenir Next Medium"/>
                <a:cs typeface="Avenir Next Medium"/>
                <a:sym typeface="Avenir Next Medium"/>
              </a:defRPr>
            </a:lvl1pPr>
          </a:lstStyle>
          <a:p>
            <a:r>
              <a:t>Lorem ipsum</a:t>
            </a:r>
          </a:p>
        </p:txBody>
      </p:sp>
      <p:sp>
        <p:nvSpPr>
          <p:cNvPr id="59" name="Lorem ipsum dolor sit amet, consectetur adipiscing elit. Nullam non luctus ipsum, ac aliquam arcu. Nam efficitur dolor erat, nec placerat sapien rhoncus nec. Aliquam erat volutpat."/>
          <p:cNvSpPr txBox="1">
            <a:spLocks noGrp="1"/>
          </p:cNvSpPr>
          <p:nvPr>
            <p:ph type="body" sz="quarter" idx="17"/>
          </p:nvPr>
        </p:nvSpPr>
        <p:spPr>
          <a:xfrm>
            <a:off x="4840344" y="9131140"/>
            <a:ext cx="4632048" cy="17303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a:t>
            </a:r>
          </a:p>
        </p:txBody>
      </p:sp>
      <p:sp>
        <p:nvSpPr>
          <p:cNvPr id="60" name="Image"/>
          <p:cNvSpPr>
            <a:spLocks noGrp="1"/>
          </p:cNvSpPr>
          <p:nvPr>
            <p:ph type="pic" sz="half" idx="18"/>
          </p:nvPr>
        </p:nvSpPr>
        <p:spPr>
          <a:xfrm>
            <a:off x="15512533" y="-1"/>
            <a:ext cx="9146858" cy="13716001"/>
          </a:xfrm>
          <a:prstGeom prst="rect">
            <a:avLst/>
          </a:prstGeom>
        </p:spPr>
        <p:txBody>
          <a:bodyPr lIns="91439" rIns="91439">
            <a:noAutofit/>
          </a:bodyPr>
          <a:lstStyle/>
          <a:p>
            <a:endParaRPr/>
          </a:p>
        </p:txBody>
      </p:sp>
      <p:sp>
        <p:nvSpPr>
          <p:cNvPr id="61" name="Square"/>
          <p:cNvSpPr>
            <a:spLocks noGrp="1"/>
          </p:cNvSpPr>
          <p:nvPr>
            <p:ph type="body" sz="quarter" idx="19"/>
          </p:nvPr>
        </p:nvSpPr>
        <p:spPr>
          <a:xfrm>
            <a:off x="8577499" y="2672952"/>
            <a:ext cx="899876" cy="899877"/>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62" name="Square"/>
          <p:cNvSpPr>
            <a:spLocks noGrp="1"/>
          </p:cNvSpPr>
          <p:nvPr>
            <p:ph type="body" sz="quarter" idx="20"/>
          </p:nvPr>
        </p:nvSpPr>
        <p:spPr>
          <a:xfrm>
            <a:off x="8577499" y="7137796"/>
            <a:ext cx="899876" cy="899877"/>
          </a:xfrm>
          <a:prstGeom prst="rect">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63" name="Image"/>
          <p:cNvSpPr>
            <a:spLocks noGrp="1"/>
          </p:cNvSpPr>
          <p:nvPr>
            <p:ph type="pic" sz="quarter" idx="21"/>
          </p:nvPr>
        </p:nvSpPr>
        <p:spPr>
          <a:xfrm>
            <a:off x="12004476" y="6581179"/>
            <a:ext cx="375048" cy="553642"/>
          </a:xfrm>
          <a:prstGeom prst="rect">
            <a:avLst/>
          </a:prstGeom>
        </p:spPr>
        <p:txBody>
          <a:bodyPr lIns="91439" rIns="91439">
            <a:noAutofit/>
          </a:bodyPr>
          <a:lstStyle/>
          <a:p>
            <a:endParaRPr/>
          </a:p>
        </p:txBody>
      </p:sp>
      <p:sp>
        <p:nvSpPr>
          <p:cNvPr id="64" name="Image"/>
          <p:cNvSpPr>
            <a:spLocks noGrp="1"/>
          </p:cNvSpPr>
          <p:nvPr>
            <p:ph type="pic" sz="quarter" idx="22"/>
          </p:nvPr>
        </p:nvSpPr>
        <p:spPr>
          <a:xfrm>
            <a:off x="8830984" y="2846070"/>
            <a:ext cx="392907" cy="553641"/>
          </a:xfrm>
          <a:prstGeom prst="rect">
            <a:avLst/>
          </a:prstGeom>
        </p:spPr>
        <p:txBody>
          <a:bodyPr lIns="91439" rIns="91439">
            <a:noAutofit/>
          </a:bodyPr>
          <a:lstStyle/>
          <a:p>
            <a:endParaRPr/>
          </a:p>
        </p:txBody>
      </p:sp>
      <p:sp>
        <p:nvSpPr>
          <p:cNvPr id="65" name="Image"/>
          <p:cNvSpPr>
            <a:spLocks noGrp="1"/>
          </p:cNvSpPr>
          <p:nvPr>
            <p:ph type="pic" sz="quarter" idx="23"/>
          </p:nvPr>
        </p:nvSpPr>
        <p:spPr>
          <a:xfrm>
            <a:off x="8830984" y="7310914"/>
            <a:ext cx="392907" cy="553641"/>
          </a:xfrm>
          <a:prstGeom prst="rect">
            <a:avLst/>
          </a:prstGeom>
        </p:spPr>
        <p:txBody>
          <a:bodyPr lIns="91439" rIns="91439">
            <a:noAutofit/>
          </a:bodyPr>
          <a:lstStyle/>
          <a:p>
            <a:endParaRPr/>
          </a:p>
        </p:txBody>
      </p:sp>
      <p:sp>
        <p:nvSpPr>
          <p:cNvPr id="66"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6 ">
    <p:spTree>
      <p:nvGrpSpPr>
        <p:cNvPr id="1" name=""/>
        <p:cNvGrpSpPr/>
        <p:nvPr/>
      </p:nvGrpSpPr>
      <p:grpSpPr>
        <a:xfrm>
          <a:off x="0" y="0"/>
          <a:ext cx="0" cy="0"/>
          <a:chOff x="0" y="0"/>
          <a:chExt cx="0" cy="0"/>
        </a:xfrm>
      </p:grpSpPr>
      <p:sp>
        <p:nvSpPr>
          <p:cNvPr id="73" name="Lorem ipsum dolor sit"/>
          <p:cNvSpPr txBox="1">
            <a:spLocks noGrp="1"/>
          </p:cNvSpPr>
          <p:nvPr>
            <p:ph type="body" sz="quarter" idx="13"/>
          </p:nvPr>
        </p:nvSpPr>
        <p:spPr>
          <a:xfrm>
            <a:off x="4744356" y="2672952"/>
            <a:ext cx="14895288"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Lorem ipsum dolor sit</a:t>
            </a:r>
          </a:p>
        </p:txBody>
      </p:sp>
      <p:sp>
        <p:nvSpPr>
          <p:cNvPr id="74" name="Shape"/>
          <p:cNvSpPr>
            <a:spLocks noGrp="1"/>
          </p:cNvSpPr>
          <p:nvPr>
            <p:ph type="body" sz="half" idx="14"/>
          </p:nvPr>
        </p:nvSpPr>
        <p:spPr>
          <a:xfrm>
            <a:off x="5505201" y="4471500"/>
            <a:ext cx="13373597" cy="6909646"/>
          </a:xfrm>
          <a:custGeom>
            <a:avLst/>
            <a:gdLst/>
            <a:ahLst/>
            <a:cxnLst>
              <a:cxn ang="0">
                <a:pos x="wd2" y="hd2"/>
              </a:cxn>
              <a:cxn ang="5400000">
                <a:pos x="wd2" y="hd2"/>
              </a:cxn>
              <a:cxn ang="10800000">
                <a:pos x="wd2" y="hd2"/>
              </a:cxn>
              <a:cxn ang="16200000">
                <a:pos x="wd2" y="hd2"/>
              </a:cxn>
            </a:cxnLst>
            <a:rect l="0" t="0" r="r" b="b"/>
            <a:pathLst>
              <a:path w="21466" h="21590" extrusionOk="0">
                <a:moveTo>
                  <a:pt x="8881" y="2"/>
                </a:moveTo>
                <a:cubicBezTo>
                  <a:pt x="8799" y="6"/>
                  <a:pt x="8706" y="69"/>
                  <a:pt x="8626" y="31"/>
                </a:cubicBezTo>
                <a:cubicBezTo>
                  <a:pt x="8556" y="-1"/>
                  <a:pt x="8406" y="-3"/>
                  <a:pt x="8344" y="72"/>
                </a:cubicBezTo>
                <a:cubicBezTo>
                  <a:pt x="8371" y="40"/>
                  <a:pt x="8427" y="148"/>
                  <a:pt x="8456" y="151"/>
                </a:cubicBezTo>
                <a:cubicBezTo>
                  <a:pt x="8366" y="151"/>
                  <a:pt x="8278" y="58"/>
                  <a:pt x="8187" y="79"/>
                </a:cubicBezTo>
                <a:cubicBezTo>
                  <a:pt x="8193" y="130"/>
                  <a:pt x="8194" y="112"/>
                  <a:pt x="8213" y="138"/>
                </a:cubicBezTo>
                <a:cubicBezTo>
                  <a:pt x="8150" y="164"/>
                  <a:pt x="8033" y="101"/>
                  <a:pt x="7966" y="97"/>
                </a:cubicBezTo>
                <a:cubicBezTo>
                  <a:pt x="7874" y="91"/>
                  <a:pt x="7785" y="146"/>
                  <a:pt x="7693" y="144"/>
                </a:cubicBezTo>
                <a:cubicBezTo>
                  <a:pt x="7695" y="255"/>
                  <a:pt x="7390" y="247"/>
                  <a:pt x="7333" y="325"/>
                </a:cubicBezTo>
                <a:cubicBezTo>
                  <a:pt x="7361" y="341"/>
                  <a:pt x="7392" y="336"/>
                  <a:pt x="7421" y="337"/>
                </a:cubicBezTo>
                <a:cubicBezTo>
                  <a:pt x="7412" y="493"/>
                  <a:pt x="7021" y="517"/>
                  <a:pt x="6954" y="537"/>
                </a:cubicBezTo>
                <a:cubicBezTo>
                  <a:pt x="6966" y="612"/>
                  <a:pt x="7069" y="637"/>
                  <a:pt x="7099" y="645"/>
                </a:cubicBezTo>
                <a:cubicBezTo>
                  <a:pt x="7063" y="684"/>
                  <a:pt x="6995" y="676"/>
                  <a:pt x="6953" y="698"/>
                </a:cubicBezTo>
                <a:cubicBezTo>
                  <a:pt x="6973" y="740"/>
                  <a:pt x="7037" y="741"/>
                  <a:pt x="7064" y="744"/>
                </a:cubicBezTo>
                <a:cubicBezTo>
                  <a:pt x="7043" y="758"/>
                  <a:pt x="7018" y="758"/>
                  <a:pt x="7000" y="785"/>
                </a:cubicBezTo>
                <a:cubicBezTo>
                  <a:pt x="7108" y="822"/>
                  <a:pt x="7205" y="778"/>
                  <a:pt x="7313" y="785"/>
                </a:cubicBezTo>
                <a:cubicBezTo>
                  <a:pt x="7365" y="788"/>
                  <a:pt x="7430" y="799"/>
                  <a:pt x="7479" y="832"/>
                </a:cubicBezTo>
                <a:cubicBezTo>
                  <a:pt x="7528" y="865"/>
                  <a:pt x="7473" y="886"/>
                  <a:pt x="7483" y="914"/>
                </a:cubicBezTo>
                <a:cubicBezTo>
                  <a:pt x="7492" y="940"/>
                  <a:pt x="7593" y="1002"/>
                  <a:pt x="7513" y="1044"/>
                </a:cubicBezTo>
                <a:cubicBezTo>
                  <a:pt x="7627" y="984"/>
                  <a:pt x="7463" y="1469"/>
                  <a:pt x="7452" y="1376"/>
                </a:cubicBezTo>
                <a:cubicBezTo>
                  <a:pt x="7463" y="1463"/>
                  <a:pt x="7566" y="1368"/>
                  <a:pt x="7597" y="1400"/>
                </a:cubicBezTo>
                <a:cubicBezTo>
                  <a:pt x="7591" y="1421"/>
                  <a:pt x="7565" y="1406"/>
                  <a:pt x="7566" y="1436"/>
                </a:cubicBezTo>
                <a:cubicBezTo>
                  <a:pt x="7609" y="1418"/>
                  <a:pt x="7644" y="1529"/>
                  <a:pt x="7642" y="1530"/>
                </a:cubicBezTo>
                <a:cubicBezTo>
                  <a:pt x="7637" y="1531"/>
                  <a:pt x="7467" y="1491"/>
                  <a:pt x="7468" y="1492"/>
                </a:cubicBezTo>
                <a:cubicBezTo>
                  <a:pt x="7474" y="1510"/>
                  <a:pt x="7481" y="1527"/>
                  <a:pt x="7488" y="1545"/>
                </a:cubicBezTo>
                <a:cubicBezTo>
                  <a:pt x="7449" y="1547"/>
                  <a:pt x="7432" y="1587"/>
                  <a:pt x="7413" y="1648"/>
                </a:cubicBezTo>
                <a:cubicBezTo>
                  <a:pt x="7455" y="1674"/>
                  <a:pt x="7529" y="1745"/>
                  <a:pt x="7562" y="1647"/>
                </a:cubicBezTo>
                <a:cubicBezTo>
                  <a:pt x="7597" y="1545"/>
                  <a:pt x="7620" y="1613"/>
                  <a:pt x="7600" y="1709"/>
                </a:cubicBezTo>
                <a:cubicBezTo>
                  <a:pt x="7598" y="1717"/>
                  <a:pt x="7305" y="1981"/>
                  <a:pt x="7408" y="2019"/>
                </a:cubicBezTo>
                <a:cubicBezTo>
                  <a:pt x="7406" y="2084"/>
                  <a:pt x="7327" y="2062"/>
                  <a:pt x="7364" y="2170"/>
                </a:cubicBezTo>
                <a:cubicBezTo>
                  <a:pt x="7402" y="2281"/>
                  <a:pt x="7358" y="2306"/>
                  <a:pt x="7374" y="2410"/>
                </a:cubicBezTo>
                <a:cubicBezTo>
                  <a:pt x="7396" y="2553"/>
                  <a:pt x="7470" y="2764"/>
                  <a:pt x="7469" y="2907"/>
                </a:cubicBezTo>
                <a:cubicBezTo>
                  <a:pt x="7589" y="2847"/>
                  <a:pt x="7688" y="3161"/>
                  <a:pt x="7771" y="2925"/>
                </a:cubicBezTo>
                <a:cubicBezTo>
                  <a:pt x="7803" y="2835"/>
                  <a:pt x="7865" y="2652"/>
                  <a:pt x="7911" y="2590"/>
                </a:cubicBezTo>
                <a:cubicBezTo>
                  <a:pt x="7925" y="2573"/>
                  <a:pt x="8045" y="2416"/>
                  <a:pt x="7984" y="2400"/>
                </a:cubicBezTo>
                <a:cubicBezTo>
                  <a:pt x="7991" y="2359"/>
                  <a:pt x="8044" y="2376"/>
                  <a:pt x="8043" y="2351"/>
                </a:cubicBezTo>
                <a:cubicBezTo>
                  <a:pt x="8036" y="2229"/>
                  <a:pt x="8050" y="2300"/>
                  <a:pt x="8107" y="2226"/>
                </a:cubicBezTo>
                <a:cubicBezTo>
                  <a:pt x="8213" y="2090"/>
                  <a:pt x="8372" y="2184"/>
                  <a:pt x="8476" y="1996"/>
                </a:cubicBezTo>
                <a:cubicBezTo>
                  <a:pt x="8578" y="1815"/>
                  <a:pt x="8621" y="1906"/>
                  <a:pt x="8739" y="1850"/>
                </a:cubicBezTo>
                <a:cubicBezTo>
                  <a:pt x="8811" y="1816"/>
                  <a:pt x="8896" y="1820"/>
                  <a:pt x="8962" y="1755"/>
                </a:cubicBezTo>
                <a:cubicBezTo>
                  <a:pt x="9019" y="1699"/>
                  <a:pt x="9110" y="1601"/>
                  <a:pt x="9175" y="1597"/>
                </a:cubicBezTo>
                <a:cubicBezTo>
                  <a:pt x="9148" y="1599"/>
                  <a:pt x="8982" y="1513"/>
                  <a:pt x="8965" y="1571"/>
                </a:cubicBezTo>
                <a:cubicBezTo>
                  <a:pt x="8997" y="1462"/>
                  <a:pt x="9034" y="1420"/>
                  <a:pt x="9089" y="1495"/>
                </a:cubicBezTo>
                <a:cubicBezTo>
                  <a:pt x="9118" y="1535"/>
                  <a:pt x="9214" y="1621"/>
                  <a:pt x="9215" y="1471"/>
                </a:cubicBezTo>
                <a:cubicBezTo>
                  <a:pt x="9216" y="1365"/>
                  <a:pt x="9096" y="1228"/>
                  <a:pt x="9051" y="1193"/>
                </a:cubicBezTo>
                <a:cubicBezTo>
                  <a:pt x="9093" y="1160"/>
                  <a:pt x="9337" y="1232"/>
                  <a:pt x="9345" y="1100"/>
                </a:cubicBezTo>
                <a:cubicBezTo>
                  <a:pt x="9325" y="1102"/>
                  <a:pt x="9305" y="1088"/>
                  <a:pt x="9286" y="1079"/>
                </a:cubicBezTo>
                <a:cubicBezTo>
                  <a:pt x="9301" y="1073"/>
                  <a:pt x="9424" y="1094"/>
                  <a:pt x="9417" y="1023"/>
                </a:cubicBezTo>
                <a:cubicBezTo>
                  <a:pt x="9411" y="973"/>
                  <a:pt x="9357" y="971"/>
                  <a:pt x="9407" y="919"/>
                </a:cubicBezTo>
                <a:cubicBezTo>
                  <a:pt x="9485" y="840"/>
                  <a:pt x="9342" y="784"/>
                  <a:pt x="9326" y="750"/>
                </a:cubicBezTo>
                <a:cubicBezTo>
                  <a:pt x="9342" y="750"/>
                  <a:pt x="9566" y="732"/>
                  <a:pt x="9513" y="642"/>
                </a:cubicBezTo>
                <a:cubicBezTo>
                  <a:pt x="9484" y="593"/>
                  <a:pt x="9394" y="579"/>
                  <a:pt x="9362" y="624"/>
                </a:cubicBezTo>
                <a:cubicBezTo>
                  <a:pt x="9491" y="371"/>
                  <a:pt x="9699" y="280"/>
                  <a:pt x="9877" y="195"/>
                </a:cubicBezTo>
                <a:cubicBezTo>
                  <a:pt x="9791" y="90"/>
                  <a:pt x="9665" y="187"/>
                  <a:pt x="9574" y="200"/>
                </a:cubicBezTo>
                <a:cubicBezTo>
                  <a:pt x="9516" y="209"/>
                  <a:pt x="9451" y="260"/>
                  <a:pt x="9394" y="256"/>
                </a:cubicBezTo>
                <a:cubicBezTo>
                  <a:pt x="9413" y="213"/>
                  <a:pt x="9465" y="87"/>
                  <a:pt x="9503" y="92"/>
                </a:cubicBezTo>
                <a:cubicBezTo>
                  <a:pt x="9292" y="64"/>
                  <a:pt x="9096" y="-10"/>
                  <a:pt x="8881" y="2"/>
                </a:cubicBezTo>
                <a:close/>
                <a:moveTo>
                  <a:pt x="7521" y="62"/>
                </a:moveTo>
                <a:cubicBezTo>
                  <a:pt x="7153" y="48"/>
                  <a:pt x="6402" y="160"/>
                  <a:pt x="6316" y="204"/>
                </a:cubicBezTo>
                <a:cubicBezTo>
                  <a:pt x="6341" y="191"/>
                  <a:pt x="6433" y="302"/>
                  <a:pt x="6469" y="307"/>
                </a:cubicBezTo>
                <a:cubicBezTo>
                  <a:pt x="6468" y="308"/>
                  <a:pt x="6465" y="311"/>
                  <a:pt x="6463" y="312"/>
                </a:cubicBezTo>
                <a:cubicBezTo>
                  <a:pt x="6487" y="311"/>
                  <a:pt x="6514" y="313"/>
                  <a:pt x="6536" y="327"/>
                </a:cubicBezTo>
                <a:cubicBezTo>
                  <a:pt x="6473" y="328"/>
                  <a:pt x="6433" y="405"/>
                  <a:pt x="6379" y="410"/>
                </a:cubicBezTo>
                <a:cubicBezTo>
                  <a:pt x="6444" y="404"/>
                  <a:pt x="6336" y="321"/>
                  <a:pt x="6329" y="318"/>
                </a:cubicBezTo>
                <a:cubicBezTo>
                  <a:pt x="6245" y="284"/>
                  <a:pt x="6224" y="200"/>
                  <a:pt x="6129" y="258"/>
                </a:cubicBezTo>
                <a:cubicBezTo>
                  <a:pt x="6107" y="271"/>
                  <a:pt x="5919" y="363"/>
                  <a:pt x="5978" y="435"/>
                </a:cubicBezTo>
                <a:cubicBezTo>
                  <a:pt x="6005" y="469"/>
                  <a:pt x="6052" y="454"/>
                  <a:pt x="6083" y="453"/>
                </a:cubicBezTo>
                <a:cubicBezTo>
                  <a:pt x="6026" y="470"/>
                  <a:pt x="5959" y="566"/>
                  <a:pt x="6063" y="573"/>
                </a:cubicBezTo>
                <a:cubicBezTo>
                  <a:pt x="6142" y="579"/>
                  <a:pt x="6217" y="551"/>
                  <a:pt x="6293" y="527"/>
                </a:cubicBezTo>
                <a:cubicBezTo>
                  <a:pt x="6271" y="538"/>
                  <a:pt x="6251" y="556"/>
                  <a:pt x="6245" y="586"/>
                </a:cubicBezTo>
                <a:cubicBezTo>
                  <a:pt x="6255" y="535"/>
                  <a:pt x="6382" y="696"/>
                  <a:pt x="6286" y="670"/>
                </a:cubicBezTo>
                <a:cubicBezTo>
                  <a:pt x="6265" y="664"/>
                  <a:pt x="6277" y="606"/>
                  <a:pt x="6233" y="607"/>
                </a:cubicBezTo>
                <a:cubicBezTo>
                  <a:pt x="6203" y="608"/>
                  <a:pt x="6171" y="693"/>
                  <a:pt x="6184" y="693"/>
                </a:cubicBezTo>
                <a:cubicBezTo>
                  <a:pt x="6159" y="693"/>
                  <a:pt x="6057" y="703"/>
                  <a:pt x="6047" y="767"/>
                </a:cubicBezTo>
                <a:cubicBezTo>
                  <a:pt x="6045" y="781"/>
                  <a:pt x="6193" y="786"/>
                  <a:pt x="6308" y="791"/>
                </a:cubicBezTo>
                <a:cubicBezTo>
                  <a:pt x="6187" y="820"/>
                  <a:pt x="6032" y="956"/>
                  <a:pt x="5968" y="768"/>
                </a:cubicBezTo>
                <a:cubicBezTo>
                  <a:pt x="5984" y="762"/>
                  <a:pt x="6014" y="772"/>
                  <a:pt x="6025" y="749"/>
                </a:cubicBezTo>
                <a:cubicBezTo>
                  <a:pt x="5934" y="744"/>
                  <a:pt x="5769" y="555"/>
                  <a:pt x="5687" y="696"/>
                </a:cubicBezTo>
                <a:cubicBezTo>
                  <a:pt x="5701" y="695"/>
                  <a:pt x="5708" y="691"/>
                  <a:pt x="5715" y="716"/>
                </a:cubicBezTo>
                <a:cubicBezTo>
                  <a:pt x="5742" y="807"/>
                  <a:pt x="5827" y="697"/>
                  <a:pt x="5844" y="750"/>
                </a:cubicBezTo>
                <a:cubicBezTo>
                  <a:pt x="5875" y="846"/>
                  <a:pt x="5786" y="846"/>
                  <a:pt x="5785" y="928"/>
                </a:cubicBezTo>
                <a:cubicBezTo>
                  <a:pt x="5784" y="963"/>
                  <a:pt x="5974" y="968"/>
                  <a:pt x="5933" y="972"/>
                </a:cubicBezTo>
                <a:cubicBezTo>
                  <a:pt x="6001" y="965"/>
                  <a:pt x="6157" y="917"/>
                  <a:pt x="6221" y="954"/>
                </a:cubicBezTo>
                <a:cubicBezTo>
                  <a:pt x="6259" y="975"/>
                  <a:pt x="6441" y="960"/>
                  <a:pt x="6411" y="898"/>
                </a:cubicBezTo>
                <a:cubicBezTo>
                  <a:pt x="6412" y="897"/>
                  <a:pt x="6450" y="874"/>
                  <a:pt x="6439" y="850"/>
                </a:cubicBezTo>
                <a:cubicBezTo>
                  <a:pt x="6427" y="823"/>
                  <a:pt x="6412" y="807"/>
                  <a:pt x="6395" y="796"/>
                </a:cubicBezTo>
                <a:cubicBezTo>
                  <a:pt x="6402" y="797"/>
                  <a:pt x="6433" y="797"/>
                  <a:pt x="6433" y="798"/>
                </a:cubicBezTo>
                <a:cubicBezTo>
                  <a:pt x="6419" y="877"/>
                  <a:pt x="6591" y="779"/>
                  <a:pt x="6631" y="729"/>
                </a:cubicBezTo>
                <a:cubicBezTo>
                  <a:pt x="6612" y="721"/>
                  <a:pt x="6582" y="737"/>
                  <a:pt x="6567" y="714"/>
                </a:cubicBezTo>
                <a:cubicBezTo>
                  <a:pt x="6599" y="640"/>
                  <a:pt x="6645" y="702"/>
                  <a:pt x="6672" y="612"/>
                </a:cubicBezTo>
                <a:cubicBezTo>
                  <a:pt x="6680" y="583"/>
                  <a:pt x="6857" y="556"/>
                  <a:pt x="6889" y="520"/>
                </a:cubicBezTo>
                <a:cubicBezTo>
                  <a:pt x="6883" y="516"/>
                  <a:pt x="6877" y="501"/>
                  <a:pt x="6869" y="499"/>
                </a:cubicBezTo>
                <a:cubicBezTo>
                  <a:pt x="6937" y="413"/>
                  <a:pt x="7049" y="417"/>
                  <a:pt x="7126" y="379"/>
                </a:cubicBezTo>
                <a:cubicBezTo>
                  <a:pt x="7226" y="330"/>
                  <a:pt x="7327" y="276"/>
                  <a:pt x="7429" y="246"/>
                </a:cubicBezTo>
                <a:cubicBezTo>
                  <a:pt x="7458" y="238"/>
                  <a:pt x="7721" y="140"/>
                  <a:pt x="7722" y="125"/>
                </a:cubicBezTo>
                <a:cubicBezTo>
                  <a:pt x="7723" y="85"/>
                  <a:pt x="7643" y="67"/>
                  <a:pt x="7521" y="62"/>
                </a:cubicBezTo>
                <a:close/>
                <a:moveTo>
                  <a:pt x="11442" y="248"/>
                </a:moveTo>
                <a:cubicBezTo>
                  <a:pt x="11361" y="244"/>
                  <a:pt x="11281" y="261"/>
                  <a:pt x="11247" y="310"/>
                </a:cubicBezTo>
                <a:cubicBezTo>
                  <a:pt x="11287" y="349"/>
                  <a:pt x="11328" y="367"/>
                  <a:pt x="11371" y="378"/>
                </a:cubicBezTo>
                <a:cubicBezTo>
                  <a:pt x="11445" y="396"/>
                  <a:pt x="11585" y="447"/>
                  <a:pt x="11639" y="317"/>
                </a:cubicBezTo>
                <a:cubicBezTo>
                  <a:pt x="11604" y="278"/>
                  <a:pt x="11523" y="252"/>
                  <a:pt x="11442" y="248"/>
                </a:cubicBezTo>
                <a:close/>
                <a:moveTo>
                  <a:pt x="14701" y="248"/>
                </a:moveTo>
                <a:cubicBezTo>
                  <a:pt x="14650" y="255"/>
                  <a:pt x="14611" y="288"/>
                  <a:pt x="14637" y="371"/>
                </a:cubicBezTo>
                <a:cubicBezTo>
                  <a:pt x="14662" y="470"/>
                  <a:pt x="14738" y="381"/>
                  <a:pt x="14777" y="392"/>
                </a:cubicBezTo>
                <a:cubicBezTo>
                  <a:pt x="14742" y="425"/>
                  <a:pt x="14831" y="481"/>
                  <a:pt x="14841" y="483"/>
                </a:cubicBezTo>
                <a:cubicBezTo>
                  <a:pt x="14922" y="498"/>
                  <a:pt x="15005" y="523"/>
                  <a:pt x="15086" y="515"/>
                </a:cubicBezTo>
                <a:cubicBezTo>
                  <a:pt x="15088" y="510"/>
                  <a:pt x="15089" y="507"/>
                  <a:pt x="15089" y="501"/>
                </a:cubicBezTo>
                <a:cubicBezTo>
                  <a:pt x="15046" y="472"/>
                  <a:pt x="15035" y="387"/>
                  <a:pt x="14986" y="378"/>
                </a:cubicBezTo>
                <a:cubicBezTo>
                  <a:pt x="14915" y="365"/>
                  <a:pt x="14888" y="332"/>
                  <a:pt x="14827" y="274"/>
                </a:cubicBezTo>
                <a:cubicBezTo>
                  <a:pt x="14811" y="259"/>
                  <a:pt x="14751" y="241"/>
                  <a:pt x="14701" y="248"/>
                </a:cubicBezTo>
                <a:close/>
                <a:moveTo>
                  <a:pt x="11123" y="333"/>
                </a:moveTo>
                <a:cubicBezTo>
                  <a:pt x="11120" y="359"/>
                  <a:pt x="11126" y="383"/>
                  <a:pt x="11133" y="404"/>
                </a:cubicBezTo>
                <a:cubicBezTo>
                  <a:pt x="11085" y="336"/>
                  <a:pt x="10994" y="308"/>
                  <a:pt x="10938" y="341"/>
                </a:cubicBezTo>
                <a:cubicBezTo>
                  <a:pt x="10810" y="418"/>
                  <a:pt x="11042" y="528"/>
                  <a:pt x="11057" y="530"/>
                </a:cubicBezTo>
                <a:cubicBezTo>
                  <a:pt x="10941" y="559"/>
                  <a:pt x="11172" y="771"/>
                  <a:pt x="11196" y="716"/>
                </a:cubicBezTo>
                <a:cubicBezTo>
                  <a:pt x="11220" y="528"/>
                  <a:pt x="11314" y="457"/>
                  <a:pt x="11397" y="561"/>
                </a:cubicBezTo>
                <a:cubicBezTo>
                  <a:pt x="11393" y="574"/>
                  <a:pt x="11389" y="587"/>
                  <a:pt x="11386" y="599"/>
                </a:cubicBezTo>
                <a:cubicBezTo>
                  <a:pt x="11403" y="717"/>
                  <a:pt x="11540" y="591"/>
                  <a:pt x="11567" y="583"/>
                </a:cubicBezTo>
                <a:cubicBezTo>
                  <a:pt x="11499" y="474"/>
                  <a:pt x="11209" y="304"/>
                  <a:pt x="11123" y="333"/>
                </a:cubicBezTo>
                <a:close/>
                <a:moveTo>
                  <a:pt x="5587" y="425"/>
                </a:moveTo>
                <a:cubicBezTo>
                  <a:pt x="5534" y="421"/>
                  <a:pt x="5479" y="429"/>
                  <a:pt x="5469" y="430"/>
                </a:cubicBezTo>
                <a:cubicBezTo>
                  <a:pt x="5473" y="445"/>
                  <a:pt x="5513" y="455"/>
                  <a:pt x="5504" y="479"/>
                </a:cubicBezTo>
                <a:cubicBezTo>
                  <a:pt x="5484" y="498"/>
                  <a:pt x="5463" y="509"/>
                  <a:pt x="5440" y="512"/>
                </a:cubicBezTo>
                <a:cubicBezTo>
                  <a:pt x="5469" y="520"/>
                  <a:pt x="5711" y="664"/>
                  <a:pt x="5697" y="494"/>
                </a:cubicBezTo>
                <a:cubicBezTo>
                  <a:pt x="5693" y="446"/>
                  <a:pt x="5641" y="429"/>
                  <a:pt x="5587" y="425"/>
                </a:cubicBezTo>
                <a:close/>
                <a:moveTo>
                  <a:pt x="15171" y="468"/>
                </a:moveTo>
                <a:cubicBezTo>
                  <a:pt x="15143" y="471"/>
                  <a:pt x="15120" y="543"/>
                  <a:pt x="15096" y="542"/>
                </a:cubicBezTo>
                <a:cubicBezTo>
                  <a:pt x="15111" y="707"/>
                  <a:pt x="15233" y="618"/>
                  <a:pt x="15293" y="612"/>
                </a:cubicBezTo>
                <a:cubicBezTo>
                  <a:pt x="15267" y="626"/>
                  <a:pt x="15226" y="680"/>
                  <a:pt x="15247" y="744"/>
                </a:cubicBezTo>
                <a:cubicBezTo>
                  <a:pt x="15213" y="738"/>
                  <a:pt x="15179" y="752"/>
                  <a:pt x="15148" y="783"/>
                </a:cubicBezTo>
                <a:lnTo>
                  <a:pt x="15165" y="798"/>
                </a:lnTo>
                <a:cubicBezTo>
                  <a:pt x="15107" y="845"/>
                  <a:pt x="15040" y="760"/>
                  <a:pt x="14978" y="791"/>
                </a:cubicBezTo>
                <a:cubicBezTo>
                  <a:pt x="14939" y="812"/>
                  <a:pt x="14900" y="829"/>
                  <a:pt x="14859" y="837"/>
                </a:cubicBezTo>
                <a:cubicBezTo>
                  <a:pt x="14776" y="853"/>
                  <a:pt x="14717" y="922"/>
                  <a:pt x="14661" y="1036"/>
                </a:cubicBezTo>
                <a:lnTo>
                  <a:pt x="14669" y="1088"/>
                </a:lnTo>
                <a:cubicBezTo>
                  <a:pt x="14618" y="1099"/>
                  <a:pt x="14339" y="1077"/>
                  <a:pt x="14497" y="1284"/>
                </a:cubicBezTo>
                <a:cubicBezTo>
                  <a:pt x="14426" y="1257"/>
                  <a:pt x="14350" y="1247"/>
                  <a:pt x="14287" y="1336"/>
                </a:cubicBezTo>
                <a:cubicBezTo>
                  <a:pt x="14268" y="1256"/>
                  <a:pt x="14243" y="1195"/>
                  <a:pt x="14195" y="1207"/>
                </a:cubicBezTo>
                <a:lnTo>
                  <a:pt x="14196" y="1271"/>
                </a:lnTo>
                <a:lnTo>
                  <a:pt x="14204" y="1271"/>
                </a:lnTo>
                <a:cubicBezTo>
                  <a:pt x="14207" y="1271"/>
                  <a:pt x="14213" y="1287"/>
                  <a:pt x="14214" y="1300"/>
                </a:cubicBezTo>
                <a:cubicBezTo>
                  <a:pt x="14185" y="1339"/>
                  <a:pt x="14153" y="1327"/>
                  <a:pt x="14144" y="1412"/>
                </a:cubicBezTo>
                <a:cubicBezTo>
                  <a:pt x="14138" y="1410"/>
                  <a:pt x="14131" y="1409"/>
                  <a:pt x="14125" y="1407"/>
                </a:cubicBezTo>
                <a:cubicBezTo>
                  <a:pt x="14100" y="1291"/>
                  <a:pt x="14137" y="1194"/>
                  <a:pt x="14034" y="1182"/>
                </a:cubicBezTo>
                <a:cubicBezTo>
                  <a:pt x="14004" y="1179"/>
                  <a:pt x="13973" y="1179"/>
                  <a:pt x="13942" y="1179"/>
                </a:cubicBezTo>
                <a:cubicBezTo>
                  <a:pt x="13878" y="1179"/>
                  <a:pt x="13903" y="1270"/>
                  <a:pt x="13889" y="1346"/>
                </a:cubicBezTo>
                <a:cubicBezTo>
                  <a:pt x="13878" y="1407"/>
                  <a:pt x="13833" y="1368"/>
                  <a:pt x="13825" y="1441"/>
                </a:cubicBezTo>
                <a:cubicBezTo>
                  <a:pt x="13817" y="1522"/>
                  <a:pt x="13863" y="1507"/>
                  <a:pt x="13868" y="1538"/>
                </a:cubicBezTo>
                <a:cubicBezTo>
                  <a:pt x="13882" y="1591"/>
                  <a:pt x="13874" y="1640"/>
                  <a:pt x="13892" y="1701"/>
                </a:cubicBezTo>
                <a:cubicBezTo>
                  <a:pt x="13827" y="1660"/>
                  <a:pt x="13762" y="1635"/>
                  <a:pt x="13695" y="1614"/>
                </a:cubicBezTo>
                <a:cubicBezTo>
                  <a:pt x="13620" y="1597"/>
                  <a:pt x="13533" y="1512"/>
                  <a:pt x="13460" y="1512"/>
                </a:cubicBezTo>
                <a:cubicBezTo>
                  <a:pt x="13348" y="1512"/>
                  <a:pt x="13573" y="1729"/>
                  <a:pt x="13581" y="1742"/>
                </a:cubicBezTo>
                <a:cubicBezTo>
                  <a:pt x="13571" y="1746"/>
                  <a:pt x="13562" y="1750"/>
                  <a:pt x="13552" y="1752"/>
                </a:cubicBezTo>
                <a:lnTo>
                  <a:pt x="13555" y="1735"/>
                </a:lnTo>
                <a:cubicBezTo>
                  <a:pt x="13465" y="1673"/>
                  <a:pt x="13347" y="1801"/>
                  <a:pt x="13264" y="1817"/>
                </a:cubicBezTo>
                <a:cubicBezTo>
                  <a:pt x="13263" y="1789"/>
                  <a:pt x="13284" y="1736"/>
                  <a:pt x="13289" y="1704"/>
                </a:cubicBezTo>
                <a:cubicBezTo>
                  <a:pt x="13209" y="1689"/>
                  <a:pt x="13138" y="1764"/>
                  <a:pt x="13064" y="1809"/>
                </a:cubicBezTo>
                <a:cubicBezTo>
                  <a:pt x="13025" y="1833"/>
                  <a:pt x="12922" y="1865"/>
                  <a:pt x="12928" y="1978"/>
                </a:cubicBezTo>
                <a:cubicBezTo>
                  <a:pt x="12933" y="2060"/>
                  <a:pt x="12820" y="1949"/>
                  <a:pt x="12814" y="1942"/>
                </a:cubicBezTo>
                <a:cubicBezTo>
                  <a:pt x="12845" y="1909"/>
                  <a:pt x="12941" y="1897"/>
                  <a:pt x="12853" y="1809"/>
                </a:cubicBezTo>
                <a:cubicBezTo>
                  <a:pt x="12790" y="1745"/>
                  <a:pt x="12725" y="1750"/>
                  <a:pt x="12657" y="1748"/>
                </a:cubicBezTo>
                <a:cubicBezTo>
                  <a:pt x="12661" y="1822"/>
                  <a:pt x="12684" y="1821"/>
                  <a:pt x="12710" y="1862"/>
                </a:cubicBezTo>
                <a:cubicBezTo>
                  <a:pt x="12707" y="1852"/>
                  <a:pt x="12718" y="2120"/>
                  <a:pt x="12759" y="2032"/>
                </a:cubicBezTo>
                <a:cubicBezTo>
                  <a:pt x="12756" y="2055"/>
                  <a:pt x="12754" y="2079"/>
                  <a:pt x="12753" y="2103"/>
                </a:cubicBezTo>
                <a:cubicBezTo>
                  <a:pt x="12674" y="2020"/>
                  <a:pt x="12629" y="2078"/>
                  <a:pt x="12555" y="2142"/>
                </a:cubicBezTo>
                <a:cubicBezTo>
                  <a:pt x="12477" y="2210"/>
                  <a:pt x="12534" y="2252"/>
                  <a:pt x="12564" y="2311"/>
                </a:cubicBezTo>
                <a:cubicBezTo>
                  <a:pt x="12552" y="2347"/>
                  <a:pt x="12446" y="2258"/>
                  <a:pt x="12433" y="2247"/>
                </a:cubicBezTo>
                <a:cubicBezTo>
                  <a:pt x="12403" y="2223"/>
                  <a:pt x="12358" y="2255"/>
                  <a:pt x="12329" y="2280"/>
                </a:cubicBezTo>
                <a:cubicBezTo>
                  <a:pt x="12362" y="2364"/>
                  <a:pt x="12399" y="2388"/>
                  <a:pt x="12446" y="2420"/>
                </a:cubicBezTo>
                <a:cubicBezTo>
                  <a:pt x="12383" y="2498"/>
                  <a:pt x="12295" y="2283"/>
                  <a:pt x="12262" y="2241"/>
                </a:cubicBezTo>
                <a:cubicBezTo>
                  <a:pt x="12273" y="2201"/>
                  <a:pt x="12286" y="2161"/>
                  <a:pt x="12263" y="2119"/>
                </a:cubicBezTo>
                <a:cubicBezTo>
                  <a:pt x="12336" y="2146"/>
                  <a:pt x="12750" y="2197"/>
                  <a:pt x="12562" y="1881"/>
                </a:cubicBezTo>
                <a:cubicBezTo>
                  <a:pt x="12484" y="1749"/>
                  <a:pt x="12233" y="1631"/>
                  <a:pt x="12132" y="1658"/>
                </a:cubicBezTo>
                <a:cubicBezTo>
                  <a:pt x="12129" y="1648"/>
                  <a:pt x="12125" y="1646"/>
                  <a:pt x="12118" y="1651"/>
                </a:cubicBezTo>
                <a:cubicBezTo>
                  <a:pt x="12133" y="1651"/>
                  <a:pt x="12082" y="1583"/>
                  <a:pt x="12067" y="1578"/>
                </a:cubicBezTo>
                <a:cubicBezTo>
                  <a:pt x="12044" y="1569"/>
                  <a:pt x="12010" y="1583"/>
                  <a:pt x="11984" y="1583"/>
                </a:cubicBezTo>
                <a:cubicBezTo>
                  <a:pt x="11979" y="1582"/>
                  <a:pt x="11978" y="1594"/>
                  <a:pt x="11975" y="1601"/>
                </a:cubicBezTo>
                <a:lnTo>
                  <a:pt x="11976" y="1587"/>
                </a:lnTo>
                <a:cubicBezTo>
                  <a:pt x="11958" y="1579"/>
                  <a:pt x="11940" y="1571"/>
                  <a:pt x="11922" y="1561"/>
                </a:cubicBezTo>
                <a:cubicBezTo>
                  <a:pt x="11943" y="1551"/>
                  <a:pt x="11963" y="1544"/>
                  <a:pt x="11983" y="1527"/>
                </a:cubicBezTo>
                <a:lnTo>
                  <a:pt x="11981" y="1515"/>
                </a:lnTo>
                <a:cubicBezTo>
                  <a:pt x="11977" y="1474"/>
                  <a:pt x="11853" y="1439"/>
                  <a:pt x="11839" y="1459"/>
                </a:cubicBezTo>
                <a:cubicBezTo>
                  <a:pt x="11841" y="1350"/>
                  <a:pt x="11756" y="1457"/>
                  <a:pt x="11742" y="1491"/>
                </a:cubicBezTo>
                <a:cubicBezTo>
                  <a:pt x="11742" y="1452"/>
                  <a:pt x="11740" y="1427"/>
                  <a:pt x="11720" y="1422"/>
                </a:cubicBezTo>
                <a:cubicBezTo>
                  <a:pt x="11719" y="1422"/>
                  <a:pt x="11738" y="1438"/>
                  <a:pt x="11712" y="1438"/>
                </a:cubicBezTo>
                <a:lnTo>
                  <a:pt x="11712" y="1420"/>
                </a:lnTo>
                <a:cubicBezTo>
                  <a:pt x="11641" y="1413"/>
                  <a:pt x="11559" y="1447"/>
                  <a:pt x="11490" y="1474"/>
                </a:cubicBezTo>
                <a:lnTo>
                  <a:pt x="11486" y="1505"/>
                </a:lnTo>
                <a:cubicBezTo>
                  <a:pt x="11491" y="1511"/>
                  <a:pt x="11496" y="1515"/>
                  <a:pt x="11501" y="1520"/>
                </a:cubicBezTo>
                <a:cubicBezTo>
                  <a:pt x="11499" y="1526"/>
                  <a:pt x="11424" y="1530"/>
                  <a:pt x="11449" y="1568"/>
                </a:cubicBezTo>
                <a:cubicBezTo>
                  <a:pt x="11447" y="1571"/>
                  <a:pt x="11428" y="1591"/>
                  <a:pt x="11424" y="1591"/>
                </a:cubicBezTo>
                <a:cubicBezTo>
                  <a:pt x="11395" y="1582"/>
                  <a:pt x="11364" y="1528"/>
                  <a:pt x="11335" y="1563"/>
                </a:cubicBezTo>
                <a:cubicBezTo>
                  <a:pt x="11323" y="1577"/>
                  <a:pt x="11148" y="1702"/>
                  <a:pt x="11251" y="1722"/>
                </a:cubicBezTo>
                <a:cubicBezTo>
                  <a:pt x="11228" y="1785"/>
                  <a:pt x="11199" y="1718"/>
                  <a:pt x="11199" y="1678"/>
                </a:cubicBezTo>
                <a:cubicBezTo>
                  <a:pt x="11156" y="1671"/>
                  <a:pt x="11042" y="1780"/>
                  <a:pt x="11037" y="1855"/>
                </a:cubicBezTo>
                <a:cubicBezTo>
                  <a:pt x="11078" y="1850"/>
                  <a:pt x="11119" y="1834"/>
                  <a:pt x="11160" y="1824"/>
                </a:cubicBezTo>
                <a:cubicBezTo>
                  <a:pt x="11098" y="1845"/>
                  <a:pt x="10940" y="2213"/>
                  <a:pt x="10931" y="2329"/>
                </a:cubicBezTo>
                <a:cubicBezTo>
                  <a:pt x="10890" y="2342"/>
                  <a:pt x="10858" y="2452"/>
                  <a:pt x="10827" y="2454"/>
                </a:cubicBezTo>
                <a:cubicBezTo>
                  <a:pt x="10791" y="2454"/>
                  <a:pt x="10781" y="2387"/>
                  <a:pt x="10763" y="2479"/>
                </a:cubicBezTo>
                <a:cubicBezTo>
                  <a:pt x="10755" y="2521"/>
                  <a:pt x="10668" y="2592"/>
                  <a:pt x="10650" y="2590"/>
                </a:cubicBezTo>
                <a:cubicBezTo>
                  <a:pt x="10652" y="2608"/>
                  <a:pt x="10650" y="2615"/>
                  <a:pt x="10642" y="2610"/>
                </a:cubicBezTo>
                <a:cubicBezTo>
                  <a:pt x="10642" y="2615"/>
                  <a:pt x="10638" y="2634"/>
                  <a:pt x="10637" y="2636"/>
                </a:cubicBezTo>
                <a:cubicBezTo>
                  <a:pt x="10610" y="2675"/>
                  <a:pt x="10559" y="2652"/>
                  <a:pt x="10569" y="2763"/>
                </a:cubicBezTo>
                <a:cubicBezTo>
                  <a:pt x="10576" y="2838"/>
                  <a:pt x="10555" y="3025"/>
                  <a:pt x="10576" y="3089"/>
                </a:cubicBezTo>
                <a:cubicBezTo>
                  <a:pt x="10615" y="3209"/>
                  <a:pt x="10639" y="3342"/>
                  <a:pt x="10738" y="3300"/>
                </a:cubicBezTo>
                <a:cubicBezTo>
                  <a:pt x="10778" y="3283"/>
                  <a:pt x="10892" y="3155"/>
                  <a:pt x="10897" y="3080"/>
                </a:cubicBezTo>
                <a:cubicBezTo>
                  <a:pt x="10905" y="3111"/>
                  <a:pt x="10902" y="3116"/>
                  <a:pt x="10923" y="3139"/>
                </a:cubicBezTo>
                <a:cubicBezTo>
                  <a:pt x="10918" y="3146"/>
                  <a:pt x="10913" y="3152"/>
                  <a:pt x="10907" y="3157"/>
                </a:cubicBezTo>
                <a:cubicBezTo>
                  <a:pt x="10938" y="3297"/>
                  <a:pt x="10970" y="3416"/>
                  <a:pt x="11026" y="3526"/>
                </a:cubicBezTo>
                <a:cubicBezTo>
                  <a:pt x="11007" y="3544"/>
                  <a:pt x="11002" y="3583"/>
                  <a:pt x="11018" y="3615"/>
                </a:cubicBezTo>
                <a:cubicBezTo>
                  <a:pt x="11007" y="3604"/>
                  <a:pt x="10964" y="3654"/>
                  <a:pt x="10955" y="3664"/>
                </a:cubicBezTo>
                <a:cubicBezTo>
                  <a:pt x="10903" y="3717"/>
                  <a:pt x="10983" y="3734"/>
                  <a:pt x="10975" y="3782"/>
                </a:cubicBezTo>
                <a:cubicBezTo>
                  <a:pt x="10965" y="3839"/>
                  <a:pt x="10936" y="3740"/>
                  <a:pt x="10940" y="3840"/>
                </a:cubicBezTo>
                <a:cubicBezTo>
                  <a:pt x="10926" y="3847"/>
                  <a:pt x="10893" y="3866"/>
                  <a:pt x="10881" y="3845"/>
                </a:cubicBezTo>
                <a:cubicBezTo>
                  <a:pt x="10883" y="3824"/>
                  <a:pt x="10892" y="3764"/>
                  <a:pt x="10886" y="3746"/>
                </a:cubicBezTo>
                <a:cubicBezTo>
                  <a:pt x="10897" y="3754"/>
                  <a:pt x="10931" y="3796"/>
                  <a:pt x="10929" y="3799"/>
                </a:cubicBezTo>
                <a:cubicBezTo>
                  <a:pt x="10985" y="3700"/>
                  <a:pt x="10850" y="3627"/>
                  <a:pt x="10879" y="3733"/>
                </a:cubicBezTo>
                <a:cubicBezTo>
                  <a:pt x="10873" y="3730"/>
                  <a:pt x="10868" y="3727"/>
                  <a:pt x="10862" y="3726"/>
                </a:cubicBezTo>
                <a:cubicBezTo>
                  <a:pt x="10867" y="3713"/>
                  <a:pt x="10899" y="3591"/>
                  <a:pt x="10899" y="3589"/>
                </a:cubicBezTo>
                <a:cubicBezTo>
                  <a:pt x="10902" y="3592"/>
                  <a:pt x="10905" y="3596"/>
                  <a:pt x="10911" y="3597"/>
                </a:cubicBezTo>
                <a:cubicBezTo>
                  <a:pt x="10913" y="3597"/>
                  <a:pt x="10910" y="3387"/>
                  <a:pt x="10925" y="3314"/>
                </a:cubicBezTo>
                <a:cubicBezTo>
                  <a:pt x="10879" y="3335"/>
                  <a:pt x="10833" y="3383"/>
                  <a:pt x="10790" y="3423"/>
                </a:cubicBezTo>
                <a:cubicBezTo>
                  <a:pt x="10751" y="3459"/>
                  <a:pt x="10737" y="3672"/>
                  <a:pt x="10784" y="3698"/>
                </a:cubicBezTo>
                <a:cubicBezTo>
                  <a:pt x="10782" y="3716"/>
                  <a:pt x="10774" y="3729"/>
                  <a:pt x="10774" y="3748"/>
                </a:cubicBezTo>
                <a:cubicBezTo>
                  <a:pt x="10768" y="3742"/>
                  <a:pt x="10761" y="3737"/>
                  <a:pt x="10754" y="3733"/>
                </a:cubicBezTo>
                <a:cubicBezTo>
                  <a:pt x="10763" y="3752"/>
                  <a:pt x="10769" y="3840"/>
                  <a:pt x="10787" y="3840"/>
                </a:cubicBezTo>
                <a:cubicBezTo>
                  <a:pt x="10771" y="3840"/>
                  <a:pt x="10775" y="3846"/>
                  <a:pt x="10767" y="3851"/>
                </a:cubicBezTo>
                <a:cubicBezTo>
                  <a:pt x="10766" y="3846"/>
                  <a:pt x="10786" y="3917"/>
                  <a:pt x="10785" y="3922"/>
                </a:cubicBezTo>
                <a:cubicBezTo>
                  <a:pt x="10770" y="3923"/>
                  <a:pt x="10753" y="3942"/>
                  <a:pt x="10758" y="3976"/>
                </a:cubicBezTo>
                <a:cubicBezTo>
                  <a:pt x="10723" y="3971"/>
                  <a:pt x="10539" y="3954"/>
                  <a:pt x="10579" y="4114"/>
                </a:cubicBezTo>
                <a:cubicBezTo>
                  <a:pt x="10523" y="4013"/>
                  <a:pt x="10572" y="4002"/>
                  <a:pt x="10528" y="4135"/>
                </a:cubicBezTo>
                <a:cubicBezTo>
                  <a:pt x="10499" y="4221"/>
                  <a:pt x="10458" y="4286"/>
                  <a:pt x="10414" y="4332"/>
                </a:cubicBezTo>
                <a:lnTo>
                  <a:pt x="10413" y="4330"/>
                </a:lnTo>
                <a:cubicBezTo>
                  <a:pt x="10333" y="4318"/>
                  <a:pt x="10359" y="4416"/>
                  <a:pt x="10328" y="4485"/>
                </a:cubicBezTo>
                <a:cubicBezTo>
                  <a:pt x="10325" y="4492"/>
                  <a:pt x="10219" y="4614"/>
                  <a:pt x="10228" y="4613"/>
                </a:cubicBezTo>
                <a:cubicBezTo>
                  <a:pt x="10190" y="4613"/>
                  <a:pt x="10148" y="4552"/>
                  <a:pt x="10111" y="4536"/>
                </a:cubicBezTo>
                <a:cubicBezTo>
                  <a:pt x="10127" y="4727"/>
                  <a:pt x="10132" y="4638"/>
                  <a:pt x="10067" y="4721"/>
                </a:cubicBezTo>
                <a:cubicBezTo>
                  <a:pt x="10027" y="4684"/>
                  <a:pt x="10021" y="4700"/>
                  <a:pt x="9981" y="4700"/>
                </a:cubicBezTo>
                <a:cubicBezTo>
                  <a:pt x="9928" y="4727"/>
                  <a:pt x="9880" y="4862"/>
                  <a:pt x="9972" y="4871"/>
                </a:cubicBezTo>
                <a:cubicBezTo>
                  <a:pt x="10020" y="4929"/>
                  <a:pt x="10056" y="4883"/>
                  <a:pt x="10085" y="4999"/>
                </a:cubicBezTo>
                <a:cubicBezTo>
                  <a:pt x="10097" y="5045"/>
                  <a:pt x="10110" y="5074"/>
                  <a:pt x="10131" y="5102"/>
                </a:cubicBezTo>
                <a:cubicBezTo>
                  <a:pt x="10170" y="5115"/>
                  <a:pt x="10123" y="5512"/>
                  <a:pt x="10102" y="5539"/>
                </a:cubicBezTo>
                <a:cubicBezTo>
                  <a:pt x="10105" y="5542"/>
                  <a:pt x="10008" y="5518"/>
                  <a:pt x="10001" y="5519"/>
                </a:cubicBezTo>
                <a:cubicBezTo>
                  <a:pt x="9977" y="5526"/>
                  <a:pt x="9930" y="5568"/>
                  <a:pt x="9910" y="5568"/>
                </a:cubicBezTo>
                <a:cubicBezTo>
                  <a:pt x="9879" y="5568"/>
                  <a:pt x="9664" y="5362"/>
                  <a:pt x="9648" y="5526"/>
                </a:cubicBezTo>
                <a:cubicBezTo>
                  <a:pt x="9633" y="5566"/>
                  <a:pt x="9568" y="5570"/>
                  <a:pt x="9581" y="5631"/>
                </a:cubicBezTo>
                <a:cubicBezTo>
                  <a:pt x="9596" y="5699"/>
                  <a:pt x="9611" y="5732"/>
                  <a:pt x="9596" y="5814"/>
                </a:cubicBezTo>
                <a:cubicBezTo>
                  <a:pt x="9608" y="5797"/>
                  <a:pt x="9628" y="5764"/>
                  <a:pt x="9641" y="5759"/>
                </a:cubicBezTo>
                <a:cubicBezTo>
                  <a:pt x="9641" y="5763"/>
                  <a:pt x="9641" y="5766"/>
                  <a:pt x="9642" y="5770"/>
                </a:cubicBezTo>
                <a:cubicBezTo>
                  <a:pt x="9630" y="5779"/>
                  <a:pt x="9618" y="5799"/>
                  <a:pt x="9607" y="5814"/>
                </a:cubicBezTo>
                <a:cubicBezTo>
                  <a:pt x="9618" y="5962"/>
                  <a:pt x="9512" y="6346"/>
                  <a:pt x="9589" y="6381"/>
                </a:cubicBezTo>
                <a:cubicBezTo>
                  <a:pt x="9604" y="6417"/>
                  <a:pt x="9578" y="6575"/>
                  <a:pt x="9574" y="6611"/>
                </a:cubicBezTo>
                <a:cubicBezTo>
                  <a:pt x="9614" y="6611"/>
                  <a:pt x="9658" y="6617"/>
                  <a:pt x="9696" y="6591"/>
                </a:cubicBezTo>
                <a:cubicBezTo>
                  <a:pt x="9698" y="6580"/>
                  <a:pt x="9699" y="6567"/>
                  <a:pt x="9699" y="6555"/>
                </a:cubicBezTo>
                <a:cubicBezTo>
                  <a:pt x="9734" y="6572"/>
                  <a:pt x="9775" y="6826"/>
                  <a:pt x="9817" y="6735"/>
                </a:cubicBezTo>
                <a:cubicBezTo>
                  <a:pt x="9855" y="6653"/>
                  <a:pt x="9892" y="6616"/>
                  <a:pt x="9956" y="6625"/>
                </a:cubicBezTo>
                <a:cubicBezTo>
                  <a:pt x="9970" y="6624"/>
                  <a:pt x="10022" y="6636"/>
                  <a:pt x="10025" y="6639"/>
                </a:cubicBezTo>
                <a:cubicBezTo>
                  <a:pt x="10044" y="6657"/>
                  <a:pt x="10091" y="6494"/>
                  <a:pt x="10129" y="6486"/>
                </a:cubicBezTo>
                <a:cubicBezTo>
                  <a:pt x="10132" y="6429"/>
                  <a:pt x="10218" y="6279"/>
                  <a:pt x="10208" y="6263"/>
                </a:cubicBezTo>
                <a:cubicBezTo>
                  <a:pt x="10133" y="6133"/>
                  <a:pt x="10252" y="6085"/>
                  <a:pt x="10256" y="5962"/>
                </a:cubicBezTo>
                <a:cubicBezTo>
                  <a:pt x="10259" y="5900"/>
                  <a:pt x="10417" y="5839"/>
                  <a:pt x="10433" y="5704"/>
                </a:cubicBezTo>
                <a:cubicBezTo>
                  <a:pt x="10393" y="5550"/>
                  <a:pt x="10505" y="5570"/>
                  <a:pt x="10543" y="5570"/>
                </a:cubicBezTo>
                <a:cubicBezTo>
                  <a:pt x="10631" y="5570"/>
                  <a:pt x="10629" y="5634"/>
                  <a:pt x="10707" y="5524"/>
                </a:cubicBezTo>
                <a:cubicBezTo>
                  <a:pt x="10767" y="5561"/>
                  <a:pt x="10769" y="5434"/>
                  <a:pt x="10810" y="5434"/>
                </a:cubicBezTo>
                <a:cubicBezTo>
                  <a:pt x="10907" y="5442"/>
                  <a:pt x="10882" y="5622"/>
                  <a:pt x="10942" y="5700"/>
                </a:cubicBezTo>
                <a:cubicBezTo>
                  <a:pt x="10984" y="5754"/>
                  <a:pt x="11020" y="5873"/>
                  <a:pt x="11064" y="5910"/>
                </a:cubicBezTo>
                <a:cubicBezTo>
                  <a:pt x="11074" y="5918"/>
                  <a:pt x="11148" y="5977"/>
                  <a:pt x="11149" y="5980"/>
                </a:cubicBezTo>
                <a:cubicBezTo>
                  <a:pt x="11153" y="6001"/>
                  <a:pt x="11243" y="6132"/>
                  <a:pt x="11255" y="6136"/>
                </a:cubicBezTo>
                <a:cubicBezTo>
                  <a:pt x="11290" y="6148"/>
                  <a:pt x="11327" y="6390"/>
                  <a:pt x="11270" y="6396"/>
                </a:cubicBezTo>
                <a:cubicBezTo>
                  <a:pt x="11244" y="6393"/>
                  <a:pt x="11227" y="6456"/>
                  <a:pt x="11213" y="6456"/>
                </a:cubicBezTo>
                <a:cubicBezTo>
                  <a:pt x="11177" y="6456"/>
                  <a:pt x="11072" y="6370"/>
                  <a:pt x="11054" y="6446"/>
                </a:cubicBezTo>
                <a:cubicBezTo>
                  <a:pt x="11036" y="6522"/>
                  <a:pt x="11207" y="6689"/>
                  <a:pt x="11232" y="6689"/>
                </a:cubicBezTo>
                <a:cubicBezTo>
                  <a:pt x="11273" y="6689"/>
                  <a:pt x="11255" y="6501"/>
                  <a:pt x="11272" y="6463"/>
                </a:cubicBezTo>
                <a:cubicBezTo>
                  <a:pt x="11286" y="6505"/>
                  <a:pt x="11460" y="6254"/>
                  <a:pt x="11345" y="6171"/>
                </a:cubicBezTo>
                <a:cubicBezTo>
                  <a:pt x="11344" y="6126"/>
                  <a:pt x="11353" y="6092"/>
                  <a:pt x="11373" y="6071"/>
                </a:cubicBezTo>
                <a:cubicBezTo>
                  <a:pt x="11399" y="6071"/>
                  <a:pt x="11427" y="6138"/>
                  <a:pt x="11438" y="6176"/>
                </a:cubicBezTo>
                <a:cubicBezTo>
                  <a:pt x="11581" y="6093"/>
                  <a:pt x="11298" y="5900"/>
                  <a:pt x="11300" y="5882"/>
                </a:cubicBezTo>
                <a:cubicBezTo>
                  <a:pt x="11323" y="5796"/>
                  <a:pt x="11293" y="5810"/>
                  <a:pt x="11258" y="5810"/>
                </a:cubicBezTo>
                <a:cubicBezTo>
                  <a:pt x="11182" y="5810"/>
                  <a:pt x="11180" y="5661"/>
                  <a:pt x="11144" y="5578"/>
                </a:cubicBezTo>
                <a:cubicBezTo>
                  <a:pt x="11115" y="5508"/>
                  <a:pt x="11061" y="5488"/>
                  <a:pt x="11049" y="5393"/>
                </a:cubicBezTo>
                <a:cubicBezTo>
                  <a:pt x="11026" y="5292"/>
                  <a:pt x="11066" y="5290"/>
                  <a:pt x="11093" y="5245"/>
                </a:cubicBezTo>
                <a:cubicBezTo>
                  <a:pt x="11089" y="5288"/>
                  <a:pt x="11105" y="5348"/>
                  <a:pt x="11118" y="5379"/>
                </a:cubicBezTo>
                <a:cubicBezTo>
                  <a:pt x="11132" y="5359"/>
                  <a:pt x="11147" y="5358"/>
                  <a:pt x="11160" y="5381"/>
                </a:cubicBezTo>
                <a:cubicBezTo>
                  <a:pt x="11162" y="5373"/>
                  <a:pt x="11171" y="5335"/>
                  <a:pt x="11176" y="5335"/>
                </a:cubicBezTo>
                <a:cubicBezTo>
                  <a:pt x="11175" y="5335"/>
                  <a:pt x="11250" y="5566"/>
                  <a:pt x="11293" y="5585"/>
                </a:cubicBezTo>
                <a:cubicBezTo>
                  <a:pt x="11338" y="5604"/>
                  <a:pt x="11376" y="5680"/>
                  <a:pt x="11417" y="5723"/>
                </a:cubicBezTo>
                <a:cubicBezTo>
                  <a:pt x="11428" y="5738"/>
                  <a:pt x="11440" y="5751"/>
                  <a:pt x="11451" y="5765"/>
                </a:cubicBezTo>
                <a:cubicBezTo>
                  <a:pt x="11451" y="5765"/>
                  <a:pt x="11455" y="5750"/>
                  <a:pt x="11458" y="5739"/>
                </a:cubicBezTo>
                <a:cubicBezTo>
                  <a:pt x="11475" y="5767"/>
                  <a:pt x="11488" y="5798"/>
                  <a:pt x="11509" y="5808"/>
                </a:cubicBezTo>
                <a:cubicBezTo>
                  <a:pt x="11510" y="5954"/>
                  <a:pt x="11490" y="5986"/>
                  <a:pt x="11538" y="6102"/>
                </a:cubicBezTo>
                <a:cubicBezTo>
                  <a:pt x="11497" y="6122"/>
                  <a:pt x="11539" y="6214"/>
                  <a:pt x="11555" y="6184"/>
                </a:cubicBezTo>
                <a:cubicBezTo>
                  <a:pt x="11575" y="6230"/>
                  <a:pt x="11585" y="6279"/>
                  <a:pt x="11584" y="6341"/>
                </a:cubicBezTo>
                <a:cubicBezTo>
                  <a:pt x="11609" y="6346"/>
                  <a:pt x="11635" y="6365"/>
                  <a:pt x="11656" y="6392"/>
                </a:cubicBezTo>
                <a:cubicBezTo>
                  <a:pt x="11641" y="6412"/>
                  <a:pt x="11629" y="6436"/>
                  <a:pt x="11620" y="6466"/>
                </a:cubicBezTo>
                <a:cubicBezTo>
                  <a:pt x="11672" y="6537"/>
                  <a:pt x="11634" y="6604"/>
                  <a:pt x="11690" y="6670"/>
                </a:cubicBezTo>
                <a:cubicBezTo>
                  <a:pt x="11690" y="6654"/>
                  <a:pt x="11697" y="6610"/>
                  <a:pt x="11708" y="6614"/>
                </a:cubicBezTo>
                <a:cubicBezTo>
                  <a:pt x="11720" y="6633"/>
                  <a:pt x="11719" y="6693"/>
                  <a:pt x="11731" y="6722"/>
                </a:cubicBezTo>
                <a:cubicBezTo>
                  <a:pt x="11734" y="6708"/>
                  <a:pt x="11740" y="6658"/>
                  <a:pt x="11748" y="6658"/>
                </a:cubicBezTo>
                <a:cubicBezTo>
                  <a:pt x="11754" y="6658"/>
                  <a:pt x="11785" y="6717"/>
                  <a:pt x="11790" y="6730"/>
                </a:cubicBezTo>
                <a:cubicBezTo>
                  <a:pt x="11789" y="6670"/>
                  <a:pt x="11783" y="6603"/>
                  <a:pt x="11767" y="6550"/>
                </a:cubicBezTo>
                <a:cubicBezTo>
                  <a:pt x="11785" y="6556"/>
                  <a:pt x="11804" y="6543"/>
                  <a:pt x="11806" y="6502"/>
                </a:cubicBezTo>
                <a:cubicBezTo>
                  <a:pt x="11822" y="6510"/>
                  <a:pt x="11856" y="6510"/>
                  <a:pt x="11843" y="6458"/>
                </a:cubicBezTo>
                <a:cubicBezTo>
                  <a:pt x="11854" y="6455"/>
                  <a:pt x="11865" y="6443"/>
                  <a:pt x="11873" y="6425"/>
                </a:cubicBezTo>
                <a:cubicBezTo>
                  <a:pt x="11860" y="6380"/>
                  <a:pt x="11693" y="6096"/>
                  <a:pt x="11734" y="6051"/>
                </a:cubicBezTo>
                <a:cubicBezTo>
                  <a:pt x="11734" y="6112"/>
                  <a:pt x="11847" y="6093"/>
                  <a:pt x="11808" y="6018"/>
                </a:cubicBezTo>
                <a:cubicBezTo>
                  <a:pt x="11862" y="6026"/>
                  <a:pt x="11882" y="5985"/>
                  <a:pt x="11946" y="6018"/>
                </a:cubicBezTo>
                <a:cubicBezTo>
                  <a:pt x="11967" y="6002"/>
                  <a:pt x="11988" y="5962"/>
                  <a:pt x="11998" y="5910"/>
                </a:cubicBezTo>
                <a:cubicBezTo>
                  <a:pt x="11998" y="5901"/>
                  <a:pt x="11998" y="5885"/>
                  <a:pt x="11997" y="5872"/>
                </a:cubicBezTo>
                <a:cubicBezTo>
                  <a:pt x="11996" y="5888"/>
                  <a:pt x="11998" y="5907"/>
                  <a:pt x="12004" y="5929"/>
                </a:cubicBezTo>
                <a:cubicBezTo>
                  <a:pt x="11991" y="5948"/>
                  <a:pt x="11954" y="6079"/>
                  <a:pt x="11984" y="6102"/>
                </a:cubicBezTo>
                <a:cubicBezTo>
                  <a:pt x="11951" y="6181"/>
                  <a:pt x="11974" y="6287"/>
                  <a:pt x="12023" y="6291"/>
                </a:cubicBezTo>
                <a:cubicBezTo>
                  <a:pt x="12030" y="6458"/>
                  <a:pt x="12074" y="6738"/>
                  <a:pt x="12177" y="6735"/>
                </a:cubicBezTo>
                <a:cubicBezTo>
                  <a:pt x="12204" y="6739"/>
                  <a:pt x="12337" y="6923"/>
                  <a:pt x="12338" y="6732"/>
                </a:cubicBezTo>
                <a:cubicBezTo>
                  <a:pt x="12338" y="6660"/>
                  <a:pt x="12455" y="6839"/>
                  <a:pt x="12457" y="6840"/>
                </a:cubicBezTo>
                <a:cubicBezTo>
                  <a:pt x="12520" y="6899"/>
                  <a:pt x="12560" y="6740"/>
                  <a:pt x="12603" y="6729"/>
                </a:cubicBezTo>
                <a:cubicBezTo>
                  <a:pt x="12626" y="6729"/>
                  <a:pt x="12645" y="6784"/>
                  <a:pt x="12670" y="6758"/>
                </a:cubicBezTo>
                <a:cubicBezTo>
                  <a:pt x="12665" y="6804"/>
                  <a:pt x="12684" y="6847"/>
                  <a:pt x="12680" y="6900"/>
                </a:cubicBezTo>
                <a:cubicBezTo>
                  <a:pt x="12680" y="6900"/>
                  <a:pt x="12696" y="6910"/>
                  <a:pt x="12698" y="6911"/>
                </a:cubicBezTo>
                <a:cubicBezTo>
                  <a:pt x="12700" y="6949"/>
                  <a:pt x="12694" y="6989"/>
                  <a:pt x="12706" y="7023"/>
                </a:cubicBezTo>
                <a:cubicBezTo>
                  <a:pt x="12672" y="7084"/>
                  <a:pt x="12667" y="7157"/>
                  <a:pt x="12656" y="7239"/>
                </a:cubicBezTo>
                <a:cubicBezTo>
                  <a:pt x="12628" y="7258"/>
                  <a:pt x="12617" y="7422"/>
                  <a:pt x="12596" y="7510"/>
                </a:cubicBezTo>
                <a:cubicBezTo>
                  <a:pt x="12557" y="7536"/>
                  <a:pt x="12515" y="7530"/>
                  <a:pt x="12476" y="7545"/>
                </a:cubicBezTo>
                <a:cubicBezTo>
                  <a:pt x="12462" y="7545"/>
                  <a:pt x="12401" y="7479"/>
                  <a:pt x="12386" y="7468"/>
                </a:cubicBezTo>
                <a:cubicBezTo>
                  <a:pt x="12371" y="7464"/>
                  <a:pt x="12330" y="7480"/>
                  <a:pt x="12323" y="7476"/>
                </a:cubicBezTo>
                <a:cubicBezTo>
                  <a:pt x="12317" y="7476"/>
                  <a:pt x="12307" y="7461"/>
                  <a:pt x="12301" y="7456"/>
                </a:cubicBezTo>
                <a:cubicBezTo>
                  <a:pt x="12301" y="7460"/>
                  <a:pt x="12291" y="7520"/>
                  <a:pt x="12293" y="7520"/>
                </a:cubicBezTo>
                <a:cubicBezTo>
                  <a:pt x="12238" y="7536"/>
                  <a:pt x="12214" y="7611"/>
                  <a:pt x="12151" y="7535"/>
                </a:cubicBezTo>
                <a:cubicBezTo>
                  <a:pt x="12101" y="7473"/>
                  <a:pt x="12014" y="7439"/>
                  <a:pt x="11956" y="7476"/>
                </a:cubicBezTo>
                <a:cubicBezTo>
                  <a:pt x="11953" y="7457"/>
                  <a:pt x="11775" y="7289"/>
                  <a:pt x="11763" y="7284"/>
                </a:cubicBezTo>
                <a:cubicBezTo>
                  <a:pt x="11703" y="7255"/>
                  <a:pt x="11591" y="7273"/>
                  <a:pt x="11563" y="7418"/>
                </a:cubicBezTo>
                <a:cubicBezTo>
                  <a:pt x="11548" y="7496"/>
                  <a:pt x="11581" y="7558"/>
                  <a:pt x="11569" y="7625"/>
                </a:cubicBezTo>
                <a:cubicBezTo>
                  <a:pt x="11549" y="7728"/>
                  <a:pt x="11277" y="7522"/>
                  <a:pt x="11269" y="7430"/>
                </a:cubicBezTo>
                <a:cubicBezTo>
                  <a:pt x="11258" y="7286"/>
                  <a:pt x="11046" y="7229"/>
                  <a:pt x="10985" y="7218"/>
                </a:cubicBezTo>
                <a:cubicBezTo>
                  <a:pt x="10983" y="7181"/>
                  <a:pt x="10972" y="7157"/>
                  <a:pt x="10952" y="7152"/>
                </a:cubicBezTo>
                <a:lnTo>
                  <a:pt x="10952" y="7151"/>
                </a:lnTo>
                <a:cubicBezTo>
                  <a:pt x="10942" y="7153"/>
                  <a:pt x="10905" y="7142"/>
                  <a:pt x="10909" y="7105"/>
                </a:cubicBezTo>
                <a:cubicBezTo>
                  <a:pt x="10909" y="7093"/>
                  <a:pt x="10977" y="6985"/>
                  <a:pt x="10982" y="6937"/>
                </a:cubicBezTo>
                <a:cubicBezTo>
                  <a:pt x="10991" y="6849"/>
                  <a:pt x="10952" y="6850"/>
                  <a:pt x="10955" y="6813"/>
                </a:cubicBezTo>
                <a:cubicBezTo>
                  <a:pt x="10936" y="6779"/>
                  <a:pt x="11026" y="6517"/>
                  <a:pt x="10925" y="6634"/>
                </a:cubicBezTo>
                <a:cubicBezTo>
                  <a:pt x="10915" y="6558"/>
                  <a:pt x="10733" y="6553"/>
                  <a:pt x="10690" y="6584"/>
                </a:cubicBezTo>
                <a:cubicBezTo>
                  <a:pt x="10683" y="6584"/>
                  <a:pt x="10560" y="6591"/>
                  <a:pt x="10571" y="6627"/>
                </a:cubicBezTo>
                <a:cubicBezTo>
                  <a:pt x="10499" y="6545"/>
                  <a:pt x="10379" y="6635"/>
                  <a:pt x="10310" y="6670"/>
                </a:cubicBezTo>
                <a:cubicBezTo>
                  <a:pt x="10215" y="6670"/>
                  <a:pt x="10114" y="6821"/>
                  <a:pt x="10026" y="6882"/>
                </a:cubicBezTo>
                <a:cubicBezTo>
                  <a:pt x="10022" y="6873"/>
                  <a:pt x="10019" y="6863"/>
                  <a:pt x="10018" y="6852"/>
                </a:cubicBezTo>
                <a:lnTo>
                  <a:pt x="10010" y="6855"/>
                </a:lnTo>
                <a:lnTo>
                  <a:pt x="10007" y="6837"/>
                </a:lnTo>
                <a:cubicBezTo>
                  <a:pt x="9967" y="6883"/>
                  <a:pt x="9898" y="6879"/>
                  <a:pt x="9858" y="6827"/>
                </a:cubicBezTo>
                <a:cubicBezTo>
                  <a:pt x="9860" y="6796"/>
                  <a:pt x="9860" y="6766"/>
                  <a:pt x="9858" y="6735"/>
                </a:cubicBezTo>
                <a:cubicBezTo>
                  <a:pt x="9754" y="6744"/>
                  <a:pt x="9776" y="6952"/>
                  <a:pt x="9719" y="7065"/>
                </a:cubicBezTo>
                <a:cubicBezTo>
                  <a:pt x="9665" y="7174"/>
                  <a:pt x="9589" y="7174"/>
                  <a:pt x="9541" y="7310"/>
                </a:cubicBezTo>
                <a:cubicBezTo>
                  <a:pt x="9532" y="7404"/>
                  <a:pt x="9485" y="7465"/>
                  <a:pt x="9488" y="7564"/>
                </a:cubicBezTo>
                <a:cubicBezTo>
                  <a:pt x="9492" y="7697"/>
                  <a:pt x="9489" y="7780"/>
                  <a:pt x="9434" y="7870"/>
                </a:cubicBezTo>
                <a:cubicBezTo>
                  <a:pt x="9370" y="7976"/>
                  <a:pt x="9298" y="8057"/>
                  <a:pt x="9211" y="8050"/>
                </a:cubicBezTo>
                <a:cubicBezTo>
                  <a:pt x="9202" y="8191"/>
                  <a:pt x="9129" y="8213"/>
                  <a:pt x="9113" y="8320"/>
                </a:cubicBezTo>
                <a:cubicBezTo>
                  <a:pt x="9088" y="8488"/>
                  <a:pt x="9062" y="8574"/>
                  <a:pt x="8997" y="8699"/>
                </a:cubicBezTo>
                <a:lnTo>
                  <a:pt x="9003" y="8718"/>
                </a:lnTo>
                <a:cubicBezTo>
                  <a:pt x="8965" y="8840"/>
                  <a:pt x="8886" y="9054"/>
                  <a:pt x="8925" y="9188"/>
                </a:cubicBezTo>
                <a:lnTo>
                  <a:pt x="8937" y="9188"/>
                </a:lnTo>
                <a:cubicBezTo>
                  <a:pt x="8955" y="9188"/>
                  <a:pt x="8943" y="9317"/>
                  <a:pt x="8976" y="9309"/>
                </a:cubicBezTo>
                <a:cubicBezTo>
                  <a:pt x="8980" y="9328"/>
                  <a:pt x="8989" y="9442"/>
                  <a:pt x="8973" y="9442"/>
                </a:cubicBezTo>
                <a:lnTo>
                  <a:pt x="8952" y="9459"/>
                </a:lnTo>
                <a:cubicBezTo>
                  <a:pt x="9025" y="9625"/>
                  <a:pt x="8982" y="9785"/>
                  <a:pt x="8951" y="9966"/>
                </a:cubicBezTo>
                <a:cubicBezTo>
                  <a:pt x="8939" y="9962"/>
                  <a:pt x="8926" y="9966"/>
                  <a:pt x="8915" y="9978"/>
                </a:cubicBezTo>
                <a:cubicBezTo>
                  <a:pt x="8946" y="10072"/>
                  <a:pt x="8880" y="10179"/>
                  <a:pt x="8844" y="10240"/>
                </a:cubicBezTo>
                <a:cubicBezTo>
                  <a:pt x="8903" y="10253"/>
                  <a:pt x="8915" y="10375"/>
                  <a:pt x="8910" y="10472"/>
                </a:cubicBezTo>
                <a:cubicBezTo>
                  <a:pt x="8909" y="10472"/>
                  <a:pt x="8909" y="10472"/>
                  <a:pt x="8908" y="10472"/>
                </a:cubicBezTo>
                <a:cubicBezTo>
                  <a:pt x="8907" y="10478"/>
                  <a:pt x="8906" y="10482"/>
                  <a:pt x="8903" y="10483"/>
                </a:cubicBezTo>
                <a:cubicBezTo>
                  <a:pt x="8893" y="10573"/>
                  <a:pt x="8937" y="10740"/>
                  <a:pt x="8999" y="10713"/>
                </a:cubicBezTo>
                <a:cubicBezTo>
                  <a:pt x="9001" y="10777"/>
                  <a:pt x="9029" y="10804"/>
                  <a:pt x="9035" y="10867"/>
                </a:cubicBezTo>
                <a:cubicBezTo>
                  <a:pt x="9051" y="10873"/>
                  <a:pt x="9060" y="10859"/>
                  <a:pt x="9068" y="10831"/>
                </a:cubicBezTo>
                <a:cubicBezTo>
                  <a:pt x="9085" y="10935"/>
                  <a:pt x="9144" y="10961"/>
                  <a:pt x="9154" y="11043"/>
                </a:cubicBezTo>
                <a:cubicBezTo>
                  <a:pt x="9182" y="11127"/>
                  <a:pt x="9180" y="11174"/>
                  <a:pt x="9194" y="11273"/>
                </a:cubicBezTo>
                <a:lnTo>
                  <a:pt x="9205" y="11273"/>
                </a:lnTo>
                <a:cubicBezTo>
                  <a:pt x="9217" y="11321"/>
                  <a:pt x="9313" y="11567"/>
                  <a:pt x="9350" y="11537"/>
                </a:cubicBezTo>
                <a:cubicBezTo>
                  <a:pt x="9417" y="11674"/>
                  <a:pt x="9478" y="11792"/>
                  <a:pt x="9576" y="11888"/>
                </a:cubicBezTo>
                <a:cubicBezTo>
                  <a:pt x="9575" y="11922"/>
                  <a:pt x="9574" y="11956"/>
                  <a:pt x="9573" y="11990"/>
                </a:cubicBezTo>
                <a:cubicBezTo>
                  <a:pt x="9591" y="11968"/>
                  <a:pt x="9610" y="11949"/>
                  <a:pt x="9628" y="11929"/>
                </a:cubicBezTo>
                <a:lnTo>
                  <a:pt x="9632" y="11931"/>
                </a:lnTo>
                <a:lnTo>
                  <a:pt x="9632" y="11924"/>
                </a:lnTo>
                <a:cubicBezTo>
                  <a:pt x="9693" y="11861"/>
                  <a:pt x="9752" y="11813"/>
                  <a:pt x="9822" y="11818"/>
                </a:cubicBezTo>
                <a:cubicBezTo>
                  <a:pt x="9854" y="11820"/>
                  <a:pt x="9931" y="11873"/>
                  <a:pt x="9955" y="11816"/>
                </a:cubicBezTo>
                <a:cubicBezTo>
                  <a:pt x="9970" y="11829"/>
                  <a:pt x="9984" y="11843"/>
                  <a:pt x="9998" y="11859"/>
                </a:cubicBezTo>
                <a:cubicBezTo>
                  <a:pt x="10048" y="11793"/>
                  <a:pt x="10236" y="11714"/>
                  <a:pt x="10247" y="11640"/>
                </a:cubicBezTo>
                <a:cubicBezTo>
                  <a:pt x="10260" y="11652"/>
                  <a:pt x="10266" y="11665"/>
                  <a:pt x="10271" y="11624"/>
                </a:cubicBezTo>
                <a:cubicBezTo>
                  <a:pt x="10272" y="11622"/>
                  <a:pt x="10277" y="11616"/>
                  <a:pt x="10285" y="11611"/>
                </a:cubicBezTo>
                <a:cubicBezTo>
                  <a:pt x="10305" y="11649"/>
                  <a:pt x="10356" y="11616"/>
                  <a:pt x="10380" y="11601"/>
                </a:cubicBezTo>
                <a:lnTo>
                  <a:pt x="10380" y="11596"/>
                </a:lnTo>
                <a:cubicBezTo>
                  <a:pt x="10538" y="11586"/>
                  <a:pt x="10499" y="11685"/>
                  <a:pt x="10575" y="11882"/>
                </a:cubicBezTo>
                <a:cubicBezTo>
                  <a:pt x="10616" y="11987"/>
                  <a:pt x="10736" y="11923"/>
                  <a:pt x="10788" y="11901"/>
                </a:cubicBezTo>
                <a:cubicBezTo>
                  <a:pt x="10793" y="11947"/>
                  <a:pt x="10815" y="11994"/>
                  <a:pt x="10842" y="11992"/>
                </a:cubicBezTo>
                <a:cubicBezTo>
                  <a:pt x="10840" y="12017"/>
                  <a:pt x="10855" y="12212"/>
                  <a:pt x="10858" y="12233"/>
                </a:cubicBezTo>
                <a:lnTo>
                  <a:pt x="10853" y="12233"/>
                </a:lnTo>
                <a:cubicBezTo>
                  <a:pt x="10847" y="12347"/>
                  <a:pt x="10795" y="12434"/>
                  <a:pt x="10848" y="12486"/>
                </a:cubicBezTo>
                <a:cubicBezTo>
                  <a:pt x="10841" y="12571"/>
                  <a:pt x="10839" y="12661"/>
                  <a:pt x="10789" y="12673"/>
                </a:cubicBezTo>
                <a:cubicBezTo>
                  <a:pt x="10817" y="12903"/>
                  <a:pt x="10885" y="13028"/>
                  <a:pt x="10958" y="13205"/>
                </a:cubicBezTo>
                <a:cubicBezTo>
                  <a:pt x="10953" y="13223"/>
                  <a:pt x="10950" y="13240"/>
                  <a:pt x="10944" y="13257"/>
                </a:cubicBezTo>
                <a:cubicBezTo>
                  <a:pt x="10979" y="13324"/>
                  <a:pt x="11002" y="13410"/>
                  <a:pt x="11033" y="13481"/>
                </a:cubicBezTo>
                <a:lnTo>
                  <a:pt x="11050" y="13453"/>
                </a:lnTo>
                <a:cubicBezTo>
                  <a:pt x="11057" y="13474"/>
                  <a:pt x="11050" y="13475"/>
                  <a:pt x="11049" y="13499"/>
                </a:cubicBezTo>
                <a:lnTo>
                  <a:pt x="11041" y="13500"/>
                </a:lnTo>
                <a:cubicBezTo>
                  <a:pt x="11042" y="13588"/>
                  <a:pt x="11153" y="13995"/>
                  <a:pt x="11127" y="14052"/>
                </a:cubicBezTo>
                <a:cubicBezTo>
                  <a:pt x="11073" y="14116"/>
                  <a:pt x="11110" y="14244"/>
                  <a:pt x="11137" y="14331"/>
                </a:cubicBezTo>
                <a:cubicBezTo>
                  <a:pt x="11205" y="14549"/>
                  <a:pt x="11104" y="14581"/>
                  <a:pt x="11091" y="14715"/>
                </a:cubicBezTo>
                <a:cubicBezTo>
                  <a:pt x="11078" y="14829"/>
                  <a:pt x="11042" y="15114"/>
                  <a:pt x="11005" y="15191"/>
                </a:cubicBezTo>
                <a:cubicBezTo>
                  <a:pt x="11009" y="15202"/>
                  <a:pt x="11012" y="15214"/>
                  <a:pt x="11013" y="15226"/>
                </a:cubicBezTo>
                <a:lnTo>
                  <a:pt x="11008" y="15229"/>
                </a:lnTo>
                <a:cubicBezTo>
                  <a:pt x="11013" y="15284"/>
                  <a:pt x="11008" y="15349"/>
                  <a:pt x="11008" y="15405"/>
                </a:cubicBezTo>
                <a:lnTo>
                  <a:pt x="11005" y="15408"/>
                </a:lnTo>
                <a:cubicBezTo>
                  <a:pt x="10988" y="15781"/>
                  <a:pt x="11227" y="16084"/>
                  <a:pt x="11204" y="16467"/>
                </a:cubicBezTo>
                <a:cubicBezTo>
                  <a:pt x="11193" y="16665"/>
                  <a:pt x="11239" y="17220"/>
                  <a:pt x="11359" y="17291"/>
                </a:cubicBezTo>
                <a:cubicBezTo>
                  <a:pt x="11383" y="17340"/>
                  <a:pt x="11503" y="17843"/>
                  <a:pt x="11480" y="17900"/>
                </a:cubicBezTo>
                <a:cubicBezTo>
                  <a:pt x="11401" y="17946"/>
                  <a:pt x="11479" y="18022"/>
                  <a:pt x="11486" y="18092"/>
                </a:cubicBezTo>
                <a:cubicBezTo>
                  <a:pt x="11444" y="18307"/>
                  <a:pt x="11681" y="18289"/>
                  <a:pt x="11742" y="18223"/>
                </a:cubicBezTo>
                <a:cubicBezTo>
                  <a:pt x="11812" y="18144"/>
                  <a:pt x="11882" y="18190"/>
                  <a:pt x="11962" y="18203"/>
                </a:cubicBezTo>
                <a:cubicBezTo>
                  <a:pt x="11962" y="18203"/>
                  <a:pt x="11965" y="18173"/>
                  <a:pt x="11965" y="18172"/>
                </a:cubicBezTo>
                <a:cubicBezTo>
                  <a:pt x="12108" y="18185"/>
                  <a:pt x="12218" y="17924"/>
                  <a:pt x="12315" y="17755"/>
                </a:cubicBezTo>
                <a:cubicBezTo>
                  <a:pt x="12365" y="17667"/>
                  <a:pt x="12386" y="17558"/>
                  <a:pt x="12422" y="17450"/>
                </a:cubicBezTo>
                <a:cubicBezTo>
                  <a:pt x="12442" y="17390"/>
                  <a:pt x="12492" y="17347"/>
                  <a:pt x="12508" y="17284"/>
                </a:cubicBezTo>
                <a:cubicBezTo>
                  <a:pt x="12531" y="17191"/>
                  <a:pt x="12552" y="17105"/>
                  <a:pt x="12563" y="16989"/>
                </a:cubicBezTo>
                <a:lnTo>
                  <a:pt x="12565" y="16989"/>
                </a:lnTo>
                <a:cubicBezTo>
                  <a:pt x="12570" y="16936"/>
                  <a:pt x="12572" y="16881"/>
                  <a:pt x="12571" y="16828"/>
                </a:cubicBezTo>
                <a:lnTo>
                  <a:pt x="12556" y="16826"/>
                </a:lnTo>
                <a:cubicBezTo>
                  <a:pt x="12569" y="16725"/>
                  <a:pt x="12606" y="16733"/>
                  <a:pt x="12650" y="16685"/>
                </a:cubicBezTo>
                <a:cubicBezTo>
                  <a:pt x="12725" y="16602"/>
                  <a:pt x="12745" y="16592"/>
                  <a:pt x="12761" y="16434"/>
                </a:cubicBezTo>
                <a:cubicBezTo>
                  <a:pt x="12767" y="16296"/>
                  <a:pt x="12772" y="16198"/>
                  <a:pt x="12751" y="16064"/>
                </a:cubicBezTo>
                <a:cubicBezTo>
                  <a:pt x="12714" y="15833"/>
                  <a:pt x="12745" y="15821"/>
                  <a:pt x="12834" y="15677"/>
                </a:cubicBezTo>
                <a:cubicBezTo>
                  <a:pt x="12903" y="15564"/>
                  <a:pt x="12927" y="15490"/>
                  <a:pt x="13015" y="15400"/>
                </a:cubicBezTo>
                <a:cubicBezTo>
                  <a:pt x="13081" y="15331"/>
                  <a:pt x="13218" y="15100"/>
                  <a:pt x="13176" y="14924"/>
                </a:cubicBezTo>
                <a:cubicBezTo>
                  <a:pt x="13163" y="14870"/>
                  <a:pt x="13179" y="14256"/>
                  <a:pt x="13151" y="14264"/>
                </a:cubicBezTo>
                <a:cubicBezTo>
                  <a:pt x="13145" y="14236"/>
                  <a:pt x="13117" y="14201"/>
                  <a:pt x="13102" y="14201"/>
                </a:cubicBezTo>
                <a:cubicBezTo>
                  <a:pt x="13068" y="14118"/>
                  <a:pt x="13095" y="13938"/>
                  <a:pt x="13071" y="13855"/>
                </a:cubicBezTo>
                <a:cubicBezTo>
                  <a:pt x="13063" y="13826"/>
                  <a:pt x="13083" y="13780"/>
                  <a:pt x="13085" y="13753"/>
                </a:cubicBezTo>
                <a:cubicBezTo>
                  <a:pt x="13091" y="13671"/>
                  <a:pt x="13052" y="13678"/>
                  <a:pt x="13038" y="13627"/>
                </a:cubicBezTo>
                <a:cubicBezTo>
                  <a:pt x="13026" y="13551"/>
                  <a:pt x="13109" y="13125"/>
                  <a:pt x="13142" y="13059"/>
                </a:cubicBezTo>
                <a:cubicBezTo>
                  <a:pt x="13172" y="13041"/>
                  <a:pt x="13191" y="13008"/>
                  <a:pt x="13211" y="12964"/>
                </a:cubicBezTo>
                <a:lnTo>
                  <a:pt x="13216" y="12978"/>
                </a:lnTo>
                <a:cubicBezTo>
                  <a:pt x="13333" y="12626"/>
                  <a:pt x="13507" y="12422"/>
                  <a:pt x="13638" y="12105"/>
                </a:cubicBezTo>
                <a:cubicBezTo>
                  <a:pt x="13701" y="11953"/>
                  <a:pt x="13763" y="11800"/>
                  <a:pt x="13790" y="11608"/>
                </a:cubicBezTo>
                <a:cubicBezTo>
                  <a:pt x="13803" y="11516"/>
                  <a:pt x="13829" y="11428"/>
                  <a:pt x="13850" y="11343"/>
                </a:cubicBezTo>
                <a:cubicBezTo>
                  <a:pt x="13880" y="11224"/>
                  <a:pt x="13883" y="11109"/>
                  <a:pt x="13907" y="10999"/>
                </a:cubicBezTo>
                <a:cubicBezTo>
                  <a:pt x="13910" y="11002"/>
                  <a:pt x="13912" y="11007"/>
                  <a:pt x="13913" y="11015"/>
                </a:cubicBezTo>
                <a:cubicBezTo>
                  <a:pt x="13921" y="11015"/>
                  <a:pt x="13929" y="11015"/>
                  <a:pt x="13937" y="11013"/>
                </a:cubicBezTo>
                <a:cubicBezTo>
                  <a:pt x="13942" y="10974"/>
                  <a:pt x="13938" y="10945"/>
                  <a:pt x="13929" y="10902"/>
                </a:cubicBezTo>
                <a:cubicBezTo>
                  <a:pt x="13904" y="10787"/>
                  <a:pt x="13964" y="10678"/>
                  <a:pt x="13858" y="10682"/>
                </a:cubicBezTo>
                <a:cubicBezTo>
                  <a:pt x="13824" y="10683"/>
                  <a:pt x="13764" y="10790"/>
                  <a:pt x="13710" y="10790"/>
                </a:cubicBezTo>
                <a:cubicBezTo>
                  <a:pt x="13643" y="10790"/>
                  <a:pt x="13589" y="10859"/>
                  <a:pt x="13521" y="10859"/>
                </a:cubicBezTo>
                <a:cubicBezTo>
                  <a:pt x="13482" y="10859"/>
                  <a:pt x="13459" y="10941"/>
                  <a:pt x="13420" y="10930"/>
                </a:cubicBezTo>
                <a:cubicBezTo>
                  <a:pt x="13370" y="10895"/>
                  <a:pt x="13365" y="10753"/>
                  <a:pt x="13327" y="10718"/>
                </a:cubicBezTo>
                <a:cubicBezTo>
                  <a:pt x="13349" y="10688"/>
                  <a:pt x="13354" y="10637"/>
                  <a:pt x="13344" y="10591"/>
                </a:cubicBezTo>
                <a:cubicBezTo>
                  <a:pt x="13346" y="10587"/>
                  <a:pt x="13345" y="10585"/>
                  <a:pt x="13346" y="10582"/>
                </a:cubicBezTo>
                <a:cubicBezTo>
                  <a:pt x="13411" y="10679"/>
                  <a:pt x="13494" y="10488"/>
                  <a:pt x="13549" y="10488"/>
                </a:cubicBezTo>
                <a:cubicBezTo>
                  <a:pt x="13661" y="10488"/>
                  <a:pt x="13746" y="10309"/>
                  <a:pt x="13840" y="10237"/>
                </a:cubicBezTo>
                <a:cubicBezTo>
                  <a:pt x="13907" y="10186"/>
                  <a:pt x="14007" y="10190"/>
                  <a:pt x="13995" y="10019"/>
                </a:cubicBezTo>
                <a:cubicBezTo>
                  <a:pt x="13993" y="9991"/>
                  <a:pt x="14028" y="9991"/>
                  <a:pt x="14042" y="9996"/>
                </a:cubicBezTo>
                <a:cubicBezTo>
                  <a:pt x="14043" y="9976"/>
                  <a:pt x="14045" y="9956"/>
                  <a:pt x="14048" y="9936"/>
                </a:cubicBezTo>
                <a:cubicBezTo>
                  <a:pt x="14050" y="9942"/>
                  <a:pt x="14055" y="9950"/>
                  <a:pt x="14058" y="9956"/>
                </a:cubicBezTo>
                <a:cubicBezTo>
                  <a:pt x="14110" y="9936"/>
                  <a:pt x="14237" y="9882"/>
                  <a:pt x="14228" y="9762"/>
                </a:cubicBezTo>
                <a:cubicBezTo>
                  <a:pt x="14233" y="9815"/>
                  <a:pt x="14344" y="9595"/>
                  <a:pt x="14335" y="9605"/>
                </a:cubicBezTo>
                <a:cubicBezTo>
                  <a:pt x="14350" y="9593"/>
                  <a:pt x="14378" y="9599"/>
                  <a:pt x="14394" y="9600"/>
                </a:cubicBezTo>
                <a:lnTo>
                  <a:pt x="14394" y="9569"/>
                </a:lnTo>
                <a:lnTo>
                  <a:pt x="14405" y="9556"/>
                </a:lnTo>
                <a:cubicBezTo>
                  <a:pt x="14398" y="9493"/>
                  <a:pt x="14389" y="9381"/>
                  <a:pt x="14406" y="9321"/>
                </a:cubicBezTo>
                <a:cubicBezTo>
                  <a:pt x="14459" y="9390"/>
                  <a:pt x="14536" y="8997"/>
                  <a:pt x="14543" y="8924"/>
                </a:cubicBezTo>
                <a:cubicBezTo>
                  <a:pt x="14510" y="8927"/>
                  <a:pt x="14507" y="8910"/>
                  <a:pt x="14481" y="8879"/>
                </a:cubicBezTo>
                <a:cubicBezTo>
                  <a:pt x="14416" y="8735"/>
                  <a:pt x="14404" y="8788"/>
                  <a:pt x="14325" y="8699"/>
                </a:cubicBezTo>
                <a:cubicBezTo>
                  <a:pt x="14239" y="8600"/>
                  <a:pt x="14270" y="8438"/>
                  <a:pt x="14226" y="8320"/>
                </a:cubicBezTo>
                <a:cubicBezTo>
                  <a:pt x="14233" y="8307"/>
                  <a:pt x="14235" y="8289"/>
                  <a:pt x="14232" y="8265"/>
                </a:cubicBezTo>
                <a:cubicBezTo>
                  <a:pt x="14272" y="8251"/>
                  <a:pt x="14277" y="8431"/>
                  <a:pt x="14297" y="8471"/>
                </a:cubicBezTo>
                <a:cubicBezTo>
                  <a:pt x="14329" y="8534"/>
                  <a:pt x="14408" y="8533"/>
                  <a:pt x="14454" y="8543"/>
                </a:cubicBezTo>
                <a:cubicBezTo>
                  <a:pt x="14512" y="8562"/>
                  <a:pt x="14603" y="8653"/>
                  <a:pt x="14655" y="8612"/>
                </a:cubicBezTo>
                <a:cubicBezTo>
                  <a:pt x="14748" y="8539"/>
                  <a:pt x="14847" y="8610"/>
                  <a:pt x="14946" y="8554"/>
                </a:cubicBezTo>
                <a:cubicBezTo>
                  <a:pt x="14948" y="8571"/>
                  <a:pt x="14952" y="8583"/>
                  <a:pt x="14959" y="8589"/>
                </a:cubicBezTo>
                <a:cubicBezTo>
                  <a:pt x="14957" y="8649"/>
                  <a:pt x="14975" y="8663"/>
                  <a:pt x="15001" y="8661"/>
                </a:cubicBezTo>
                <a:cubicBezTo>
                  <a:pt x="15009" y="8733"/>
                  <a:pt x="15038" y="8860"/>
                  <a:pt x="15085" y="8822"/>
                </a:cubicBezTo>
                <a:cubicBezTo>
                  <a:pt x="15123" y="8896"/>
                  <a:pt x="15186" y="8998"/>
                  <a:pt x="15242" y="8960"/>
                </a:cubicBezTo>
                <a:cubicBezTo>
                  <a:pt x="15224" y="9011"/>
                  <a:pt x="15165" y="8920"/>
                  <a:pt x="15150" y="8996"/>
                </a:cubicBezTo>
                <a:cubicBezTo>
                  <a:pt x="15140" y="9047"/>
                  <a:pt x="15201" y="9139"/>
                  <a:pt x="15218" y="9171"/>
                </a:cubicBezTo>
                <a:cubicBezTo>
                  <a:pt x="15281" y="9296"/>
                  <a:pt x="15346" y="9374"/>
                  <a:pt x="15421" y="9219"/>
                </a:cubicBezTo>
                <a:cubicBezTo>
                  <a:pt x="15421" y="9219"/>
                  <a:pt x="15422" y="9196"/>
                  <a:pt x="15422" y="9196"/>
                </a:cubicBezTo>
                <a:cubicBezTo>
                  <a:pt x="15459" y="9553"/>
                  <a:pt x="15484" y="9998"/>
                  <a:pt x="15605" y="10306"/>
                </a:cubicBezTo>
                <a:cubicBezTo>
                  <a:pt x="15649" y="10421"/>
                  <a:pt x="15820" y="11540"/>
                  <a:pt x="15928" y="11322"/>
                </a:cubicBezTo>
                <a:cubicBezTo>
                  <a:pt x="15957" y="11262"/>
                  <a:pt x="15957" y="11212"/>
                  <a:pt x="15994" y="11174"/>
                </a:cubicBezTo>
                <a:cubicBezTo>
                  <a:pt x="16032" y="11135"/>
                  <a:pt x="15983" y="11057"/>
                  <a:pt x="16035" y="11007"/>
                </a:cubicBezTo>
                <a:cubicBezTo>
                  <a:pt x="16047" y="10946"/>
                  <a:pt x="16067" y="10958"/>
                  <a:pt x="16067" y="10866"/>
                </a:cubicBezTo>
                <a:cubicBezTo>
                  <a:pt x="16066" y="10810"/>
                  <a:pt x="16047" y="10755"/>
                  <a:pt x="16060" y="10703"/>
                </a:cubicBezTo>
                <a:cubicBezTo>
                  <a:pt x="16111" y="10501"/>
                  <a:pt x="16046" y="10352"/>
                  <a:pt x="16054" y="10153"/>
                </a:cubicBezTo>
                <a:cubicBezTo>
                  <a:pt x="16055" y="10123"/>
                  <a:pt x="16140" y="10045"/>
                  <a:pt x="16136" y="10045"/>
                </a:cubicBezTo>
                <a:cubicBezTo>
                  <a:pt x="16184" y="10045"/>
                  <a:pt x="16256" y="9795"/>
                  <a:pt x="16301" y="9721"/>
                </a:cubicBezTo>
                <a:cubicBezTo>
                  <a:pt x="16339" y="9660"/>
                  <a:pt x="16358" y="9495"/>
                  <a:pt x="16411" y="9478"/>
                </a:cubicBezTo>
                <a:cubicBezTo>
                  <a:pt x="16466" y="9462"/>
                  <a:pt x="16480" y="9368"/>
                  <a:pt x="16519" y="9308"/>
                </a:cubicBezTo>
                <a:cubicBezTo>
                  <a:pt x="16422" y="9123"/>
                  <a:pt x="16603" y="9193"/>
                  <a:pt x="16637" y="9176"/>
                </a:cubicBezTo>
                <a:lnTo>
                  <a:pt x="16638" y="9188"/>
                </a:lnTo>
                <a:cubicBezTo>
                  <a:pt x="16684" y="9180"/>
                  <a:pt x="16822" y="9139"/>
                  <a:pt x="16787" y="8993"/>
                </a:cubicBezTo>
                <a:cubicBezTo>
                  <a:pt x="16853" y="9030"/>
                  <a:pt x="16806" y="9159"/>
                  <a:pt x="16806" y="9219"/>
                </a:cubicBezTo>
                <a:cubicBezTo>
                  <a:pt x="16828" y="9267"/>
                  <a:pt x="16853" y="9316"/>
                  <a:pt x="16873" y="9368"/>
                </a:cubicBezTo>
                <a:cubicBezTo>
                  <a:pt x="16899" y="9437"/>
                  <a:pt x="16939" y="9445"/>
                  <a:pt x="16960" y="9487"/>
                </a:cubicBezTo>
                <a:cubicBezTo>
                  <a:pt x="16937" y="9546"/>
                  <a:pt x="16940" y="9674"/>
                  <a:pt x="16998" y="9662"/>
                </a:cubicBezTo>
                <a:lnTo>
                  <a:pt x="17000" y="9646"/>
                </a:lnTo>
                <a:cubicBezTo>
                  <a:pt x="17059" y="9665"/>
                  <a:pt x="17018" y="10166"/>
                  <a:pt x="17066" y="10096"/>
                </a:cubicBezTo>
                <a:cubicBezTo>
                  <a:pt x="17096" y="10245"/>
                  <a:pt x="17225" y="10035"/>
                  <a:pt x="17243" y="9956"/>
                </a:cubicBezTo>
                <a:cubicBezTo>
                  <a:pt x="17248" y="9982"/>
                  <a:pt x="17257" y="9998"/>
                  <a:pt x="17271" y="10002"/>
                </a:cubicBezTo>
                <a:cubicBezTo>
                  <a:pt x="17267" y="10103"/>
                  <a:pt x="17314" y="10464"/>
                  <a:pt x="17369" y="10514"/>
                </a:cubicBezTo>
                <a:lnTo>
                  <a:pt x="17370" y="10511"/>
                </a:lnTo>
                <a:cubicBezTo>
                  <a:pt x="17392" y="10639"/>
                  <a:pt x="17369" y="11018"/>
                  <a:pt x="17414" y="11079"/>
                </a:cubicBezTo>
                <a:cubicBezTo>
                  <a:pt x="17407" y="11143"/>
                  <a:pt x="17375" y="11368"/>
                  <a:pt x="17419" y="11417"/>
                </a:cubicBezTo>
                <a:cubicBezTo>
                  <a:pt x="17421" y="11421"/>
                  <a:pt x="17425" y="11425"/>
                  <a:pt x="17428" y="11427"/>
                </a:cubicBezTo>
                <a:cubicBezTo>
                  <a:pt x="17443" y="11427"/>
                  <a:pt x="17447" y="11397"/>
                  <a:pt x="17450" y="11373"/>
                </a:cubicBezTo>
                <a:cubicBezTo>
                  <a:pt x="17515" y="11543"/>
                  <a:pt x="17588" y="11705"/>
                  <a:pt x="17588" y="11931"/>
                </a:cubicBezTo>
                <a:cubicBezTo>
                  <a:pt x="17588" y="12054"/>
                  <a:pt x="17723" y="12414"/>
                  <a:pt x="17789" y="12414"/>
                </a:cubicBezTo>
                <a:lnTo>
                  <a:pt x="17774" y="12414"/>
                </a:lnTo>
                <a:lnTo>
                  <a:pt x="17871" y="12545"/>
                </a:lnTo>
                <a:cubicBezTo>
                  <a:pt x="17889" y="12420"/>
                  <a:pt x="17913" y="12259"/>
                  <a:pt x="17841" y="12164"/>
                </a:cubicBezTo>
                <a:cubicBezTo>
                  <a:pt x="17822" y="12140"/>
                  <a:pt x="17815" y="12000"/>
                  <a:pt x="17824" y="11959"/>
                </a:cubicBezTo>
                <a:cubicBezTo>
                  <a:pt x="17851" y="11834"/>
                  <a:pt x="17759" y="11602"/>
                  <a:pt x="17698" y="11576"/>
                </a:cubicBezTo>
                <a:cubicBezTo>
                  <a:pt x="17679" y="11522"/>
                  <a:pt x="17586" y="11495"/>
                  <a:pt x="17580" y="11422"/>
                </a:cubicBezTo>
                <a:cubicBezTo>
                  <a:pt x="17622" y="11363"/>
                  <a:pt x="17550" y="11181"/>
                  <a:pt x="17543" y="11118"/>
                </a:cubicBezTo>
                <a:cubicBezTo>
                  <a:pt x="17531" y="11115"/>
                  <a:pt x="17519" y="11119"/>
                  <a:pt x="17507" y="11127"/>
                </a:cubicBezTo>
                <a:cubicBezTo>
                  <a:pt x="17489" y="10927"/>
                  <a:pt x="17574" y="10700"/>
                  <a:pt x="17539" y="10506"/>
                </a:cubicBezTo>
                <a:cubicBezTo>
                  <a:pt x="17549" y="10505"/>
                  <a:pt x="17559" y="10505"/>
                  <a:pt x="17569" y="10503"/>
                </a:cubicBezTo>
                <a:cubicBezTo>
                  <a:pt x="17564" y="10670"/>
                  <a:pt x="17596" y="10575"/>
                  <a:pt x="17636" y="10637"/>
                </a:cubicBezTo>
                <a:cubicBezTo>
                  <a:pt x="17672" y="10622"/>
                  <a:pt x="17674" y="10780"/>
                  <a:pt x="17719" y="10729"/>
                </a:cubicBezTo>
                <a:cubicBezTo>
                  <a:pt x="17737" y="10783"/>
                  <a:pt x="17747" y="10971"/>
                  <a:pt x="17791" y="10879"/>
                </a:cubicBezTo>
                <a:cubicBezTo>
                  <a:pt x="17796" y="10885"/>
                  <a:pt x="17800" y="10917"/>
                  <a:pt x="17801" y="10928"/>
                </a:cubicBezTo>
                <a:cubicBezTo>
                  <a:pt x="17833" y="10952"/>
                  <a:pt x="17865" y="11036"/>
                  <a:pt x="17894" y="11043"/>
                </a:cubicBezTo>
                <a:cubicBezTo>
                  <a:pt x="17875" y="11125"/>
                  <a:pt x="17888" y="11212"/>
                  <a:pt x="17867" y="11296"/>
                </a:cubicBezTo>
                <a:cubicBezTo>
                  <a:pt x="17907" y="11320"/>
                  <a:pt x="18002" y="11215"/>
                  <a:pt x="18016" y="11135"/>
                </a:cubicBezTo>
                <a:cubicBezTo>
                  <a:pt x="18043" y="11138"/>
                  <a:pt x="18053" y="11046"/>
                  <a:pt x="18055" y="11005"/>
                </a:cubicBezTo>
                <a:lnTo>
                  <a:pt x="18063" y="11018"/>
                </a:lnTo>
                <a:cubicBezTo>
                  <a:pt x="18115" y="10956"/>
                  <a:pt x="18207" y="10901"/>
                  <a:pt x="18217" y="10765"/>
                </a:cubicBezTo>
                <a:cubicBezTo>
                  <a:pt x="18227" y="10630"/>
                  <a:pt x="18212" y="10523"/>
                  <a:pt x="18206" y="10391"/>
                </a:cubicBezTo>
                <a:cubicBezTo>
                  <a:pt x="18195" y="10106"/>
                  <a:pt x="18049" y="9968"/>
                  <a:pt x="17966" y="9772"/>
                </a:cubicBezTo>
                <a:cubicBezTo>
                  <a:pt x="17951" y="9692"/>
                  <a:pt x="17842" y="9534"/>
                  <a:pt x="17908" y="9434"/>
                </a:cubicBezTo>
                <a:cubicBezTo>
                  <a:pt x="17939" y="9388"/>
                  <a:pt x="17947" y="9319"/>
                  <a:pt x="17978" y="9272"/>
                </a:cubicBezTo>
                <a:cubicBezTo>
                  <a:pt x="17997" y="9241"/>
                  <a:pt x="18029" y="9192"/>
                  <a:pt x="18041" y="9155"/>
                </a:cubicBezTo>
                <a:cubicBezTo>
                  <a:pt x="18057" y="9172"/>
                  <a:pt x="18099" y="9262"/>
                  <a:pt x="18114" y="9180"/>
                </a:cubicBezTo>
                <a:cubicBezTo>
                  <a:pt x="18115" y="9180"/>
                  <a:pt x="18116" y="9182"/>
                  <a:pt x="18118" y="9183"/>
                </a:cubicBezTo>
                <a:cubicBezTo>
                  <a:pt x="18097" y="9249"/>
                  <a:pt x="18126" y="9344"/>
                  <a:pt x="18150" y="9390"/>
                </a:cubicBezTo>
                <a:cubicBezTo>
                  <a:pt x="18022" y="9401"/>
                  <a:pt x="18122" y="9778"/>
                  <a:pt x="18176" y="9656"/>
                </a:cubicBezTo>
                <a:cubicBezTo>
                  <a:pt x="18220" y="9649"/>
                  <a:pt x="18222" y="9488"/>
                  <a:pt x="18237" y="9433"/>
                </a:cubicBezTo>
                <a:cubicBezTo>
                  <a:pt x="18237" y="9371"/>
                  <a:pt x="18215" y="9378"/>
                  <a:pt x="18192" y="9385"/>
                </a:cubicBezTo>
                <a:cubicBezTo>
                  <a:pt x="18233" y="9330"/>
                  <a:pt x="18199" y="9322"/>
                  <a:pt x="18193" y="9255"/>
                </a:cubicBezTo>
                <a:cubicBezTo>
                  <a:pt x="18187" y="9195"/>
                  <a:pt x="18251" y="9214"/>
                  <a:pt x="18268" y="9196"/>
                </a:cubicBezTo>
                <a:cubicBezTo>
                  <a:pt x="18300" y="9161"/>
                  <a:pt x="18333" y="9146"/>
                  <a:pt x="18369" y="9109"/>
                </a:cubicBezTo>
                <a:cubicBezTo>
                  <a:pt x="18370" y="9105"/>
                  <a:pt x="18371" y="9100"/>
                  <a:pt x="18371" y="9096"/>
                </a:cubicBezTo>
                <a:cubicBezTo>
                  <a:pt x="18386" y="9074"/>
                  <a:pt x="18411" y="9085"/>
                  <a:pt x="18414" y="9035"/>
                </a:cubicBezTo>
                <a:cubicBezTo>
                  <a:pt x="18439" y="9070"/>
                  <a:pt x="18601" y="8968"/>
                  <a:pt x="18609" y="8915"/>
                </a:cubicBezTo>
                <a:cubicBezTo>
                  <a:pt x="18617" y="8863"/>
                  <a:pt x="18680" y="8796"/>
                  <a:pt x="18701" y="8763"/>
                </a:cubicBezTo>
                <a:cubicBezTo>
                  <a:pt x="18725" y="8727"/>
                  <a:pt x="18759" y="8547"/>
                  <a:pt x="18776" y="8530"/>
                </a:cubicBezTo>
                <a:lnTo>
                  <a:pt x="18784" y="8521"/>
                </a:lnTo>
                <a:cubicBezTo>
                  <a:pt x="18789" y="8387"/>
                  <a:pt x="18814" y="8231"/>
                  <a:pt x="18839" y="8104"/>
                </a:cubicBezTo>
                <a:cubicBezTo>
                  <a:pt x="18896" y="8163"/>
                  <a:pt x="18881" y="8001"/>
                  <a:pt x="18871" y="7950"/>
                </a:cubicBezTo>
                <a:lnTo>
                  <a:pt x="18888" y="7955"/>
                </a:lnTo>
                <a:cubicBezTo>
                  <a:pt x="18875" y="7852"/>
                  <a:pt x="18876" y="7686"/>
                  <a:pt x="18793" y="7696"/>
                </a:cubicBezTo>
                <a:cubicBezTo>
                  <a:pt x="18817" y="7642"/>
                  <a:pt x="18878" y="7651"/>
                  <a:pt x="18810" y="7545"/>
                </a:cubicBezTo>
                <a:lnTo>
                  <a:pt x="18815" y="7550"/>
                </a:lnTo>
                <a:cubicBezTo>
                  <a:pt x="18821" y="7401"/>
                  <a:pt x="18730" y="7409"/>
                  <a:pt x="18715" y="7315"/>
                </a:cubicBezTo>
                <a:cubicBezTo>
                  <a:pt x="18660" y="7206"/>
                  <a:pt x="18625" y="7013"/>
                  <a:pt x="18537" y="6977"/>
                </a:cubicBezTo>
                <a:cubicBezTo>
                  <a:pt x="18549" y="6904"/>
                  <a:pt x="18568" y="6754"/>
                  <a:pt x="18609" y="6727"/>
                </a:cubicBezTo>
                <a:cubicBezTo>
                  <a:pt x="18638" y="6709"/>
                  <a:pt x="18642" y="6706"/>
                  <a:pt x="18671" y="6706"/>
                </a:cubicBezTo>
                <a:cubicBezTo>
                  <a:pt x="18733" y="6706"/>
                  <a:pt x="18678" y="6538"/>
                  <a:pt x="18628" y="6538"/>
                </a:cubicBezTo>
                <a:cubicBezTo>
                  <a:pt x="18587" y="6538"/>
                  <a:pt x="18547" y="6460"/>
                  <a:pt x="18508" y="6492"/>
                </a:cubicBezTo>
                <a:cubicBezTo>
                  <a:pt x="18491" y="6506"/>
                  <a:pt x="18426" y="6695"/>
                  <a:pt x="18429" y="6527"/>
                </a:cubicBezTo>
                <a:cubicBezTo>
                  <a:pt x="18432" y="6360"/>
                  <a:pt x="18295" y="6524"/>
                  <a:pt x="18293" y="6328"/>
                </a:cubicBezTo>
                <a:cubicBezTo>
                  <a:pt x="18311" y="6353"/>
                  <a:pt x="18338" y="6347"/>
                  <a:pt x="18359" y="6338"/>
                </a:cubicBezTo>
                <a:cubicBezTo>
                  <a:pt x="18366" y="6335"/>
                  <a:pt x="18442" y="6087"/>
                  <a:pt x="18450" y="6059"/>
                </a:cubicBezTo>
                <a:cubicBezTo>
                  <a:pt x="18486" y="5931"/>
                  <a:pt x="18515" y="6294"/>
                  <a:pt x="18516" y="6295"/>
                </a:cubicBezTo>
                <a:cubicBezTo>
                  <a:pt x="18454" y="6340"/>
                  <a:pt x="18554" y="6494"/>
                  <a:pt x="18587" y="6332"/>
                </a:cubicBezTo>
                <a:cubicBezTo>
                  <a:pt x="18603" y="6256"/>
                  <a:pt x="18626" y="6221"/>
                  <a:pt x="18677" y="6225"/>
                </a:cubicBezTo>
                <a:cubicBezTo>
                  <a:pt x="18806" y="6225"/>
                  <a:pt x="18730" y="6532"/>
                  <a:pt x="18822" y="6543"/>
                </a:cubicBezTo>
                <a:cubicBezTo>
                  <a:pt x="18823" y="6564"/>
                  <a:pt x="18830" y="6585"/>
                  <a:pt x="18837" y="6599"/>
                </a:cubicBezTo>
                <a:cubicBezTo>
                  <a:pt x="18848" y="6591"/>
                  <a:pt x="18863" y="6573"/>
                  <a:pt x="18867" y="6553"/>
                </a:cubicBezTo>
                <a:cubicBezTo>
                  <a:pt x="18874" y="6559"/>
                  <a:pt x="18881" y="6565"/>
                  <a:pt x="18888" y="6571"/>
                </a:cubicBezTo>
                <a:cubicBezTo>
                  <a:pt x="18892" y="6571"/>
                  <a:pt x="18896" y="6567"/>
                  <a:pt x="18899" y="6563"/>
                </a:cubicBezTo>
                <a:cubicBezTo>
                  <a:pt x="18904" y="6579"/>
                  <a:pt x="18914" y="6593"/>
                  <a:pt x="18922" y="6602"/>
                </a:cubicBezTo>
                <a:cubicBezTo>
                  <a:pt x="18927" y="6594"/>
                  <a:pt x="18933" y="6584"/>
                  <a:pt x="18936" y="6573"/>
                </a:cubicBezTo>
                <a:cubicBezTo>
                  <a:pt x="18944" y="6595"/>
                  <a:pt x="18948" y="6611"/>
                  <a:pt x="18951" y="6620"/>
                </a:cubicBezTo>
                <a:cubicBezTo>
                  <a:pt x="18925" y="6654"/>
                  <a:pt x="18991" y="6920"/>
                  <a:pt x="18999" y="6987"/>
                </a:cubicBezTo>
                <a:cubicBezTo>
                  <a:pt x="19019" y="7168"/>
                  <a:pt x="19118" y="7057"/>
                  <a:pt x="19178" y="7057"/>
                </a:cubicBezTo>
                <a:cubicBezTo>
                  <a:pt x="19329" y="6861"/>
                  <a:pt x="19099" y="6472"/>
                  <a:pt x="19023" y="6335"/>
                </a:cubicBezTo>
                <a:lnTo>
                  <a:pt x="19010" y="6358"/>
                </a:lnTo>
                <a:cubicBezTo>
                  <a:pt x="18921" y="6224"/>
                  <a:pt x="18942" y="6299"/>
                  <a:pt x="18991" y="6133"/>
                </a:cubicBezTo>
                <a:cubicBezTo>
                  <a:pt x="19031" y="6006"/>
                  <a:pt x="18984" y="5969"/>
                  <a:pt x="19008" y="5836"/>
                </a:cubicBezTo>
                <a:cubicBezTo>
                  <a:pt x="19017" y="5831"/>
                  <a:pt x="19038" y="5837"/>
                  <a:pt x="19047" y="5837"/>
                </a:cubicBezTo>
                <a:cubicBezTo>
                  <a:pt x="19035" y="5805"/>
                  <a:pt x="19022" y="5771"/>
                  <a:pt x="19006" y="5746"/>
                </a:cubicBezTo>
                <a:cubicBezTo>
                  <a:pt x="19007" y="5744"/>
                  <a:pt x="19007" y="5743"/>
                  <a:pt x="19007" y="5742"/>
                </a:cubicBezTo>
                <a:cubicBezTo>
                  <a:pt x="19016" y="5741"/>
                  <a:pt x="19026" y="5736"/>
                  <a:pt x="19034" y="5729"/>
                </a:cubicBezTo>
                <a:cubicBezTo>
                  <a:pt x="19047" y="5706"/>
                  <a:pt x="19052" y="5682"/>
                  <a:pt x="19056" y="5649"/>
                </a:cubicBezTo>
                <a:cubicBezTo>
                  <a:pt x="19121" y="5698"/>
                  <a:pt x="19286" y="5827"/>
                  <a:pt x="19272" y="5503"/>
                </a:cubicBezTo>
                <a:cubicBezTo>
                  <a:pt x="19266" y="5378"/>
                  <a:pt x="19329" y="5254"/>
                  <a:pt x="19323" y="5125"/>
                </a:cubicBezTo>
                <a:cubicBezTo>
                  <a:pt x="19318" y="5030"/>
                  <a:pt x="19351" y="4839"/>
                  <a:pt x="19335" y="4759"/>
                </a:cubicBezTo>
                <a:cubicBezTo>
                  <a:pt x="19306" y="4613"/>
                  <a:pt x="19239" y="4504"/>
                  <a:pt x="19213" y="4362"/>
                </a:cubicBezTo>
                <a:cubicBezTo>
                  <a:pt x="19192" y="4246"/>
                  <a:pt x="19190" y="4181"/>
                  <a:pt x="19146" y="4086"/>
                </a:cubicBezTo>
                <a:cubicBezTo>
                  <a:pt x="19076" y="3935"/>
                  <a:pt x="18974" y="3850"/>
                  <a:pt x="18864" y="3840"/>
                </a:cubicBezTo>
                <a:lnTo>
                  <a:pt x="18864" y="3872"/>
                </a:lnTo>
                <a:lnTo>
                  <a:pt x="18855" y="3886"/>
                </a:lnTo>
                <a:cubicBezTo>
                  <a:pt x="18869" y="3913"/>
                  <a:pt x="18862" y="3930"/>
                  <a:pt x="18866" y="3960"/>
                </a:cubicBezTo>
                <a:cubicBezTo>
                  <a:pt x="18866" y="3960"/>
                  <a:pt x="18864" y="3961"/>
                  <a:pt x="18858" y="3961"/>
                </a:cubicBezTo>
                <a:cubicBezTo>
                  <a:pt x="18863" y="3875"/>
                  <a:pt x="18820" y="3905"/>
                  <a:pt x="18797" y="3920"/>
                </a:cubicBezTo>
                <a:cubicBezTo>
                  <a:pt x="18764" y="3909"/>
                  <a:pt x="18769" y="3794"/>
                  <a:pt x="18721" y="3794"/>
                </a:cubicBezTo>
                <a:cubicBezTo>
                  <a:pt x="18692" y="3794"/>
                  <a:pt x="18674" y="3810"/>
                  <a:pt x="18643" y="3777"/>
                </a:cubicBezTo>
                <a:cubicBezTo>
                  <a:pt x="18648" y="3683"/>
                  <a:pt x="18708" y="3636"/>
                  <a:pt x="18704" y="3523"/>
                </a:cubicBezTo>
                <a:cubicBezTo>
                  <a:pt x="18702" y="3474"/>
                  <a:pt x="18737" y="3400"/>
                  <a:pt x="18753" y="3373"/>
                </a:cubicBezTo>
                <a:cubicBezTo>
                  <a:pt x="18753" y="3341"/>
                  <a:pt x="18745" y="3315"/>
                  <a:pt x="18738" y="3286"/>
                </a:cubicBezTo>
                <a:cubicBezTo>
                  <a:pt x="18773" y="3103"/>
                  <a:pt x="18831" y="3169"/>
                  <a:pt x="18915" y="3162"/>
                </a:cubicBezTo>
                <a:cubicBezTo>
                  <a:pt x="18996" y="3155"/>
                  <a:pt x="19085" y="3169"/>
                  <a:pt x="19171" y="3152"/>
                </a:cubicBezTo>
                <a:cubicBezTo>
                  <a:pt x="19171" y="3152"/>
                  <a:pt x="19149" y="3095"/>
                  <a:pt x="19149" y="3094"/>
                </a:cubicBezTo>
                <a:cubicBezTo>
                  <a:pt x="19188" y="3092"/>
                  <a:pt x="19238" y="3106"/>
                  <a:pt x="19273" y="3132"/>
                </a:cubicBezTo>
                <a:lnTo>
                  <a:pt x="19236" y="3147"/>
                </a:lnTo>
                <a:cubicBezTo>
                  <a:pt x="19334" y="3286"/>
                  <a:pt x="19415" y="3150"/>
                  <a:pt x="19517" y="3204"/>
                </a:cubicBezTo>
                <a:lnTo>
                  <a:pt x="19540" y="3158"/>
                </a:lnTo>
                <a:cubicBezTo>
                  <a:pt x="19508" y="3078"/>
                  <a:pt x="19462" y="3114"/>
                  <a:pt x="19428" y="3057"/>
                </a:cubicBezTo>
                <a:cubicBezTo>
                  <a:pt x="19417" y="3029"/>
                  <a:pt x="19437" y="2839"/>
                  <a:pt x="19440" y="2802"/>
                </a:cubicBezTo>
                <a:cubicBezTo>
                  <a:pt x="19488" y="2780"/>
                  <a:pt x="19540" y="2781"/>
                  <a:pt x="19587" y="2804"/>
                </a:cubicBezTo>
                <a:cubicBezTo>
                  <a:pt x="19602" y="2804"/>
                  <a:pt x="19626" y="2908"/>
                  <a:pt x="19631" y="2938"/>
                </a:cubicBezTo>
                <a:cubicBezTo>
                  <a:pt x="19641" y="2935"/>
                  <a:pt x="19652" y="2930"/>
                  <a:pt x="19660" y="2920"/>
                </a:cubicBezTo>
                <a:cubicBezTo>
                  <a:pt x="19669" y="2947"/>
                  <a:pt x="19678" y="2973"/>
                  <a:pt x="19689" y="2998"/>
                </a:cubicBezTo>
                <a:cubicBezTo>
                  <a:pt x="19701" y="2981"/>
                  <a:pt x="19714" y="2966"/>
                  <a:pt x="19727" y="2956"/>
                </a:cubicBezTo>
                <a:cubicBezTo>
                  <a:pt x="19728" y="2861"/>
                  <a:pt x="19756" y="2808"/>
                  <a:pt x="19801" y="2863"/>
                </a:cubicBezTo>
                <a:cubicBezTo>
                  <a:pt x="19801" y="2839"/>
                  <a:pt x="19801" y="2811"/>
                  <a:pt x="19799" y="2787"/>
                </a:cubicBezTo>
                <a:cubicBezTo>
                  <a:pt x="19808" y="2811"/>
                  <a:pt x="19819" y="2862"/>
                  <a:pt x="19836" y="2865"/>
                </a:cubicBezTo>
                <a:cubicBezTo>
                  <a:pt x="19838" y="2878"/>
                  <a:pt x="19841" y="2892"/>
                  <a:pt x="19845" y="2904"/>
                </a:cubicBezTo>
                <a:cubicBezTo>
                  <a:pt x="19826" y="2924"/>
                  <a:pt x="19808" y="2941"/>
                  <a:pt x="19793" y="2971"/>
                </a:cubicBezTo>
                <a:lnTo>
                  <a:pt x="19802" y="2984"/>
                </a:lnTo>
                <a:lnTo>
                  <a:pt x="19797" y="2994"/>
                </a:lnTo>
                <a:cubicBezTo>
                  <a:pt x="19802" y="3000"/>
                  <a:pt x="19805" y="3006"/>
                  <a:pt x="19808" y="3016"/>
                </a:cubicBezTo>
                <a:cubicBezTo>
                  <a:pt x="19797" y="3135"/>
                  <a:pt x="19807" y="3344"/>
                  <a:pt x="19723" y="3326"/>
                </a:cubicBezTo>
                <a:cubicBezTo>
                  <a:pt x="19723" y="3347"/>
                  <a:pt x="19722" y="3369"/>
                  <a:pt x="19720" y="3390"/>
                </a:cubicBezTo>
                <a:cubicBezTo>
                  <a:pt x="19760" y="3490"/>
                  <a:pt x="19773" y="3630"/>
                  <a:pt x="19823" y="3741"/>
                </a:cubicBezTo>
                <a:cubicBezTo>
                  <a:pt x="19883" y="3875"/>
                  <a:pt x="19959" y="3972"/>
                  <a:pt x="20022" y="4099"/>
                </a:cubicBezTo>
                <a:cubicBezTo>
                  <a:pt x="20053" y="4163"/>
                  <a:pt x="20181" y="4436"/>
                  <a:pt x="20233" y="4436"/>
                </a:cubicBezTo>
                <a:cubicBezTo>
                  <a:pt x="20339" y="4436"/>
                  <a:pt x="20232" y="4143"/>
                  <a:pt x="20229" y="4117"/>
                </a:cubicBezTo>
                <a:cubicBezTo>
                  <a:pt x="20241" y="4090"/>
                  <a:pt x="20321" y="4121"/>
                  <a:pt x="20339" y="4122"/>
                </a:cubicBezTo>
                <a:cubicBezTo>
                  <a:pt x="20323" y="4094"/>
                  <a:pt x="20219" y="3942"/>
                  <a:pt x="20237" y="3904"/>
                </a:cubicBezTo>
                <a:cubicBezTo>
                  <a:pt x="20242" y="3891"/>
                  <a:pt x="20292" y="3907"/>
                  <a:pt x="20303" y="3914"/>
                </a:cubicBezTo>
                <a:cubicBezTo>
                  <a:pt x="20331" y="3750"/>
                  <a:pt x="20192" y="3757"/>
                  <a:pt x="20209" y="3644"/>
                </a:cubicBezTo>
                <a:cubicBezTo>
                  <a:pt x="20222" y="3653"/>
                  <a:pt x="20236" y="3674"/>
                  <a:pt x="20249" y="3687"/>
                </a:cubicBezTo>
                <a:cubicBezTo>
                  <a:pt x="20311" y="3559"/>
                  <a:pt x="20101" y="3344"/>
                  <a:pt x="20050" y="3326"/>
                </a:cubicBezTo>
                <a:cubicBezTo>
                  <a:pt x="20026" y="3320"/>
                  <a:pt x="20011" y="3253"/>
                  <a:pt x="20016" y="3216"/>
                </a:cubicBezTo>
                <a:cubicBezTo>
                  <a:pt x="20027" y="3125"/>
                  <a:pt x="19966" y="3108"/>
                  <a:pt x="19970" y="3073"/>
                </a:cubicBezTo>
                <a:cubicBezTo>
                  <a:pt x="19977" y="3012"/>
                  <a:pt x="20027" y="3114"/>
                  <a:pt x="20041" y="3114"/>
                </a:cubicBezTo>
                <a:cubicBezTo>
                  <a:pt x="20075" y="3114"/>
                  <a:pt x="20050" y="3026"/>
                  <a:pt x="20066" y="3017"/>
                </a:cubicBezTo>
                <a:cubicBezTo>
                  <a:pt x="20158" y="3139"/>
                  <a:pt x="20101" y="2983"/>
                  <a:pt x="20179" y="2983"/>
                </a:cubicBezTo>
                <a:cubicBezTo>
                  <a:pt x="20239" y="2952"/>
                  <a:pt x="20315" y="3068"/>
                  <a:pt x="20366" y="3111"/>
                </a:cubicBezTo>
                <a:cubicBezTo>
                  <a:pt x="20370" y="3071"/>
                  <a:pt x="20367" y="3022"/>
                  <a:pt x="20352" y="2991"/>
                </a:cubicBezTo>
                <a:cubicBezTo>
                  <a:pt x="20455" y="2843"/>
                  <a:pt x="20470" y="2626"/>
                  <a:pt x="20634" y="2748"/>
                </a:cubicBezTo>
                <a:cubicBezTo>
                  <a:pt x="20640" y="2734"/>
                  <a:pt x="20648" y="2729"/>
                  <a:pt x="20657" y="2735"/>
                </a:cubicBezTo>
                <a:cubicBezTo>
                  <a:pt x="20662" y="2579"/>
                  <a:pt x="20458" y="2423"/>
                  <a:pt x="20387" y="2398"/>
                </a:cubicBezTo>
                <a:cubicBezTo>
                  <a:pt x="20418" y="2384"/>
                  <a:pt x="20464" y="2332"/>
                  <a:pt x="20436" y="2257"/>
                </a:cubicBezTo>
                <a:cubicBezTo>
                  <a:pt x="20508" y="2324"/>
                  <a:pt x="20585" y="2274"/>
                  <a:pt x="20660" y="2357"/>
                </a:cubicBezTo>
                <a:cubicBezTo>
                  <a:pt x="20688" y="2389"/>
                  <a:pt x="20923" y="2517"/>
                  <a:pt x="20919" y="2405"/>
                </a:cubicBezTo>
                <a:cubicBezTo>
                  <a:pt x="20888" y="2358"/>
                  <a:pt x="20895" y="2315"/>
                  <a:pt x="20873" y="2277"/>
                </a:cubicBezTo>
                <a:cubicBezTo>
                  <a:pt x="20873" y="2277"/>
                  <a:pt x="20885" y="2277"/>
                  <a:pt x="20885" y="2277"/>
                </a:cubicBezTo>
                <a:cubicBezTo>
                  <a:pt x="20890" y="2260"/>
                  <a:pt x="20899" y="2246"/>
                  <a:pt x="20909" y="2237"/>
                </a:cubicBezTo>
                <a:cubicBezTo>
                  <a:pt x="20852" y="2055"/>
                  <a:pt x="20680" y="2016"/>
                  <a:pt x="20581" y="1995"/>
                </a:cubicBezTo>
                <a:cubicBezTo>
                  <a:pt x="20428" y="1995"/>
                  <a:pt x="20264" y="1819"/>
                  <a:pt x="20111" y="1771"/>
                </a:cubicBezTo>
                <a:cubicBezTo>
                  <a:pt x="19936" y="1717"/>
                  <a:pt x="19767" y="1604"/>
                  <a:pt x="19587" y="1597"/>
                </a:cubicBezTo>
                <a:cubicBezTo>
                  <a:pt x="19528" y="1595"/>
                  <a:pt x="19420" y="1519"/>
                  <a:pt x="19379" y="1597"/>
                </a:cubicBezTo>
                <a:cubicBezTo>
                  <a:pt x="19320" y="1518"/>
                  <a:pt x="19306" y="1613"/>
                  <a:pt x="19259" y="1617"/>
                </a:cubicBezTo>
                <a:cubicBezTo>
                  <a:pt x="19237" y="1667"/>
                  <a:pt x="19145" y="1622"/>
                  <a:pt x="19119" y="1615"/>
                </a:cubicBezTo>
                <a:cubicBezTo>
                  <a:pt x="19045" y="1596"/>
                  <a:pt x="18967" y="1624"/>
                  <a:pt x="18893" y="1601"/>
                </a:cubicBezTo>
                <a:cubicBezTo>
                  <a:pt x="18847" y="1586"/>
                  <a:pt x="18828" y="1490"/>
                  <a:pt x="18779" y="1474"/>
                </a:cubicBezTo>
                <a:cubicBezTo>
                  <a:pt x="18677" y="1442"/>
                  <a:pt x="18541" y="1369"/>
                  <a:pt x="18438" y="1446"/>
                </a:cubicBezTo>
                <a:cubicBezTo>
                  <a:pt x="18362" y="1503"/>
                  <a:pt x="18243" y="1390"/>
                  <a:pt x="18163" y="1367"/>
                </a:cubicBezTo>
                <a:cubicBezTo>
                  <a:pt x="18161" y="1273"/>
                  <a:pt x="17981" y="1212"/>
                  <a:pt x="17949" y="1285"/>
                </a:cubicBezTo>
                <a:cubicBezTo>
                  <a:pt x="17892" y="1211"/>
                  <a:pt x="17769" y="1226"/>
                  <a:pt x="17704" y="1220"/>
                </a:cubicBezTo>
                <a:cubicBezTo>
                  <a:pt x="17670" y="1151"/>
                  <a:pt x="17609" y="1130"/>
                  <a:pt x="17562" y="1139"/>
                </a:cubicBezTo>
                <a:cubicBezTo>
                  <a:pt x="17504" y="1151"/>
                  <a:pt x="17541" y="1217"/>
                  <a:pt x="17579" y="1215"/>
                </a:cubicBezTo>
                <a:cubicBezTo>
                  <a:pt x="17535" y="1228"/>
                  <a:pt x="17488" y="1320"/>
                  <a:pt x="17556" y="1369"/>
                </a:cubicBezTo>
                <a:cubicBezTo>
                  <a:pt x="17490" y="1380"/>
                  <a:pt x="17430" y="1370"/>
                  <a:pt x="17365" y="1392"/>
                </a:cubicBezTo>
                <a:cubicBezTo>
                  <a:pt x="17313" y="1409"/>
                  <a:pt x="17178" y="1237"/>
                  <a:pt x="17235" y="1473"/>
                </a:cubicBezTo>
                <a:cubicBezTo>
                  <a:pt x="17183" y="1454"/>
                  <a:pt x="17132" y="1414"/>
                  <a:pt x="17083" y="1376"/>
                </a:cubicBezTo>
                <a:lnTo>
                  <a:pt x="17085" y="1372"/>
                </a:lnTo>
                <a:lnTo>
                  <a:pt x="17075" y="1317"/>
                </a:lnTo>
                <a:cubicBezTo>
                  <a:pt x="16973" y="1125"/>
                  <a:pt x="16707" y="1021"/>
                  <a:pt x="16573" y="1143"/>
                </a:cubicBezTo>
                <a:cubicBezTo>
                  <a:pt x="16591" y="1154"/>
                  <a:pt x="16611" y="1166"/>
                  <a:pt x="16628" y="1184"/>
                </a:cubicBezTo>
                <a:cubicBezTo>
                  <a:pt x="16567" y="1188"/>
                  <a:pt x="16485" y="1216"/>
                  <a:pt x="16427" y="1175"/>
                </a:cubicBezTo>
                <a:cubicBezTo>
                  <a:pt x="16436" y="1159"/>
                  <a:pt x="16445" y="1135"/>
                  <a:pt x="16452" y="1115"/>
                </a:cubicBezTo>
                <a:cubicBezTo>
                  <a:pt x="16346" y="1113"/>
                  <a:pt x="16241" y="1108"/>
                  <a:pt x="16136" y="1123"/>
                </a:cubicBezTo>
                <a:cubicBezTo>
                  <a:pt x="16112" y="1084"/>
                  <a:pt x="16083" y="1059"/>
                  <a:pt x="16056" y="1028"/>
                </a:cubicBezTo>
                <a:cubicBezTo>
                  <a:pt x="16056" y="1028"/>
                  <a:pt x="16054" y="1090"/>
                  <a:pt x="16054" y="1090"/>
                </a:cubicBezTo>
                <a:cubicBezTo>
                  <a:pt x="16013" y="1087"/>
                  <a:pt x="15956" y="1034"/>
                  <a:pt x="15917" y="1072"/>
                </a:cubicBezTo>
                <a:cubicBezTo>
                  <a:pt x="16174" y="746"/>
                  <a:pt x="15713" y="727"/>
                  <a:pt x="15591" y="742"/>
                </a:cubicBezTo>
                <a:cubicBezTo>
                  <a:pt x="15591" y="741"/>
                  <a:pt x="15604" y="688"/>
                  <a:pt x="15604" y="688"/>
                </a:cubicBezTo>
                <a:cubicBezTo>
                  <a:pt x="15568" y="694"/>
                  <a:pt x="15533" y="684"/>
                  <a:pt x="15498" y="680"/>
                </a:cubicBezTo>
                <a:cubicBezTo>
                  <a:pt x="15498" y="679"/>
                  <a:pt x="15507" y="668"/>
                  <a:pt x="15507" y="668"/>
                </a:cubicBezTo>
                <a:lnTo>
                  <a:pt x="15494" y="611"/>
                </a:lnTo>
                <a:cubicBezTo>
                  <a:pt x="15447" y="616"/>
                  <a:pt x="15399" y="597"/>
                  <a:pt x="15351" y="599"/>
                </a:cubicBezTo>
                <a:cubicBezTo>
                  <a:pt x="15365" y="598"/>
                  <a:pt x="15372" y="586"/>
                  <a:pt x="15372" y="561"/>
                </a:cubicBezTo>
                <a:cubicBezTo>
                  <a:pt x="15355" y="488"/>
                  <a:pt x="15221" y="526"/>
                  <a:pt x="15202" y="492"/>
                </a:cubicBezTo>
                <a:cubicBezTo>
                  <a:pt x="15191" y="473"/>
                  <a:pt x="15181" y="467"/>
                  <a:pt x="15171" y="468"/>
                </a:cubicBezTo>
                <a:close/>
                <a:moveTo>
                  <a:pt x="5307" y="704"/>
                </a:moveTo>
                <a:cubicBezTo>
                  <a:pt x="5298" y="711"/>
                  <a:pt x="5289" y="736"/>
                  <a:pt x="5285" y="788"/>
                </a:cubicBezTo>
                <a:cubicBezTo>
                  <a:pt x="5297" y="787"/>
                  <a:pt x="5318" y="780"/>
                  <a:pt x="5315" y="808"/>
                </a:cubicBezTo>
                <a:cubicBezTo>
                  <a:pt x="5307" y="816"/>
                  <a:pt x="5304" y="829"/>
                  <a:pt x="5303" y="845"/>
                </a:cubicBezTo>
                <a:cubicBezTo>
                  <a:pt x="5314" y="872"/>
                  <a:pt x="5417" y="847"/>
                  <a:pt x="5435" y="850"/>
                </a:cubicBezTo>
                <a:cubicBezTo>
                  <a:pt x="5419" y="871"/>
                  <a:pt x="5379" y="875"/>
                  <a:pt x="5384" y="926"/>
                </a:cubicBezTo>
                <a:cubicBezTo>
                  <a:pt x="5449" y="939"/>
                  <a:pt x="5491" y="925"/>
                  <a:pt x="5546" y="865"/>
                </a:cubicBezTo>
                <a:cubicBezTo>
                  <a:pt x="5555" y="856"/>
                  <a:pt x="5630" y="740"/>
                  <a:pt x="5629" y="740"/>
                </a:cubicBezTo>
                <a:cubicBezTo>
                  <a:pt x="5585" y="721"/>
                  <a:pt x="5505" y="677"/>
                  <a:pt x="5462" y="729"/>
                </a:cubicBezTo>
                <a:cubicBezTo>
                  <a:pt x="5474" y="739"/>
                  <a:pt x="5475" y="753"/>
                  <a:pt x="5466" y="770"/>
                </a:cubicBezTo>
                <a:cubicBezTo>
                  <a:pt x="5434" y="799"/>
                  <a:pt x="5412" y="687"/>
                  <a:pt x="5391" y="821"/>
                </a:cubicBezTo>
                <a:cubicBezTo>
                  <a:pt x="5382" y="817"/>
                  <a:pt x="5336" y="683"/>
                  <a:pt x="5307" y="704"/>
                </a:cubicBezTo>
                <a:close/>
                <a:moveTo>
                  <a:pt x="5118" y="711"/>
                </a:moveTo>
                <a:cubicBezTo>
                  <a:pt x="5078" y="718"/>
                  <a:pt x="5041" y="757"/>
                  <a:pt x="5002" y="760"/>
                </a:cubicBezTo>
                <a:cubicBezTo>
                  <a:pt x="5012" y="770"/>
                  <a:pt x="5019" y="785"/>
                  <a:pt x="5023" y="804"/>
                </a:cubicBezTo>
                <a:cubicBezTo>
                  <a:pt x="5009" y="816"/>
                  <a:pt x="4994" y="821"/>
                  <a:pt x="4978" y="821"/>
                </a:cubicBezTo>
                <a:cubicBezTo>
                  <a:pt x="4993" y="826"/>
                  <a:pt x="5005" y="841"/>
                  <a:pt x="5015" y="863"/>
                </a:cubicBezTo>
                <a:cubicBezTo>
                  <a:pt x="4996" y="871"/>
                  <a:pt x="4902" y="881"/>
                  <a:pt x="4877" y="862"/>
                </a:cubicBezTo>
                <a:cubicBezTo>
                  <a:pt x="4885" y="854"/>
                  <a:pt x="4892" y="842"/>
                  <a:pt x="4897" y="827"/>
                </a:cubicBezTo>
                <a:cubicBezTo>
                  <a:pt x="4873" y="786"/>
                  <a:pt x="4845" y="767"/>
                  <a:pt x="4813" y="768"/>
                </a:cubicBezTo>
                <a:cubicBezTo>
                  <a:pt x="4850" y="759"/>
                  <a:pt x="4764" y="754"/>
                  <a:pt x="4752" y="758"/>
                </a:cubicBezTo>
                <a:cubicBezTo>
                  <a:pt x="4693" y="779"/>
                  <a:pt x="4642" y="829"/>
                  <a:pt x="4585" y="862"/>
                </a:cubicBezTo>
                <a:cubicBezTo>
                  <a:pt x="4579" y="866"/>
                  <a:pt x="4580" y="865"/>
                  <a:pt x="4582" y="863"/>
                </a:cubicBezTo>
                <a:cubicBezTo>
                  <a:pt x="4569" y="870"/>
                  <a:pt x="4550" y="872"/>
                  <a:pt x="4545" y="901"/>
                </a:cubicBezTo>
                <a:cubicBezTo>
                  <a:pt x="4633" y="946"/>
                  <a:pt x="4723" y="906"/>
                  <a:pt x="4812" y="916"/>
                </a:cubicBezTo>
                <a:cubicBezTo>
                  <a:pt x="4796" y="983"/>
                  <a:pt x="4681" y="907"/>
                  <a:pt x="4653" y="980"/>
                </a:cubicBezTo>
                <a:cubicBezTo>
                  <a:pt x="4704" y="1068"/>
                  <a:pt x="5203" y="868"/>
                  <a:pt x="5188" y="811"/>
                </a:cubicBezTo>
                <a:cubicBezTo>
                  <a:pt x="5177" y="771"/>
                  <a:pt x="5137" y="809"/>
                  <a:pt x="5122" y="809"/>
                </a:cubicBezTo>
                <a:cubicBezTo>
                  <a:pt x="5071" y="811"/>
                  <a:pt x="5116" y="748"/>
                  <a:pt x="5118" y="711"/>
                </a:cubicBezTo>
                <a:close/>
                <a:moveTo>
                  <a:pt x="13707" y="744"/>
                </a:moveTo>
                <a:cubicBezTo>
                  <a:pt x="13638" y="718"/>
                  <a:pt x="13536" y="802"/>
                  <a:pt x="13477" y="801"/>
                </a:cubicBezTo>
                <a:cubicBezTo>
                  <a:pt x="13372" y="800"/>
                  <a:pt x="13232" y="879"/>
                  <a:pt x="13150" y="1015"/>
                </a:cubicBezTo>
                <a:cubicBezTo>
                  <a:pt x="13124" y="1057"/>
                  <a:pt x="13118" y="1163"/>
                  <a:pt x="13110" y="1218"/>
                </a:cubicBezTo>
                <a:cubicBezTo>
                  <a:pt x="13093" y="1333"/>
                  <a:pt x="13003" y="1414"/>
                  <a:pt x="13128" y="1425"/>
                </a:cubicBezTo>
                <a:cubicBezTo>
                  <a:pt x="13148" y="1427"/>
                  <a:pt x="13136" y="1427"/>
                  <a:pt x="13128" y="1427"/>
                </a:cubicBezTo>
                <a:cubicBezTo>
                  <a:pt x="13216" y="1435"/>
                  <a:pt x="13294" y="1609"/>
                  <a:pt x="13399" y="1530"/>
                </a:cubicBezTo>
                <a:cubicBezTo>
                  <a:pt x="13399" y="1524"/>
                  <a:pt x="13399" y="1516"/>
                  <a:pt x="13399" y="1510"/>
                </a:cubicBezTo>
                <a:cubicBezTo>
                  <a:pt x="13266" y="1425"/>
                  <a:pt x="13219" y="1240"/>
                  <a:pt x="13349" y="1057"/>
                </a:cubicBezTo>
                <a:cubicBezTo>
                  <a:pt x="13476" y="877"/>
                  <a:pt x="13632" y="941"/>
                  <a:pt x="13764" y="813"/>
                </a:cubicBezTo>
                <a:cubicBezTo>
                  <a:pt x="13750" y="773"/>
                  <a:pt x="13730" y="752"/>
                  <a:pt x="13707" y="744"/>
                </a:cubicBezTo>
                <a:close/>
                <a:moveTo>
                  <a:pt x="4629" y="773"/>
                </a:moveTo>
                <a:cubicBezTo>
                  <a:pt x="4627" y="759"/>
                  <a:pt x="4511" y="830"/>
                  <a:pt x="4514" y="849"/>
                </a:cubicBezTo>
                <a:cubicBezTo>
                  <a:pt x="4531" y="847"/>
                  <a:pt x="4548" y="839"/>
                  <a:pt x="4564" y="827"/>
                </a:cubicBezTo>
                <a:cubicBezTo>
                  <a:pt x="4565" y="827"/>
                  <a:pt x="4570" y="825"/>
                  <a:pt x="4574" y="822"/>
                </a:cubicBezTo>
                <a:cubicBezTo>
                  <a:pt x="4594" y="813"/>
                  <a:pt x="4612" y="796"/>
                  <a:pt x="4629" y="773"/>
                </a:cubicBezTo>
                <a:close/>
                <a:moveTo>
                  <a:pt x="5684" y="832"/>
                </a:moveTo>
                <a:cubicBezTo>
                  <a:pt x="5648" y="837"/>
                  <a:pt x="5588" y="850"/>
                  <a:pt x="5564" y="911"/>
                </a:cubicBezTo>
                <a:cubicBezTo>
                  <a:pt x="5601" y="945"/>
                  <a:pt x="5649" y="977"/>
                  <a:pt x="5690" y="949"/>
                </a:cubicBezTo>
                <a:cubicBezTo>
                  <a:pt x="5739" y="916"/>
                  <a:pt x="5743" y="825"/>
                  <a:pt x="5685" y="832"/>
                </a:cubicBezTo>
                <a:cubicBezTo>
                  <a:pt x="5692" y="831"/>
                  <a:pt x="5688" y="832"/>
                  <a:pt x="5684" y="832"/>
                </a:cubicBezTo>
                <a:close/>
                <a:moveTo>
                  <a:pt x="17160" y="839"/>
                </a:moveTo>
                <a:cubicBezTo>
                  <a:pt x="17141" y="934"/>
                  <a:pt x="17187" y="965"/>
                  <a:pt x="17223" y="982"/>
                </a:cubicBezTo>
                <a:cubicBezTo>
                  <a:pt x="17269" y="1004"/>
                  <a:pt x="17546" y="1069"/>
                  <a:pt x="17574" y="960"/>
                </a:cubicBezTo>
                <a:cubicBezTo>
                  <a:pt x="17587" y="906"/>
                  <a:pt x="17201" y="836"/>
                  <a:pt x="17160" y="839"/>
                </a:cubicBezTo>
                <a:close/>
                <a:moveTo>
                  <a:pt x="5632" y="1010"/>
                </a:moveTo>
                <a:cubicBezTo>
                  <a:pt x="5608" y="1012"/>
                  <a:pt x="5584" y="1020"/>
                  <a:pt x="5561" y="1034"/>
                </a:cubicBezTo>
                <a:cubicBezTo>
                  <a:pt x="5467" y="1094"/>
                  <a:pt x="5438" y="1284"/>
                  <a:pt x="5350" y="1341"/>
                </a:cubicBezTo>
                <a:cubicBezTo>
                  <a:pt x="5359" y="1325"/>
                  <a:pt x="5394" y="1272"/>
                  <a:pt x="5395" y="1244"/>
                </a:cubicBezTo>
                <a:cubicBezTo>
                  <a:pt x="5390" y="1246"/>
                  <a:pt x="5382" y="1241"/>
                  <a:pt x="5378" y="1241"/>
                </a:cubicBezTo>
                <a:cubicBezTo>
                  <a:pt x="5382" y="1229"/>
                  <a:pt x="5380" y="1221"/>
                  <a:pt x="5381" y="1208"/>
                </a:cubicBezTo>
                <a:cubicBezTo>
                  <a:pt x="5371" y="1211"/>
                  <a:pt x="5363" y="1207"/>
                  <a:pt x="5356" y="1195"/>
                </a:cubicBezTo>
                <a:cubicBezTo>
                  <a:pt x="5369" y="1179"/>
                  <a:pt x="5459" y="1140"/>
                  <a:pt x="5451" y="1093"/>
                </a:cubicBezTo>
                <a:cubicBezTo>
                  <a:pt x="5442" y="1031"/>
                  <a:pt x="5301" y="1101"/>
                  <a:pt x="5282" y="1105"/>
                </a:cubicBezTo>
                <a:cubicBezTo>
                  <a:pt x="5164" y="1127"/>
                  <a:pt x="5270" y="1178"/>
                  <a:pt x="5204" y="1236"/>
                </a:cubicBezTo>
                <a:cubicBezTo>
                  <a:pt x="5182" y="1255"/>
                  <a:pt x="5097" y="1117"/>
                  <a:pt x="5101" y="1253"/>
                </a:cubicBezTo>
                <a:cubicBezTo>
                  <a:pt x="5102" y="1303"/>
                  <a:pt x="5166" y="1338"/>
                  <a:pt x="5179" y="1418"/>
                </a:cubicBezTo>
                <a:cubicBezTo>
                  <a:pt x="5226" y="1432"/>
                  <a:pt x="5265" y="1377"/>
                  <a:pt x="5311" y="1366"/>
                </a:cubicBezTo>
                <a:cubicBezTo>
                  <a:pt x="5229" y="1426"/>
                  <a:pt x="5183" y="1574"/>
                  <a:pt x="5252" y="1686"/>
                </a:cubicBezTo>
                <a:cubicBezTo>
                  <a:pt x="5228" y="1710"/>
                  <a:pt x="5210" y="1728"/>
                  <a:pt x="5209" y="1784"/>
                </a:cubicBezTo>
                <a:lnTo>
                  <a:pt x="5221" y="1793"/>
                </a:lnTo>
                <a:cubicBezTo>
                  <a:pt x="5149" y="1828"/>
                  <a:pt x="5134" y="1861"/>
                  <a:pt x="5081" y="1934"/>
                </a:cubicBezTo>
                <a:cubicBezTo>
                  <a:pt x="5094" y="1888"/>
                  <a:pt x="5120" y="1839"/>
                  <a:pt x="5089" y="1791"/>
                </a:cubicBezTo>
                <a:cubicBezTo>
                  <a:pt x="5124" y="1794"/>
                  <a:pt x="5156" y="1778"/>
                  <a:pt x="5186" y="1743"/>
                </a:cubicBezTo>
                <a:cubicBezTo>
                  <a:pt x="5192" y="1736"/>
                  <a:pt x="5120" y="1607"/>
                  <a:pt x="5108" y="1607"/>
                </a:cubicBezTo>
                <a:cubicBezTo>
                  <a:pt x="5090" y="1607"/>
                  <a:pt x="4988" y="1699"/>
                  <a:pt x="4977" y="1734"/>
                </a:cubicBezTo>
                <a:cubicBezTo>
                  <a:pt x="4995" y="1742"/>
                  <a:pt x="5013" y="1753"/>
                  <a:pt x="5031" y="1763"/>
                </a:cubicBezTo>
                <a:cubicBezTo>
                  <a:pt x="4968" y="1764"/>
                  <a:pt x="4939" y="1852"/>
                  <a:pt x="4874" y="1848"/>
                </a:cubicBezTo>
                <a:cubicBezTo>
                  <a:pt x="4815" y="1863"/>
                  <a:pt x="4685" y="1893"/>
                  <a:pt x="4642" y="1798"/>
                </a:cubicBezTo>
                <a:cubicBezTo>
                  <a:pt x="4691" y="1667"/>
                  <a:pt x="4363" y="1688"/>
                  <a:pt x="4429" y="1873"/>
                </a:cubicBezTo>
                <a:cubicBezTo>
                  <a:pt x="4389" y="1934"/>
                  <a:pt x="4357" y="1854"/>
                  <a:pt x="4315" y="1845"/>
                </a:cubicBezTo>
                <a:cubicBezTo>
                  <a:pt x="4244" y="1855"/>
                  <a:pt x="4173" y="1893"/>
                  <a:pt x="4101" y="1881"/>
                </a:cubicBezTo>
                <a:cubicBezTo>
                  <a:pt x="4208" y="1812"/>
                  <a:pt x="4170" y="1695"/>
                  <a:pt x="4068" y="1712"/>
                </a:cubicBezTo>
                <a:cubicBezTo>
                  <a:pt x="4015" y="1721"/>
                  <a:pt x="3963" y="1680"/>
                  <a:pt x="3914" y="1643"/>
                </a:cubicBezTo>
                <a:cubicBezTo>
                  <a:pt x="3823" y="1575"/>
                  <a:pt x="3812" y="1624"/>
                  <a:pt x="3729" y="1632"/>
                </a:cubicBezTo>
                <a:cubicBezTo>
                  <a:pt x="3797" y="1462"/>
                  <a:pt x="3613" y="1636"/>
                  <a:pt x="3604" y="1637"/>
                </a:cubicBezTo>
                <a:cubicBezTo>
                  <a:pt x="3594" y="1612"/>
                  <a:pt x="3619" y="1558"/>
                  <a:pt x="3603" y="1525"/>
                </a:cubicBezTo>
                <a:cubicBezTo>
                  <a:pt x="3576" y="1470"/>
                  <a:pt x="3507" y="1540"/>
                  <a:pt x="3479" y="1556"/>
                </a:cubicBezTo>
                <a:cubicBezTo>
                  <a:pt x="3446" y="1441"/>
                  <a:pt x="3316" y="1612"/>
                  <a:pt x="3279" y="1612"/>
                </a:cubicBezTo>
                <a:cubicBezTo>
                  <a:pt x="3241" y="1612"/>
                  <a:pt x="3207" y="1600"/>
                  <a:pt x="3169" y="1604"/>
                </a:cubicBezTo>
                <a:cubicBezTo>
                  <a:pt x="3114" y="1609"/>
                  <a:pt x="3059" y="1677"/>
                  <a:pt x="3012" y="1683"/>
                </a:cubicBezTo>
                <a:cubicBezTo>
                  <a:pt x="2963" y="1752"/>
                  <a:pt x="2875" y="1581"/>
                  <a:pt x="2811" y="1599"/>
                </a:cubicBezTo>
                <a:cubicBezTo>
                  <a:pt x="2758" y="1438"/>
                  <a:pt x="2442" y="1415"/>
                  <a:pt x="2353" y="1417"/>
                </a:cubicBezTo>
                <a:lnTo>
                  <a:pt x="2379" y="1382"/>
                </a:lnTo>
                <a:cubicBezTo>
                  <a:pt x="2020" y="1243"/>
                  <a:pt x="1624" y="1492"/>
                  <a:pt x="1281" y="1697"/>
                </a:cubicBezTo>
                <a:cubicBezTo>
                  <a:pt x="1285" y="1728"/>
                  <a:pt x="1287" y="1761"/>
                  <a:pt x="1287" y="1793"/>
                </a:cubicBezTo>
                <a:cubicBezTo>
                  <a:pt x="1300" y="1790"/>
                  <a:pt x="1311" y="1802"/>
                  <a:pt x="1318" y="1817"/>
                </a:cubicBezTo>
                <a:cubicBezTo>
                  <a:pt x="1334" y="1855"/>
                  <a:pt x="1311" y="1897"/>
                  <a:pt x="1293" y="1911"/>
                </a:cubicBezTo>
                <a:cubicBezTo>
                  <a:pt x="1293" y="1926"/>
                  <a:pt x="1298" y="1936"/>
                  <a:pt x="1309" y="1942"/>
                </a:cubicBezTo>
                <a:cubicBezTo>
                  <a:pt x="1229" y="1923"/>
                  <a:pt x="1157" y="1969"/>
                  <a:pt x="1081" y="2011"/>
                </a:cubicBezTo>
                <a:cubicBezTo>
                  <a:pt x="1066" y="2019"/>
                  <a:pt x="823" y="2110"/>
                  <a:pt x="931" y="2172"/>
                </a:cubicBezTo>
                <a:cubicBezTo>
                  <a:pt x="825" y="2374"/>
                  <a:pt x="1108" y="2316"/>
                  <a:pt x="1156" y="2282"/>
                </a:cubicBezTo>
                <a:cubicBezTo>
                  <a:pt x="1121" y="2456"/>
                  <a:pt x="875" y="2442"/>
                  <a:pt x="800" y="2497"/>
                </a:cubicBezTo>
                <a:cubicBezTo>
                  <a:pt x="742" y="2560"/>
                  <a:pt x="610" y="2582"/>
                  <a:pt x="596" y="2735"/>
                </a:cubicBezTo>
                <a:cubicBezTo>
                  <a:pt x="585" y="2848"/>
                  <a:pt x="497" y="3082"/>
                  <a:pt x="656" y="2966"/>
                </a:cubicBezTo>
                <a:cubicBezTo>
                  <a:pt x="637" y="3018"/>
                  <a:pt x="593" y="3072"/>
                  <a:pt x="567" y="3106"/>
                </a:cubicBezTo>
                <a:lnTo>
                  <a:pt x="575" y="3165"/>
                </a:lnTo>
                <a:cubicBezTo>
                  <a:pt x="601" y="3169"/>
                  <a:pt x="632" y="3165"/>
                  <a:pt x="657" y="3147"/>
                </a:cubicBezTo>
                <a:cubicBezTo>
                  <a:pt x="729" y="3096"/>
                  <a:pt x="694" y="3189"/>
                  <a:pt x="745" y="3204"/>
                </a:cubicBezTo>
                <a:cubicBezTo>
                  <a:pt x="749" y="3204"/>
                  <a:pt x="752" y="3204"/>
                  <a:pt x="755" y="3201"/>
                </a:cubicBezTo>
                <a:cubicBezTo>
                  <a:pt x="584" y="3384"/>
                  <a:pt x="405" y="3473"/>
                  <a:pt x="221" y="3592"/>
                </a:cubicBezTo>
                <a:cubicBezTo>
                  <a:pt x="159" y="3632"/>
                  <a:pt x="80" y="3627"/>
                  <a:pt x="25" y="3702"/>
                </a:cubicBezTo>
                <a:cubicBezTo>
                  <a:pt x="-71" y="3831"/>
                  <a:pt x="137" y="3742"/>
                  <a:pt x="159" y="3730"/>
                </a:cubicBezTo>
                <a:cubicBezTo>
                  <a:pt x="324" y="3633"/>
                  <a:pt x="492" y="3564"/>
                  <a:pt x="657" y="3467"/>
                </a:cubicBezTo>
                <a:cubicBezTo>
                  <a:pt x="747" y="3414"/>
                  <a:pt x="1114" y="3232"/>
                  <a:pt x="1114" y="3057"/>
                </a:cubicBezTo>
                <a:cubicBezTo>
                  <a:pt x="1181" y="3020"/>
                  <a:pt x="1172" y="3066"/>
                  <a:pt x="1227" y="3073"/>
                </a:cubicBezTo>
                <a:cubicBezTo>
                  <a:pt x="1278" y="3134"/>
                  <a:pt x="1373" y="3021"/>
                  <a:pt x="1427" y="3002"/>
                </a:cubicBezTo>
                <a:cubicBezTo>
                  <a:pt x="1506" y="2976"/>
                  <a:pt x="1544" y="2914"/>
                  <a:pt x="1610" y="2840"/>
                </a:cubicBezTo>
                <a:cubicBezTo>
                  <a:pt x="1654" y="2790"/>
                  <a:pt x="1693" y="2888"/>
                  <a:pt x="1733" y="2906"/>
                </a:cubicBezTo>
                <a:cubicBezTo>
                  <a:pt x="1745" y="2996"/>
                  <a:pt x="1893" y="2989"/>
                  <a:pt x="1937" y="3011"/>
                </a:cubicBezTo>
                <a:cubicBezTo>
                  <a:pt x="2038" y="3060"/>
                  <a:pt x="2078" y="3293"/>
                  <a:pt x="1973" y="3403"/>
                </a:cubicBezTo>
                <a:cubicBezTo>
                  <a:pt x="1986" y="3409"/>
                  <a:pt x="1999" y="3415"/>
                  <a:pt x="2013" y="3419"/>
                </a:cubicBezTo>
                <a:cubicBezTo>
                  <a:pt x="2029" y="3474"/>
                  <a:pt x="1989" y="3535"/>
                  <a:pt x="2037" y="3549"/>
                </a:cubicBezTo>
                <a:cubicBezTo>
                  <a:pt x="2041" y="3532"/>
                  <a:pt x="2046" y="3516"/>
                  <a:pt x="2052" y="3502"/>
                </a:cubicBezTo>
                <a:cubicBezTo>
                  <a:pt x="2045" y="3532"/>
                  <a:pt x="2047" y="3557"/>
                  <a:pt x="2057" y="3579"/>
                </a:cubicBezTo>
                <a:cubicBezTo>
                  <a:pt x="2028" y="3676"/>
                  <a:pt x="2064" y="3872"/>
                  <a:pt x="2119" y="3720"/>
                </a:cubicBezTo>
                <a:cubicBezTo>
                  <a:pt x="2127" y="3742"/>
                  <a:pt x="2140" y="3745"/>
                  <a:pt x="2150" y="3730"/>
                </a:cubicBezTo>
                <a:cubicBezTo>
                  <a:pt x="2162" y="3818"/>
                  <a:pt x="2019" y="4001"/>
                  <a:pt x="2106" y="4055"/>
                </a:cubicBezTo>
                <a:cubicBezTo>
                  <a:pt x="2101" y="4069"/>
                  <a:pt x="2090" y="4363"/>
                  <a:pt x="2095" y="4378"/>
                </a:cubicBezTo>
                <a:cubicBezTo>
                  <a:pt x="1943" y="4290"/>
                  <a:pt x="2072" y="4670"/>
                  <a:pt x="2124" y="4746"/>
                </a:cubicBezTo>
                <a:cubicBezTo>
                  <a:pt x="2058" y="4927"/>
                  <a:pt x="2028" y="5169"/>
                  <a:pt x="1957" y="5360"/>
                </a:cubicBezTo>
                <a:cubicBezTo>
                  <a:pt x="1948" y="5382"/>
                  <a:pt x="1780" y="5713"/>
                  <a:pt x="1811" y="5773"/>
                </a:cubicBezTo>
                <a:cubicBezTo>
                  <a:pt x="1799" y="5793"/>
                  <a:pt x="1789" y="5863"/>
                  <a:pt x="1781" y="5890"/>
                </a:cubicBezTo>
                <a:lnTo>
                  <a:pt x="1799" y="5890"/>
                </a:lnTo>
                <a:cubicBezTo>
                  <a:pt x="1696" y="5890"/>
                  <a:pt x="1692" y="6514"/>
                  <a:pt x="1743" y="6612"/>
                </a:cubicBezTo>
                <a:cubicBezTo>
                  <a:pt x="1710" y="6663"/>
                  <a:pt x="1739" y="6853"/>
                  <a:pt x="1760" y="6900"/>
                </a:cubicBezTo>
                <a:cubicBezTo>
                  <a:pt x="1740" y="6980"/>
                  <a:pt x="1821" y="7111"/>
                  <a:pt x="1872" y="7097"/>
                </a:cubicBezTo>
                <a:cubicBezTo>
                  <a:pt x="1871" y="7105"/>
                  <a:pt x="1870" y="7114"/>
                  <a:pt x="1869" y="7123"/>
                </a:cubicBezTo>
                <a:lnTo>
                  <a:pt x="1883" y="7128"/>
                </a:lnTo>
                <a:lnTo>
                  <a:pt x="1885" y="7146"/>
                </a:lnTo>
                <a:cubicBezTo>
                  <a:pt x="1976" y="7187"/>
                  <a:pt x="1890" y="7551"/>
                  <a:pt x="1948" y="7660"/>
                </a:cubicBezTo>
                <a:cubicBezTo>
                  <a:pt x="1931" y="7718"/>
                  <a:pt x="2093" y="8115"/>
                  <a:pt x="1948" y="8019"/>
                </a:cubicBezTo>
                <a:cubicBezTo>
                  <a:pt x="1948" y="8040"/>
                  <a:pt x="1944" y="8057"/>
                  <a:pt x="1937" y="8072"/>
                </a:cubicBezTo>
                <a:cubicBezTo>
                  <a:pt x="1965" y="8132"/>
                  <a:pt x="1983" y="8185"/>
                  <a:pt x="1997" y="8260"/>
                </a:cubicBezTo>
                <a:lnTo>
                  <a:pt x="2002" y="8260"/>
                </a:lnTo>
                <a:cubicBezTo>
                  <a:pt x="2021" y="8235"/>
                  <a:pt x="2024" y="8280"/>
                  <a:pt x="2058" y="8259"/>
                </a:cubicBezTo>
                <a:cubicBezTo>
                  <a:pt x="2105" y="8417"/>
                  <a:pt x="2090" y="8435"/>
                  <a:pt x="2058" y="8605"/>
                </a:cubicBezTo>
                <a:cubicBezTo>
                  <a:pt x="2139" y="8569"/>
                  <a:pt x="2195" y="8787"/>
                  <a:pt x="2214" y="8901"/>
                </a:cubicBezTo>
                <a:cubicBezTo>
                  <a:pt x="2317" y="8855"/>
                  <a:pt x="2273" y="8687"/>
                  <a:pt x="2237" y="8567"/>
                </a:cubicBezTo>
                <a:lnTo>
                  <a:pt x="2220" y="8572"/>
                </a:lnTo>
                <a:cubicBezTo>
                  <a:pt x="2236" y="8539"/>
                  <a:pt x="2232" y="8496"/>
                  <a:pt x="2217" y="8467"/>
                </a:cubicBezTo>
                <a:lnTo>
                  <a:pt x="2211" y="8471"/>
                </a:lnTo>
                <a:cubicBezTo>
                  <a:pt x="2199" y="8356"/>
                  <a:pt x="2170" y="8237"/>
                  <a:pt x="2163" y="8132"/>
                </a:cubicBezTo>
                <a:cubicBezTo>
                  <a:pt x="2157" y="8046"/>
                  <a:pt x="2122" y="8022"/>
                  <a:pt x="2144" y="7914"/>
                </a:cubicBezTo>
                <a:cubicBezTo>
                  <a:pt x="2139" y="7915"/>
                  <a:pt x="2134" y="7916"/>
                  <a:pt x="2129" y="7917"/>
                </a:cubicBezTo>
                <a:cubicBezTo>
                  <a:pt x="2129" y="7826"/>
                  <a:pt x="1997" y="7547"/>
                  <a:pt x="2092" y="7461"/>
                </a:cubicBezTo>
                <a:cubicBezTo>
                  <a:pt x="2104" y="7484"/>
                  <a:pt x="2118" y="7487"/>
                  <a:pt x="2134" y="7486"/>
                </a:cubicBezTo>
                <a:cubicBezTo>
                  <a:pt x="2141" y="7507"/>
                  <a:pt x="2150" y="7518"/>
                  <a:pt x="2162" y="7528"/>
                </a:cubicBezTo>
                <a:cubicBezTo>
                  <a:pt x="2121" y="7664"/>
                  <a:pt x="2180" y="8015"/>
                  <a:pt x="2252" y="8068"/>
                </a:cubicBezTo>
                <a:cubicBezTo>
                  <a:pt x="2242" y="8120"/>
                  <a:pt x="2256" y="8182"/>
                  <a:pt x="2284" y="8198"/>
                </a:cubicBezTo>
                <a:cubicBezTo>
                  <a:pt x="2282" y="8242"/>
                  <a:pt x="2293" y="8268"/>
                  <a:pt x="2317" y="8267"/>
                </a:cubicBezTo>
                <a:cubicBezTo>
                  <a:pt x="2323" y="8308"/>
                  <a:pt x="2300" y="8386"/>
                  <a:pt x="2297" y="8436"/>
                </a:cubicBezTo>
                <a:cubicBezTo>
                  <a:pt x="2405" y="8469"/>
                  <a:pt x="2600" y="9082"/>
                  <a:pt x="2476" y="9231"/>
                </a:cubicBezTo>
                <a:lnTo>
                  <a:pt x="2481" y="9231"/>
                </a:lnTo>
                <a:cubicBezTo>
                  <a:pt x="2470" y="9420"/>
                  <a:pt x="2625" y="9712"/>
                  <a:pt x="2727" y="9690"/>
                </a:cubicBezTo>
                <a:cubicBezTo>
                  <a:pt x="2806" y="9758"/>
                  <a:pt x="2930" y="10022"/>
                  <a:pt x="3025" y="10022"/>
                </a:cubicBezTo>
                <a:cubicBezTo>
                  <a:pt x="3090" y="10022"/>
                  <a:pt x="3129" y="10088"/>
                  <a:pt x="3193" y="10017"/>
                </a:cubicBezTo>
                <a:cubicBezTo>
                  <a:pt x="3276" y="9927"/>
                  <a:pt x="3328" y="10070"/>
                  <a:pt x="3380" y="10196"/>
                </a:cubicBezTo>
                <a:lnTo>
                  <a:pt x="3372" y="10247"/>
                </a:lnTo>
                <a:cubicBezTo>
                  <a:pt x="3433" y="10366"/>
                  <a:pt x="3504" y="10343"/>
                  <a:pt x="3570" y="10431"/>
                </a:cubicBezTo>
                <a:lnTo>
                  <a:pt x="3568" y="10417"/>
                </a:lnTo>
                <a:cubicBezTo>
                  <a:pt x="3607" y="10450"/>
                  <a:pt x="3669" y="10512"/>
                  <a:pt x="3711" y="10470"/>
                </a:cubicBezTo>
                <a:cubicBezTo>
                  <a:pt x="3716" y="10492"/>
                  <a:pt x="3723" y="10512"/>
                  <a:pt x="3732" y="10529"/>
                </a:cubicBezTo>
                <a:cubicBezTo>
                  <a:pt x="3778" y="10573"/>
                  <a:pt x="3799" y="10691"/>
                  <a:pt x="3837" y="10759"/>
                </a:cubicBezTo>
                <a:cubicBezTo>
                  <a:pt x="3836" y="10762"/>
                  <a:pt x="3831" y="10779"/>
                  <a:pt x="3826" y="10779"/>
                </a:cubicBezTo>
                <a:cubicBezTo>
                  <a:pt x="3799" y="10779"/>
                  <a:pt x="3796" y="10853"/>
                  <a:pt x="3818" y="10869"/>
                </a:cubicBezTo>
                <a:cubicBezTo>
                  <a:pt x="3788" y="10951"/>
                  <a:pt x="3839" y="11040"/>
                  <a:pt x="3870" y="11079"/>
                </a:cubicBezTo>
                <a:lnTo>
                  <a:pt x="3879" y="11064"/>
                </a:lnTo>
                <a:lnTo>
                  <a:pt x="3887" y="11072"/>
                </a:lnTo>
                <a:cubicBezTo>
                  <a:pt x="3887" y="11072"/>
                  <a:pt x="3897" y="11045"/>
                  <a:pt x="3898" y="11041"/>
                </a:cubicBezTo>
                <a:cubicBezTo>
                  <a:pt x="3906" y="11076"/>
                  <a:pt x="3918" y="11088"/>
                  <a:pt x="3935" y="11099"/>
                </a:cubicBezTo>
                <a:cubicBezTo>
                  <a:pt x="3976" y="11125"/>
                  <a:pt x="3948" y="11196"/>
                  <a:pt x="3972" y="11248"/>
                </a:cubicBezTo>
                <a:cubicBezTo>
                  <a:pt x="3993" y="11292"/>
                  <a:pt x="4020" y="11278"/>
                  <a:pt x="4041" y="11255"/>
                </a:cubicBezTo>
                <a:cubicBezTo>
                  <a:pt x="4062" y="11284"/>
                  <a:pt x="4124" y="11243"/>
                  <a:pt x="4134" y="11289"/>
                </a:cubicBezTo>
                <a:cubicBezTo>
                  <a:pt x="4142" y="11331"/>
                  <a:pt x="4149" y="11379"/>
                  <a:pt x="4180" y="11361"/>
                </a:cubicBezTo>
                <a:cubicBezTo>
                  <a:pt x="4185" y="11453"/>
                  <a:pt x="4323" y="11472"/>
                  <a:pt x="4257" y="11266"/>
                </a:cubicBezTo>
                <a:cubicBezTo>
                  <a:pt x="4293" y="11247"/>
                  <a:pt x="4299" y="11150"/>
                  <a:pt x="4329" y="11150"/>
                </a:cubicBezTo>
                <a:cubicBezTo>
                  <a:pt x="4364" y="11150"/>
                  <a:pt x="4359" y="11217"/>
                  <a:pt x="4381" y="11240"/>
                </a:cubicBezTo>
                <a:cubicBezTo>
                  <a:pt x="4371" y="11262"/>
                  <a:pt x="4367" y="11285"/>
                  <a:pt x="4370" y="11310"/>
                </a:cubicBezTo>
                <a:cubicBezTo>
                  <a:pt x="4385" y="11337"/>
                  <a:pt x="4397" y="11372"/>
                  <a:pt x="4408" y="11407"/>
                </a:cubicBezTo>
                <a:cubicBezTo>
                  <a:pt x="4405" y="11492"/>
                  <a:pt x="4419" y="11602"/>
                  <a:pt x="4431" y="11662"/>
                </a:cubicBezTo>
                <a:lnTo>
                  <a:pt x="4402" y="11701"/>
                </a:lnTo>
                <a:cubicBezTo>
                  <a:pt x="4402" y="11701"/>
                  <a:pt x="4425" y="11739"/>
                  <a:pt x="4427" y="11742"/>
                </a:cubicBezTo>
                <a:cubicBezTo>
                  <a:pt x="4428" y="11817"/>
                  <a:pt x="4408" y="11941"/>
                  <a:pt x="4433" y="11998"/>
                </a:cubicBezTo>
                <a:cubicBezTo>
                  <a:pt x="4420" y="12038"/>
                  <a:pt x="4389" y="12106"/>
                  <a:pt x="4388" y="12154"/>
                </a:cubicBezTo>
                <a:cubicBezTo>
                  <a:pt x="4323" y="12153"/>
                  <a:pt x="4331" y="12301"/>
                  <a:pt x="4292" y="12348"/>
                </a:cubicBezTo>
                <a:cubicBezTo>
                  <a:pt x="4235" y="12381"/>
                  <a:pt x="4204" y="12403"/>
                  <a:pt x="4208" y="12543"/>
                </a:cubicBezTo>
                <a:cubicBezTo>
                  <a:pt x="4204" y="12550"/>
                  <a:pt x="4168" y="12643"/>
                  <a:pt x="4176" y="12643"/>
                </a:cubicBezTo>
                <a:lnTo>
                  <a:pt x="4175" y="12643"/>
                </a:lnTo>
                <a:cubicBezTo>
                  <a:pt x="4145" y="12703"/>
                  <a:pt x="4144" y="12791"/>
                  <a:pt x="4156" y="12880"/>
                </a:cubicBezTo>
                <a:cubicBezTo>
                  <a:pt x="4095" y="12930"/>
                  <a:pt x="4194" y="13000"/>
                  <a:pt x="4194" y="13008"/>
                </a:cubicBezTo>
                <a:cubicBezTo>
                  <a:pt x="4195" y="13039"/>
                  <a:pt x="4193" y="13059"/>
                  <a:pt x="4209" y="13080"/>
                </a:cubicBezTo>
                <a:cubicBezTo>
                  <a:pt x="4205" y="13086"/>
                  <a:pt x="4199" y="13090"/>
                  <a:pt x="4194" y="13095"/>
                </a:cubicBezTo>
                <a:lnTo>
                  <a:pt x="4202" y="13170"/>
                </a:lnTo>
                <a:cubicBezTo>
                  <a:pt x="4195" y="13181"/>
                  <a:pt x="4185" y="13185"/>
                  <a:pt x="4176" y="13185"/>
                </a:cubicBezTo>
                <a:cubicBezTo>
                  <a:pt x="4121" y="13316"/>
                  <a:pt x="4152" y="13394"/>
                  <a:pt x="4177" y="13522"/>
                </a:cubicBezTo>
                <a:cubicBezTo>
                  <a:pt x="4114" y="13539"/>
                  <a:pt x="4285" y="13838"/>
                  <a:pt x="4296" y="13873"/>
                </a:cubicBezTo>
                <a:cubicBezTo>
                  <a:pt x="4378" y="14121"/>
                  <a:pt x="4455" y="14392"/>
                  <a:pt x="4525" y="14654"/>
                </a:cubicBezTo>
                <a:cubicBezTo>
                  <a:pt x="4595" y="14919"/>
                  <a:pt x="4602" y="15084"/>
                  <a:pt x="4753" y="15239"/>
                </a:cubicBezTo>
                <a:cubicBezTo>
                  <a:pt x="4816" y="15303"/>
                  <a:pt x="4878" y="15382"/>
                  <a:pt x="4942" y="15441"/>
                </a:cubicBezTo>
                <a:cubicBezTo>
                  <a:pt x="4985" y="15480"/>
                  <a:pt x="4991" y="15606"/>
                  <a:pt x="5043" y="15628"/>
                </a:cubicBezTo>
                <a:cubicBezTo>
                  <a:pt x="5068" y="15861"/>
                  <a:pt x="5086" y="16069"/>
                  <a:pt x="5087" y="16307"/>
                </a:cubicBezTo>
                <a:cubicBezTo>
                  <a:pt x="5074" y="16310"/>
                  <a:pt x="5107" y="16938"/>
                  <a:pt x="5107" y="17003"/>
                </a:cubicBezTo>
                <a:cubicBezTo>
                  <a:pt x="5102" y="17311"/>
                  <a:pt x="5103" y="17563"/>
                  <a:pt x="5154" y="17859"/>
                </a:cubicBezTo>
                <a:lnTo>
                  <a:pt x="5159" y="17864"/>
                </a:lnTo>
                <a:cubicBezTo>
                  <a:pt x="5192" y="18076"/>
                  <a:pt x="5169" y="18396"/>
                  <a:pt x="5149" y="18606"/>
                </a:cubicBezTo>
                <a:lnTo>
                  <a:pt x="5115" y="18555"/>
                </a:lnTo>
                <a:cubicBezTo>
                  <a:pt x="5130" y="18676"/>
                  <a:pt x="5147" y="18850"/>
                  <a:pt x="5191" y="18945"/>
                </a:cubicBezTo>
                <a:cubicBezTo>
                  <a:pt x="5205" y="19047"/>
                  <a:pt x="5182" y="19262"/>
                  <a:pt x="5230" y="19356"/>
                </a:cubicBezTo>
                <a:lnTo>
                  <a:pt x="5222" y="19361"/>
                </a:lnTo>
                <a:cubicBezTo>
                  <a:pt x="5227" y="19416"/>
                  <a:pt x="5232" y="19470"/>
                  <a:pt x="5236" y="19525"/>
                </a:cubicBezTo>
                <a:cubicBezTo>
                  <a:pt x="5241" y="19583"/>
                  <a:pt x="5280" y="19734"/>
                  <a:pt x="5320" y="19630"/>
                </a:cubicBezTo>
                <a:cubicBezTo>
                  <a:pt x="5347" y="19560"/>
                  <a:pt x="5307" y="19541"/>
                  <a:pt x="5303" y="19486"/>
                </a:cubicBezTo>
                <a:cubicBezTo>
                  <a:pt x="5311" y="19473"/>
                  <a:pt x="5320" y="19461"/>
                  <a:pt x="5328" y="19451"/>
                </a:cubicBezTo>
                <a:cubicBezTo>
                  <a:pt x="5330" y="19452"/>
                  <a:pt x="5331" y="19453"/>
                  <a:pt x="5333" y="19454"/>
                </a:cubicBezTo>
                <a:cubicBezTo>
                  <a:pt x="5356" y="19516"/>
                  <a:pt x="5345" y="19691"/>
                  <a:pt x="5361" y="19771"/>
                </a:cubicBezTo>
                <a:cubicBezTo>
                  <a:pt x="5297" y="19724"/>
                  <a:pt x="5250" y="19858"/>
                  <a:pt x="5326" y="19881"/>
                </a:cubicBezTo>
                <a:cubicBezTo>
                  <a:pt x="5327" y="19908"/>
                  <a:pt x="5348" y="19946"/>
                  <a:pt x="5354" y="19975"/>
                </a:cubicBezTo>
                <a:cubicBezTo>
                  <a:pt x="5303" y="19950"/>
                  <a:pt x="5285" y="20065"/>
                  <a:pt x="5278" y="20142"/>
                </a:cubicBezTo>
                <a:cubicBezTo>
                  <a:pt x="5263" y="20311"/>
                  <a:pt x="5383" y="20144"/>
                  <a:pt x="5400" y="20221"/>
                </a:cubicBezTo>
                <a:cubicBezTo>
                  <a:pt x="5404" y="20308"/>
                  <a:pt x="5391" y="20328"/>
                  <a:pt x="5365" y="20357"/>
                </a:cubicBezTo>
                <a:cubicBezTo>
                  <a:pt x="5318" y="20408"/>
                  <a:pt x="5376" y="20575"/>
                  <a:pt x="5397" y="20628"/>
                </a:cubicBezTo>
                <a:cubicBezTo>
                  <a:pt x="5419" y="20681"/>
                  <a:pt x="5569" y="20856"/>
                  <a:pt x="5567" y="20912"/>
                </a:cubicBezTo>
                <a:cubicBezTo>
                  <a:pt x="5561" y="20923"/>
                  <a:pt x="5539" y="20925"/>
                  <a:pt x="5532" y="20927"/>
                </a:cubicBezTo>
                <a:cubicBezTo>
                  <a:pt x="5560" y="21007"/>
                  <a:pt x="5610" y="21021"/>
                  <a:pt x="5640" y="21102"/>
                </a:cubicBezTo>
                <a:cubicBezTo>
                  <a:pt x="5693" y="21243"/>
                  <a:pt x="5727" y="21343"/>
                  <a:pt x="5821" y="21372"/>
                </a:cubicBezTo>
                <a:cubicBezTo>
                  <a:pt x="5816" y="21460"/>
                  <a:pt x="5941" y="21463"/>
                  <a:pt x="5972" y="21467"/>
                </a:cubicBezTo>
                <a:cubicBezTo>
                  <a:pt x="5996" y="21552"/>
                  <a:pt x="6085" y="21549"/>
                  <a:pt x="6128" y="21590"/>
                </a:cubicBezTo>
                <a:cubicBezTo>
                  <a:pt x="6136" y="21579"/>
                  <a:pt x="6145" y="21572"/>
                  <a:pt x="6155" y="21569"/>
                </a:cubicBezTo>
                <a:cubicBezTo>
                  <a:pt x="6154" y="21554"/>
                  <a:pt x="6151" y="21541"/>
                  <a:pt x="6147" y="21528"/>
                </a:cubicBezTo>
                <a:cubicBezTo>
                  <a:pt x="6168" y="21529"/>
                  <a:pt x="6207" y="21537"/>
                  <a:pt x="6221" y="21501"/>
                </a:cubicBezTo>
                <a:cubicBezTo>
                  <a:pt x="6339" y="21450"/>
                  <a:pt x="6248" y="21382"/>
                  <a:pt x="6178" y="21349"/>
                </a:cubicBezTo>
                <a:cubicBezTo>
                  <a:pt x="6114" y="21319"/>
                  <a:pt x="6053" y="21182"/>
                  <a:pt x="6004" y="21099"/>
                </a:cubicBezTo>
                <a:lnTo>
                  <a:pt x="6004" y="21098"/>
                </a:lnTo>
                <a:cubicBezTo>
                  <a:pt x="5990" y="21053"/>
                  <a:pt x="5970" y="21036"/>
                  <a:pt x="5946" y="21068"/>
                </a:cubicBezTo>
                <a:cubicBezTo>
                  <a:pt x="5941" y="21064"/>
                  <a:pt x="5933" y="21055"/>
                  <a:pt x="5931" y="21052"/>
                </a:cubicBezTo>
                <a:cubicBezTo>
                  <a:pt x="5931" y="21044"/>
                  <a:pt x="5931" y="21036"/>
                  <a:pt x="5930" y="21029"/>
                </a:cubicBezTo>
                <a:lnTo>
                  <a:pt x="5968" y="21048"/>
                </a:lnTo>
                <a:lnTo>
                  <a:pt x="5983" y="20994"/>
                </a:lnTo>
                <a:cubicBezTo>
                  <a:pt x="5937" y="20924"/>
                  <a:pt x="5899" y="20836"/>
                  <a:pt x="5877" y="20730"/>
                </a:cubicBezTo>
                <a:cubicBezTo>
                  <a:pt x="5950" y="20632"/>
                  <a:pt x="5918" y="20517"/>
                  <a:pt x="5974" y="20383"/>
                </a:cubicBezTo>
                <a:cubicBezTo>
                  <a:pt x="6043" y="20219"/>
                  <a:pt x="5923" y="20166"/>
                  <a:pt x="5871" y="20114"/>
                </a:cubicBezTo>
                <a:cubicBezTo>
                  <a:pt x="5768" y="20011"/>
                  <a:pt x="5858" y="19918"/>
                  <a:pt x="5904" y="19838"/>
                </a:cubicBezTo>
                <a:cubicBezTo>
                  <a:pt x="5957" y="19747"/>
                  <a:pt x="5867" y="19642"/>
                  <a:pt x="5931" y="19584"/>
                </a:cubicBezTo>
                <a:cubicBezTo>
                  <a:pt x="5952" y="19533"/>
                  <a:pt x="6032" y="19470"/>
                  <a:pt x="5965" y="19387"/>
                </a:cubicBezTo>
                <a:cubicBezTo>
                  <a:pt x="5897" y="19304"/>
                  <a:pt x="5868" y="19447"/>
                  <a:pt x="5839" y="19220"/>
                </a:cubicBezTo>
                <a:cubicBezTo>
                  <a:pt x="5825" y="19209"/>
                  <a:pt x="5894" y="19262"/>
                  <a:pt x="5894" y="19262"/>
                </a:cubicBezTo>
                <a:cubicBezTo>
                  <a:pt x="5919" y="19283"/>
                  <a:pt x="5951" y="19303"/>
                  <a:pt x="5978" y="19284"/>
                </a:cubicBezTo>
                <a:cubicBezTo>
                  <a:pt x="6055" y="19229"/>
                  <a:pt x="5992" y="19150"/>
                  <a:pt x="5997" y="19075"/>
                </a:cubicBezTo>
                <a:lnTo>
                  <a:pt x="6007" y="19069"/>
                </a:lnTo>
                <a:cubicBezTo>
                  <a:pt x="6009" y="19004"/>
                  <a:pt x="5995" y="18966"/>
                  <a:pt x="5978" y="18916"/>
                </a:cubicBezTo>
                <a:cubicBezTo>
                  <a:pt x="6053" y="18963"/>
                  <a:pt x="6182" y="18911"/>
                  <a:pt x="6245" y="18826"/>
                </a:cubicBezTo>
                <a:cubicBezTo>
                  <a:pt x="6277" y="18782"/>
                  <a:pt x="6297" y="18672"/>
                  <a:pt x="6309" y="18604"/>
                </a:cubicBezTo>
                <a:cubicBezTo>
                  <a:pt x="6338" y="18443"/>
                  <a:pt x="6257" y="18485"/>
                  <a:pt x="6244" y="18387"/>
                </a:cubicBezTo>
                <a:cubicBezTo>
                  <a:pt x="6239" y="18325"/>
                  <a:pt x="6266" y="18305"/>
                  <a:pt x="6236" y="18246"/>
                </a:cubicBezTo>
                <a:cubicBezTo>
                  <a:pt x="6314" y="18306"/>
                  <a:pt x="6447" y="18289"/>
                  <a:pt x="6448" y="18077"/>
                </a:cubicBezTo>
                <a:cubicBezTo>
                  <a:pt x="6531" y="18086"/>
                  <a:pt x="6540" y="17888"/>
                  <a:pt x="6559" y="17741"/>
                </a:cubicBezTo>
                <a:lnTo>
                  <a:pt x="6570" y="17762"/>
                </a:lnTo>
                <a:lnTo>
                  <a:pt x="6571" y="17757"/>
                </a:lnTo>
                <a:lnTo>
                  <a:pt x="6578" y="17767"/>
                </a:lnTo>
                <a:cubicBezTo>
                  <a:pt x="6664" y="17622"/>
                  <a:pt x="6642" y="17419"/>
                  <a:pt x="6717" y="17269"/>
                </a:cubicBezTo>
                <a:cubicBezTo>
                  <a:pt x="6800" y="17105"/>
                  <a:pt x="6687" y="16842"/>
                  <a:pt x="6757" y="16649"/>
                </a:cubicBezTo>
                <a:cubicBezTo>
                  <a:pt x="6816" y="16487"/>
                  <a:pt x="6988" y="16309"/>
                  <a:pt x="7088" y="16332"/>
                </a:cubicBezTo>
                <a:cubicBezTo>
                  <a:pt x="7171" y="16351"/>
                  <a:pt x="7173" y="16209"/>
                  <a:pt x="7248" y="16170"/>
                </a:cubicBezTo>
                <a:cubicBezTo>
                  <a:pt x="7205" y="16047"/>
                  <a:pt x="7264" y="15991"/>
                  <a:pt x="7280" y="15886"/>
                </a:cubicBezTo>
                <a:cubicBezTo>
                  <a:pt x="7301" y="15744"/>
                  <a:pt x="7330" y="15594"/>
                  <a:pt x="7345" y="15457"/>
                </a:cubicBezTo>
                <a:cubicBezTo>
                  <a:pt x="7369" y="15240"/>
                  <a:pt x="7288" y="14901"/>
                  <a:pt x="7340" y="14704"/>
                </a:cubicBezTo>
                <a:cubicBezTo>
                  <a:pt x="7423" y="14725"/>
                  <a:pt x="7426" y="14452"/>
                  <a:pt x="7462" y="14356"/>
                </a:cubicBezTo>
                <a:cubicBezTo>
                  <a:pt x="7561" y="14086"/>
                  <a:pt x="7643" y="13960"/>
                  <a:pt x="7599" y="13600"/>
                </a:cubicBezTo>
                <a:cubicBezTo>
                  <a:pt x="7566" y="13329"/>
                  <a:pt x="7451" y="13376"/>
                  <a:pt x="7349" y="13190"/>
                </a:cubicBezTo>
                <a:cubicBezTo>
                  <a:pt x="7269" y="13043"/>
                  <a:pt x="7205" y="13013"/>
                  <a:pt x="7097" y="13001"/>
                </a:cubicBezTo>
                <a:cubicBezTo>
                  <a:pt x="7017" y="12992"/>
                  <a:pt x="6975" y="12880"/>
                  <a:pt x="6898" y="12985"/>
                </a:cubicBezTo>
                <a:cubicBezTo>
                  <a:pt x="6920" y="12743"/>
                  <a:pt x="6676" y="12629"/>
                  <a:pt x="6592" y="12684"/>
                </a:cubicBezTo>
                <a:cubicBezTo>
                  <a:pt x="6593" y="12674"/>
                  <a:pt x="6609" y="12579"/>
                  <a:pt x="6609" y="12579"/>
                </a:cubicBezTo>
                <a:cubicBezTo>
                  <a:pt x="6545" y="12573"/>
                  <a:pt x="6481" y="12565"/>
                  <a:pt x="6417" y="12560"/>
                </a:cubicBezTo>
                <a:cubicBezTo>
                  <a:pt x="6455" y="12453"/>
                  <a:pt x="6518" y="12390"/>
                  <a:pt x="6481" y="12241"/>
                </a:cubicBezTo>
                <a:cubicBezTo>
                  <a:pt x="6402" y="12269"/>
                  <a:pt x="6393" y="11769"/>
                  <a:pt x="6341" y="11864"/>
                </a:cubicBezTo>
                <a:cubicBezTo>
                  <a:pt x="6309" y="11775"/>
                  <a:pt x="6252" y="11705"/>
                  <a:pt x="6202" y="11668"/>
                </a:cubicBezTo>
                <a:cubicBezTo>
                  <a:pt x="6204" y="11660"/>
                  <a:pt x="6205" y="11651"/>
                  <a:pt x="6206" y="11642"/>
                </a:cubicBezTo>
                <a:cubicBezTo>
                  <a:pt x="6185" y="11607"/>
                  <a:pt x="6061" y="11523"/>
                  <a:pt x="6034" y="11603"/>
                </a:cubicBezTo>
                <a:cubicBezTo>
                  <a:pt x="6010" y="11573"/>
                  <a:pt x="5969" y="11574"/>
                  <a:pt x="5941" y="11576"/>
                </a:cubicBezTo>
                <a:lnTo>
                  <a:pt x="5939" y="11553"/>
                </a:lnTo>
                <a:lnTo>
                  <a:pt x="5934" y="11565"/>
                </a:lnTo>
                <a:cubicBezTo>
                  <a:pt x="5918" y="11540"/>
                  <a:pt x="5876" y="11458"/>
                  <a:pt x="5855" y="11458"/>
                </a:cubicBezTo>
                <a:cubicBezTo>
                  <a:pt x="5878" y="11458"/>
                  <a:pt x="5812" y="11292"/>
                  <a:pt x="5801" y="11273"/>
                </a:cubicBezTo>
                <a:cubicBezTo>
                  <a:pt x="5808" y="11276"/>
                  <a:pt x="5812" y="11278"/>
                  <a:pt x="5812" y="11278"/>
                </a:cubicBezTo>
                <a:cubicBezTo>
                  <a:pt x="5770" y="11197"/>
                  <a:pt x="5728" y="11106"/>
                  <a:pt x="5662" y="11141"/>
                </a:cubicBezTo>
                <a:cubicBezTo>
                  <a:pt x="5665" y="11134"/>
                  <a:pt x="5666" y="11118"/>
                  <a:pt x="5666" y="11107"/>
                </a:cubicBezTo>
                <a:cubicBezTo>
                  <a:pt x="5738" y="11031"/>
                  <a:pt x="5608" y="10904"/>
                  <a:pt x="5569" y="10923"/>
                </a:cubicBezTo>
                <a:cubicBezTo>
                  <a:pt x="5565" y="10901"/>
                  <a:pt x="5561" y="10895"/>
                  <a:pt x="5553" y="10879"/>
                </a:cubicBezTo>
                <a:cubicBezTo>
                  <a:pt x="5548" y="10884"/>
                  <a:pt x="5591" y="10877"/>
                  <a:pt x="5606" y="10867"/>
                </a:cubicBezTo>
                <a:lnTo>
                  <a:pt x="5606" y="10785"/>
                </a:lnTo>
                <a:cubicBezTo>
                  <a:pt x="5546" y="10783"/>
                  <a:pt x="5458" y="10757"/>
                  <a:pt x="5410" y="10838"/>
                </a:cubicBezTo>
                <a:cubicBezTo>
                  <a:pt x="5340" y="10959"/>
                  <a:pt x="5325" y="10803"/>
                  <a:pt x="5264" y="10803"/>
                </a:cubicBezTo>
                <a:cubicBezTo>
                  <a:pt x="5229" y="10803"/>
                  <a:pt x="5149" y="10866"/>
                  <a:pt x="5139" y="10784"/>
                </a:cubicBezTo>
                <a:cubicBezTo>
                  <a:pt x="5128" y="10698"/>
                  <a:pt x="5088" y="10654"/>
                  <a:pt x="5044" y="10669"/>
                </a:cubicBezTo>
                <a:cubicBezTo>
                  <a:pt x="5088" y="10669"/>
                  <a:pt x="4878" y="10433"/>
                  <a:pt x="4978" y="10692"/>
                </a:cubicBezTo>
                <a:cubicBezTo>
                  <a:pt x="4952" y="10725"/>
                  <a:pt x="4913" y="10711"/>
                  <a:pt x="4887" y="10754"/>
                </a:cubicBezTo>
                <a:cubicBezTo>
                  <a:pt x="4887" y="10750"/>
                  <a:pt x="4886" y="10746"/>
                  <a:pt x="4886" y="10742"/>
                </a:cubicBezTo>
                <a:cubicBezTo>
                  <a:pt x="4906" y="10725"/>
                  <a:pt x="4925" y="10703"/>
                  <a:pt x="4942" y="10675"/>
                </a:cubicBezTo>
                <a:cubicBezTo>
                  <a:pt x="4944" y="10448"/>
                  <a:pt x="4858" y="10644"/>
                  <a:pt x="4838" y="10644"/>
                </a:cubicBezTo>
                <a:cubicBezTo>
                  <a:pt x="4821" y="10649"/>
                  <a:pt x="4688" y="10747"/>
                  <a:pt x="4682" y="10780"/>
                </a:cubicBezTo>
                <a:lnTo>
                  <a:pt x="4653" y="10764"/>
                </a:lnTo>
                <a:cubicBezTo>
                  <a:pt x="4602" y="10825"/>
                  <a:pt x="4581" y="10904"/>
                  <a:pt x="4563" y="11010"/>
                </a:cubicBezTo>
                <a:lnTo>
                  <a:pt x="4569" y="11020"/>
                </a:lnTo>
                <a:lnTo>
                  <a:pt x="4564" y="11025"/>
                </a:lnTo>
                <a:cubicBezTo>
                  <a:pt x="4564" y="11025"/>
                  <a:pt x="4568" y="11041"/>
                  <a:pt x="4569" y="11041"/>
                </a:cubicBezTo>
                <a:cubicBezTo>
                  <a:pt x="4537" y="11044"/>
                  <a:pt x="4537" y="11079"/>
                  <a:pt x="4525" y="11125"/>
                </a:cubicBezTo>
                <a:cubicBezTo>
                  <a:pt x="4520" y="11143"/>
                  <a:pt x="4503" y="11158"/>
                  <a:pt x="4488" y="11173"/>
                </a:cubicBezTo>
                <a:cubicBezTo>
                  <a:pt x="4460" y="11098"/>
                  <a:pt x="4416" y="11011"/>
                  <a:pt x="4365" y="11020"/>
                </a:cubicBezTo>
                <a:cubicBezTo>
                  <a:pt x="4323" y="10861"/>
                  <a:pt x="4156" y="11303"/>
                  <a:pt x="4101" y="10997"/>
                </a:cubicBezTo>
                <a:lnTo>
                  <a:pt x="4063" y="10997"/>
                </a:lnTo>
                <a:cubicBezTo>
                  <a:pt x="4062" y="10997"/>
                  <a:pt x="3999" y="10877"/>
                  <a:pt x="4014" y="10877"/>
                </a:cubicBezTo>
                <a:cubicBezTo>
                  <a:pt x="4016" y="10877"/>
                  <a:pt x="4092" y="10171"/>
                  <a:pt x="4100" y="10086"/>
                </a:cubicBezTo>
                <a:cubicBezTo>
                  <a:pt x="4083" y="10084"/>
                  <a:pt x="4065" y="10087"/>
                  <a:pt x="4049" y="10099"/>
                </a:cubicBezTo>
                <a:cubicBezTo>
                  <a:pt x="3991" y="10016"/>
                  <a:pt x="3940" y="10034"/>
                  <a:pt x="3892" y="9984"/>
                </a:cubicBezTo>
                <a:cubicBezTo>
                  <a:pt x="3876" y="9968"/>
                  <a:pt x="3717" y="9983"/>
                  <a:pt x="3701" y="10000"/>
                </a:cubicBezTo>
                <a:cubicBezTo>
                  <a:pt x="3699" y="9998"/>
                  <a:pt x="3698" y="9995"/>
                  <a:pt x="3697" y="9992"/>
                </a:cubicBezTo>
                <a:cubicBezTo>
                  <a:pt x="3735" y="9894"/>
                  <a:pt x="3750" y="9755"/>
                  <a:pt x="3777" y="9648"/>
                </a:cubicBezTo>
                <a:cubicBezTo>
                  <a:pt x="3811" y="9572"/>
                  <a:pt x="3919" y="9040"/>
                  <a:pt x="3862" y="9040"/>
                </a:cubicBezTo>
                <a:cubicBezTo>
                  <a:pt x="3816" y="9040"/>
                  <a:pt x="3759" y="9055"/>
                  <a:pt x="3710" y="9073"/>
                </a:cubicBezTo>
                <a:cubicBezTo>
                  <a:pt x="3550" y="9118"/>
                  <a:pt x="3619" y="9411"/>
                  <a:pt x="3500" y="9488"/>
                </a:cubicBezTo>
                <a:cubicBezTo>
                  <a:pt x="3501" y="9503"/>
                  <a:pt x="3498" y="9517"/>
                  <a:pt x="3493" y="9528"/>
                </a:cubicBezTo>
                <a:lnTo>
                  <a:pt x="3495" y="9508"/>
                </a:lnTo>
                <a:cubicBezTo>
                  <a:pt x="3368" y="9483"/>
                  <a:pt x="3319" y="9638"/>
                  <a:pt x="3203" y="9505"/>
                </a:cubicBezTo>
                <a:cubicBezTo>
                  <a:pt x="3191" y="9481"/>
                  <a:pt x="3196" y="9438"/>
                  <a:pt x="3179" y="9418"/>
                </a:cubicBezTo>
                <a:cubicBezTo>
                  <a:pt x="3182" y="9209"/>
                  <a:pt x="3106" y="9061"/>
                  <a:pt x="3126" y="8825"/>
                </a:cubicBezTo>
                <a:cubicBezTo>
                  <a:pt x="3131" y="8759"/>
                  <a:pt x="3130" y="8517"/>
                  <a:pt x="3175" y="8489"/>
                </a:cubicBezTo>
                <a:cubicBezTo>
                  <a:pt x="3208" y="8467"/>
                  <a:pt x="3211" y="8417"/>
                  <a:pt x="3219" y="8361"/>
                </a:cubicBezTo>
                <a:cubicBezTo>
                  <a:pt x="3206" y="8145"/>
                  <a:pt x="3270" y="8061"/>
                  <a:pt x="3361" y="7967"/>
                </a:cubicBezTo>
                <a:cubicBezTo>
                  <a:pt x="3412" y="7910"/>
                  <a:pt x="3468" y="7821"/>
                  <a:pt x="3527" y="7802"/>
                </a:cubicBezTo>
                <a:cubicBezTo>
                  <a:pt x="3558" y="7793"/>
                  <a:pt x="3634" y="7897"/>
                  <a:pt x="3647" y="7806"/>
                </a:cubicBezTo>
                <a:cubicBezTo>
                  <a:pt x="3652" y="7811"/>
                  <a:pt x="3657" y="7816"/>
                  <a:pt x="3662" y="7822"/>
                </a:cubicBezTo>
                <a:cubicBezTo>
                  <a:pt x="3668" y="7876"/>
                  <a:pt x="3713" y="7944"/>
                  <a:pt x="3740" y="7886"/>
                </a:cubicBezTo>
                <a:cubicBezTo>
                  <a:pt x="3757" y="7909"/>
                  <a:pt x="3779" y="7905"/>
                  <a:pt x="3785" y="7860"/>
                </a:cubicBezTo>
                <a:cubicBezTo>
                  <a:pt x="3789" y="7863"/>
                  <a:pt x="3792" y="7868"/>
                  <a:pt x="3794" y="7871"/>
                </a:cubicBezTo>
                <a:cubicBezTo>
                  <a:pt x="3796" y="7892"/>
                  <a:pt x="3794" y="7922"/>
                  <a:pt x="3794" y="7944"/>
                </a:cubicBezTo>
                <a:cubicBezTo>
                  <a:pt x="3833" y="7937"/>
                  <a:pt x="3883" y="7847"/>
                  <a:pt x="3826" y="7806"/>
                </a:cubicBezTo>
                <a:cubicBezTo>
                  <a:pt x="3839" y="7789"/>
                  <a:pt x="3847" y="7762"/>
                  <a:pt x="3842" y="7732"/>
                </a:cubicBezTo>
                <a:cubicBezTo>
                  <a:pt x="3905" y="7690"/>
                  <a:pt x="4091" y="7641"/>
                  <a:pt x="4095" y="7811"/>
                </a:cubicBezTo>
                <a:cubicBezTo>
                  <a:pt x="4124" y="7815"/>
                  <a:pt x="4153" y="7814"/>
                  <a:pt x="4178" y="7781"/>
                </a:cubicBezTo>
                <a:cubicBezTo>
                  <a:pt x="4243" y="7694"/>
                  <a:pt x="4217" y="7875"/>
                  <a:pt x="4269" y="7898"/>
                </a:cubicBezTo>
                <a:cubicBezTo>
                  <a:pt x="4271" y="7948"/>
                  <a:pt x="4218" y="8099"/>
                  <a:pt x="4251" y="8127"/>
                </a:cubicBezTo>
                <a:cubicBezTo>
                  <a:pt x="4234" y="8185"/>
                  <a:pt x="4258" y="8269"/>
                  <a:pt x="4279" y="8310"/>
                </a:cubicBezTo>
                <a:cubicBezTo>
                  <a:pt x="4285" y="8355"/>
                  <a:pt x="4289" y="8388"/>
                  <a:pt x="4280" y="8430"/>
                </a:cubicBezTo>
                <a:cubicBezTo>
                  <a:pt x="4292" y="8439"/>
                  <a:pt x="4305" y="8448"/>
                  <a:pt x="4317" y="8457"/>
                </a:cubicBezTo>
                <a:cubicBezTo>
                  <a:pt x="4319" y="8457"/>
                  <a:pt x="4324" y="8545"/>
                  <a:pt x="4326" y="8556"/>
                </a:cubicBezTo>
                <a:cubicBezTo>
                  <a:pt x="4555" y="8608"/>
                  <a:pt x="4378" y="7699"/>
                  <a:pt x="4454" y="7530"/>
                </a:cubicBezTo>
                <a:cubicBezTo>
                  <a:pt x="4515" y="7395"/>
                  <a:pt x="4589" y="7274"/>
                  <a:pt x="4663" y="7172"/>
                </a:cubicBezTo>
                <a:cubicBezTo>
                  <a:pt x="4703" y="7130"/>
                  <a:pt x="4908" y="6939"/>
                  <a:pt x="4879" y="6900"/>
                </a:cubicBezTo>
                <a:cubicBezTo>
                  <a:pt x="4979" y="6913"/>
                  <a:pt x="4934" y="6680"/>
                  <a:pt x="4959" y="6601"/>
                </a:cubicBezTo>
                <a:cubicBezTo>
                  <a:pt x="4985" y="6520"/>
                  <a:pt x="5091" y="6398"/>
                  <a:pt x="5060" y="6279"/>
                </a:cubicBezTo>
                <a:cubicBezTo>
                  <a:pt x="5104" y="6306"/>
                  <a:pt x="5192" y="6130"/>
                  <a:pt x="5189" y="6043"/>
                </a:cubicBezTo>
                <a:cubicBezTo>
                  <a:pt x="5231" y="6054"/>
                  <a:pt x="5302" y="6010"/>
                  <a:pt x="5322" y="5944"/>
                </a:cubicBezTo>
                <a:lnTo>
                  <a:pt x="5318" y="5933"/>
                </a:lnTo>
                <a:cubicBezTo>
                  <a:pt x="5344" y="5929"/>
                  <a:pt x="5376" y="5938"/>
                  <a:pt x="5392" y="5887"/>
                </a:cubicBezTo>
                <a:cubicBezTo>
                  <a:pt x="5463" y="5996"/>
                  <a:pt x="5550" y="5751"/>
                  <a:pt x="5464" y="5746"/>
                </a:cubicBezTo>
                <a:cubicBezTo>
                  <a:pt x="5463" y="5741"/>
                  <a:pt x="5461" y="5737"/>
                  <a:pt x="5459" y="5732"/>
                </a:cubicBezTo>
                <a:cubicBezTo>
                  <a:pt x="5476" y="5716"/>
                  <a:pt x="5492" y="5695"/>
                  <a:pt x="5506" y="5670"/>
                </a:cubicBezTo>
                <a:lnTo>
                  <a:pt x="5479" y="5654"/>
                </a:lnTo>
                <a:cubicBezTo>
                  <a:pt x="5519" y="5537"/>
                  <a:pt x="5602" y="5550"/>
                  <a:pt x="5640" y="5443"/>
                </a:cubicBezTo>
                <a:cubicBezTo>
                  <a:pt x="5678" y="5502"/>
                  <a:pt x="5831" y="5329"/>
                  <a:pt x="5866" y="5311"/>
                </a:cubicBezTo>
                <a:cubicBezTo>
                  <a:pt x="5833" y="5342"/>
                  <a:pt x="5715" y="5575"/>
                  <a:pt x="5817" y="5595"/>
                </a:cubicBezTo>
                <a:cubicBezTo>
                  <a:pt x="5890" y="5609"/>
                  <a:pt x="6007" y="5407"/>
                  <a:pt x="6085" y="5376"/>
                </a:cubicBezTo>
                <a:cubicBezTo>
                  <a:pt x="6165" y="5327"/>
                  <a:pt x="6289" y="5266"/>
                  <a:pt x="6275" y="5112"/>
                </a:cubicBezTo>
                <a:cubicBezTo>
                  <a:pt x="6273" y="5086"/>
                  <a:pt x="6278" y="5015"/>
                  <a:pt x="6283" y="4992"/>
                </a:cubicBezTo>
                <a:cubicBezTo>
                  <a:pt x="6237" y="4975"/>
                  <a:pt x="6214" y="5044"/>
                  <a:pt x="6184" y="5102"/>
                </a:cubicBezTo>
                <a:cubicBezTo>
                  <a:pt x="6084" y="5299"/>
                  <a:pt x="6045" y="5113"/>
                  <a:pt x="5989" y="4999"/>
                </a:cubicBezTo>
                <a:cubicBezTo>
                  <a:pt x="6007" y="4972"/>
                  <a:pt x="6031" y="4907"/>
                  <a:pt x="6004" y="4871"/>
                </a:cubicBezTo>
                <a:cubicBezTo>
                  <a:pt x="6040" y="4855"/>
                  <a:pt x="6101" y="4785"/>
                  <a:pt x="6079" y="4697"/>
                </a:cubicBezTo>
                <a:cubicBezTo>
                  <a:pt x="6049" y="4576"/>
                  <a:pt x="5951" y="4634"/>
                  <a:pt x="5904" y="4660"/>
                </a:cubicBezTo>
                <a:cubicBezTo>
                  <a:pt x="6007" y="4519"/>
                  <a:pt x="6092" y="4514"/>
                  <a:pt x="6224" y="4527"/>
                </a:cubicBezTo>
                <a:cubicBezTo>
                  <a:pt x="6392" y="4544"/>
                  <a:pt x="6479" y="4403"/>
                  <a:pt x="6639" y="4332"/>
                </a:cubicBezTo>
                <a:cubicBezTo>
                  <a:pt x="6531" y="4446"/>
                  <a:pt x="6485" y="4727"/>
                  <a:pt x="6385" y="4833"/>
                </a:cubicBezTo>
                <a:cubicBezTo>
                  <a:pt x="6317" y="4905"/>
                  <a:pt x="6635" y="4964"/>
                  <a:pt x="6643" y="4907"/>
                </a:cubicBezTo>
                <a:cubicBezTo>
                  <a:pt x="6635" y="4962"/>
                  <a:pt x="6585" y="4996"/>
                  <a:pt x="6560" y="5008"/>
                </a:cubicBezTo>
                <a:cubicBezTo>
                  <a:pt x="6592" y="5017"/>
                  <a:pt x="6703" y="4881"/>
                  <a:pt x="6710" y="4902"/>
                </a:cubicBezTo>
                <a:cubicBezTo>
                  <a:pt x="6723" y="4941"/>
                  <a:pt x="6680" y="4998"/>
                  <a:pt x="6673" y="5027"/>
                </a:cubicBezTo>
                <a:cubicBezTo>
                  <a:pt x="6712" y="5026"/>
                  <a:pt x="6847" y="4995"/>
                  <a:pt x="6775" y="4880"/>
                </a:cubicBezTo>
                <a:cubicBezTo>
                  <a:pt x="6769" y="4872"/>
                  <a:pt x="6771" y="4875"/>
                  <a:pt x="6774" y="4879"/>
                </a:cubicBezTo>
                <a:cubicBezTo>
                  <a:pt x="6734" y="4813"/>
                  <a:pt x="6796" y="4791"/>
                  <a:pt x="6786" y="4769"/>
                </a:cubicBezTo>
                <a:cubicBezTo>
                  <a:pt x="6773" y="4761"/>
                  <a:pt x="6760" y="4748"/>
                  <a:pt x="6749" y="4729"/>
                </a:cubicBezTo>
                <a:cubicBezTo>
                  <a:pt x="6745" y="4706"/>
                  <a:pt x="6776" y="4641"/>
                  <a:pt x="6780" y="4654"/>
                </a:cubicBezTo>
                <a:cubicBezTo>
                  <a:pt x="6758" y="4582"/>
                  <a:pt x="6645" y="4667"/>
                  <a:pt x="6643" y="4598"/>
                </a:cubicBezTo>
                <a:cubicBezTo>
                  <a:pt x="6642" y="4556"/>
                  <a:pt x="6675" y="4578"/>
                  <a:pt x="6674" y="4539"/>
                </a:cubicBezTo>
                <a:cubicBezTo>
                  <a:pt x="6673" y="4489"/>
                  <a:pt x="6570" y="4563"/>
                  <a:pt x="6569" y="4580"/>
                </a:cubicBezTo>
                <a:cubicBezTo>
                  <a:pt x="6575" y="4458"/>
                  <a:pt x="6728" y="4413"/>
                  <a:pt x="6719" y="4298"/>
                </a:cubicBezTo>
                <a:cubicBezTo>
                  <a:pt x="6708" y="4295"/>
                  <a:pt x="6698" y="4296"/>
                  <a:pt x="6688" y="4299"/>
                </a:cubicBezTo>
                <a:cubicBezTo>
                  <a:pt x="6805" y="4180"/>
                  <a:pt x="6752" y="4022"/>
                  <a:pt x="6696" y="3897"/>
                </a:cubicBezTo>
                <a:cubicBezTo>
                  <a:pt x="6790" y="3863"/>
                  <a:pt x="6563" y="3713"/>
                  <a:pt x="6565" y="3715"/>
                </a:cubicBezTo>
                <a:cubicBezTo>
                  <a:pt x="6575" y="3643"/>
                  <a:pt x="6533" y="3619"/>
                  <a:pt x="6515" y="3574"/>
                </a:cubicBezTo>
                <a:cubicBezTo>
                  <a:pt x="6583" y="3489"/>
                  <a:pt x="6550" y="3466"/>
                  <a:pt x="6535" y="3324"/>
                </a:cubicBezTo>
                <a:cubicBezTo>
                  <a:pt x="6519" y="3215"/>
                  <a:pt x="6522" y="3061"/>
                  <a:pt x="6484" y="2968"/>
                </a:cubicBezTo>
                <a:cubicBezTo>
                  <a:pt x="6452" y="2892"/>
                  <a:pt x="6319" y="3174"/>
                  <a:pt x="6289" y="3204"/>
                </a:cubicBezTo>
                <a:cubicBezTo>
                  <a:pt x="6202" y="3291"/>
                  <a:pt x="6235" y="3143"/>
                  <a:pt x="6156" y="3150"/>
                </a:cubicBezTo>
                <a:cubicBezTo>
                  <a:pt x="6169" y="3077"/>
                  <a:pt x="6255" y="2828"/>
                  <a:pt x="6163" y="2828"/>
                </a:cubicBezTo>
                <a:cubicBezTo>
                  <a:pt x="6143" y="2772"/>
                  <a:pt x="6071" y="2636"/>
                  <a:pt x="6022" y="2636"/>
                </a:cubicBezTo>
                <a:cubicBezTo>
                  <a:pt x="5956" y="2636"/>
                  <a:pt x="5784" y="2569"/>
                  <a:pt x="5756" y="2699"/>
                </a:cubicBezTo>
                <a:cubicBezTo>
                  <a:pt x="5727" y="2830"/>
                  <a:pt x="5695" y="2848"/>
                  <a:pt x="5634" y="2932"/>
                </a:cubicBezTo>
                <a:cubicBezTo>
                  <a:pt x="5655" y="2934"/>
                  <a:pt x="5684" y="2978"/>
                  <a:pt x="5700" y="2978"/>
                </a:cubicBezTo>
                <a:cubicBezTo>
                  <a:pt x="5704" y="2978"/>
                  <a:pt x="5564" y="3183"/>
                  <a:pt x="5563" y="3193"/>
                </a:cubicBezTo>
                <a:cubicBezTo>
                  <a:pt x="5556" y="3244"/>
                  <a:pt x="5595" y="3291"/>
                  <a:pt x="5605" y="3326"/>
                </a:cubicBezTo>
                <a:cubicBezTo>
                  <a:pt x="5632" y="3420"/>
                  <a:pt x="5585" y="3536"/>
                  <a:pt x="5551" y="3592"/>
                </a:cubicBezTo>
                <a:cubicBezTo>
                  <a:pt x="5487" y="3697"/>
                  <a:pt x="5359" y="3678"/>
                  <a:pt x="5310" y="3792"/>
                </a:cubicBezTo>
                <a:cubicBezTo>
                  <a:pt x="5291" y="3836"/>
                  <a:pt x="5285" y="4010"/>
                  <a:pt x="5279" y="4068"/>
                </a:cubicBezTo>
                <a:cubicBezTo>
                  <a:pt x="5270" y="4166"/>
                  <a:pt x="5248" y="4175"/>
                  <a:pt x="5225" y="4257"/>
                </a:cubicBezTo>
                <a:cubicBezTo>
                  <a:pt x="5200" y="4206"/>
                  <a:pt x="5176" y="4294"/>
                  <a:pt x="5151" y="4298"/>
                </a:cubicBezTo>
                <a:cubicBezTo>
                  <a:pt x="5093" y="4298"/>
                  <a:pt x="5096" y="3817"/>
                  <a:pt x="5182" y="3817"/>
                </a:cubicBezTo>
                <a:lnTo>
                  <a:pt x="5188" y="3817"/>
                </a:lnTo>
                <a:lnTo>
                  <a:pt x="5197" y="3738"/>
                </a:lnTo>
                <a:cubicBezTo>
                  <a:pt x="5110" y="3657"/>
                  <a:pt x="4999" y="3719"/>
                  <a:pt x="4919" y="3580"/>
                </a:cubicBezTo>
                <a:cubicBezTo>
                  <a:pt x="4841" y="3445"/>
                  <a:pt x="4806" y="3379"/>
                  <a:pt x="4693" y="3421"/>
                </a:cubicBezTo>
                <a:lnTo>
                  <a:pt x="4725" y="3175"/>
                </a:lnTo>
                <a:lnTo>
                  <a:pt x="4649" y="3175"/>
                </a:lnTo>
                <a:cubicBezTo>
                  <a:pt x="4675" y="3016"/>
                  <a:pt x="4759" y="2930"/>
                  <a:pt x="4826" y="2843"/>
                </a:cubicBezTo>
                <a:cubicBezTo>
                  <a:pt x="4846" y="2819"/>
                  <a:pt x="5018" y="2662"/>
                  <a:pt x="5019" y="2631"/>
                </a:cubicBezTo>
                <a:cubicBezTo>
                  <a:pt x="5048" y="2625"/>
                  <a:pt x="5141" y="2610"/>
                  <a:pt x="5123" y="2510"/>
                </a:cubicBezTo>
                <a:cubicBezTo>
                  <a:pt x="5158" y="2515"/>
                  <a:pt x="5329" y="2442"/>
                  <a:pt x="5408" y="2351"/>
                </a:cubicBezTo>
                <a:cubicBezTo>
                  <a:pt x="5380" y="2393"/>
                  <a:pt x="5352" y="2436"/>
                  <a:pt x="5348" y="2453"/>
                </a:cubicBezTo>
                <a:cubicBezTo>
                  <a:pt x="5373" y="2461"/>
                  <a:pt x="5403" y="2440"/>
                  <a:pt x="5430" y="2443"/>
                </a:cubicBezTo>
                <a:cubicBezTo>
                  <a:pt x="5434" y="2473"/>
                  <a:pt x="5418" y="2487"/>
                  <a:pt x="5418" y="2513"/>
                </a:cubicBezTo>
                <a:cubicBezTo>
                  <a:pt x="5472" y="2533"/>
                  <a:pt x="5573" y="2358"/>
                  <a:pt x="5617" y="2410"/>
                </a:cubicBezTo>
                <a:cubicBezTo>
                  <a:pt x="5614" y="2407"/>
                  <a:pt x="5765" y="2556"/>
                  <a:pt x="5742" y="2421"/>
                </a:cubicBezTo>
                <a:cubicBezTo>
                  <a:pt x="5738" y="2394"/>
                  <a:pt x="5693" y="2382"/>
                  <a:pt x="5686" y="2403"/>
                </a:cubicBezTo>
                <a:cubicBezTo>
                  <a:pt x="5731" y="2274"/>
                  <a:pt x="5608" y="2290"/>
                  <a:pt x="5601" y="2200"/>
                </a:cubicBezTo>
                <a:cubicBezTo>
                  <a:pt x="5589" y="2207"/>
                  <a:pt x="5578" y="2214"/>
                  <a:pt x="5566" y="2221"/>
                </a:cubicBezTo>
                <a:cubicBezTo>
                  <a:pt x="5567" y="2196"/>
                  <a:pt x="5570" y="2171"/>
                  <a:pt x="5576" y="2149"/>
                </a:cubicBezTo>
                <a:cubicBezTo>
                  <a:pt x="5569" y="2143"/>
                  <a:pt x="5560" y="2145"/>
                  <a:pt x="5552" y="2149"/>
                </a:cubicBezTo>
                <a:cubicBezTo>
                  <a:pt x="5556" y="2136"/>
                  <a:pt x="5557" y="2121"/>
                  <a:pt x="5553" y="2106"/>
                </a:cubicBezTo>
                <a:cubicBezTo>
                  <a:pt x="5584" y="2097"/>
                  <a:pt x="5578" y="2137"/>
                  <a:pt x="5606" y="2149"/>
                </a:cubicBezTo>
                <a:cubicBezTo>
                  <a:pt x="5623" y="2212"/>
                  <a:pt x="5692" y="2266"/>
                  <a:pt x="5672" y="2157"/>
                </a:cubicBezTo>
                <a:cubicBezTo>
                  <a:pt x="5679" y="2154"/>
                  <a:pt x="5684" y="2145"/>
                  <a:pt x="5688" y="2132"/>
                </a:cubicBezTo>
                <a:cubicBezTo>
                  <a:pt x="5733" y="2159"/>
                  <a:pt x="5926" y="2006"/>
                  <a:pt x="5882" y="1886"/>
                </a:cubicBezTo>
                <a:lnTo>
                  <a:pt x="5894" y="1880"/>
                </a:lnTo>
                <a:cubicBezTo>
                  <a:pt x="5893" y="1865"/>
                  <a:pt x="5890" y="1848"/>
                  <a:pt x="5887" y="1835"/>
                </a:cubicBezTo>
                <a:cubicBezTo>
                  <a:pt x="5912" y="1841"/>
                  <a:pt x="5972" y="1831"/>
                  <a:pt x="5968" y="1761"/>
                </a:cubicBezTo>
                <a:cubicBezTo>
                  <a:pt x="5968" y="1750"/>
                  <a:pt x="5946" y="1644"/>
                  <a:pt x="5946" y="1666"/>
                </a:cubicBezTo>
                <a:cubicBezTo>
                  <a:pt x="5917" y="1591"/>
                  <a:pt x="5813" y="1570"/>
                  <a:pt x="5769" y="1615"/>
                </a:cubicBezTo>
                <a:cubicBezTo>
                  <a:pt x="5752" y="1632"/>
                  <a:pt x="5724" y="1734"/>
                  <a:pt x="5732" y="1734"/>
                </a:cubicBezTo>
                <a:cubicBezTo>
                  <a:pt x="5712" y="1763"/>
                  <a:pt x="5677" y="1808"/>
                  <a:pt x="5654" y="1842"/>
                </a:cubicBezTo>
                <a:cubicBezTo>
                  <a:pt x="5627" y="1837"/>
                  <a:pt x="5568" y="1860"/>
                  <a:pt x="5575" y="1929"/>
                </a:cubicBezTo>
                <a:cubicBezTo>
                  <a:pt x="5514" y="2000"/>
                  <a:pt x="5552" y="1871"/>
                  <a:pt x="5551" y="1891"/>
                </a:cubicBezTo>
                <a:cubicBezTo>
                  <a:pt x="5616" y="1891"/>
                  <a:pt x="5608" y="1546"/>
                  <a:pt x="5472" y="1753"/>
                </a:cubicBezTo>
                <a:cubicBezTo>
                  <a:pt x="5474" y="1740"/>
                  <a:pt x="5475" y="1726"/>
                  <a:pt x="5473" y="1714"/>
                </a:cubicBezTo>
                <a:cubicBezTo>
                  <a:pt x="5498" y="1700"/>
                  <a:pt x="5510" y="1683"/>
                  <a:pt x="5510" y="1660"/>
                </a:cubicBezTo>
                <a:cubicBezTo>
                  <a:pt x="5509" y="1636"/>
                  <a:pt x="5499" y="1612"/>
                  <a:pt x="5477" y="1610"/>
                </a:cubicBezTo>
                <a:cubicBezTo>
                  <a:pt x="5515" y="1570"/>
                  <a:pt x="5494" y="1538"/>
                  <a:pt x="5479" y="1487"/>
                </a:cubicBezTo>
                <a:cubicBezTo>
                  <a:pt x="5491" y="1431"/>
                  <a:pt x="5511" y="1411"/>
                  <a:pt x="5479" y="1353"/>
                </a:cubicBezTo>
                <a:cubicBezTo>
                  <a:pt x="5598" y="1291"/>
                  <a:pt x="5717" y="1169"/>
                  <a:pt x="5841" y="1100"/>
                </a:cubicBezTo>
                <a:cubicBezTo>
                  <a:pt x="5777" y="1043"/>
                  <a:pt x="5704" y="1002"/>
                  <a:pt x="5632" y="1010"/>
                </a:cubicBezTo>
                <a:close/>
                <a:moveTo>
                  <a:pt x="4242" y="1011"/>
                </a:moveTo>
                <a:cubicBezTo>
                  <a:pt x="4178" y="1017"/>
                  <a:pt x="4115" y="993"/>
                  <a:pt x="4087" y="1092"/>
                </a:cubicBezTo>
                <a:cubicBezTo>
                  <a:pt x="4066" y="1164"/>
                  <a:pt x="4011" y="1174"/>
                  <a:pt x="3975" y="1197"/>
                </a:cubicBezTo>
                <a:cubicBezTo>
                  <a:pt x="3979" y="1208"/>
                  <a:pt x="3977" y="1216"/>
                  <a:pt x="3978" y="1228"/>
                </a:cubicBezTo>
                <a:cubicBezTo>
                  <a:pt x="3934" y="1233"/>
                  <a:pt x="3869" y="1281"/>
                  <a:pt x="3835" y="1333"/>
                </a:cubicBezTo>
                <a:cubicBezTo>
                  <a:pt x="3876" y="1342"/>
                  <a:pt x="3904" y="1359"/>
                  <a:pt x="3896" y="1450"/>
                </a:cubicBezTo>
                <a:cubicBezTo>
                  <a:pt x="4013" y="1411"/>
                  <a:pt x="4126" y="1353"/>
                  <a:pt x="4231" y="1249"/>
                </a:cubicBezTo>
                <a:cubicBezTo>
                  <a:pt x="4234" y="1257"/>
                  <a:pt x="4239" y="1266"/>
                  <a:pt x="4241" y="1276"/>
                </a:cubicBezTo>
                <a:cubicBezTo>
                  <a:pt x="4198" y="1278"/>
                  <a:pt x="4162" y="1302"/>
                  <a:pt x="4128" y="1354"/>
                </a:cubicBezTo>
                <a:cubicBezTo>
                  <a:pt x="4180" y="1361"/>
                  <a:pt x="4230" y="1377"/>
                  <a:pt x="4282" y="1384"/>
                </a:cubicBezTo>
                <a:cubicBezTo>
                  <a:pt x="4263" y="1381"/>
                  <a:pt x="4117" y="1446"/>
                  <a:pt x="4116" y="1441"/>
                </a:cubicBezTo>
                <a:cubicBezTo>
                  <a:pt x="4116" y="1460"/>
                  <a:pt x="4119" y="1477"/>
                  <a:pt x="4125" y="1494"/>
                </a:cubicBezTo>
                <a:cubicBezTo>
                  <a:pt x="4193" y="1462"/>
                  <a:pt x="4352" y="1434"/>
                  <a:pt x="4413" y="1518"/>
                </a:cubicBezTo>
                <a:cubicBezTo>
                  <a:pt x="4399" y="1553"/>
                  <a:pt x="4079" y="1535"/>
                  <a:pt x="4082" y="1571"/>
                </a:cubicBezTo>
                <a:cubicBezTo>
                  <a:pt x="4088" y="1692"/>
                  <a:pt x="4228" y="1652"/>
                  <a:pt x="4214" y="1704"/>
                </a:cubicBezTo>
                <a:cubicBezTo>
                  <a:pt x="4176" y="1849"/>
                  <a:pt x="4486" y="1722"/>
                  <a:pt x="4530" y="1707"/>
                </a:cubicBezTo>
                <a:cubicBezTo>
                  <a:pt x="4544" y="1703"/>
                  <a:pt x="4618" y="1621"/>
                  <a:pt x="4633" y="1648"/>
                </a:cubicBezTo>
                <a:cubicBezTo>
                  <a:pt x="4666" y="1710"/>
                  <a:pt x="4713" y="1708"/>
                  <a:pt x="4757" y="1717"/>
                </a:cubicBezTo>
                <a:cubicBezTo>
                  <a:pt x="4790" y="1733"/>
                  <a:pt x="4822" y="1726"/>
                  <a:pt x="4852" y="1696"/>
                </a:cubicBezTo>
                <a:cubicBezTo>
                  <a:pt x="4851" y="1646"/>
                  <a:pt x="4860" y="1612"/>
                  <a:pt x="4880" y="1592"/>
                </a:cubicBezTo>
                <a:cubicBezTo>
                  <a:pt x="4912" y="1592"/>
                  <a:pt x="4951" y="1652"/>
                  <a:pt x="4968" y="1560"/>
                </a:cubicBezTo>
                <a:cubicBezTo>
                  <a:pt x="4958" y="1554"/>
                  <a:pt x="4843" y="1428"/>
                  <a:pt x="4847" y="1427"/>
                </a:cubicBezTo>
                <a:cubicBezTo>
                  <a:pt x="4901" y="1401"/>
                  <a:pt x="4966" y="1167"/>
                  <a:pt x="4886" y="1146"/>
                </a:cubicBezTo>
                <a:cubicBezTo>
                  <a:pt x="4835" y="1133"/>
                  <a:pt x="4815" y="1145"/>
                  <a:pt x="4789" y="1243"/>
                </a:cubicBezTo>
                <a:cubicBezTo>
                  <a:pt x="4762" y="1342"/>
                  <a:pt x="4734" y="1297"/>
                  <a:pt x="4708" y="1343"/>
                </a:cubicBezTo>
                <a:cubicBezTo>
                  <a:pt x="4825" y="1116"/>
                  <a:pt x="4637" y="1250"/>
                  <a:pt x="4610" y="1243"/>
                </a:cubicBezTo>
                <a:cubicBezTo>
                  <a:pt x="4615" y="1229"/>
                  <a:pt x="4621" y="1215"/>
                  <a:pt x="4626" y="1202"/>
                </a:cubicBezTo>
                <a:cubicBezTo>
                  <a:pt x="4632" y="1152"/>
                  <a:pt x="4463" y="1218"/>
                  <a:pt x="4463" y="1218"/>
                </a:cubicBezTo>
                <a:cubicBezTo>
                  <a:pt x="4473" y="1183"/>
                  <a:pt x="4527" y="1180"/>
                  <a:pt x="4524" y="1133"/>
                </a:cubicBezTo>
                <a:cubicBezTo>
                  <a:pt x="4474" y="1126"/>
                  <a:pt x="4477" y="1009"/>
                  <a:pt x="4413" y="1033"/>
                </a:cubicBezTo>
                <a:cubicBezTo>
                  <a:pt x="4349" y="1056"/>
                  <a:pt x="4304" y="1005"/>
                  <a:pt x="4242" y="1011"/>
                </a:cubicBezTo>
                <a:close/>
                <a:moveTo>
                  <a:pt x="4968" y="1560"/>
                </a:moveTo>
                <a:cubicBezTo>
                  <a:pt x="4969" y="1560"/>
                  <a:pt x="4969" y="1559"/>
                  <a:pt x="4969" y="1560"/>
                </a:cubicBezTo>
                <a:lnTo>
                  <a:pt x="4969" y="1556"/>
                </a:lnTo>
                <a:cubicBezTo>
                  <a:pt x="4969" y="1557"/>
                  <a:pt x="4968" y="1558"/>
                  <a:pt x="4968" y="1560"/>
                </a:cubicBezTo>
                <a:close/>
                <a:moveTo>
                  <a:pt x="6291" y="1069"/>
                </a:moveTo>
                <a:cubicBezTo>
                  <a:pt x="6270" y="1078"/>
                  <a:pt x="6258" y="1109"/>
                  <a:pt x="6266" y="1179"/>
                </a:cubicBezTo>
                <a:cubicBezTo>
                  <a:pt x="6270" y="1214"/>
                  <a:pt x="6324" y="1222"/>
                  <a:pt x="6336" y="1216"/>
                </a:cubicBezTo>
                <a:cubicBezTo>
                  <a:pt x="6313" y="1227"/>
                  <a:pt x="6192" y="1234"/>
                  <a:pt x="6181" y="1287"/>
                </a:cubicBezTo>
                <a:cubicBezTo>
                  <a:pt x="6197" y="1210"/>
                  <a:pt x="6314" y="1044"/>
                  <a:pt x="6172" y="1079"/>
                </a:cubicBezTo>
                <a:cubicBezTo>
                  <a:pt x="6148" y="1085"/>
                  <a:pt x="5899" y="1146"/>
                  <a:pt x="5975" y="1264"/>
                </a:cubicBezTo>
                <a:cubicBezTo>
                  <a:pt x="5959" y="1257"/>
                  <a:pt x="5899" y="1282"/>
                  <a:pt x="5910" y="1344"/>
                </a:cubicBezTo>
                <a:cubicBezTo>
                  <a:pt x="5854" y="1359"/>
                  <a:pt x="5986" y="1071"/>
                  <a:pt x="6058" y="1070"/>
                </a:cubicBezTo>
                <a:cubicBezTo>
                  <a:pt x="5949" y="1072"/>
                  <a:pt x="5858" y="1092"/>
                  <a:pt x="5761" y="1197"/>
                </a:cubicBezTo>
                <a:cubicBezTo>
                  <a:pt x="5691" y="1272"/>
                  <a:pt x="5634" y="1400"/>
                  <a:pt x="5755" y="1407"/>
                </a:cubicBezTo>
                <a:cubicBezTo>
                  <a:pt x="5757" y="1413"/>
                  <a:pt x="5760" y="1423"/>
                  <a:pt x="5761" y="1430"/>
                </a:cubicBezTo>
                <a:cubicBezTo>
                  <a:pt x="5545" y="1449"/>
                  <a:pt x="5772" y="1554"/>
                  <a:pt x="5866" y="1571"/>
                </a:cubicBezTo>
                <a:cubicBezTo>
                  <a:pt x="5930" y="1583"/>
                  <a:pt x="6168" y="1687"/>
                  <a:pt x="6171" y="1495"/>
                </a:cubicBezTo>
                <a:cubicBezTo>
                  <a:pt x="6202" y="1500"/>
                  <a:pt x="6203" y="1569"/>
                  <a:pt x="6210" y="1599"/>
                </a:cubicBezTo>
                <a:cubicBezTo>
                  <a:pt x="6222" y="1589"/>
                  <a:pt x="6228" y="1587"/>
                  <a:pt x="6242" y="1601"/>
                </a:cubicBezTo>
                <a:cubicBezTo>
                  <a:pt x="6238" y="1607"/>
                  <a:pt x="6236" y="1611"/>
                  <a:pt x="6230" y="1610"/>
                </a:cubicBezTo>
                <a:cubicBezTo>
                  <a:pt x="6256" y="1653"/>
                  <a:pt x="6436" y="1896"/>
                  <a:pt x="6350" y="1958"/>
                </a:cubicBezTo>
                <a:cubicBezTo>
                  <a:pt x="6305" y="1991"/>
                  <a:pt x="6273" y="2054"/>
                  <a:pt x="6224" y="2077"/>
                </a:cubicBezTo>
                <a:cubicBezTo>
                  <a:pt x="6166" y="2103"/>
                  <a:pt x="6245" y="2199"/>
                  <a:pt x="6195" y="2200"/>
                </a:cubicBezTo>
                <a:cubicBezTo>
                  <a:pt x="6103" y="2201"/>
                  <a:pt x="6019" y="2199"/>
                  <a:pt x="5944" y="2260"/>
                </a:cubicBezTo>
                <a:cubicBezTo>
                  <a:pt x="5811" y="2369"/>
                  <a:pt x="6136" y="2360"/>
                  <a:pt x="6122" y="2303"/>
                </a:cubicBezTo>
                <a:cubicBezTo>
                  <a:pt x="6124" y="2319"/>
                  <a:pt x="6126" y="2335"/>
                  <a:pt x="6128" y="2351"/>
                </a:cubicBezTo>
                <a:cubicBezTo>
                  <a:pt x="6141" y="2336"/>
                  <a:pt x="6224" y="2416"/>
                  <a:pt x="6237" y="2457"/>
                </a:cubicBezTo>
                <a:cubicBezTo>
                  <a:pt x="6246" y="2482"/>
                  <a:pt x="6193" y="2458"/>
                  <a:pt x="6210" y="2536"/>
                </a:cubicBezTo>
                <a:cubicBezTo>
                  <a:pt x="6220" y="2580"/>
                  <a:pt x="6302" y="2627"/>
                  <a:pt x="6312" y="2569"/>
                </a:cubicBezTo>
                <a:cubicBezTo>
                  <a:pt x="6297" y="2655"/>
                  <a:pt x="6404" y="2690"/>
                  <a:pt x="6433" y="2702"/>
                </a:cubicBezTo>
                <a:cubicBezTo>
                  <a:pt x="6535" y="2744"/>
                  <a:pt x="6398" y="2493"/>
                  <a:pt x="6392" y="2462"/>
                </a:cubicBezTo>
                <a:cubicBezTo>
                  <a:pt x="6471" y="2527"/>
                  <a:pt x="6604" y="2673"/>
                  <a:pt x="6628" y="2416"/>
                </a:cubicBezTo>
                <a:cubicBezTo>
                  <a:pt x="6631" y="2381"/>
                  <a:pt x="6613" y="2285"/>
                  <a:pt x="6597" y="2277"/>
                </a:cubicBezTo>
                <a:cubicBezTo>
                  <a:pt x="6502" y="2228"/>
                  <a:pt x="6595" y="2147"/>
                  <a:pt x="6570" y="2073"/>
                </a:cubicBezTo>
                <a:cubicBezTo>
                  <a:pt x="6600" y="2081"/>
                  <a:pt x="6646" y="2029"/>
                  <a:pt x="6656" y="2129"/>
                </a:cubicBezTo>
                <a:cubicBezTo>
                  <a:pt x="6666" y="2128"/>
                  <a:pt x="6677" y="2130"/>
                  <a:pt x="6687" y="2134"/>
                </a:cubicBezTo>
                <a:cubicBezTo>
                  <a:pt x="6629" y="2247"/>
                  <a:pt x="6817" y="2344"/>
                  <a:pt x="6782" y="2157"/>
                </a:cubicBezTo>
                <a:cubicBezTo>
                  <a:pt x="6795" y="2228"/>
                  <a:pt x="6886" y="2111"/>
                  <a:pt x="6904" y="2090"/>
                </a:cubicBezTo>
                <a:cubicBezTo>
                  <a:pt x="6988" y="1986"/>
                  <a:pt x="6855" y="2007"/>
                  <a:pt x="6837" y="1973"/>
                </a:cubicBezTo>
                <a:cubicBezTo>
                  <a:pt x="6830" y="1941"/>
                  <a:pt x="6824" y="1909"/>
                  <a:pt x="6820" y="1876"/>
                </a:cubicBezTo>
                <a:cubicBezTo>
                  <a:pt x="6797" y="1810"/>
                  <a:pt x="6741" y="1860"/>
                  <a:pt x="6710" y="1824"/>
                </a:cubicBezTo>
                <a:cubicBezTo>
                  <a:pt x="6639" y="1741"/>
                  <a:pt x="6740" y="1692"/>
                  <a:pt x="6764" y="1689"/>
                </a:cubicBezTo>
                <a:cubicBezTo>
                  <a:pt x="6764" y="1633"/>
                  <a:pt x="6707" y="1642"/>
                  <a:pt x="6707" y="1640"/>
                </a:cubicBezTo>
                <a:cubicBezTo>
                  <a:pt x="6709" y="1592"/>
                  <a:pt x="6752" y="1609"/>
                  <a:pt x="6766" y="1607"/>
                </a:cubicBezTo>
                <a:cubicBezTo>
                  <a:pt x="6777" y="1466"/>
                  <a:pt x="6659" y="1490"/>
                  <a:pt x="6631" y="1425"/>
                </a:cubicBezTo>
                <a:cubicBezTo>
                  <a:pt x="6585" y="1314"/>
                  <a:pt x="6574" y="1406"/>
                  <a:pt x="6511" y="1387"/>
                </a:cubicBezTo>
                <a:cubicBezTo>
                  <a:pt x="6496" y="1383"/>
                  <a:pt x="6490" y="1213"/>
                  <a:pt x="6415" y="1213"/>
                </a:cubicBezTo>
                <a:cubicBezTo>
                  <a:pt x="6495" y="1216"/>
                  <a:pt x="6354" y="1041"/>
                  <a:pt x="6291" y="1069"/>
                </a:cubicBezTo>
                <a:close/>
                <a:moveTo>
                  <a:pt x="6188" y="1796"/>
                </a:moveTo>
                <a:cubicBezTo>
                  <a:pt x="6147" y="1788"/>
                  <a:pt x="6093" y="1826"/>
                  <a:pt x="6088" y="1947"/>
                </a:cubicBezTo>
                <a:cubicBezTo>
                  <a:pt x="6126" y="1944"/>
                  <a:pt x="6169" y="1943"/>
                  <a:pt x="6204" y="1908"/>
                </a:cubicBezTo>
                <a:cubicBezTo>
                  <a:pt x="6255" y="1855"/>
                  <a:pt x="6228" y="1803"/>
                  <a:pt x="6188" y="1796"/>
                </a:cubicBezTo>
                <a:close/>
                <a:moveTo>
                  <a:pt x="9062" y="2083"/>
                </a:moveTo>
                <a:cubicBezTo>
                  <a:pt x="9025" y="2078"/>
                  <a:pt x="8981" y="2116"/>
                  <a:pt x="8961" y="2195"/>
                </a:cubicBezTo>
                <a:cubicBezTo>
                  <a:pt x="8959" y="2193"/>
                  <a:pt x="9105" y="2180"/>
                  <a:pt x="9079" y="2233"/>
                </a:cubicBezTo>
                <a:cubicBezTo>
                  <a:pt x="9054" y="2285"/>
                  <a:pt x="9005" y="2236"/>
                  <a:pt x="8981" y="2290"/>
                </a:cubicBezTo>
                <a:cubicBezTo>
                  <a:pt x="8983" y="2285"/>
                  <a:pt x="9045" y="2317"/>
                  <a:pt x="9051" y="2328"/>
                </a:cubicBezTo>
                <a:cubicBezTo>
                  <a:pt x="9090" y="2393"/>
                  <a:pt x="9041" y="2382"/>
                  <a:pt x="9027" y="2426"/>
                </a:cubicBezTo>
                <a:cubicBezTo>
                  <a:pt x="9140" y="2571"/>
                  <a:pt x="9399" y="2491"/>
                  <a:pt x="9503" y="2329"/>
                </a:cubicBezTo>
                <a:cubicBezTo>
                  <a:pt x="9623" y="2140"/>
                  <a:pt x="9413" y="2069"/>
                  <a:pt x="9409" y="2086"/>
                </a:cubicBezTo>
                <a:cubicBezTo>
                  <a:pt x="9387" y="2179"/>
                  <a:pt x="9238" y="2111"/>
                  <a:pt x="9194" y="2119"/>
                </a:cubicBezTo>
                <a:cubicBezTo>
                  <a:pt x="9180" y="2169"/>
                  <a:pt x="9160" y="2205"/>
                  <a:pt x="9133" y="2229"/>
                </a:cubicBezTo>
                <a:cubicBezTo>
                  <a:pt x="9133" y="2138"/>
                  <a:pt x="9100" y="2089"/>
                  <a:pt x="9062" y="2083"/>
                </a:cubicBezTo>
                <a:close/>
                <a:moveTo>
                  <a:pt x="11616" y="2182"/>
                </a:moveTo>
                <a:cubicBezTo>
                  <a:pt x="11667" y="2180"/>
                  <a:pt x="11717" y="2218"/>
                  <a:pt x="11738" y="2298"/>
                </a:cubicBezTo>
                <a:cubicBezTo>
                  <a:pt x="11707" y="2297"/>
                  <a:pt x="11576" y="2472"/>
                  <a:pt x="11572" y="2536"/>
                </a:cubicBezTo>
                <a:cubicBezTo>
                  <a:pt x="11486" y="2523"/>
                  <a:pt x="11544" y="2955"/>
                  <a:pt x="11580" y="2971"/>
                </a:cubicBezTo>
                <a:cubicBezTo>
                  <a:pt x="11641" y="3000"/>
                  <a:pt x="11640" y="3079"/>
                  <a:pt x="11709" y="3040"/>
                </a:cubicBezTo>
                <a:cubicBezTo>
                  <a:pt x="11779" y="3002"/>
                  <a:pt x="11835" y="2985"/>
                  <a:pt x="11888" y="2955"/>
                </a:cubicBezTo>
                <a:cubicBezTo>
                  <a:pt x="11876" y="2978"/>
                  <a:pt x="11864" y="2997"/>
                  <a:pt x="11852" y="3024"/>
                </a:cubicBezTo>
                <a:cubicBezTo>
                  <a:pt x="11809" y="3014"/>
                  <a:pt x="11766" y="3009"/>
                  <a:pt x="11727" y="3044"/>
                </a:cubicBezTo>
                <a:cubicBezTo>
                  <a:pt x="11654" y="3108"/>
                  <a:pt x="11695" y="3301"/>
                  <a:pt x="11744" y="3244"/>
                </a:cubicBezTo>
                <a:cubicBezTo>
                  <a:pt x="11736" y="3271"/>
                  <a:pt x="11728" y="3288"/>
                  <a:pt x="11710" y="3291"/>
                </a:cubicBezTo>
                <a:cubicBezTo>
                  <a:pt x="11751" y="3454"/>
                  <a:pt x="11663" y="3417"/>
                  <a:pt x="11627" y="3318"/>
                </a:cubicBezTo>
                <a:cubicBezTo>
                  <a:pt x="11625" y="3328"/>
                  <a:pt x="11624" y="3338"/>
                  <a:pt x="11622" y="3347"/>
                </a:cubicBezTo>
                <a:cubicBezTo>
                  <a:pt x="11606" y="3345"/>
                  <a:pt x="11590" y="3339"/>
                  <a:pt x="11575" y="3331"/>
                </a:cubicBezTo>
                <a:cubicBezTo>
                  <a:pt x="11551" y="3337"/>
                  <a:pt x="11540" y="3386"/>
                  <a:pt x="11542" y="3426"/>
                </a:cubicBezTo>
                <a:lnTo>
                  <a:pt x="11525" y="3442"/>
                </a:lnTo>
                <a:cubicBezTo>
                  <a:pt x="11517" y="3534"/>
                  <a:pt x="11528" y="3634"/>
                  <a:pt x="11543" y="3720"/>
                </a:cubicBezTo>
                <a:cubicBezTo>
                  <a:pt x="11543" y="3720"/>
                  <a:pt x="11603" y="3739"/>
                  <a:pt x="11525" y="3721"/>
                </a:cubicBezTo>
                <a:cubicBezTo>
                  <a:pt x="11504" y="3715"/>
                  <a:pt x="11481" y="3749"/>
                  <a:pt x="11506" y="3782"/>
                </a:cubicBezTo>
                <a:cubicBezTo>
                  <a:pt x="11503" y="3784"/>
                  <a:pt x="11500" y="3786"/>
                  <a:pt x="11497" y="3787"/>
                </a:cubicBezTo>
                <a:cubicBezTo>
                  <a:pt x="11498" y="3801"/>
                  <a:pt x="11497" y="3815"/>
                  <a:pt x="11494" y="3828"/>
                </a:cubicBezTo>
                <a:cubicBezTo>
                  <a:pt x="11534" y="3855"/>
                  <a:pt x="11583" y="3847"/>
                  <a:pt x="11627" y="3848"/>
                </a:cubicBezTo>
                <a:lnTo>
                  <a:pt x="11618" y="3863"/>
                </a:lnTo>
                <a:cubicBezTo>
                  <a:pt x="11633" y="3852"/>
                  <a:pt x="11659" y="3844"/>
                  <a:pt x="11673" y="3861"/>
                </a:cubicBezTo>
                <a:cubicBezTo>
                  <a:pt x="11615" y="3875"/>
                  <a:pt x="11538" y="3880"/>
                  <a:pt x="11480" y="3859"/>
                </a:cubicBezTo>
                <a:cubicBezTo>
                  <a:pt x="11432" y="3861"/>
                  <a:pt x="11415" y="3792"/>
                  <a:pt x="11376" y="3792"/>
                </a:cubicBezTo>
                <a:cubicBezTo>
                  <a:pt x="11299" y="3792"/>
                  <a:pt x="11207" y="3907"/>
                  <a:pt x="11131" y="3943"/>
                </a:cubicBezTo>
                <a:cubicBezTo>
                  <a:pt x="11121" y="3916"/>
                  <a:pt x="11105" y="3897"/>
                  <a:pt x="11090" y="3884"/>
                </a:cubicBezTo>
                <a:cubicBezTo>
                  <a:pt x="11100" y="3847"/>
                  <a:pt x="11093" y="3833"/>
                  <a:pt x="11075" y="3825"/>
                </a:cubicBezTo>
                <a:lnTo>
                  <a:pt x="11072" y="3840"/>
                </a:lnTo>
                <a:cubicBezTo>
                  <a:pt x="11061" y="3839"/>
                  <a:pt x="11051" y="3848"/>
                  <a:pt x="11042" y="3864"/>
                </a:cubicBezTo>
                <a:cubicBezTo>
                  <a:pt x="11021" y="3864"/>
                  <a:pt x="10949" y="3870"/>
                  <a:pt x="10931" y="3909"/>
                </a:cubicBezTo>
                <a:cubicBezTo>
                  <a:pt x="10938" y="3883"/>
                  <a:pt x="10950" y="3864"/>
                  <a:pt x="10947" y="3831"/>
                </a:cubicBezTo>
                <a:cubicBezTo>
                  <a:pt x="11002" y="3889"/>
                  <a:pt x="11043" y="3674"/>
                  <a:pt x="11022" y="3623"/>
                </a:cubicBezTo>
                <a:cubicBezTo>
                  <a:pt x="11036" y="3870"/>
                  <a:pt x="11156" y="3598"/>
                  <a:pt x="11199" y="3597"/>
                </a:cubicBezTo>
                <a:cubicBezTo>
                  <a:pt x="11259" y="3595"/>
                  <a:pt x="11267" y="3430"/>
                  <a:pt x="11272" y="3342"/>
                </a:cubicBezTo>
                <a:cubicBezTo>
                  <a:pt x="11275" y="3278"/>
                  <a:pt x="11379" y="3104"/>
                  <a:pt x="11373" y="3091"/>
                </a:cubicBezTo>
                <a:cubicBezTo>
                  <a:pt x="11443" y="3008"/>
                  <a:pt x="11203" y="2848"/>
                  <a:pt x="11321" y="2635"/>
                </a:cubicBezTo>
                <a:cubicBezTo>
                  <a:pt x="11358" y="2568"/>
                  <a:pt x="11391" y="2533"/>
                  <a:pt x="11440" y="2495"/>
                </a:cubicBezTo>
                <a:cubicBezTo>
                  <a:pt x="11454" y="2484"/>
                  <a:pt x="11514" y="2405"/>
                  <a:pt x="11517" y="2367"/>
                </a:cubicBezTo>
                <a:cubicBezTo>
                  <a:pt x="11519" y="2351"/>
                  <a:pt x="11500" y="2299"/>
                  <a:pt x="11491" y="2311"/>
                </a:cubicBezTo>
                <a:cubicBezTo>
                  <a:pt x="11514" y="2226"/>
                  <a:pt x="11565" y="2184"/>
                  <a:pt x="11616" y="2182"/>
                </a:cubicBezTo>
                <a:close/>
                <a:moveTo>
                  <a:pt x="5495" y="2219"/>
                </a:moveTo>
                <a:cubicBezTo>
                  <a:pt x="5488" y="2233"/>
                  <a:pt x="5464" y="2266"/>
                  <a:pt x="5443" y="2297"/>
                </a:cubicBezTo>
                <a:cubicBezTo>
                  <a:pt x="5449" y="2281"/>
                  <a:pt x="5451" y="2265"/>
                  <a:pt x="5449" y="2249"/>
                </a:cubicBezTo>
                <a:cubicBezTo>
                  <a:pt x="5464" y="2239"/>
                  <a:pt x="5481" y="2233"/>
                  <a:pt x="5495" y="2219"/>
                </a:cubicBezTo>
                <a:close/>
                <a:moveTo>
                  <a:pt x="11958" y="2945"/>
                </a:moveTo>
                <a:cubicBezTo>
                  <a:pt x="11965" y="2965"/>
                  <a:pt x="11973" y="2983"/>
                  <a:pt x="11982" y="3001"/>
                </a:cubicBezTo>
                <a:cubicBezTo>
                  <a:pt x="11954" y="2978"/>
                  <a:pt x="11936" y="2998"/>
                  <a:pt x="11930" y="3034"/>
                </a:cubicBezTo>
                <a:cubicBezTo>
                  <a:pt x="11906" y="3032"/>
                  <a:pt x="11882" y="3031"/>
                  <a:pt x="11857" y="3025"/>
                </a:cubicBezTo>
                <a:cubicBezTo>
                  <a:pt x="11891" y="3004"/>
                  <a:pt x="11929" y="2948"/>
                  <a:pt x="11958" y="2945"/>
                </a:cubicBezTo>
                <a:close/>
                <a:moveTo>
                  <a:pt x="10956" y="3137"/>
                </a:moveTo>
                <a:cubicBezTo>
                  <a:pt x="10956" y="3139"/>
                  <a:pt x="10956" y="3140"/>
                  <a:pt x="10956" y="3142"/>
                </a:cubicBezTo>
                <a:cubicBezTo>
                  <a:pt x="10956" y="3141"/>
                  <a:pt x="10955" y="3140"/>
                  <a:pt x="10955" y="3139"/>
                </a:cubicBezTo>
                <a:cubicBezTo>
                  <a:pt x="10955" y="3138"/>
                  <a:pt x="10956" y="3138"/>
                  <a:pt x="10956" y="3137"/>
                </a:cubicBezTo>
                <a:close/>
                <a:moveTo>
                  <a:pt x="11631" y="3193"/>
                </a:moveTo>
                <a:cubicBezTo>
                  <a:pt x="11601" y="3211"/>
                  <a:pt x="11577" y="3284"/>
                  <a:pt x="11605" y="3280"/>
                </a:cubicBezTo>
                <a:cubicBezTo>
                  <a:pt x="11610" y="3279"/>
                  <a:pt x="11671" y="3224"/>
                  <a:pt x="11664" y="3201"/>
                </a:cubicBezTo>
                <a:cubicBezTo>
                  <a:pt x="11663" y="3200"/>
                  <a:pt x="11663" y="3199"/>
                  <a:pt x="11662" y="3198"/>
                </a:cubicBezTo>
                <a:cubicBezTo>
                  <a:pt x="11652" y="3186"/>
                  <a:pt x="11641" y="3187"/>
                  <a:pt x="11631" y="3193"/>
                </a:cubicBezTo>
                <a:close/>
                <a:moveTo>
                  <a:pt x="9980" y="3201"/>
                </a:moveTo>
                <a:cubicBezTo>
                  <a:pt x="9958" y="3194"/>
                  <a:pt x="9944" y="3295"/>
                  <a:pt x="9928" y="3314"/>
                </a:cubicBezTo>
                <a:cubicBezTo>
                  <a:pt x="9918" y="3326"/>
                  <a:pt x="9878" y="3535"/>
                  <a:pt x="9880" y="3544"/>
                </a:cubicBezTo>
                <a:cubicBezTo>
                  <a:pt x="9891" y="3544"/>
                  <a:pt x="9901" y="3549"/>
                  <a:pt x="9912" y="3544"/>
                </a:cubicBezTo>
                <a:cubicBezTo>
                  <a:pt x="9913" y="3540"/>
                  <a:pt x="9915" y="3538"/>
                  <a:pt x="9917" y="3534"/>
                </a:cubicBezTo>
                <a:cubicBezTo>
                  <a:pt x="9922" y="3600"/>
                  <a:pt x="9874" y="3579"/>
                  <a:pt x="9865" y="3616"/>
                </a:cubicBezTo>
                <a:cubicBezTo>
                  <a:pt x="9849" y="3686"/>
                  <a:pt x="9905" y="3606"/>
                  <a:pt x="9908" y="3615"/>
                </a:cubicBezTo>
                <a:cubicBezTo>
                  <a:pt x="9913" y="3628"/>
                  <a:pt x="9889" y="3708"/>
                  <a:pt x="9912" y="3697"/>
                </a:cubicBezTo>
                <a:cubicBezTo>
                  <a:pt x="9914" y="3684"/>
                  <a:pt x="9964" y="3660"/>
                  <a:pt x="9929" y="3638"/>
                </a:cubicBezTo>
                <a:cubicBezTo>
                  <a:pt x="9924" y="3576"/>
                  <a:pt x="9987" y="3635"/>
                  <a:pt x="9968" y="3692"/>
                </a:cubicBezTo>
                <a:cubicBezTo>
                  <a:pt x="9965" y="3701"/>
                  <a:pt x="9901" y="3784"/>
                  <a:pt x="9948" y="3799"/>
                </a:cubicBezTo>
                <a:cubicBezTo>
                  <a:pt x="9949" y="3737"/>
                  <a:pt x="10028" y="3810"/>
                  <a:pt x="10052" y="3753"/>
                </a:cubicBezTo>
                <a:cubicBezTo>
                  <a:pt x="10014" y="3842"/>
                  <a:pt x="10035" y="3853"/>
                  <a:pt x="10071" y="3869"/>
                </a:cubicBezTo>
                <a:cubicBezTo>
                  <a:pt x="10084" y="3971"/>
                  <a:pt x="10024" y="4011"/>
                  <a:pt x="9983" y="3996"/>
                </a:cubicBezTo>
                <a:cubicBezTo>
                  <a:pt x="9942" y="3980"/>
                  <a:pt x="9995" y="4088"/>
                  <a:pt x="9977" y="4142"/>
                </a:cubicBezTo>
                <a:cubicBezTo>
                  <a:pt x="9979" y="4134"/>
                  <a:pt x="9873" y="4303"/>
                  <a:pt x="9933" y="4268"/>
                </a:cubicBezTo>
                <a:cubicBezTo>
                  <a:pt x="9954" y="4255"/>
                  <a:pt x="9977" y="4264"/>
                  <a:pt x="10000" y="4262"/>
                </a:cubicBezTo>
                <a:cubicBezTo>
                  <a:pt x="10004" y="4261"/>
                  <a:pt x="10026" y="4307"/>
                  <a:pt x="10059" y="4278"/>
                </a:cubicBezTo>
                <a:cubicBezTo>
                  <a:pt x="10029" y="4374"/>
                  <a:pt x="9902" y="4404"/>
                  <a:pt x="9857" y="4509"/>
                </a:cubicBezTo>
                <a:cubicBezTo>
                  <a:pt x="9935" y="4558"/>
                  <a:pt x="10017" y="4364"/>
                  <a:pt x="10074" y="4427"/>
                </a:cubicBezTo>
                <a:cubicBezTo>
                  <a:pt x="10096" y="4453"/>
                  <a:pt x="10331" y="4376"/>
                  <a:pt x="10330" y="4321"/>
                </a:cubicBezTo>
                <a:cubicBezTo>
                  <a:pt x="10330" y="4302"/>
                  <a:pt x="10267" y="4291"/>
                  <a:pt x="10272" y="4293"/>
                </a:cubicBezTo>
                <a:cubicBezTo>
                  <a:pt x="10300" y="4282"/>
                  <a:pt x="10355" y="4175"/>
                  <a:pt x="10348" y="4117"/>
                </a:cubicBezTo>
                <a:cubicBezTo>
                  <a:pt x="10335" y="4000"/>
                  <a:pt x="10280" y="4102"/>
                  <a:pt x="10259" y="4068"/>
                </a:cubicBezTo>
                <a:cubicBezTo>
                  <a:pt x="10228" y="4020"/>
                  <a:pt x="10242" y="3869"/>
                  <a:pt x="10181" y="3805"/>
                </a:cubicBezTo>
                <a:cubicBezTo>
                  <a:pt x="10161" y="3785"/>
                  <a:pt x="10159" y="3713"/>
                  <a:pt x="10156" y="3677"/>
                </a:cubicBezTo>
                <a:cubicBezTo>
                  <a:pt x="10151" y="3618"/>
                  <a:pt x="10112" y="3612"/>
                  <a:pt x="10094" y="3574"/>
                </a:cubicBezTo>
                <a:cubicBezTo>
                  <a:pt x="10065" y="3512"/>
                  <a:pt x="10152" y="3445"/>
                  <a:pt x="10154" y="3364"/>
                </a:cubicBezTo>
                <a:cubicBezTo>
                  <a:pt x="10155" y="3296"/>
                  <a:pt x="10038" y="3359"/>
                  <a:pt x="10026" y="3350"/>
                </a:cubicBezTo>
                <a:cubicBezTo>
                  <a:pt x="10008" y="3337"/>
                  <a:pt x="10084" y="3237"/>
                  <a:pt x="10085" y="3226"/>
                </a:cubicBezTo>
                <a:cubicBezTo>
                  <a:pt x="10088" y="3187"/>
                  <a:pt x="9995" y="3206"/>
                  <a:pt x="9980" y="3201"/>
                </a:cubicBezTo>
                <a:close/>
                <a:moveTo>
                  <a:pt x="9874" y="3677"/>
                </a:moveTo>
                <a:cubicBezTo>
                  <a:pt x="9828" y="3656"/>
                  <a:pt x="9683" y="3798"/>
                  <a:pt x="9733" y="3818"/>
                </a:cubicBezTo>
                <a:cubicBezTo>
                  <a:pt x="9686" y="3896"/>
                  <a:pt x="9615" y="3785"/>
                  <a:pt x="9617" y="3958"/>
                </a:cubicBezTo>
                <a:lnTo>
                  <a:pt x="9617" y="3969"/>
                </a:lnTo>
                <a:cubicBezTo>
                  <a:pt x="9617" y="4014"/>
                  <a:pt x="9644" y="4026"/>
                  <a:pt x="9667" y="4030"/>
                </a:cubicBezTo>
                <a:cubicBezTo>
                  <a:pt x="9664" y="4034"/>
                  <a:pt x="9580" y="4196"/>
                  <a:pt x="9579" y="4191"/>
                </a:cubicBezTo>
                <a:lnTo>
                  <a:pt x="9581" y="4204"/>
                </a:lnTo>
                <a:cubicBezTo>
                  <a:pt x="9581" y="4204"/>
                  <a:pt x="9590" y="4205"/>
                  <a:pt x="9592" y="4206"/>
                </a:cubicBezTo>
                <a:cubicBezTo>
                  <a:pt x="9578" y="4226"/>
                  <a:pt x="9579" y="4245"/>
                  <a:pt x="9595" y="4258"/>
                </a:cubicBezTo>
                <a:cubicBezTo>
                  <a:pt x="9591" y="4266"/>
                  <a:pt x="9592" y="4275"/>
                  <a:pt x="9595" y="4285"/>
                </a:cubicBezTo>
                <a:cubicBezTo>
                  <a:pt x="9602" y="4284"/>
                  <a:pt x="9607" y="4285"/>
                  <a:pt x="9613" y="4283"/>
                </a:cubicBezTo>
                <a:lnTo>
                  <a:pt x="9612" y="4296"/>
                </a:lnTo>
                <a:cubicBezTo>
                  <a:pt x="9673" y="4306"/>
                  <a:pt x="9850" y="4231"/>
                  <a:pt x="9877" y="4096"/>
                </a:cubicBezTo>
                <a:cubicBezTo>
                  <a:pt x="9900" y="3981"/>
                  <a:pt x="9851" y="3947"/>
                  <a:pt x="9897" y="3868"/>
                </a:cubicBezTo>
                <a:cubicBezTo>
                  <a:pt x="9919" y="3833"/>
                  <a:pt x="9920" y="3794"/>
                  <a:pt x="9901" y="3749"/>
                </a:cubicBezTo>
                <a:cubicBezTo>
                  <a:pt x="9898" y="3734"/>
                  <a:pt x="9878" y="3687"/>
                  <a:pt x="9874" y="3677"/>
                </a:cubicBezTo>
                <a:close/>
                <a:moveTo>
                  <a:pt x="19136" y="3886"/>
                </a:moveTo>
                <a:cubicBezTo>
                  <a:pt x="19126" y="3914"/>
                  <a:pt x="19188" y="4020"/>
                  <a:pt x="19190" y="4053"/>
                </a:cubicBezTo>
                <a:cubicBezTo>
                  <a:pt x="19185" y="4052"/>
                  <a:pt x="19147" y="3965"/>
                  <a:pt x="19148" y="4038"/>
                </a:cubicBezTo>
                <a:cubicBezTo>
                  <a:pt x="19149" y="4084"/>
                  <a:pt x="19243" y="4282"/>
                  <a:pt x="19261" y="4309"/>
                </a:cubicBezTo>
                <a:cubicBezTo>
                  <a:pt x="19325" y="4403"/>
                  <a:pt x="19386" y="4550"/>
                  <a:pt x="19421" y="4690"/>
                </a:cubicBezTo>
                <a:cubicBezTo>
                  <a:pt x="19444" y="4778"/>
                  <a:pt x="19482" y="4902"/>
                  <a:pt x="19514" y="4976"/>
                </a:cubicBezTo>
                <a:cubicBezTo>
                  <a:pt x="19535" y="5024"/>
                  <a:pt x="19573" y="5209"/>
                  <a:pt x="19609" y="5217"/>
                </a:cubicBezTo>
                <a:cubicBezTo>
                  <a:pt x="19586" y="5084"/>
                  <a:pt x="19634" y="5085"/>
                  <a:pt x="19665" y="5133"/>
                </a:cubicBezTo>
                <a:cubicBezTo>
                  <a:pt x="19604" y="5007"/>
                  <a:pt x="19444" y="4818"/>
                  <a:pt x="19493" y="4687"/>
                </a:cubicBezTo>
                <a:cubicBezTo>
                  <a:pt x="19517" y="4623"/>
                  <a:pt x="19619" y="4791"/>
                  <a:pt x="19628" y="4811"/>
                </a:cubicBezTo>
                <a:cubicBezTo>
                  <a:pt x="19560" y="4650"/>
                  <a:pt x="19463" y="4538"/>
                  <a:pt x="19393" y="4376"/>
                </a:cubicBezTo>
                <a:cubicBezTo>
                  <a:pt x="19328" y="4225"/>
                  <a:pt x="19235" y="3960"/>
                  <a:pt x="19136" y="3886"/>
                </a:cubicBezTo>
                <a:close/>
                <a:moveTo>
                  <a:pt x="12269" y="3999"/>
                </a:moveTo>
                <a:cubicBezTo>
                  <a:pt x="12269" y="4001"/>
                  <a:pt x="12271" y="4000"/>
                  <a:pt x="12272" y="4002"/>
                </a:cubicBezTo>
                <a:cubicBezTo>
                  <a:pt x="12272" y="4002"/>
                  <a:pt x="12265" y="4005"/>
                  <a:pt x="12264" y="4005"/>
                </a:cubicBezTo>
                <a:cubicBezTo>
                  <a:pt x="12265" y="4003"/>
                  <a:pt x="12267" y="4002"/>
                  <a:pt x="12269" y="3999"/>
                </a:cubicBezTo>
                <a:close/>
                <a:moveTo>
                  <a:pt x="12799" y="4833"/>
                </a:moveTo>
                <a:cubicBezTo>
                  <a:pt x="12799" y="4835"/>
                  <a:pt x="12799" y="4837"/>
                  <a:pt x="12799" y="4839"/>
                </a:cubicBezTo>
                <a:cubicBezTo>
                  <a:pt x="12798" y="4853"/>
                  <a:pt x="12792" y="4857"/>
                  <a:pt x="12786" y="4859"/>
                </a:cubicBezTo>
                <a:cubicBezTo>
                  <a:pt x="12789" y="4851"/>
                  <a:pt x="12799" y="4839"/>
                  <a:pt x="12799" y="4833"/>
                </a:cubicBezTo>
                <a:close/>
                <a:moveTo>
                  <a:pt x="12714" y="4995"/>
                </a:moveTo>
                <a:cubicBezTo>
                  <a:pt x="12716" y="5008"/>
                  <a:pt x="12717" y="5020"/>
                  <a:pt x="12722" y="5031"/>
                </a:cubicBezTo>
                <a:cubicBezTo>
                  <a:pt x="12709" y="5039"/>
                  <a:pt x="12695" y="5046"/>
                  <a:pt x="12681" y="5051"/>
                </a:cubicBezTo>
                <a:cubicBezTo>
                  <a:pt x="12677" y="5094"/>
                  <a:pt x="12688" y="5118"/>
                  <a:pt x="12707" y="5141"/>
                </a:cubicBezTo>
                <a:cubicBezTo>
                  <a:pt x="12698" y="5154"/>
                  <a:pt x="12695" y="5172"/>
                  <a:pt x="12696" y="5191"/>
                </a:cubicBezTo>
                <a:cubicBezTo>
                  <a:pt x="12696" y="5207"/>
                  <a:pt x="12682" y="5207"/>
                  <a:pt x="12683" y="5240"/>
                </a:cubicBezTo>
                <a:cubicBezTo>
                  <a:pt x="12664" y="5246"/>
                  <a:pt x="12644" y="5241"/>
                  <a:pt x="12625" y="5233"/>
                </a:cubicBezTo>
                <a:cubicBezTo>
                  <a:pt x="12625" y="5234"/>
                  <a:pt x="12625" y="5234"/>
                  <a:pt x="12625" y="5235"/>
                </a:cubicBezTo>
                <a:cubicBezTo>
                  <a:pt x="12621" y="5229"/>
                  <a:pt x="12610" y="5233"/>
                  <a:pt x="12586" y="5250"/>
                </a:cubicBezTo>
                <a:cubicBezTo>
                  <a:pt x="12545" y="5278"/>
                  <a:pt x="12531" y="5196"/>
                  <a:pt x="12511" y="5143"/>
                </a:cubicBezTo>
                <a:cubicBezTo>
                  <a:pt x="12545" y="5133"/>
                  <a:pt x="12579" y="5077"/>
                  <a:pt x="12611" y="5061"/>
                </a:cubicBezTo>
                <a:cubicBezTo>
                  <a:pt x="12628" y="5065"/>
                  <a:pt x="12687" y="5036"/>
                  <a:pt x="12714" y="4995"/>
                </a:cubicBezTo>
                <a:close/>
                <a:moveTo>
                  <a:pt x="12309" y="5069"/>
                </a:moveTo>
                <a:cubicBezTo>
                  <a:pt x="12310" y="5071"/>
                  <a:pt x="12311" y="5075"/>
                  <a:pt x="12312" y="5076"/>
                </a:cubicBezTo>
                <a:cubicBezTo>
                  <a:pt x="12246" y="5155"/>
                  <a:pt x="12397" y="5153"/>
                  <a:pt x="12414" y="5166"/>
                </a:cubicBezTo>
                <a:cubicBezTo>
                  <a:pt x="12415" y="5164"/>
                  <a:pt x="12300" y="5286"/>
                  <a:pt x="12366" y="5286"/>
                </a:cubicBezTo>
                <a:cubicBezTo>
                  <a:pt x="12376" y="5286"/>
                  <a:pt x="12425" y="5293"/>
                  <a:pt x="12428" y="5319"/>
                </a:cubicBezTo>
                <a:cubicBezTo>
                  <a:pt x="12429" y="5341"/>
                  <a:pt x="12417" y="5373"/>
                  <a:pt x="12411" y="5389"/>
                </a:cubicBezTo>
                <a:cubicBezTo>
                  <a:pt x="12444" y="5457"/>
                  <a:pt x="12565" y="5374"/>
                  <a:pt x="12570" y="5361"/>
                </a:cubicBezTo>
                <a:cubicBezTo>
                  <a:pt x="12572" y="5356"/>
                  <a:pt x="12624" y="5274"/>
                  <a:pt x="12624" y="5245"/>
                </a:cubicBezTo>
                <a:cubicBezTo>
                  <a:pt x="12625" y="5273"/>
                  <a:pt x="12625" y="5301"/>
                  <a:pt x="12620" y="5329"/>
                </a:cubicBezTo>
                <a:cubicBezTo>
                  <a:pt x="12699" y="5409"/>
                  <a:pt x="12773" y="5470"/>
                  <a:pt x="12839" y="5581"/>
                </a:cubicBezTo>
                <a:cubicBezTo>
                  <a:pt x="12811" y="5651"/>
                  <a:pt x="13060" y="5735"/>
                  <a:pt x="12996" y="5938"/>
                </a:cubicBezTo>
                <a:cubicBezTo>
                  <a:pt x="12891" y="6061"/>
                  <a:pt x="12784" y="5934"/>
                  <a:pt x="12687" y="5936"/>
                </a:cubicBezTo>
                <a:cubicBezTo>
                  <a:pt x="12658" y="5931"/>
                  <a:pt x="12668" y="5866"/>
                  <a:pt x="12618" y="5885"/>
                </a:cubicBezTo>
                <a:cubicBezTo>
                  <a:pt x="12563" y="5772"/>
                  <a:pt x="12414" y="5837"/>
                  <a:pt x="12361" y="5903"/>
                </a:cubicBezTo>
                <a:cubicBezTo>
                  <a:pt x="12310" y="5967"/>
                  <a:pt x="12133" y="6001"/>
                  <a:pt x="12124" y="5819"/>
                </a:cubicBezTo>
                <a:cubicBezTo>
                  <a:pt x="12112" y="5817"/>
                  <a:pt x="12094" y="5815"/>
                  <a:pt x="12082" y="5824"/>
                </a:cubicBezTo>
                <a:cubicBezTo>
                  <a:pt x="12081" y="5822"/>
                  <a:pt x="12071" y="5796"/>
                  <a:pt x="12071" y="5796"/>
                </a:cubicBezTo>
                <a:cubicBezTo>
                  <a:pt x="12049" y="5796"/>
                  <a:pt x="12030" y="5809"/>
                  <a:pt x="12016" y="5826"/>
                </a:cubicBezTo>
                <a:lnTo>
                  <a:pt x="12012" y="5814"/>
                </a:lnTo>
                <a:cubicBezTo>
                  <a:pt x="12023" y="5794"/>
                  <a:pt x="12045" y="5784"/>
                  <a:pt x="12058" y="5780"/>
                </a:cubicBezTo>
                <a:cubicBezTo>
                  <a:pt x="12073" y="5810"/>
                  <a:pt x="12090" y="5814"/>
                  <a:pt x="12110" y="5798"/>
                </a:cubicBezTo>
                <a:cubicBezTo>
                  <a:pt x="12119" y="5758"/>
                  <a:pt x="12107" y="5713"/>
                  <a:pt x="12084" y="5695"/>
                </a:cubicBezTo>
                <a:cubicBezTo>
                  <a:pt x="12138" y="5614"/>
                  <a:pt x="12117" y="5445"/>
                  <a:pt x="12156" y="5348"/>
                </a:cubicBezTo>
                <a:cubicBezTo>
                  <a:pt x="12166" y="5323"/>
                  <a:pt x="12254" y="5295"/>
                  <a:pt x="12189" y="5214"/>
                </a:cubicBezTo>
                <a:cubicBezTo>
                  <a:pt x="12216" y="5177"/>
                  <a:pt x="12224" y="5118"/>
                  <a:pt x="12247" y="5082"/>
                </a:cubicBezTo>
                <a:cubicBezTo>
                  <a:pt x="12262" y="5080"/>
                  <a:pt x="12296" y="5084"/>
                  <a:pt x="12309" y="5069"/>
                </a:cubicBezTo>
                <a:close/>
                <a:moveTo>
                  <a:pt x="19596" y="5333"/>
                </a:moveTo>
                <a:cubicBezTo>
                  <a:pt x="19611" y="5379"/>
                  <a:pt x="19703" y="5619"/>
                  <a:pt x="19681" y="5673"/>
                </a:cubicBezTo>
                <a:cubicBezTo>
                  <a:pt x="19674" y="5674"/>
                  <a:pt x="19629" y="5647"/>
                  <a:pt x="19619" y="5659"/>
                </a:cubicBezTo>
                <a:cubicBezTo>
                  <a:pt x="19619" y="5681"/>
                  <a:pt x="19629" y="5686"/>
                  <a:pt x="19640" y="5691"/>
                </a:cubicBezTo>
                <a:cubicBezTo>
                  <a:pt x="19633" y="5724"/>
                  <a:pt x="19625" y="5756"/>
                  <a:pt x="19617" y="5787"/>
                </a:cubicBezTo>
                <a:cubicBezTo>
                  <a:pt x="19631" y="5827"/>
                  <a:pt x="19649" y="5863"/>
                  <a:pt x="19668" y="5893"/>
                </a:cubicBezTo>
                <a:cubicBezTo>
                  <a:pt x="19688" y="5986"/>
                  <a:pt x="19746" y="5897"/>
                  <a:pt x="19744" y="5887"/>
                </a:cubicBezTo>
                <a:cubicBezTo>
                  <a:pt x="19735" y="5837"/>
                  <a:pt x="19671" y="5872"/>
                  <a:pt x="19657" y="5814"/>
                </a:cubicBezTo>
                <a:cubicBezTo>
                  <a:pt x="19647" y="5779"/>
                  <a:pt x="19737" y="5769"/>
                  <a:pt x="19748" y="5773"/>
                </a:cubicBezTo>
                <a:cubicBezTo>
                  <a:pt x="19759" y="5778"/>
                  <a:pt x="19890" y="5916"/>
                  <a:pt x="19871" y="5821"/>
                </a:cubicBezTo>
                <a:cubicBezTo>
                  <a:pt x="19850" y="5716"/>
                  <a:pt x="19922" y="5695"/>
                  <a:pt x="19963" y="5663"/>
                </a:cubicBezTo>
                <a:cubicBezTo>
                  <a:pt x="19934" y="5672"/>
                  <a:pt x="19895" y="5551"/>
                  <a:pt x="19897" y="5503"/>
                </a:cubicBezTo>
                <a:lnTo>
                  <a:pt x="19891" y="5498"/>
                </a:lnTo>
                <a:cubicBezTo>
                  <a:pt x="19845" y="5524"/>
                  <a:pt x="19868" y="5587"/>
                  <a:pt x="19791" y="5519"/>
                </a:cubicBezTo>
                <a:cubicBezTo>
                  <a:pt x="19766" y="5497"/>
                  <a:pt x="19613" y="5272"/>
                  <a:pt x="19596" y="5333"/>
                </a:cubicBezTo>
                <a:close/>
                <a:moveTo>
                  <a:pt x="10839" y="5650"/>
                </a:moveTo>
                <a:cubicBezTo>
                  <a:pt x="10839" y="5655"/>
                  <a:pt x="10839" y="5658"/>
                  <a:pt x="10839" y="5662"/>
                </a:cubicBezTo>
                <a:cubicBezTo>
                  <a:pt x="10839" y="5661"/>
                  <a:pt x="10841" y="5660"/>
                  <a:pt x="10841" y="5659"/>
                </a:cubicBezTo>
                <a:lnTo>
                  <a:pt x="10839" y="5650"/>
                </a:lnTo>
                <a:close/>
                <a:moveTo>
                  <a:pt x="10839" y="5662"/>
                </a:moveTo>
                <a:cubicBezTo>
                  <a:pt x="10836" y="5717"/>
                  <a:pt x="10723" y="5748"/>
                  <a:pt x="10820" y="5903"/>
                </a:cubicBezTo>
                <a:cubicBezTo>
                  <a:pt x="10853" y="5816"/>
                  <a:pt x="10836" y="5756"/>
                  <a:pt x="10839" y="5662"/>
                </a:cubicBezTo>
                <a:close/>
                <a:moveTo>
                  <a:pt x="12000" y="5859"/>
                </a:moveTo>
                <a:cubicBezTo>
                  <a:pt x="12000" y="5863"/>
                  <a:pt x="11997" y="5866"/>
                  <a:pt x="11997" y="5870"/>
                </a:cubicBezTo>
                <a:cubicBezTo>
                  <a:pt x="11997" y="5867"/>
                  <a:pt x="11997" y="5863"/>
                  <a:pt x="11997" y="5860"/>
                </a:cubicBezTo>
                <a:cubicBezTo>
                  <a:pt x="11998" y="5860"/>
                  <a:pt x="11999" y="5859"/>
                  <a:pt x="12000" y="5859"/>
                </a:cubicBezTo>
                <a:close/>
                <a:moveTo>
                  <a:pt x="19768" y="5929"/>
                </a:moveTo>
                <a:cubicBezTo>
                  <a:pt x="19759" y="5927"/>
                  <a:pt x="19750" y="5930"/>
                  <a:pt x="19742" y="5941"/>
                </a:cubicBezTo>
                <a:cubicBezTo>
                  <a:pt x="19699" y="5995"/>
                  <a:pt x="19789" y="6321"/>
                  <a:pt x="19797" y="6407"/>
                </a:cubicBezTo>
                <a:cubicBezTo>
                  <a:pt x="19805" y="6506"/>
                  <a:pt x="19759" y="6600"/>
                  <a:pt x="19723" y="6645"/>
                </a:cubicBezTo>
                <a:cubicBezTo>
                  <a:pt x="19652" y="6735"/>
                  <a:pt x="19696" y="6561"/>
                  <a:pt x="19668" y="6552"/>
                </a:cubicBezTo>
                <a:cubicBezTo>
                  <a:pt x="19649" y="6545"/>
                  <a:pt x="19653" y="6729"/>
                  <a:pt x="19647" y="6758"/>
                </a:cubicBezTo>
                <a:cubicBezTo>
                  <a:pt x="19619" y="6896"/>
                  <a:pt x="19675" y="6853"/>
                  <a:pt x="19589" y="6836"/>
                </a:cubicBezTo>
                <a:cubicBezTo>
                  <a:pt x="19557" y="6829"/>
                  <a:pt x="19447" y="6873"/>
                  <a:pt x="19428" y="6918"/>
                </a:cubicBezTo>
                <a:cubicBezTo>
                  <a:pt x="19429" y="6915"/>
                  <a:pt x="19361" y="7085"/>
                  <a:pt x="19350" y="7060"/>
                </a:cubicBezTo>
                <a:cubicBezTo>
                  <a:pt x="19367" y="7210"/>
                  <a:pt x="19605" y="6995"/>
                  <a:pt x="19653" y="7028"/>
                </a:cubicBezTo>
                <a:cubicBezTo>
                  <a:pt x="19655" y="7108"/>
                  <a:pt x="19666" y="7161"/>
                  <a:pt x="19706" y="7197"/>
                </a:cubicBezTo>
                <a:cubicBezTo>
                  <a:pt x="19726" y="7215"/>
                  <a:pt x="19753" y="7105"/>
                  <a:pt x="19763" y="7074"/>
                </a:cubicBezTo>
                <a:cubicBezTo>
                  <a:pt x="19773" y="7042"/>
                  <a:pt x="19713" y="7023"/>
                  <a:pt x="19733" y="6973"/>
                </a:cubicBezTo>
                <a:cubicBezTo>
                  <a:pt x="19745" y="6946"/>
                  <a:pt x="19790" y="7009"/>
                  <a:pt x="19798" y="7016"/>
                </a:cubicBezTo>
                <a:cubicBezTo>
                  <a:pt x="19861" y="7067"/>
                  <a:pt x="19829" y="6950"/>
                  <a:pt x="19864" y="6936"/>
                </a:cubicBezTo>
                <a:cubicBezTo>
                  <a:pt x="19889" y="6925"/>
                  <a:pt x="19873" y="6999"/>
                  <a:pt x="19888" y="7014"/>
                </a:cubicBezTo>
                <a:cubicBezTo>
                  <a:pt x="19898" y="7023"/>
                  <a:pt x="19906" y="6846"/>
                  <a:pt x="19942" y="6870"/>
                </a:cubicBezTo>
                <a:cubicBezTo>
                  <a:pt x="19943" y="6905"/>
                  <a:pt x="19948" y="6937"/>
                  <a:pt x="19958" y="6967"/>
                </a:cubicBezTo>
                <a:cubicBezTo>
                  <a:pt x="19969" y="6988"/>
                  <a:pt x="19985" y="6839"/>
                  <a:pt x="19994" y="6827"/>
                </a:cubicBezTo>
                <a:cubicBezTo>
                  <a:pt x="19909" y="6749"/>
                  <a:pt x="19922" y="6437"/>
                  <a:pt x="19919" y="6340"/>
                </a:cubicBezTo>
                <a:cubicBezTo>
                  <a:pt x="19915" y="6249"/>
                  <a:pt x="19833" y="5947"/>
                  <a:pt x="19768" y="5929"/>
                </a:cubicBezTo>
                <a:close/>
                <a:moveTo>
                  <a:pt x="10838" y="5957"/>
                </a:moveTo>
                <a:cubicBezTo>
                  <a:pt x="10815" y="5938"/>
                  <a:pt x="10788" y="6014"/>
                  <a:pt x="10752" y="5988"/>
                </a:cubicBezTo>
                <a:cubicBezTo>
                  <a:pt x="10751" y="5987"/>
                  <a:pt x="10806" y="6418"/>
                  <a:pt x="10810" y="6282"/>
                </a:cubicBezTo>
                <a:cubicBezTo>
                  <a:pt x="10811" y="6212"/>
                  <a:pt x="10844" y="6321"/>
                  <a:pt x="10853" y="6231"/>
                </a:cubicBezTo>
                <a:cubicBezTo>
                  <a:pt x="10856" y="6190"/>
                  <a:pt x="10866" y="6051"/>
                  <a:pt x="10859" y="6016"/>
                </a:cubicBezTo>
                <a:cubicBezTo>
                  <a:pt x="10853" y="5981"/>
                  <a:pt x="10845" y="5964"/>
                  <a:pt x="10838" y="5957"/>
                </a:cubicBezTo>
                <a:close/>
                <a:moveTo>
                  <a:pt x="12579" y="6840"/>
                </a:moveTo>
                <a:cubicBezTo>
                  <a:pt x="12567" y="6854"/>
                  <a:pt x="12553" y="6865"/>
                  <a:pt x="12539" y="6875"/>
                </a:cubicBezTo>
                <a:cubicBezTo>
                  <a:pt x="12514" y="6893"/>
                  <a:pt x="12493" y="6889"/>
                  <a:pt x="12467" y="6883"/>
                </a:cubicBezTo>
                <a:cubicBezTo>
                  <a:pt x="12467" y="6894"/>
                  <a:pt x="12465" y="6910"/>
                  <a:pt x="12462" y="6919"/>
                </a:cubicBezTo>
                <a:cubicBezTo>
                  <a:pt x="12448" y="6921"/>
                  <a:pt x="12431" y="6937"/>
                  <a:pt x="12420" y="6923"/>
                </a:cubicBezTo>
                <a:cubicBezTo>
                  <a:pt x="12440" y="7045"/>
                  <a:pt x="12502" y="6993"/>
                  <a:pt x="12552" y="7000"/>
                </a:cubicBezTo>
                <a:cubicBezTo>
                  <a:pt x="12505" y="7000"/>
                  <a:pt x="12579" y="6840"/>
                  <a:pt x="12579" y="6840"/>
                </a:cubicBezTo>
                <a:close/>
                <a:moveTo>
                  <a:pt x="11833" y="6847"/>
                </a:moveTo>
                <a:cubicBezTo>
                  <a:pt x="11832" y="6865"/>
                  <a:pt x="11834" y="6882"/>
                  <a:pt x="11834" y="6900"/>
                </a:cubicBezTo>
                <a:cubicBezTo>
                  <a:pt x="11899" y="6904"/>
                  <a:pt x="11950" y="6929"/>
                  <a:pt x="12015" y="6936"/>
                </a:cubicBezTo>
                <a:cubicBezTo>
                  <a:pt x="12020" y="6923"/>
                  <a:pt x="12023" y="6909"/>
                  <a:pt x="12026" y="6893"/>
                </a:cubicBezTo>
                <a:cubicBezTo>
                  <a:pt x="12011" y="6891"/>
                  <a:pt x="12002" y="6912"/>
                  <a:pt x="11986" y="6903"/>
                </a:cubicBezTo>
                <a:cubicBezTo>
                  <a:pt x="11987" y="6897"/>
                  <a:pt x="11985" y="6889"/>
                  <a:pt x="11985" y="6883"/>
                </a:cubicBezTo>
                <a:cubicBezTo>
                  <a:pt x="11953" y="6863"/>
                  <a:pt x="11865" y="6832"/>
                  <a:pt x="11833" y="6847"/>
                </a:cubicBezTo>
                <a:close/>
                <a:moveTo>
                  <a:pt x="19601" y="7123"/>
                </a:moveTo>
                <a:cubicBezTo>
                  <a:pt x="19552" y="7099"/>
                  <a:pt x="19488" y="7197"/>
                  <a:pt x="19473" y="7272"/>
                </a:cubicBezTo>
                <a:cubicBezTo>
                  <a:pt x="19498" y="7243"/>
                  <a:pt x="19523" y="7375"/>
                  <a:pt x="19554" y="7367"/>
                </a:cubicBezTo>
                <a:cubicBezTo>
                  <a:pt x="19559" y="7284"/>
                  <a:pt x="19568" y="7183"/>
                  <a:pt x="19617" y="7285"/>
                </a:cubicBezTo>
                <a:cubicBezTo>
                  <a:pt x="19607" y="7265"/>
                  <a:pt x="19639" y="7194"/>
                  <a:pt x="19642" y="7193"/>
                </a:cubicBezTo>
                <a:cubicBezTo>
                  <a:pt x="19632" y="7153"/>
                  <a:pt x="19617" y="7131"/>
                  <a:pt x="19601" y="7123"/>
                </a:cubicBezTo>
                <a:close/>
                <a:moveTo>
                  <a:pt x="19330" y="7203"/>
                </a:moveTo>
                <a:cubicBezTo>
                  <a:pt x="19316" y="7210"/>
                  <a:pt x="19302" y="7229"/>
                  <a:pt x="19291" y="7264"/>
                </a:cubicBezTo>
                <a:cubicBezTo>
                  <a:pt x="19290" y="7264"/>
                  <a:pt x="19290" y="7265"/>
                  <a:pt x="19290" y="7266"/>
                </a:cubicBezTo>
                <a:cubicBezTo>
                  <a:pt x="19289" y="7266"/>
                  <a:pt x="19289" y="7266"/>
                  <a:pt x="19289" y="7267"/>
                </a:cubicBezTo>
                <a:cubicBezTo>
                  <a:pt x="19289" y="7268"/>
                  <a:pt x="19289" y="7268"/>
                  <a:pt x="19289" y="7269"/>
                </a:cubicBezTo>
                <a:cubicBezTo>
                  <a:pt x="19280" y="7297"/>
                  <a:pt x="19335" y="7431"/>
                  <a:pt x="19341" y="7440"/>
                </a:cubicBezTo>
                <a:cubicBezTo>
                  <a:pt x="19346" y="7445"/>
                  <a:pt x="19353" y="7450"/>
                  <a:pt x="19358" y="7451"/>
                </a:cubicBezTo>
                <a:cubicBezTo>
                  <a:pt x="19359" y="7431"/>
                  <a:pt x="19342" y="7295"/>
                  <a:pt x="19337" y="7303"/>
                </a:cubicBezTo>
                <a:cubicBezTo>
                  <a:pt x="19366" y="7253"/>
                  <a:pt x="19369" y="7718"/>
                  <a:pt x="19442" y="7615"/>
                </a:cubicBezTo>
                <a:cubicBezTo>
                  <a:pt x="19481" y="7561"/>
                  <a:pt x="19457" y="7477"/>
                  <a:pt x="19459" y="7404"/>
                </a:cubicBezTo>
                <a:cubicBezTo>
                  <a:pt x="19464" y="7288"/>
                  <a:pt x="19451" y="7350"/>
                  <a:pt x="19419" y="7277"/>
                </a:cubicBezTo>
                <a:cubicBezTo>
                  <a:pt x="19424" y="7270"/>
                  <a:pt x="19375" y="7182"/>
                  <a:pt x="19330" y="7203"/>
                </a:cubicBezTo>
                <a:close/>
                <a:moveTo>
                  <a:pt x="19475" y="7356"/>
                </a:moveTo>
                <a:lnTo>
                  <a:pt x="19475" y="7359"/>
                </a:lnTo>
                <a:cubicBezTo>
                  <a:pt x="19475" y="7358"/>
                  <a:pt x="19475" y="7357"/>
                  <a:pt x="19475" y="7356"/>
                </a:cubicBezTo>
                <a:close/>
                <a:moveTo>
                  <a:pt x="12651" y="7947"/>
                </a:moveTo>
                <a:cubicBezTo>
                  <a:pt x="12653" y="7995"/>
                  <a:pt x="12651" y="8033"/>
                  <a:pt x="12639" y="8050"/>
                </a:cubicBezTo>
                <a:cubicBezTo>
                  <a:pt x="12644" y="8015"/>
                  <a:pt x="12649" y="7981"/>
                  <a:pt x="12651" y="7947"/>
                </a:cubicBezTo>
                <a:close/>
                <a:moveTo>
                  <a:pt x="12624" y="8124"/>
                </a:moveTo>
                <a:lnTo>
                  <a:pt x="12673" y="8129"/>
                </a:lnTo>
                <a:cubicBezTo>
                  <a:pt x="12706" y="8214"/>
                  <a:pt x="12839" y="8533"/>
                  <a:pt x="12828" y="8617"/>
                </a:cubicBezTo>
                <a:cubicBezTo>
                  <a:pt x="12813" y="8721"/>
                  <a:pt x="12901" y="8754"/>
                  <a:pt x="12920" y="8812"/>
                </a:cubicBezTo>
                <a:cubicBezTo>
                  <a:pt x="12951" y="8900"/>
                  <a:pt x="12954" y="8966"/>
                  <a:pt x="12966" y="9057"/>
                </a:cubicBezTo>
                <a:cubicBezTo>
                  <a:pt x="12948" y="9308"/>
                  <a:pt x="13096" y="9427"/>
                  <a:pt x="13141" y="9613"/>
                </a:cubicBezTo>
                <a:cubicBezTo>
                  <a:pt x="13169" y="9729"/>
                  <a:pt x="13255" y="9841"/>
                  <a:pt x="13262" y="9966"/>
                </a:cubicBezTo>
                <a:cubicBezTo>
                  <a:pt x="13269" y="10096"/>
                  <a:pt x="13278" y="10347"/>
                  <a:pt x="13314" y="10493"/>
                </a:cubicBezTo>
                <a:cubicBezTo>
                  <a:pt x="13280" y="10394"/>
                  <a:pt x="13179" y="10148"/>
                  <a:pt x="13119" y="10168"/>
                </a:cubicBezTo>
                <a:cubicBezTo>
                  <a:pt x="13108" y="10096"/>
                  <a:pt x="13077" y="10094"/>
                  <a:pt x="13065" y="10028"/>
                </a:cubicBezTo>
                <a:cubicBezTo>
                  <a:pt x="13053" y="9968"/>
                  <a:pt x="13040" y="9682"/>
                  <a:pt x="12982" y="9682"/>
                </a:cubicBezTo>
                <a:cubicBezTo>
                  <a:pt x="12909" y="9682"/>
                  <a:pt x="12889" y="9347"/>
                  <a:pt x="12881" y="9255"/>
                </a:cubicBezTo>
                <a:lnTo>
                  <a:pt x="12894" y="9257"/>
                </a:lnTo>
                <a:cubicBezTo>
                  <a:pt x="12870" y="9063"/>
                  <a:pt x="12786" y="8993"/>
                  <a:pt x="12751" y="8827"/>
                </a:cubicBezTo>
                <a:lnTo>
                  <a:pt x="12740" y="8833"/>
                </a:lnTo>
                <a:cubicBezTo>
                  <a:pt x="12738" y="8815"/>
                  <a:pt x="12734" y="8796"/>
                  <a:pt x="12734" y="8778"/>
                </a:cubicBezTo>
                <a:cubicBezTo>
                  <a:pt x="12736" y="8777"/>
                  <a:pt x="12774" y="8771"/>
                  <a:pt x="12774" y="8771"/>
                </a:cubicBezTo>
                <a:cubicBezTo>
                  <a:pt x="12770" y="8760"/>
                  <a:pt x="12726" y="8689"/>
                  <a:pt x="12726" y="8682"/>
                </a:cubicBezTo>
                <a:cubicBezTo>
                  <a:pt x="12670" y="8507"/>
                  <a:pt x="12620" y="8329"/>
                  <a:pt x="12581" y="8141"/>
                </a:cubicBezTo>
                <a:cubicBezTo>
                  <a:pt x="12592" y="8154"/>
                  <a:pt x="12604" y="8160"/>
                  <a:pt x="12617" y="8162"/>
                </a:cubicBezTo>
                <a:cubicBezTo>
                  <a:pt x="12621" y="8149"/>
                  <a:pt x="12621" y="8137"/>
                  <a:pt x="12624" y="8124"/>
                </a:cubicBezTo>
                <a:close/>
                <a:moveTo>
                  <a:pt x="18942" y="8544"/>
                </a:moveTo>
                <a:cubicBezTo>
                  <a:pt x="18893" y="8544"/>
                  <a:pt x="18883" y="8645"/>
                  <a:pt x="18865" y="8717"/>
                </a:cubicBezTo>
                <a:cubicBezTo>
                  <a:pt x="18826" y="8865"/>
                  <a:pt x="18898" y="8938"/>
                  <a:pt x="18922" y="9058"/>
                </a:cubicBezTo>
                <a:cubicBezTo>
                  <a:pt x="18922" y="9058"/>
                  <a:pt x="18927" y="9058"/>
                  <a:pt x="18927" y="9058"/>
                </a:cubicBezTo>
                <a:cubicBezTo>
                  <a:pt x="18929" y="9001"/>
                  <a:pt x="19000" y="8545"/>
                  <a:pt x="18942" y="8544"/>
                </a:cubicBezTo>
                <a:close/>
                <a:moveTo>
                  <a:pt x="4217" y="8842"/>
                </a:moveTo>
                <a:cubicBezTo>
                  <a:pt x="4178" y="8851"/>
                  <a:pt x="4015" y="8955"/>
                  <a:pt x="4020" y="9053"/>
                </a:cubicBezTo>
                <a:cubicBezTo>
                  <a:pt x="4021" y="9071"/>
                  <a:pt x="4233" y="8826"/>
                  <a:pt x="4259" y="8929"/>
                </a:cubicBezTo>
                <a:cubicBezTo>
                  <a:pt x="4254" y="8958"/>
                  <a:pt x="4242" y="8966"/>
                  <a:pt x="4222" y="8955"/>
                </a:cubicBezTo>
                <a:cubicBezTo>
                  <a:pt x="4255" y="8925"/>
                  <a:pt x="4392" y="9075"/>
                  <a:pt x="4435" y="9081"/>
                </a:cubicBezTo>
                <a:cubicBezTo>
                  <a:pt x="4492" y="9089"/>
                  <a:pt x="4460" y="9241"/>
                  <a:pt x="4520" y="9234"/>
                </a:cubicBezTo>
                <a:cubicBezTo>
                  <a:pt x="4598" y="9225"/>
                  <a:pt x="4551" y="9310"/>
                  <a:pt x="4519" y="9368"/>
                </a:cubicBezTo>
                <a:cubicBezTo>
                  <a:pt x="4528" y="9367"/>
                  <a:pt x="4792" y="9354"/>
                  <a:pt x="4776" y="9306"/>
                </a:cubicBezTo>
                <a:cubicBezTo>
                  <a:pt x="4760" y="9259"/>
                  <a:pt x="4682" y="9249"/>
                  <a:pt x="4677" y="9221"/>
                </a:cubicBezTo>
                <a:cubicBezTo>
                  <a:pt x="4666" y="9157"/>
                  <a:pt x="4527" y="9002"/>
                  <a:pt x="4474" y="8965"/>
                </a:cubicBezTo>
                <a:cubicBezTo>
                  <a:pt x="4390" y="8906"/>
                  <a:pt x="4318" y="8816"/>
                  <a:pt x="4217" y="8842"/>
                </a:cubicBezTo>
                <a:close/>
                <a:moveTo>
                  <a:pt x="4963" y="9314"/>
                </a:moveTo>
                <a:cubicBezTo>
                  <a:pt x="4914" y="9314"/>
                  <a:pt x="4836" y="9314"/>
                  <a:pt x="4795" y="9390"/>
                </a:cubicBezTo>
                <a:lnTo>
                  <a:pt x="4865" y="9449"/>
                </a:lnTo>
                <a:cubicBezTo>
                  <a:pt x="4864" y="9452"/>
                  <a:pt x="4862" y="9551"/>
                  <a:pt x="4871" y="9551"/>
                </a:cubicBezTo>
                <a:cubicBezTo>
                  <a:pt x="4837" y="9606"/>
                  <a:pt x="4743" y="9441"/>
                  <a:pt x="4730" y="9574"/>
                </a:cubicBezTo>
                <a:cubicBezTo>
                  <a:pt x="4720" y="9679"/>
                  <a:pt x="4790" y="9674"/>
                  <a:pt x="4813" y="9659"/>
                </a:cubicBezTo>
                <a:cubicBezTo>
                  <a:pt x="4828" y="9647"/>
                  <a:pt x="4899" y="9654"/>
                  <a:pt x="4909" y="9657"/>
                </a:cubicBezTo>
                <a:cubicBezTo>
                  <a:pt x="4910" y="9702"/>
                  <a:pt x="4923" y="9738"/>
                  <a:pt x="4942" y="9761"/>
                </a:cubicBezTo>
                <a:lnTo>
                  <a:pt x="4949" y="9741"/>
                </a:lnTo>
                <a:lnTo>
                  <a:pt x="4956" y="9746"/>
                </a:lnTo>
                <a:cubicBezTo>
                  <a:pt x="4961" y="9731"/>
                  <a:pt x="4990" y="9626"/>
                  <a:pt x="4998" y="9625"/>
                </a:cubicBezTo>
                <a:cubicBezTo>
                  <a:pt x="5035" y="9668"/>
                  <a:pt x="5229" y="9653"/>
                  <a:pt x="5182" y="9511"/>
                </a:cubicBezTo>
                <a:cubicBezTo>
                  <a:pt x="5169" y="9474"/>
                  <a:pt x="5083" y="9367"/>
                  <a:pt x="5067" y="9347"/>
                </a:cubicBezTo>
                <a:cubicBezTo>
                  <a:pt x="5044" y="9318"/>
                  <a:pt x="4991" y="9314"/>
                  <a:pt x="4963" y="9314"/>
                </a:cubicBezTo>
                <a:close/>
                <a:moveTo>
                  <a:pt x="19021" y="9629"/>
                </a:moveTo>
                <a:cubicBezTo>
                  <a:pt x="18993" y="9629"/>
                  <a:pt x="18969" y="9641"/>
                  <a:pt x="18967" y="9692"/>
                </a:cubicBezTo>
                <a:cubicBezTo>
                  <a:pt x="18965" y="9745"/>
                  <a:pt x="19004" y="9984"/>
                  <a:pt x="18984" y="10014"/>
                </a:cubicBezTo>
                <a:cubicBezTo>
                  <a:pt x="18972" y="10033"/>
                  <a:pt x="18959" y="9974"/>
                  <a:pt x="18949" y="10010"/>
                </a:cubicBezTo>
                <a:cubicBezTo>
                  <a:pt x="18938" y="10052"/>
                  <a:pt x="18984" y="10289"/>
                  <a:pt x="19010" y="10294"/>
                </a:cubicBezTo>
                <a:cubicBezTo>
                  <a:pt x="19024" y="10297"/>
                  <a:pt x="19009" y="10207"/>
                  <a:pt x="19032" y="10243"/>
                </a:cubicBezTo>
                <a:cubicBezTo>
                  <a:pt x="19053" y="10277"/>
                  <a:pt x="18997" y="10420"/>
                  <a:pt x="19075" y="10401"/>
                </a:cubicBezTo>
                <a:cubicBezTo>
                  <a:pt x="19098" y="10395"/>
                  <a:pt x="19171" y="10413"/>
                  <a:pt x="19184" y="10449"/>
                </a:cubicBezTo>
                <a:cubicBezTo>
                  <a:pt x="19179" y="10429"/>
                  <a:pt x="19175" y="10409"/>
                  <a:pt x="19173" y="10388"/>
                </a:cubicBezTo>
                <a:cubicBezTo>
                  <a:pt x="19207" y="10401"/>
                  <a:pt x="19264" y="10601"/>
                  <a:pt x="19294" y="10572"/>
                </a:cubicBezTo>
                <a:cubicBezTo>
                  <a:pt x="19320" y="10545"/>
                  <a:pt x="19255" y="10447"/>
                  <a:pt x="19255" y="10413"/>
                </a:cubicBezTo>
                <a:cubicBezTo>
                  <a:pt x="19267" y="10420"/>
                  <a:pt x="19311" y="10436"/>
                  <a:pt x="19302" y="10381"/>
                </a:cubicBezTo>
                <a:cubicBezTo>
                  <a:pt x="19296" y="10339"/>
                  <a:pt x="19228" y="10345"/>
                  <a:pt x="19216" y="10334"/>
                </a:cubicBezTo>
                <a:cubicBezTo>
                  <a:pt x="19136" y="10253"/>
                  <a:pt x="19108" y="10370"/>
                  <a:pt x="19075" y="10160"/>
                </a:cubicBezTo>
                <a:cubicBezTo>
                  <a:pt x="19054" y="10031"/>
                  <a:pt x="19114" y="10023"/>
                  <a:pt x="19126" y="9913"/>
                </a:cubicBezTo>
                <a:cubicBezTo>
                  <a:pt x="19130" y="9883"/>
                  <a:pt x="19108" y="9682"/>
                  <a:pt x="19099" y="9639"/>
                </a:cubicBezTo>
                <a:cubicBezTo>
                  <a:pt x="19080" y="9642"/>
                  <a:pt x="19049" y="9630"/>
                  <a:pt x="19021" y="9629"/>
                </a:cubicBezTo>
                <a:close/>
                <a:moveTo>
                  <a:pt x="19024" y="10457"/>
                </a:moveTo>
                <a:cubicBezTo>
                  <a:pt x="19002" y="10457"/>
                  <a:pt x="19053" y="10628"/>
                  <a:pt x="19071" y="10644"/>
                </a:cubicBezTo>
                <a:cubicBezTo>
                  <a:pt x="19091" y="10663"/>
                  <a:pt x="19105" y="10456"/>
                  <a:pt x="19024" y="10457"/>
                </a:cubicBezTo>
                <a:close/>
                <a:moveTo>
                  <a:pt x="19288" y="10580"/>
                </a:moveTo>
                <a:cubicBezTo>
                  <a:pt x="19280" y="10643"/>
                  <a:pt x="19393" y="10753"/>
                  <a:pt x="19297" y="10759"/>
                </a:cubicBezTo>
                <a:cubicBezTo>
                  <a:pt x="19294" y="10793"/>
                  <a:pt x="19352" y="11008"/>
                  <a:pt x="19375" y="10999"/>
                </a:cubicBezTo>
                <a:cubicBezTo>
                  <a:pt x="19376" y="10949"/>
                  <a:pt x="19344" y="10880"/>
                  <a:pt x="19350" y="10834"/>
                </a:cubicBezTo>
                <a:cubicBezTo>
                  <a:pt x="19357" y="10784"/>
                  <a:pt x="19388" y="10832"/>
                  <a:pt x="19401" y="10807"/>
                </a:cubicBezTo>
                <a:cubicBezTo>
                  <a:pt x="19442" y="10727"/>
                  <a:pt x="19328" y="10576"/>
                  <a:pt x="19288" y="10580"/>
                </a:cubicBezTo>
                <a:close/>
                <a:moveTo>
                  <a:pt x="19133" y="10772"/>
                </a:moveTo>
                <a:cubicBezTo>
                  <a:pt x="19131" y="10804"/>
                  <a:pt x="19131" y="10888"/>
                  <a:pt x="19136" y="10928"/>
                </a:cubicBezTo>
                <a:cubicBezTo>
                  <a:pt x="19146" y="11003"/>
                  <a:pt x="19206" y="10948"/>
                  <a:pt x="19208" y="11038"/>
                </a:cubicBezTo>
                <a:cubicBezTo>
                  <a:pt x="19209" y="11057"/>
                  <a:pt x="19168" y="11059"/>
                  <a:pt x="19176" y="11102"/>
                </a:cubicBezTo>
                <a:cubicBezTo>
                  <a:pt x="19181" y="11129"/>
                  <a:pt x="19232" y="11230"/>
                  <a:pt x="19247" y="11200"/>
                </a:cubicBezTo>
                <a:cubicBezTo>
                  <a:pt x="19268" y="11157"/>
                  <a:pt x="19218" y="11097"/>
                  <a:pt x="19248" y="11048"/>
                </a:cubicBezTo>
                <a:cubicBezTo>
                  <a:pt x="19248" y="11062"/>
                  <a:pt x="19247" y="11130"/>
                  <a:pt x="19256" y="11136"/>
                </a:cubicBezTo>
                <a:cubicBezTo>
                  <a:pt x="19266" y="11142"/>
                  <a:pt x="19275" y="11075"/>
                  <a:pt x="19287" y="11066"/>
                </a:cubicBezTo>
                <a:cubicBezTo>
                  <a:pt x="19287" y="11126"/>
                  <a:pt x="19328" y="11149"/>
                  <a:pt x="19340" y="11089"/>
                </a:cubicBezTo>
                <a:cubicBezTo>
                  <a:pt x="19344" y="11071"/>
                  <a:pt x="19294" y="10959"/>
                  <a:pt x="19293" y="10905"/>
                </a:cubicBezTo>
                <a:cubicBezTo>
                  <a:pt x="19294" y="10937"/>
                  <a:pt x="19134" y="10752"/>
                  <a:pt x="19133" y="10772"/>
                </a:cubicBezTo>
                <a:close/>
                <a:moveTo>
                  <a:pt x="19410" y="11054"/>
                </a:moveTo>
                <a:cubicBezTo>
                  <a:pt x="19392" y="11076"/>
                  <a:pt x="19448" y="11165"/>
                  <a:pt x="19403" y="11179"/>
                </a:cubicBezTo>
                <a:cubicBezTo>
                  <a:pt x="19360" y="11192"/>
                  <a:pt x="19371" y="11185"/>
                  <a:pt x="19365" y="11251"/>
                </a:cubicBezTo>
                <a:cubicBezTo>
                  <a:pt x="19336" y="11247"/>
                  <a:pt x="19336" y="11227"/>
                  <a:pt x="19330" y="11294"/>
                </a:cubicBezTo>
                <a:cubicBezTo>
                  <a:pt x="19322" y="11393"/>
                  <a:pt x="19292" y="11249"/>
                  <a:pt x="19291" y="11248"/>
                </a:cubicBezTo>
                <a:cubicBezTo>
                  <a:pt x="19229" y="11171"/>
                  <a:pt x="19139" y="11493"/>
                  <a:pt x="19173" y="11507"/>
                </a:cubicBezTo>
                <a:cubicBezTo>
                  <a:pt x="19194" y="11517"/>
                  <a:pt x="19196" y="11362"/>
                  <a:pt x="19215" y="11379"/>
                </a:cubicBezTo>
                <a:cubicBezTo>
                  <a:pt x="19245" y="11409"/>
                  <a:pt x="19330" y="11336"/>
                  <a:pt x="19331" y="11439"/>
                </a:cubicBezTo>
                <a:cubicBezTo>
                  <a:pt x="19333" y="11598"/>
                  <a:pt x="19326" y="11666"/>
                  <a:pt x="19411" y="11655"/>
                </a:cubicBezTo>
                <a:cubicBezTo>
                  <a:pt x="19410" y="11655"/>
                  <a:pt x="19460" y="11780"/>
                  <a:pt x="19445" y="11631"/>
                </a:cubicBezTo>
                <a:cubicBezTo>
                  <a:pt x="19446" y="11639"/>
                  <a:pt x="19402" y="11392"/>
                  <a:pt x="19452" y="11450"/>
                </a:cubicBezTo>
                <a:cubicBezTo>
                  <a:pt x="19460" y="11460"/>
                  <a:pt x="19480" y="11545"/>
                  <a:pt x="19480" y="11552"/>
                </a:cubicBezTo>
                <a:lnTo>
                  <a:pt x="19483" y="11573"/>
                </a:lnTo>
                <a:cubicBezTo>
                  <a:pt x="19474" y="11474"/>
                  <a:pt x="19518" y="11448"/>
                  <a:pt x="19494" y="11337"/>
                </a:cubicBezTo>
                <a:cubicBezTo>
                  <a:pt x="19498" y="11357"/>
                  <a:pt x="19465" y="11234"/>
                  <a:pt x="19466" y="11240"/>
                </a:cubicBezTo>
                <a:cubicBezTo>
                  <a:pt x="19465" y="11232"/>
                  <a:pt x="19452" y="11003"/>
                  <a:pt x="19410" y="11054"/>
                </a:cubicBezTo>
                <a:close/>
                <a:moveTo>
                  <a:pt x="16088" y="11077"/>
                </a:moveTo>
                <a:cubicBezTo>
                  <a:pt x="16050" y="11101"/>
                  <a:pt x="16049" y="11406"/>
                  <a:pt x="16063" y="11498"/>
                </a:cubicBezTo>
                <a:cubicBezTo>
                  <a:pt x="16087" y="11647"/>
                  <a:pt x="16102" y="11710"/>
                  <a:pt x="16181" y="11601"/>
                </a:cubicBezTo>
                <a:cubicBezTo>
                  <a:pt x="16258" y="11496"/>
                  <a:pt x="16171" y="11268"/>
                  <a:pt x="16139" y="11164"/>
                </a:cubicBezTo>
                <a:cubicBezTo>
                  <a:pt x="16117" y="11092"/>
                  <a:pt x="16101" y="11069"/>
                  <a:pt x="16088" y="11077"/>
                </a:cubicBezTo>
                <a:close/>
                <a:moveTo>
                  <a:pt x="18800" y="11483"/>
                </a:moveTo>
                <a:cubicBezTo>
                  <a:pt x="18764" y="11516"/>
                  <a:pt x="18755" y="11648"/>
                  <a:pt x="18734" y="11704"/>
                </a:cubicBezTo>
                <a:lnTo>
                  <a:pt x="18741" y="11714"/>
                </a:lnTo>
                <a:cubicBezTo>
                  <a:pt x="18716" y="11709"/>
                  <a:pt x="18663" y="11751"/>
                  <a:pt x="18694" y="11814"/>
                </a:cubicBezTo>
                <a:cubicBezTo>
                  <a:pt x="18660" y="11863"/>
                  <a:pt x="18595" y="11857"/>
                  <a:pt x="18579" y="11933"/>
                </a:cubicBezTo>
                <a:cubicBezTo>
                  <a:pt x="18551" y="12063"/>
                  <a:pt x="18517" y="12097"/>
                  <a:pt x="18457" y="12136"/>
                </a:cubicBezTo>
                <a:cubicBezTo>
                  <a:pt x="18405" y="12169"/>
                  <a:pt x="18389" y="12352"/>
                  <a:pt x="18374" y="12359"/>
                </a:cubicBezTo>
                <a:cubicBezTo>
                  <a:pt x="18363" y="12359"/>
                  <a:pt x="18303" y="12328"/>
                  <a:pt x="18303" y="12307"/>
                </a:cubicBezTo>
                <a:lnTo>
                  <a:pt x="18304" y="12246"/>
                </a:lnTo>
                <a:lnTo>
                  <a:pt x="18280" y="12274"/>
                </a:lnTo>
                <a:lnTo>
                  <a:pt x="18278" y="12266"/>
                </a:lnTo>
                <a:cubicBezTo>
                  <a:pt x="18198" y="12340"/>
                  <a:pt x="18194" y="12506"/>
                  <a:pt x="18233" y="12637"/>
                </a:cubicBezTo>
                <a:cubicBezTo>
                  <a:pt x="18217" y="12666"/>
                  <a:pt x="18219" y="12716"/>
                  <a:pt x="18235" y="12745"/>
                </a:cubicBezTo>
                <a:cubicBezTo>
                  <a:pt x="18231" y="12766"/>
                  <a:pt x="18237" y="12790"/>
                  <a:pt x="18247" y="12798"/>
                </a:cubicBezTo>
                <a:cubicBezTo>
                  <a:pt x="18243" y="12823"/>
                  <a:pt x="18246" y="12843"/>
                  <a:pt x="18256" y="12858"/>
                </a:cubicBezTo>
                <a:cubicBezTo>
                  <a:pt x="18269" y="12860"/>
                  <a:pt x="18280" y="12848"/>
                  <a:pt x="18292" y="12840"/>
                </a:cubicBezTo>
                <a:cubicBezTo>
                  <a:pt x="18297" y="12851"/>
                  <a:pt x="18297" y="12865"/>
                  <a:pt x="18295" y="12880"/>
                </a:cubicBezTo>
                <a:cubicBezTo>
                  <a:pt x="18286" y="12898"/>
                  <a:pt x="18296" y="13124"/>
                  <a:pt x="18317" y="13144"/>
                </a:cubicBezTo>
                <a:cubicBezTo>
                  <a:pt x="18348" y="13174"/>
                  <a:pt x="18388" y="13149"/>
                  <a:pt x="18419" y="13142"/>
                </a:cubicBezTo>
                <a:cubicBezTo>
                  <a:pt x="18414" y="13270"/>
                  <a:pt x="18503" y="13247"/>
                  <a:pt x="18532" y="13164"/>
                </a:cubicBezTo>
                <a:cubicBezTo>
                  <a:pt x="18545" y="13197"/>
                  <a:pt x="18585" y="13253"/>
                  <a:pt x="18605" y="13215"/>
                </a:cubicBezTo>
                <a:cubicBezTo>
                  <a:pt x="18646" y="13308"/>
                  <a:pt x="18654" y="13350"/>
                  <a:pt x="18733" y="13271"/>
                </a:cubicBezTo>
                <a:cubicBezTo>
                  <a:pt x="18742" y="13371"/>
                  <a:pt x="18797" y="13229"/>
                  <a:pt x="18779" y="13133"/>
                </a:cubicBezTo>
                <a:cubicBezTo>
                  <a:pt x="18790" y="13120"/>
                  <a:pt x="18796" y="13098"/>
                  <a:pt x="18796" y="13072"/>
                </a:cubicBezTo>
                <a:lnTo>
                  <a:pt x="18806" y="13065"/>
                </a:lnTo>
                <a:cubicBezTo>
                  <a:pt x="18808" y="13024"/>
                  <a:pt x="18811" y="12938"/>
                  <a:pt x="18796" y="12908"/>
                </a:cubicBezTo>
                <a:cubicBezTo>
                  <a:pt x="18806" y="12888"/>
                  <a:pt x="18810" y="12875"/>
                  <a:pt x="18820" y="12885"/>
                </a:cubicBezTo>
                <a:cubicBezTo>
                  <a:pt x="18840" y="12834"/>
                  <a:pt x="18908" y="12749"/>
                  <a:pt x="18881" y="12681"/>
                </a:cubicBezTo>
                <a:cubicBezTo>
                  <a:pt x="18865" y="12642"/>
                  <a:pt x="18891" y="12538"/>
                  <a:pt x="18908" y="12519"/>
                </a:cubicBezTo>
                <a:cubicBezTo>
                  <a:pt x="18930" y="12519"/>
                  <a:pt x="18975" y="12549"/>
                  <a:pt x="18987" y="12489"/>
                </a:cubicBezTo>
                <a:cubicBezTo>
                  <a:pt x="19000" y="12420"/>
                  <a:pt x="18926" y="12356"/>
                  <a:pt x="18904" y="12318"/>
                </a:cubicBezTo>
                <a:cubicBezTo>
                  <a:pt x="18952" y="12230"/>
                  <a:pt x="18874" y="12182"/>
                  <a:pt x="18880" y="12098"/>
                </a:cubicBezTo>
                <a:lnTo>
                  <a:pt x="18886" y="12121"/>
                </a:lnTo>
                <a:lnTo>
                  <a:pt x="18893" y="12067"/>
                </a:lnTo>
                <a:lnTo>
                  <a:pt x="18895" y="12069"/>
                </a:lnTo>
                <a:cubicBezTo>
                  <a:pt x="18890" y="11973"/>
                  <a:pt x="18943" y="11977"/>
                  <a:pt x="18968" y="11911"/>
                </a:cubicBezTo>
                <a:cubicBezTo>
                  <a:pt x="18961" y="11905"/>
                  <a:pt x="18945" y="11872"/>
                  <a:pt x="18938" y="11872"/>
                </a:cubicBezTo>
                <a:cubicBezTo>
                  <a:pt x="19068" y="11872"/>
                  <a:pt x="18952" y="11652"/>
                  <a:pt x="18884" y="11639"/>
                </a:cubicBezTo>
                <a:cubicBezTo>
                  <a:pt x="18889" y="11596"/>
                  <a:pt x="18856" y="11529"/>
                  <a:pt x="18846" y="11488"/>
                </a:cubicBezTo>
                <a:cubicBezTo>
                  <a:pt x="18827" y="11470"/>
                  <a:pt x="18812" y="11472"/>
                  <a:pt x="18800" y="11483"/>
                </a:cubicBezTo>
                <a:close/>
                <a:moveTo>
                  <a:pt x="17206" y="11745"/>
                </a:moveTo>
                <a:cubicBezTo>
                  <a:pt x="17191" y="11754"/>
                  <a:pt x="17186" y="11776"/>
                  <a:pt x="17199" y="11816"/>
                </a:cubicBezTo>
                <a:cubicBezTo>
                  <a:pt x="17226" y="11898"/>
                  <a:pt x="17272" y="11965"/>
                  <a:pt x="17306" y="12033"/>
                </a:cubicBezTo>
                <a:cubicBezTo>
                  <a:pt x="17340" y="12099"/>
                  <a:pt x="17369" y="12255"/>
                  <a:pt x="17413" y="12292"/>
                </a:cubicBezTo>
                <a:cubicBezTo>
                  <a:pt x="17453" y="12326"/>
                  <a:pt x="17473" y="12373"/>
                  <a:pt x="17481" y="12463"/>
                </a:cubicBezTo>
                <a:cubicBezTo>
                  <a:pt x="17491" y="12582"/>
                  <a:pt x="17549" y="12669"/>
                  <a:pt x="17579" y="12771"/>
                </a:cubicBezTo>
                <a:cubicBezTo>
                  <a:pt x="17614" y="12892"/>
                  <a:pt x="17619" y="13101"/>
                  <a:pt x="17686" y="13174"/>
                </a:cubicBezTo>
                <a:cubicBezTo>
                  <a:pt x="17729" y="13220"/>
                  <a:pt x="17750" y="13350"/>
                  <a:pt x="17796" y="13410"/>
                </a:cubicBezTo>
                <a:cubicBezTo>
                  <a:pt x="17821" y="13442"/>
                  <a:pt x="17864" y="13579"/>
                  <a:pt x="17886" y="13587"/>
                </a:cubicBezTo>
                <a:cubicBezTo>
                  <a:pt x="17884" y="13566"/>
                  <a:pt x="17878" y="13539"/>
                  <a:pt x="17887" y="13522"/>
                </a:cubicBezTo>
                <a:cubicBezTo>
                  <a:pt x="17902" y="13536"/>
                  <a:pt x="17964" y="13581"/>
                  <a:pt x="17976" y="13543"/>
                </a:cubicBezTo>
                <a:cubicBezTo>
                  <a:pt x="17987" y="13505"/>
                  <a:pt x="18009" y="13166"/>
                  <a:pt x="18000" y="13126"/>
                </a:cubicBezTo>
                <a:cubicBezTo>
                  <a:pt x="18011" y="13138"/>
                  <a:pt x="18024" y="13142"/>
                  <a:pt x="18033" y="13159"/>
                </a:cubicBezTo>
                <a:cubicBezTo>
                  <a:pt x="18031" y="13084"/>
                  <a:pt x="18034" y="12992"/>
                  <a:pt x="17992" y="12918"/>
                </a:cubicBezTo>
                <a:cubicBezTo>
                  <a:pt x="17974" y="12886"/>
                  <a:pt x="17925" y="12920"/>
                  <a:pt x="17929" y="12973"/>
                </a:cubicBezTo>
                <a:cubicBezTo>
                  <a:pt x="17932" y="13020"/>
                  <a:pt x="17979" y="13019"/>
                  <a:pt x="17986" y="13088"/>
                </a:cubicBezTo>
                <a:cubicBezTo>
                  <a:pt x="17957" y="13025"/>
                  <a:pt x="17940" y="13024"/>
                  <a:pt x="17901" y="12993"/>
                </a:cubicBezTo>
                <a:cubicBezTo>
                  <a:pt x="17869" y="12833"/>
                  <a:pt x="17806" y="12770"/>
                  <a:pt x="17830" y="12624"/>
                </a:cubicBezTo>
                <a:cubicBezTo>
                  <a:pt x="17840" y="12565"/>
                  <a:pt x="17672" y="12277"/>
                  <a:pt x="17634" y="12266"/>
                </a:cubicBezTo>
                <a:cubicBezTo>
                  <a:pt x="17565" y="12245"/>
                  <a:pt x="17441" y="11994"/>
                  <a:pt x="17409" y="11887"/>
                </a:cubicBezTo>
                <a:cubicBezTo>
                  <a:pt x="17389" y="11817"/>
                  <a:pt x="17251" y="11721"/>
                  <a:pt x="17206" y="11745"/>
                </a:cubicBezTo>
                <a:close/>
                <a:moveTo>
                  <a:pt x="19682" y="12189"/>
                </a:moveTo>
                <a:cubicBezTo>
                  <a:pt x="19681" y="12181"/>
                  <a:pt x="19675" y="12181"/>
                  <a:pt x="19662" y="12192"/>
                </a:cubicBezTo>
                <a:cubicBezTo>
                  <a:pt x="19578" y="12264"/>
                  <a:pt x="19574" y="12676"/>
                  <a:pt x="19658" y="12748"/>
                </a:cubicBezTo>
                <a:lnTo>
                  <a:pt x="19661" y="12748"/>
                </a:lnTo>
                <a:cubicBezTo>
                  <a:pt x="19668" y="12635"/>
                  <a:pt x="19588" y="12590"/>
                  <a:pt x="19673" y="12542"/>
                </a:cubicBezTo>
                <a:cubicBezTo>
                  <a:pt x="19685" y="12514"/>
                  <a:pt x="19682" y="12491"/>
                  <a:pt x="19665" y="12471"/>
                </a:cubicBezTo>
                <a:cubicBezTo>
                  <a:pt x="19680" y="12427"/>
                  <a:pt x="19697" y="12420"/>
                  <a:pt x="19691" y="12351"/>
                </a:cubicBezTo>
                <a:cubicBezTo>
                  <a:pt x="19680" y="12348"/>
                  <a:pt x="19602" y="12373"/>
                  <a:pt x="19646" y="12297"/>
                </a:cubicBezTo>
                <a:cubicBezTo>
                  <a:pt x="19646" y="12296"/>
                  <a:pt x="19685" y="12212"/>
                  <a:pt x="19682" y="12189"/>
                </a:cubicBezTo>
                <a:close/>
                <a:moveTo>
                  <a:pt x="19413" y="12369"/>
                </a:moveTo>
                <a:cubicBezTo>
                  <a:pt x="19403" y="12387"/>
                  <a:pt x="19394" y="12408"/>
                  <a:pt x="19388" y="12432"/>
                </a:cubicBezTo>
                <a:cubicBezTo>
                  <a:pt x="19298" y="12645"/>
                  <a:pt x="19175" y="12404"/>
                  <a:pt x="19072" y="12491"/>
                </a:cubicBezTo>
                <a:cubicBezTo>
                  <a:pt x="19017" y="12537"/>
                  <a:pt x="18924" y="13129"/>
                  <a:pt x="18963" y="13218"/>
                </a:cubicBezTo>
                <a:cubicBezTo>
                  <a:pt x="18984" y="13269"/>
                  <a:pt x="18990" y="13641"/>
                  <a:pt x="19032" y="13566"/>
                </a:cubicBezTo>
                <a:cubicBezTo>
                  <a:pt x="19079" y="13482"/>
                  <a:pt x="19063" y="13246"/>
                  <a:pt x="19055" y="13134"/>
                </a:cubicBezTo>
                <a:cubicBezTo>
                  <a:pt x="19167" y="13020"/>
                  <a:pt x="19069" y="13554"/>
                  <a:pt x="19224" y="13356"/>
                </a:cubicBezTo>
                <a:cubicBezTo>
                  <a:pt x="19254" y="13318"/>
                  <a:pt x="19165" y="13043"/>
                  <a:pt x="19151" y="13001"/>
                </a:cubicBezTo>
                <a:cubicBezTo>
                  <a:pt x="19127" y="12927"/>
                  <a:pt x="19281" y="12840"/>
                  <a:pt x="19286" y="12781"/>
                </a:cubicBezTo>
                <a:cubicBezTo>
                  <a:pt x="19290" y="12726"/>
                  <a:pt x="18962" y="13036"/>
                  <a:pt x="19042" y="12637"/>
                </a:cubicBezTo>
                <a:cubicBezTo>
                  <a:pt x="19062" y="12538"/>
                  <a:pt x="19208" y="12583"/>
                  <a:pt x="19245" y="12591"/>
                </a:cubicBezTo>
                <a:cubicBezTo>
                  <a:pt x="19291" y="12600"/>
                  <a:pt x="19340" y="12636"/>
                  <a:pt x="19376" y="12553"/>
                </a:cubicBezTo>
                <a:cubicBezTo>
                  <a:pt x="19379" y="12546"/>
                  <a:pt x="19448" y="12346"/>
                  <a:pt x="19413" y="12369"/>
                </a:cubicBezTo>
                <a:close/>
                <a:moveTo>
                  <a:pt x="6414" y="12568"/>
                </a:moveTo>
                <a:lnTo>
                  <a:pt x="6411" y="12583"/>
                </a:lnTo>
                <a:cubicBezTo>
                  <a:pt x="6394" y="12666"/>
                  <a:pt x="6391" y="12698"/>
                  <a:pt x="6353" y="12750"/>
                </a:cubicBezTo>
                <a:cubicBezTo>
                  <a:pt x="6365" y="12677"/>
                  <a:pt x="6389" y="12629"/>
                  <a:pt x="6414" y="12568"/>
                </a:cubicBezTo>
                <a:close/>
                <a:moveTo>
                  <a:pt x="19949" y="12675"/>
                </a:moveTo>
                <a:cubicBezTo>
                  <a:pt x="19920" y="12692"/>
                  <a:pt x="19909" y="12760"/>
                  <a:pt x="19890" y="12760"/>
                </a:cubicBezTo>
                <a:cubicBezTo>
                  <a:pt x="19881" y="12752"/>
                  <a:pt x="19854" y="12742"/>
                  <a:pt x="19850" y="12770"/>
                </a:cubicBezTo>
                <a:cubicBezTo>
                  <a:pt x="19779" y="12693"/>
                  <a:pt x="19911" y="13029"/>
                  <a:pt x="19945" y="13044"/>
                </a:cubicBezTo>
                <a:cubicBezTo>
                  <a:pt x="19889" y="13065"/>
                  <a:pt x="19955" y="13213"/>
                  <a:pt x="19963" y="13271"/>
                </a:cubicBezTo>
                <a:cubicBezTo>
                  <a:pt x="19988" y="13472"/>
                  <a:pt x="20026" y="13262"/>
                  <a:pt x="20048" y="13262"/>
                </a:cubicBezTo>
                <a:cubicBezTo>
                  <a:pt x="20084" y="13262"/>
                  <a:pt x="20214" y="13432"/>
                  <a:pt x="20258" y="13463"/>
                </a:cubicBezTo>
                <a:cubicBezTo>
                  <a:pt x="20303" y="13495"/>
                  <a:pt x="20326" y="13506"/>
                  <a:pt x="20355" y="13589"/>
                </a:cubicBezTo>
                <a:cubicBezTo>
                  <a:pt x="20367" y="13624"/>
                  <a:pt x="20365" y="13700"/>
                  <a:pt x="20387" y="13724"/>
                </a:cubicBezTo>
                <a:cubicBezTo>
                  <a:pt x="20384" y="13751"/>
                  <a:pt x="20381" y="13770"/>
                  <a:pt x="20385" y="13797"/>
                </a:cubicBezTo>
                <a:cubicBezTo>
                  <a:pt x="20329" y="13818"/>
                  <a:pt x="20291" y="13920"/>
                  <a:pt x="20296" y="14029"/>
                </a:cubicBezTo>
                <a:cubicBezTo>
                  <a:pt x="20346" y="14034"/>
                  <a:pt x="20406" y="13994"/>
                  <a:pt x="20432" y="13994"/>
                </a:cubicBezTo>
                <a:cubicBezTo>
                  <a:pt x="20432" y="13935"/>
                  <a:pt x="20552" y="14174"/>
                  <a:pt x="20560" y="14190"/>
                </a:cubicBezTo>
                <a:cubicBezTo>
                  <a:pt x="20563" y="14158"/>
                  <a:pt x="20564" y="14125"/>
                  <a:pt x="20566" y="14093"/>
                </a:cubicBezTo>
                <a:cubicBezTo>
                  <a:pt x="20634" y="14142"/>
                  <a:pt x="20783" y="14137"/>
                  <a:pt x="20738" y="13960"/>
                </a:cubicBezTo>
                <a:cubicBezTo>
                  <a:pt x="20857" y="13798"/>
                  <a:pt x="20902" y="13928"/>
                  <a:pt x="20975" y="14104"/>
                </a:cubicBezTo>
                <a:cubicBezTo>
                  <a:pt x="21013" y="14222"/>
                  <a:pt x="21154" y="14357"/>
                  <a:pt x="21235" y="14357"/>
                </a:cubicBezTo>
                <a:cubicBezTo>
                  <a:pt x="21325" y="14357"/>
                  <a:pt x="21217" y="14111"/>
                  <a:pt x="21175" y="14109"/>
                </a:cubicBezTo>
                <a:cubicBezTo>
                  <a:pt x="21189" y="14042"/>
                  <a:pt x="21162" y="14014"/>
                  <a:pt x="21134" y="14021"/>
                </a:cubicBezTo>
                <a:cubicBezTo>
                  <a:pt x="21125" y="14016"/>
                  <a:pt x="21040" y="13760"/>
                  <a:pt x="21031" y="13714"/>
                </a:cubicBezTo>
                <a:cubicBezTo>
                  <a:pt x="21053" y="13707"/>
                  <a:pt x="21075" y="13713"/>
                  <a:pt x="21097" y="13707"/>
                </a:cubicBezTo>
                <a:cubicBezTo>
                  <a:pt x="21114" y="13578"/>
                  <a:pt x="21018" y="13435"/>
                  <a:pt x="20955" y="13448"/>
                </a:cubicBezTo>
                <a:cubicBezTo>
                  <a:pt x="20975" y="13379"/>
                  <a:pt x="20907" y="13207"/>
                  <a:pt x="20868" y="13228"/>
                </a:cubicBezTo>
                <a:cubicBezTo>
                  <a:pt x="20859" y="13146"/>
                  <a:pt x="20622" y="12995"/>
                  <a:pt x="20577" y="12985"/>
                </a:cubicBezTo>
                <a:cubicBezTo>
                  <a:pt x="20576" y="12997"/>
                  <a:pt x="20577" y="13015"/>
                  <a:pt x="20577" y="13028"/>
                </a:cubicBezTo>
                <a:cubicBezTo>
                  <a:pt x="20569" y="13024"/>
                  <a:pt x="20566" y="13021"/>
                  <a:pt x="20553" y="13016"/>
                </a:cubicBezTo>
                <a:cubicBezTo>
                  <a:pt x="20454" y="12981"/>
                  <a:pt x="20380" y="12785"/>
                  <a:pt x="20283" y="12898"/>
                </a:cubicBezTo>
                <a:lnTo>
                  <a:pt x="20285" y="12924"/>
                </a:lnTo>
                <a:lnTo>
                  <a:pt x="20278" y="12932"/>
                </a:lnTo>
                <a:cubicBezTo>
                  <a:pt x="20281" y="12939"/>
                  <a:pt x="20283" y="12946"/>
                  <a:pt x="20284" y="12955"/>
                </a:cubicBezTo>
                <a:cubicBezTo>
                  <a:pt x="20236" y="12979"/>
                  <a:pt x="20194" y="13152"/>
                  <a:pt x="20159" y="13152"/>
                </a:cubicBezTo>
                <a:cubicBezTo>
                  <a:pt x="20168" y="13152"/>
                  <a:pt x="20103" y="12984"/>
                  <a:pt x="20103" y="13018"/>
                </a:cubicBezTo>
                <a:cubicBezTo>
                  <a:pt x="20078" y="12935"/>
                  <a:pt x="20140" y="12719"/>
                  <a:pt x="20054" y="12719"/>
                </a:cubicBezTo>
                <a:cubicBezTo>
                  <a:pt x="20044" y="12706"/>
                  <a:pt x="19995" y="12684"/>
                  <a:pt x="19985" y="12678"/>
                </a:cubicBezTo>
                <a:cubicBezTo>
                  <a:pt x="19970" y="12668"/>
                  <a:pt x="19959" y="12669"/>
                  <a:pt x="19949" y="12675"/>
                </a:cubicBezTo>
                <a:close/>
                <a:moveTo>
                  <a:pt x="21279" y="13044"/>
                </a:moveTo>
                <a:cubicBezTo>
                  <a:pt x="21307" y="13173"/>
                  <a:pt x="21399" y="13172"/>
                  <a:pt x="21427" y="13315"/>
                </a:cubicBezTo>
                <a:cubicBezTo>
                  <a:pt x="21374" y="13168"/>
                  <a:pt x="21368" y="13398"/>
                  <a:pt x="21354" y="13410"/>
                </a:cubicBezTo>
                <a:cubicBezTo>
                  <a:pt x="21271" y="13481"/>
                  <a:pt x="21221" y="13483"/>
                  <a:pt x="21125" y="13500"/>
                </a:cubicBezTo>
                <a:cubicBezTo>
                  <a:pt x="21120" y="13528"/>
                  <a:pt x="21191" y="13578"/>
                  <a:pt x="21203" y="13587"/>
                </a:cubicBezTo>
                <a:cubicBezTo>
                  <a:pt x="21268" y="13637"/>
                  <a:pt x="21435" y="13512"/>
                  <a:pt x="21433" y="13346"/>
                </a:cubicBezTo>
                <a:cubicBezTo>
                  <a:pt x="21431" y="13378"/>
                  <a:pt x="21436" y="13405"/>
                  <a:pt x="21446" y="13426"/>
                </a:cubicBezTo>
                <a:cubicBezTo>
                  <a:pt x="21529" y="13283"/>
                  <a:pt x="21327" y="13086"/>
                  <a:pt x="21279" y="13044"/>
                </a:cubicBezTo>
                <a:close/>
                <a:moveTo>
                  <a:pt x="19704" y="13088"/>
                </a:moveTo>
                <a:cubicBezTo>
                  <a:pt x="19667" y="13083"/>
                  <a:pt x="19631" y="13092"/>
                  <a:pt x="19627" y="13129"/>
                </a:cubicBezTo>
                <a:cubicBezTo>
                  <a:pt x="19623" y="13164"/>
                  <a:pt x="19803" y="13240"/>
                  <a:pt x="19825" y="13254"/>
                </a:cubicBezTo>
                <a:cubicBezTo>
                  <a:pt x="19836" y="13199"/>
                  <a:pt x="19823" y="13155"/>
                  <a:pt x="19789" y="13121"/>
                </a:cubicBezTo>
                <a:cubicBezTo>
                  <a:pt x="19779" y="13111"/>
                  <a:pt x="19741" y="13093"/>
                  <a:pt x="19704" y="13088"/>
                </a:cubicBezTo>
                <a:close/>
                <a:moveTo>
                  <a:pt x="19494" y="13147"/>
                </a:moveTo>
                <a:cubicBezTo>
                  <a:pt x="19472" y="13140"/>
                  <a:pt x="19451" y="13150"/>
                  <a:pt x="19453" y="13190"/>
                </a:cubicBezTo>
                <a:cubicBezTo>
                  <a:pt x="19453" y="13191"/>
                  <a:pt x="19453" y="13190"/>
                  <a:pt x="19453" y="13192"/>
                </a:cubicBezTo>
                <a:cubicBezTo>
                  <a:pt x="19459" y="13268"/>
                  <a:pt x="19539" y="13300"/>
                  <a:pt x="19539" y="13221"/>
                </a:cubicBezTo>
                <a:lnTo>
                  <a:pt x="19539" y="13206"/>
                </a:lnTo>
                <a:cubicBezTo>
                  <a:pt x="19539" y="13178"/>
                  <a:pt x="19516" y="13155"/>
                  <a:pt x="19494" y="13147"/>
                </a:cubicBezTo>
                <a:close/>
                <a:moveTo>
                  <a:pt x="19245" y="13395"/>
                </a:moveTo>
                <a:cubicBezTo>
                  <a:pt x="19234" y="13383"/>
                  <a:pt x="19226" y="13398"/>
                  <a:pt x="19226" y="13479"/>
                </a:cubicBezTo>
                <a:cubicBezTo>
                  <a:pt x="19226" y="13610"/>
                  <a:pt x="19292" y="13577"/>
                  <a:pt x="19275" y="13484"/>
                </a:cubicBezTo>
                <a:cubicBezTo>
                  <a:pt x="19274" y="13476"/>
                  <a:pt x="19274" y="13478"/>
                  <a:pt x="19275" y="13481"/>
                </a:cubicBezTo>
                <a:cubicBezTo>
                  <a:pt x="19268" y="13448"/>
                  <a:pt x="19256" y="13407"/>
                  <a:pt x="19245" y="13395"/>
                </a:cubicBezTo>
                <a:close/>
                <a:moveTo>
                  <a:pt x="18008" y="13628"/>
                </a:moveTo>
                <a:cubicBezTo>
                  <a:pt x="17986" y="13643"/>
                  <a:pt x="17969" y="13680"/>
                  <a:pt x="17960" y="13750"/>
                </a:cubicBezTo>
                <a:cubicBezTo>
                  <a:pt x="18014" y="13751"/>
                  <a:pt x="18076" y="13860"/>
                  <a:pt x="18133" y="13889"/>
                </a:cubicBezTo>
                <a:cubicBezTo>
                  <a:pt x="18229" y="13939"/>
                  <a:pt x="18347" y="13983"/>
                  <a:pt x="18446" y="14001"/>
                </a:cubicBezTo>
                <a:cubicBezTo>
                  <a:pt x="18471" y="14006"/>
                  <a:pt x="18609" y="14080"/>
                  <a:pt x="18619" y="14042"/>
                </a:cubicBezTo>
                <a:cubicBezTo>
                  <a:pt x="18615" y="14057"/>
                  <a:pt x="18756" y="14038"/>
                  <a:pt x="18680" y="13973"/>
                </a:cubicBezTo>
                <a:cubicBezTo>
                  <a:pt x="18686" y="13978"/>
                  <a:pt x="18692" y="13984"/>
                  <a:pt x="18679" y="13973"/>
                </a:cubicBezTo>
                <a:cubicBezTo>
                  <a:pt x="18644" y="13944"/>
                  <a:pt x="18525" y="13919"/>
                  <a:pt x="18502" y="13868"/>
                </a:cubicBezTo>
                <a:cubicBezTo>
                  <a:pt x="18471" y="13799"/>
                  <a:pt x="18594" y="13813"/>
                  <a:pt x="18583" y="13773"/>
                </a:cubicBezTo>
                <a:cubicBezTo>
                  <a:pt x="18575" y="13745"/>
                  <a:pt x="18415" y="13774"/>
                  <a:pt x="18380" y="13732"/>
                </a:cubicBezTo>
                <a:cubicBezTo>
                  <a:pt x="18331" y="13671"/>
                  <a:pt x="18310" y="13813"/>
                  <a:pt x="18227" y="13766"/>
                </a:cubicBezTo>
                <a:cubicBezTo>
                  <a:pt x="18178" y="13739"/>
                  <a:pt x="18073" y="13585"/>
                  <a:pt x="18008" y="13628"/>
                </a:cubicBezTo>
                <a:close/>
                <a:moveTo>
                  <a:pt x="20657" y="14374"/>
                </a:moveTo>
                <a:cubicBezTo>
                  <a:pt x="20656" y="14372"/>
                  <a:pt x="20655" y="14370"/>
                  <a:pt x="20658" y="14377"/>
                </a:cubicBezTo>
                <a:cubicBezTo>
                  <a:pt x="20659" y="14378"/>
                  <a:pt x="20658" y="14376"/>
                  <a:pt x="20657" y="14374"/>
                </a:cubicBezTo>
                <a:close/>
                <a:moveTo>
                  <a:pt x="20642" y="14390"/>
                </a:moveTo>
                <a:cubicBezTo>
                  <a:pt x="20630" y="14409"/>
                  <a:pt x="20613" y="14484"/>
                  <a:pt x="20585" y="14564"/>
                </a:cubicBezTo>
                <a:cubicBezTo>
                  <a:pt x="20565" y="14622"/>
                  <a:pt x="20546" y="14795"/>
                  <a:pt x="20542" y="14869"/>
                </a:cubicBezTo>
                <a:cubicBezTo>
                  <a:pt x="20534" y="15023"/>
                  <a:pt x="20528" y="15375"/>
                  <a:pt x="20442" y="15455"/>
                </a:cubicBezTo>
                <a:cubicBezTo>
                  <a:pt x="20361" y="15531"/>
                  <a:pt x="20333" y="15371"/>
                  <a:pt x="20274" y="15314"/>
                </a:cubicBezTo>
                <a:cubicBezTo>
                  <a:pt x="20245" y="15286"/>
                  <a:pt x="20156" y="15177"/>
                  <a:pt x="20135" y="15130"/>
                </a:cubicBezTo>
                <a:cubicBezTo>
                  <a:pt x="20067" y="14979"/>
                  <a:pt x="20138" y="14986"/>
                  <a:pt x="20138" y="14833"/>
                </a:cubicBezTo>
                <a:cubicBezTo>
                  <a:pt x="20138" y="14758"/>
                  <a:pt x="20238" y="14655"/>
                  <a:pt x="20216" y="14597"/>
                </a:cubicBezTo>
                <a:cubicBezTo>
                  <a:pt x="20177" y="14498"/>
                  <a:pt x="20143" y="14584"/>
                  <a:pt x="20098" y="14603"/>
                </a:cubicBezTo>
                <a:cubicBezTo>
                  <a:pt x="20092" y="14606"/>
                  <a:pt x="20005" y="14545"/>
                  <a:pt x="19997" y="14538"/>
                </a:cubicBezTo>
                <a:cubicBezTo>
                  <a:pt x="19967" y="14515"/>
                  <a:pt x="19941" y="14481"/>
                  <a:pt x="19919" y="14438"/>
                </a:cubicBezTo>
                <a:cubicBezTo>
                  <a:pt x="19899" y="14399"/>
                  <a:pt x="19850" y="14433"/>
                  <a:pt x="19865" y="14456"/>
                </a:cubicBezTo>
                <a:cubicBezTo>
                  <a:pt x="19972" y="14625"/>
                  <a:pt x="19844" y="14539"/>
                  <a:pt x="19783" y="14617"/>
                </a:cubicBezTo>
                <a:cubicBezTo>
                  <a:pt x="19725" y="14692"/>
                  <a:pt x="19651" y="14869"/>
                  <a:pt x="19672" y="14989"/>
                </a:cubicBezTo>
                <a:cubicBezTo>
                  <a:pt x="19680" y="15040"/>
                  <a:pt x="19558" y="14988"/>
                  <a:pt x="19558" y="15030"/>
                </a:cubicBezTo>
                <a:cubicBezTo>
                  <a:pt x="19553" y="14625"/>
                  <a:pt x="19350" y="15030"/>
                  <a:pt x="19297" y="15086"/>
                </a:cubicBezTo>
                <a:cubicBezTo>
                  <a:pt x="19254" y="15130"/>
                  <a:pt x="19284" y="15271"/>
                  <a:pt x="19233" y="15244"/>
                </a:cubicBezTo>
                <a:cubicBezTo>
                  <a:pt x="19158" y="15202"/>
                  <a:pt x="19220" y="15427"/>
                  <a:pt x="19200" y="15345"/>
                </a:cubicBezTo>
                <a:cubicBezTo>
                  <a:pt x="19196" y="15376"/>
                  <a:pt x="19191" y="15407"/>
                  <a:pt x="19188" y="15437"/>
                </a:cubicBezTo>
                <a:cubicBezTo>
                  <a:pt x="19175" y="15384"/>
                  <a:pt x="19166" y="15331"/>
                  <a:pt x="19155" y="15277"/>
                </a:cubicBezTo>
                <a:cubicBezTo>
                  <a:pt x="19149" y="15252"/>
                  <a:pt x="19047" y="15608"/>
                  <a:pt x="19038" y="15623"/>
                </a:cubicBezTo>
                <a:cubicBezTo>
                  <a:pt x="18969" y="15750"/>
                  <a:pt x="18966" y="15864"/>
                  <a:pt x="18836" y="15846"/>
                </a:cubicBezTo>
                <a:cubicBezTo>
                  <a:pt x="18819" y="15844"/>
                  <a:pt x="18759" y="15910"/>
                  <a:pt x="18743" y="15925"/>
                </a:cubicBezTo>
                <a:cubicBezTo>
                  <a:pt x="18697" y="15970"/>
                  <a:pt x="18653" y="15926"/>
                  <a:pt x="18613" y="15982"/>
                </a:cubicBezTo>
                <a:cubicBezTo>
                  <a:pt x="18571" y="16041"/>
                  <a:pt x="18486" y="16216"/>
                  <a:pt x="18440" y="16238"/>
                </a:cubicBezTo>
                <a:cubicBezTo>
                  <a:pt x="18431" y="16243"/>
                  <a:pt x="18429" y="16213"/>
                  <a:pt x="18427" y="16188"/>
                </a:cubicBezTo>
                <a:cubicBezTo>
                  <a:pt x="18395" y="16221"/>
                  <a:pt x="18407" y="16391"/>
                  <a:pt x="18385" y="16435"/>
                </a:cubicBezTo>
                <a:cubicBezTo>
                  <a:pt x="18310" y="16587"/>
                  <a:pt x="18431" y="16751"/>
                  <a:pt x="18380" y="16870"/>
                </a:cubicBezTo>
                <a:cubicBezTo>
                  <a:pt x="18361" y="16914"/>
                  <a:pt x="18336" y="16732"/>
                  <a:pt x="18333" y="16765"/>
                </a:cubicBezTo>
                <a:cubicBezTo>
                  <a:pt x="18333" y="16764"/>
                  <a:pt x="18339" y="16853"/>
                  <a:pt x="18326" y="16838"/>
                </a:cubicBezTo>
                <a:cubicBezTo>
                  <a:pt x="18317" y="16827"/>
                  <a:pt x="18311" y="16758"/>
                  <a:pt x="18306" y="16756"/>
                </a:cubicBezTo>
                <a:cubicBezTo>
                  <a:pt x="18319" y="16763"/>
                  <a:pt x="18340" y="17170"/>
                  <a:pt x="18352" y="17237"/>
                </a:cubicBezTo>
                <a:cubicBezTo>
                  <a:pt x="18373" y="17356"/>
                  <a:pt x="18340" y="17457"/>
                  <a:pt x="18352" y="17573"/>
                </a:cubicBezTo>
                <a:cubicBezTo>
                  <a:pt x="18368" y="17733"/>
                  <a:pt x="18365" y="17832"/>
                  <a:pt x="18325" y="17983"/>
                </a:cubicBezTo>
                <a:cubicBezTo>
                  <a:pt x="18306" y="18055"/>
                  <a:pt x="18263" y="18038"/>
                  <a:pt x="18256" y="18085"/>
                </a:cubicBezTo>
                <a:cubicBezTo>
                  <a:pt x="18244" y="18166"/>
                  <a:pt x="18332" y="18305"/>
                  <a:pt x="18371" y="18297"/>
                </a:cubicBezTo>
                <a:cubicBezTo>
                  <a:pt x="18473" y="18276"/>
                  <a:pt x="18553" y="18105"/>
                  <a:pt x="18648" y="18097"/>
                </a:cubicBezTo>
                <a:cubicBezTo>
                  <a:pt x="18707" y="18092"/>
                  <a:pt x="18766" y="18109"/>
                  <a:pt x="18825" y="18105"/>
                </a:cubicBezTo>
                <a:cubicBezTo>
                  <a:pt x="18894" y="18100"/>
                  <a:pt x="18900" y="17956"/>
                  <a:pt x="18963" y="17934"/>
                </a:cubicBezTo>
                <a:cubicBezTo>
                  <a:pt x="19089" y="17891"/>
                  <a:pt x="19218" y="17747"/>
                  <a:pt x="19346" y="17734"/>
                </a:cubicBezTo>
                <a:cubicBezTo>
                  <a:pt x="19448" y="17724"/>
                  <a:pt x="19536" y="17763"/>
                  <a:pt x="19630" y="17844"/>
                </a:cubicBezTo>
                <a:cubicBezTo>
                  <a:pt x="19647" y="17858"/>
                  <a:pt x="19639" y="17957"/>
                  <a:pt x="19657" y="17997"/>
                </a:cubicBezTo>
                <a:cubicBezTo>
                  <a:pt x="19681" y="18052"/>
                  <a:pt x="19666" y="18221"/>
                  <a:pt x="19668" y="18281"/>
                </a:cubicBezTo>
                <a:cubicBezTo>
                  <a:pt x="19737" y="18160"/>
                  <a:pt x="19849" y="18077"/>
                  <a:pt x="19896" y="17919"/>
                </a:cubicBezTo>
                <a:cubicBezTo>
                  <a:pt x="19878" y="17980"/>
                  <a:pt x="19869" y="18051"/>
                  <a:pt x="19845" y="18118"/>
                </a:cubicBezTo>
                <a:cubicBezTo>
                  <a:pt x="19813" y="18205"/>
                  <a:pt x="19771" y="18254"/>
                  <a:pt x="19744" y="18330"/>
                </a:cubicBezTo>
                <a:cubicBezTo>
                  <a:pt x="19779" y="18334"/>
                  <a:pt x="19875" y="18170"/>
                  <a:pt x="19868" y="18164"/>
                </a:cubicBezTo>
                <a:cubicBezTo>
                  <a:pt x="19919" y="18208"/>
                  <a:pt x="19828" y="18356"/>
                  <a:pt x="19830" y="18381"/>
                </a:cubicBezTo>
                <a:cubicBezTo>
                  <a:pt x="19832" y="18400"/>
                  <a:pt x="19894" y="18378"/>
                  <a:pt x="19903" y="18443"/>
                </a:cubicBezTo>
                <a:cubicBezTo>
                  <a:pt x="19916" y="18542"/>
                  <a:pt x="19842" y="18695"/>
                  <a:pt x="19897" y="18770"/>
                </a:cubicBezTo>
                <a:cubicBezTo>
                  <a:pt x="19934" y="18820"/>
                  <a:pt x="20019" y="18886"/>
                  <a:pt x="20062" y="18901"/>
                </a:cubicBezTo>
                <a:cubicBezTo>
                  <a:pt x="20079" y="18907"/>
                  <a:pt x="20200" y="18757"/>
                  <a:pt x="20203" y="18780"/>
                </a:cubicBezTo>
                <a:cubicBezTo>
                  <a:pt x="20207" y="18811"/>
                  <a:pt x="20198" y="18940"/>
                  <a:pt x="20241" y="18947"/>
                </a:cubicBezTo>
                <a:cubicBezTo>
                  <a:pt x="20261" y="18951"/>
                  <a:pt x="20356" y="18815"/>
                  <a:pt x="20380" y="18794"/>
                </a:cubicBezTo>
                <a:cubicBezTo>
                  <a:pt x="20446" y="18740"/>
                  <a:pt x="20523" y="18772"/>
                  <a:pt x="20570" y="18661"/>
                </a:cubicBezTo>
                <a:cubicBezTo>
                  <a:pt x="20674" y="18418"/>
                  <a:pt x="20766" y="18091"/>
                  <a:pt x="20908" y="17923"/>
                </a:cubicBezTo>
                <a:cubicBezTo>
                  <a:pt x="20955" y="17867"/>
                  <a:pt x="21031" y="17716"/>
                  <a:pt x="21040" y="17606"/>
                </a:cubicBezTo>
                <a:cubicBezTo>
                  <a:pt x="21050" y="17464"/>
                  <a:pt x="21150" y="17377"/>
                  <a:pt x="21158" y="17235"/>
                </a:cubicBezTo>
                <a:cubicBezTo>
                  <a:pt x="21160" y="17185"/>
                  <a:pt x="21142" y="17048"/>
                  <a:pt x="21155" y="17012"/>
                </a:cubicBezTo>
                <a:cubicBezTo>
                  <a:pt x="21194" y="16905"/>
                  <a:pt x="21189" y="16736"/>
                  <a:pt x="21160" y="16624"/>
                </a:cubicBezTo>
                <a:cubicBezTo>
                  <a:pt x="21141" y="16547"/>
                  <a:pt x="21092" y="16518"/>
                  <a:pt x="21080" y="16427"/>
                </a:cubicBezTo>
                <a:cubicBezTo>
                  <a:pt x="21071" y="16360"/>
                  <a:pt x="21100" y="16191"/>
                  <a:pt x="21033" y="16196"/>
                </a:cubicBezTo>
                <a:cubicBezTo>
                  <a:pt x="21031" y="16214"/>
                  <a:pt x="21029" y="16231"/>
                  <a:pt x="21027" y="16250"/>
                </a:cubicBezTo>
                <a:cubicBezTo>
                  <a:pt x="21031" y="16242"/>
                  <a:pt x="20971" y="15985"/>
                  <a:pt x="20980" y="15935"/>
                </a:cubicBezTo>
                <a:cubicBezTo>
                  <a:pt x="20998" y="15828"/>
                  <a:pt x="20860" y="15775"/>
                  <a:pt x="20838" y="15718"/>
                </a:cubicBezTo>
                <a:cubicBezTo>
                  <a:pt x="20795" y="15611"/>
                  <a:pt x="20851" y="14933"/>
                  <a:pt x="20766" y="14920"/>
                </a:cubicBezTo>
                <a:cubicBezTo>
                  <a:pt x="20730" y="14915"/>
                  <a:pt x="20712" y="15017"/>
                  <a:pt x="20701" y="14891"/>
                </a:cubicBezTo>
                <a:cubicBezTo>
                  <a:pt x="20692" y="14780"/>
                  <a:pt x="20686" y="14668"/>
                  <a:pt x="20677" y="14557"/>
                </a:cubicBezTo>
                <a:cubicBezTo>
                  <a:pt x="20664" y="14410"/>
                  <a:pt x="20655" y="14372"/>
                  <a:pt x="20642" y="14390"/>
                </a:cubicBezTo>
                <a:close/>
                <a:moveTo>
                  <a:pt x="18427" y="16188"/>
                </a:moveTo>
                <a:cubicBezTo>
                  <a:pt x="18430" y="16184"/>
                  <a:pt x="18432" y="16174"/>
                  <a:pt x="18436" y="16174"/>
                </a:cubicBezTo>
                <a:lnTo>
                  <a:pt x="18425" y="16174"/>
                </a:lnTo>
                <a:cubicBezTo>
                  <a:pt x="18426" y="16137"/>
                  <a:pt x="18425" y="16159"/>
                  <a:pt x="18427" y="16188"/>
                </a:cubicBezTo>
                <a:close/>
                <a:moveTo>
                  <a:pt x="13765" y="14567"/>
                </a:moveTo>
                <a:cubicBezTo>
                  <a:pt x="13762" y="14571"/>
                  <a:pt x="13759" y="14582"/>
                  <a:pt x="13760" y="14607"/>
                </a:cubicBezTo>
                <a:cubicBezTo>
                  <a:pt x="13742" y="14680"/>
                  <a:pt x="13712" y="14768"/>
                  <a:pt x="13698" y="14832"/>
                </a:cubicBezTo>
                <a:cubicBezTo>
                  <a:pt x="13656" y="14744"/>
                  <a:pt x="13677" y="14999"/>
                  <a:pt x="13642" y="15015"/>
                </a:cubicBezTo>
                <a:cubicBezTo>
                  <a:pt x="13613" y="15028"/>
                  <a:pt x="13605" y="15068"/>
                  <a:pt x="13575" y="15111"/>
                </a:cubicBezTo>
                <a:cubicBezTo>
                  <a:pt x="13524" y="15176"/>
                  <a:pt x="13462" y="15190"/>
                  <a:pt x="13413" y="15252"/>
                </a:cubicBezTo>
                <a:cubicBezTo>
                  <a:pt x="13383" y="15289"/>
                  <a:pt x="13357" y="15527"/>
                  <a:pt x="13369" y="15598"/>
                </a:cubicBezTo>
                <a:cubicBezTo>
                  <a:pt x="13376" y="15799"/>
                  <a:pt x="13375" y="15847"/>
                  <a:pt x="13345" y="16033"/>
                </a:cubicBezTo>
                <a:cubicBezTo>
                  <a:pt x="13320" y="16180"/>
                  <a:pt x="13260" y="16252"/>
                  <a:pt x="13321" y="16432"/>
                </a:cubicBezTo>
                <a:cubicBezTo>
                  <a:pt x="13323" y="16437"/>
                  <a:pt x="13319" y="16580"/>
                  <a:pt x="13329" y="16626"/>
                </a:cubicBezTo>
                <a:cubicBezTo>
                  <a:pt x="13345" y="16699"/>
                  <a:pt x="13361" y="16730"/>
                  <a:pt x="13398" y="16772"/>
                </a:cubicBezTo>
                <a:cubicBezTo>
                  <a:pt x="13486" y="16874"/>
                  <a:pt x="13591" y="16637"/>
                  <a:pt x="13620" y="16495"/>
                </a:cubicBezTo>
                <a:cubicBezTo>
                  <a:pt x="13680" y="16217"/>
                  <a:pt x="13705" y="15905"/>
                  <a:pt x="13770" y="15626"/>
                </a:cubicBezTo>
                <a:cubicBezTo>
                  <a:pt x="13797" y="15510"/>
                  <a:pt x="13818" y="15312"/>
                  <a:pt x="13804" y="15183"/>
                </a:cubicBezTo>
                <a:cubicBezTo>
                  <a:pt x="13844" y="15275"/>
                  <a:pt x="13885" y="15146"/>
                  <a:pt x="13858" y="15068"/>
                </a:cubicBezTo>
                <a:cubicBezTo>
                  <a:pt x="13837" y="15006"/>
                  <a:pt x="13816" y="14747"/>
                  <a:pt x="13806" y="14656"/>
                </a:cubicBezTo>
                <a:cubicBezTo>
                  <a:pt x="13802" y="14623"/>
                  <a:pt x="13776" y="14557"/>
                  <a:pt x="13765" y="14567"/>
                </a:cubicBezTo>
                <a:close/>
                <a:moveTo>
                  <a:pt x="6186" y="18199"/>
                </a:moveTo>
                <a:cubicBezTo>
                  <a:pt x="6193" y="18199"/>
                  <a:pt x="6200" y="18197"/>
                  <a:pt x="6205" y="18207"/>
                </a:cubicBezTo>
                <a:cubicBezTo>
                  <a:pt x="6199" y="18201"/>
                  <a:pt x="6192" y="18199"/>
                  <a:pt x="6186" y="18199"/>
                </a:cubicBezTo>
                <a:close/>
                <a:moveTo>
                  <a:pt x="20289" y="19213"/>
                </a:moveTo>
                <a:cubicBezTo>
                  <a:pt x="20267" y="19220"/>
                  <a:pt x="20247" y="19233"/>
                  <a:pt x="20227" y="19249"/>
                </a:cubicBezTo>
                <a:cubicBezTo>
                  <a:pt x="20157" y="19265"/>
                  <a:pt x="20052" y="19125"/>
                  <a:pt x="20034" y="19323"/>
                </a:cubicBezTo>
                <a:cubicBezTo>
                  <a:pt x="20028" y="19397"/>
                  <a:pt x="19989" y="19598"/>
                  <a:pt x="20040" y="19646"/>
                </a:cubicBezTo>
                <a:cubicBezTo>
                  <a:pt x="20155" y="19754"/>
                  <a:pt x="20257" y="19206"/>
                  <a:pt x="20289" y="19213"/>
                </a:cubicBezTo>
                <a:close/>
                <a:moveTo>
                  <a:pt x="5310" y="19395"/>
                </a:moveTo>
                <a:cubicBezTo>
                  <a:pt x="5309" y="19405"/>
                  <a:pt x="5309" y="19414"/>
                  <a:pt x="5311" y="19423"/>
                </a:cubicBezTo>
                <a:lnTo>
                  <a:pt x="5305" y="19418"/>
                </a:lnTo>
                <a:cubicBezTo>
                  <a:pt x="5304" y="19417"/>
                  <a:pt x="5303" y="19411"/>
                  <a:pt x="5302" y="19407"/>
                </a:cubicBezTo>
                <a:cubicBezTo>
                  <a:pt x="5305" y="19403"/>
                  <a:pt x="5308" y="19399"/>
                  <a:pt x="5310" y="19395"/>
                </a:cubicBezTo>
                <a:close/>
              </a:path>
            </a:pathLst>
          </a:custGeom>
          <a:solidFill>
            <a:srgbClr val="F1F0F1"/>
          </a:solidFill>
        </p:spPr>
        <p:txBody>
          <a:bodyPr lIns="0" tIns="0" rIns="0" bIns="0" anchor="ctr">
            <a:noAutofit/>
          </a:bodyPr>
          <a:lstStyle/>
          <a:p>
            <a:pPr algn="just" defTabSz="821531">
              <a:lnSpc>
                <a:spcPct val="100000"/>
              </a:lnSpc>
              <a:spcBef>
                <a:spcPts val="0"/>
              </a:spcBef>
              <a:defRPr sz="5800">
                <a:solidFill>
                  <a:srgbClr val="22272B"/>
                </a:solidFill>
                <a:latin typeface="Gill Sans"/>
                <a:ea typeface="Gill Sans"/>
                <a:cs typeface="Gill Sans"/>
                <a:sym typeface="Gill Sans"/>
              </a:defRPr>
            </a:pPr>
            <a:endParaRPr/>
          </a:p>
        </p:txBody>
      </p:sp>
      <p:sp>
        <p:nvSpPr>
          <p:cNvPr id="75" name="Circle"/>
          <p:cNvSpPr>
            <a:spLocks noGrp="1"/>
          </p:cNvSpPr>
          <p:nvPr>
            <p:ph type="body" sz="quarter" idx="15"/>
          </p:nvPr>
        </p:nvSpPr>
        <p:spPr>
          <a:xfrm>
            <a:off x="7203746" y="5498176"/>
            <a:ext cx="589407" cy="589406"/>
          </a:xfrm>
          <a:prstGeom prst="ellipse">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76" name="Circle"/>
          <p:cNvSpPr>
            <a:spLocks noGrp="1"/>
          </p:cNvSpPr>
          <p:nvPr>
            <p:ph type="body" sz="quarter" idx="16"/>
          </p:nvPr>
        </p:nvSpPr>
        <p:spPr>
          <a:xfrm>
            <a:off x="9333518" y="8855739"/>
            <a:ext cx="377988" cy="377988"/>
          </a:xfrm>
          <a:prstGeom prst="ellipse">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77" name="Circle"/>
          <p:cNvSpPr>
            <a:spLocks noGrp="1"/>
          </p:cNvSpPr>
          <p:nvPr>
            <p:ph type="body" sz="quarter" idx="17"/>
          </p:nvPr>
        </p:nvSpPr>
        <p:spPr>
          <a:xfrm>
            <a:off x="16771460" y="5663151"/>
            <a:ext cx="377988" cy="377988"/>
          </a:xfrm>
          <a:prstGeom prst="ellipse">
            <a:avLst/>
          </a:prstGeom>
          <a:solidFill>
            <a:srgbClr val="000000"/>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78" name="Circle"/>
          <p:cNvSpPr>
            <a:spLocks noGrp="1"/>
          </p:cNvSpPr>
          <p:nvPr>
            <p:ph type="body" sz="quarter" idx="18"/>
          </p:nvPr>
        </p:nvSpPr>
        <p:spPr>
          <a:xfrm>
            <a:off x="12352996" y="6668951"/>
            <a:ext cx="589407" cy="589407"/>
          </a:xfrm>
          <a:prstGeom prst="ellipse">
            <a:avLst/>
          </a:prstGeom>
          <a:solidFill>
            <a:srgbClr val="C1D792"/>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79" name="Lorem ipsum"/>
          <p:cNvSpPr txBox="1">
            <a:spLocks noGrp="1"/>
          </p:cNvSpPr>
          <p:nvPr>
            <p:ph type="body" sz="quarter" idx="19"/>
          </p:nvPr>
        </p:nvSpPr>
        <p:spPr>
          <a:xfrm>
            <a:off x="5685230" y="6402596"/>
            <a:ext cx="3626439" cy="561976"/>
          </a:xfrm>
          <a:prstGeom prst="rect">
            <a:avLst/>
          </a:prstGeom>
        </p:spPr>
        <p:txBody>
          <a:bodyPr lIns="71437" tIns="71437" rIns="71437" bIns="71437">
            <a:spAutoFit/>
          </a:bodyPr>
          <a:lstStyle>
            <a:lvl1pPr algn="just" defTabSz="821531">
              <a:lnSpc>
                <a:spcPct val="100000"/>
              </a:lnSpc>
              <a:spcBef>
                <a:spcPts val="0"/>
              </a:spcBef>
              <a:defRPr sz="2400">
                <a:solidFill>
                  <a:srgbClr val="22272B"/>
                </a:solidFill>
                <a:latin typeface="Avenir Next Demi Bold"/>
                <a:ea typeface="Avenir Next Demi Bold"/>
                <a:cs typeface="Avenir Next Demi Bold"/>
                <a:sym typeface="Avenir Next Demi Bold"/>
              </a:defRPr>
            </a:lvl1pPr>
          </a:lstStyle>
          <a:p>
            <a:r>
              <a:t>Lorem ipsum</a:t>
            </a:r>
          </a:p>
        </p:txBody>
      </p:sp>
      <p:sp>
        <p:nvSpPr>
          <p:cNvPr id="80" name="Lorem ipsum dolor sit amet, consectetur adipiscing elit."/>
          <p:cNvSpPr txBox="1">
            <a:spLocks noGrp="1"/>
          </p:cNvSpPr>
          <p:nvPr>
            <p:ph type="body" sz="quarter" idx="20"/>
          </p:nvPr>
        </p:nvSpPr>
        <p:spPr>
          <a:xfrm>
            <a:off x="5685230" y="7116960"/>
            <a:ext cx="3626439"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81" name="Lorem ipsum"/>
          <p:cNvSpPr txBox="1">
            <a:spLocks noGrp="1"/>
          </p:cNvSpPr>
          <p:nvPr>
            <p:ph type="body" sz="quarter" idx="21"/>
          </p:nvPr>
        </p:nvSpPr>
        <p:spPr>
          <a:xfrm>
            <a:off x="7709292" y="9617284"/>
            <a:ext cx="3626440" cy="561976"/>
          </a:xfrm>
          <a:prstGeom prst="rect">
            <a:avLst/>
          </a:prstGeom>
        </p:spPr>
        <p:txBody>
          <a:bodyPr lIns="71437" tIns="71437" rIns="71437" bIns="71437">
            <a:spAutoFit/>
          </a:bodyPr>
          <a:lstStyle>
            <a:lvl1pPr algn="just" defTabSz="821531">
              <a:lnSpc>
                <a:spcPct val="100000"/>
              </a:lnSpc>
              <a:spcBef>
                <a:spcPts val="0"/>
              </a:spcBef>
              <a:defRPr sz="2400">
                <a:solidFill>
                  <a:srgbClr val="22272B"/>
                </a:solidFill>
                <a:latin typeface="Avenir Next Demi Bold"/>
                <a:ea typeface="Avenir Next Demi Bold"/>
                <a:cs typeface="Avenir Next Demi Bold"/>
                <a:sym typeface="Avenir Next Demi Bold"/>
              </a:defRPr>
            </a:lvl1pPr>
          </a:lstStyle>
          <a:p>
            <a:r>
              <a:t>Lorem ipsum</a:t>
            </a:r>
          </a:p>
        </p:txBody>
      </p:sp>
      <p:sp>
        <p:nvSpPr>
          <p:cNvPr id="82" name="Lorem ipsum dolor sit amet, consectetur adipiscing elit."/>
          <p:cNvSpPr txBox="1">
            <a:spLocks noGrp="1"/>
          </p:cNvSpPr>
          <p:nvPr>
            <p:ph type="body" sz="quarter" idx="22"/>
          </p:nvPr>
        </p:nvSpPr>
        <p:spPr>
          <a:xfrm>
            <a:off x="7709292" y="10331648"/>
            <a:ext cx="3626440"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83" name="Lorem ipsum"/>
          <p:cNvSpPr txBox="1">
            <a:spLocks noGrp="1"/>
          </p:cNvSpPr>
          <p:nvPr>
            <p:ph type="body" sz="quarter" idx="23"/>
          </p:nvPr>
        </p:nvSpPr>
        <p:spPr>
          <a:xfrm>
            <a:off x="10834480" y="7763872"/>
            <a:ext cx="3626439" cy="561976"/>
          </a:xfrm>
          <a:prstGeom prst="rect">
            <a:avLst/>
          </a:prstGeom>
        </p:spPr>
        <p:txBody>
          <a:bodyPr lIns="71437" tIns="71437" rIns="71437" bIns="71437">
            <a:spAutoFit/>
          </a:bodyPr>
          <a:lstStyle>
            <a:lvl1pPr algn="just" defTabSz="821531">
              <a:lnSpc>
                <a:spcPct val="100000"/>
              </a:lnSpc>
              <a:spcBef>
                <a:spcPts val="0"/>
              </a:spcBef>
              <a:defRPr sz="2400">
                <a:solidFill>
                  <a:srgbClr val="22272B"/>
                </a:solidFill>
                <a:latin typeface="Avenir Next Demi Bold"/>
                <a:ea typeface="Avenir Next Demi Bold"/>
                <a:cs typeface="Avenir Next Demi Bold"/>
                <a:sym typeface="Avenir Next Demi Bold"/>
              </a:defRPr>
            </a:lvl1pPr>
          </a:lstStyle>
          <a:p>
            <a:r>
              <a:t>Lorem ipsum</a:t>
            </a:r>
          </a:p>
        </p:txBody>
      </p:sp>
      <p:sp>
        <p:nvSpPr>
          <p:cNvPr id="84" name="Lorem ipsum dolor sit amet, consectetur adipiscing elit."/>
          <p:cNvSpPr txBox="1">
            <a:spLocks noGrp="1"/>
          </p:cNvSpPr>
          <p:nvPr>
            <p:ph type="body" sz="quarter" idx="24"/>
          </p:nvPr>
        </p:nvSpPr>
        <p:spPr>
          <a:xfrm>
            <a:off x="10834480" y="8487177"/>
            <a:ext cx="3626439"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85" name="Lorem ipsum"/>
          <p:cNvSpPr txBox="1">
            <a:spLocks noGrp="1"/>
          </p:cNvSpPr>
          <p:nvPr>
            <p:ph type="body" sz="quarter" idx="25"/>
          </p:nvPr>
        </p:nvSpPr>
        <p:spPr>
          <a:xfrm>
            <a:off x="15147235" y="6266943"/>
            <a:ext cx="3626439" cy="561976"/>
          </a:xfrm>
          <a:prstGeom prst="rect">
            <a:avLst/>
          </a:prstGeom>
        </p:spPr>
        <p:txBody>
          <a:bodyPr lIns="71437" tIns="71437" rIns="71437" bIns="71437">
            <a:spAutoFit/>
          </a:bodyPr>
          <a:lstStyle>
            <a:lvl1pPr algn="just" defTabSz="821531">
              <a:lnSpc>
                <a:spcPct val="100000"/>
              </a:lnSpc>
              <a:spcBef>
                <a:spcPts val="0"/>
              </a:spcBef>
              <a:defRPr sz="2400">
                <a:solidFill>
                  <a:srgbClr val="C1D792"/>
                </a:solidFill>
                <a:latin typeface="Avenir Next Demi Bold"/>
                <a:ea typeface="Avenir Next Demi Bold"/>
                <a:cs typeface="Avenir Next Demi Bold"/>
                <a:sym typeface="Avenir Next Demi Bold"/>
              </a:defRPr>
            </a:lvl1pPr>
          </a:lstStyle>
          <a:p>
            <a:r>
              <a:t>Lorem ipsum</a:t>
            </a:r>
          </a:p>
        </p:txBody>
      </p:sp>
      <p:sp>
        <p:nvSpPr>
          <p:cNvPr id="86" name="Lorem ipsum dolor sit amet, consectetur adipiscing elit."/>
          <p:cNvSpPr txBox="1">
            <a:spLocks noGrp="1"/>
          </p:cNvSpPr>
          <p:nvPr>
            <p:ph type="body" sz="quarter" idx="26"/>
          </p:nvPr>
        </p:nvSpPr>
        <p:spPr>
          <a:xfrm>
            <a:off x="15147235" y="6981307"/>
            <a:ext cx="3626439"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87" name="Circle"/>
          <p:cNvSpPr>
            <a:spLocks noGrp="1"/>
          </p:cNvSpPr>
          <p:nvPr>
            <p:ph type="body" sz="quarter" idx="27"/>
          </p:nvPr>
        </p:nvSpPr>
        <p:spPr>
          <a:xfrm>
            <a:off x="7063382" y="5357812"/>
            <a:ext cx="870134" cy="870134"/>
          </a:xfrm>
          <a:prstGeom prst="ellipse">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88" name="Circle"/>
          <p:cNvSpPr>
            <a:spLocks noGrp="1"/>
          </p:cNvSpPr>
          <p:nvPr>
            <p:ph type="body" sz="quarter" idx="28"/>
          </p:nvPr>
        </p:nvSpPr>
        <p:spPr>
          <a:xfrm>
            <a:off x="12212632" y="6528588"/>
            <a:ext cx="870134" cy="870134"/>
          </a:xfrm>
          <a:prstGeom prst="ellipse">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89" name="Circle"/>
          <p:cNvSpPr>
            <a:spLocks noGrp="1"/>
          </p:cNvSpPr>
          <p:nvPr>
            <p:ph type="body" sz="quarter" idx="29"/>
          </p:nvPr>
        </p:nvSpPr>
        <p:spPr>
          <a:xfrm>
            <a:off x="9195641" y="8717863"/>
            <a:ext cx="653741" cy="653741"/>
          </a:xfrm>
          <a:prstGeom prst="ellipse">
            <a:avLst/>
          </a:prstGeom>
          <a:ln>
            <a:solidFill>
              <a:srgbClr val="000000"/>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90" name="Circle"/>
          <p:cNvSpPr>
            <a:spLocks noGrp="1"/>
          </p:cNvSpPr>
          <p:nvPr>
            <p:ph type="body" sz="quarter" idx="30"/>
          </p:nvPr>
        </p:nvSpPr>
        <p:spPr>
          <a:xfrm>
            <a:off x="16633584" y="5525275"/>
            <a:ext cx="653741" cy="653741"/>
          </a:xfrm>
          <a:prstGeom prst="ellipse">
            <a:avLst/>
          </a:prstGeom>
          <a:ln>
            <a:solidFill>
              <a:srgbClr val="C1D792"/>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91"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7 ">
    <p:spTree>
      <p:nvGrpSpPr>
        <p:cNvPr id="1" name=""/>
        <p:cNvGrpSpPr/>
        <p:nvPr/>
      </p:nvGrpSpPr>
      <p:grpSpPr>
        <a:xfrm>
          <a:off x="0" y="0"/>
          <a:ext cx="0" cy="0"/>
          <a:chOff x="0" y="0"/>
          <a:chExt cx="0" cy="0"/>
        </a:xfrm>
      </p:grpSpPr>
      <p:sp>
        <p:nvSpPr>
          <p:cNvPr id="98" name="Image"/>
          <p:cNvSpPr>
            <a:spLocks noGrp="1"/>
          </p:cNvSpPr>
          <p:nvPr>
            <p:ph type="pic" sz="quarter" idx="13"/>
          </p:nvPr>
        </p:nvSpPr>
        <p:spPr>
          <a:xfrm>
            <a:off x="9391398" y="2658410"/>
            <a:ext cx="5601203" cy="8399179"/>
          </a:xfrm>
          <a:prstGeom prst="rect">
            <a:avLst/>
          </a:prstGeom>
        </p:spPr>
        <p:txBody>
          <a:bodyPr lIns="91439" rIns="91439">
            <a:noAutofit/>
          </a:bodyPr>
          <a:lstStyle/>
          <a:p>
            <a:endParaRPr/>
          </a:p>
        </p:txBody>
      </p:sp>
      <p:sp>
        <p:nvSpPr>
          <p:cNvPr id="99" name="Rectangle"/>
          <p:cNvSpPr>
            <a:spLocks noGrp="1"/>
          </p:cNvSpPr>
          <p:nvPr>
            <p:ph type="body" sz="quarter" idx="14"/>
          </p:nvPr>
        </p:nvSpPr>
        <p:spPr>
          <a:xfrm>
            <a:off x="9861142" y="2668999"/>
            <a:ext cx="4661716" cy="8378002"/>
          </a:xfrm>
          <a:prstGeom prst="rect">
            <a:avLst/>
          </a:prstGeom>
          <a:solidFill>
            <a:srgbClr val="000000">
              <a:alpha val="72000"/>
            </a:srgbClr>
          </a:solidFill>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00" name="Image"/>
          <p:cNvSpPr>
            <a:spLocks noGrp="1"/>
          </p:cNvSpPr>
          <p:nvPr>
            <p:ph type="pic" sz="quarter" idx="15"/>
          </p:nvPr>
        </p:nvSpPr>
        <p:spPr>
          <a:xfrm>
            <a:off x="4361845" y="2658144"/>
            <a:ext cx="5606808" cy="8399712"/>
          </a:xfrm>
          <a:prstGeom prst="rect">
            <a:avLst/>
          </a:prstGeom>
        </p:spPr>
        <p:txBody>
          <a:bodyPr lIns="91439" rIns="91439">
            <a:noAutofit/>
          </a:bodyPr>
          <a:lstStyle/>
          <a:p>
            <a:endParaRPr/>
          </a:p>
        </p:txBody>
      </p:sp>
      <p:sp>
        <p:nvSpPr>
          <p:cNvPr id="101" name="Image"/>
          <p:cNvSpPr>
            <a:spLocks noGrp="1"/>
          </p:cNvSpPr>
          <p:nvPr>
            <p:ph type="pic" sz="quarter" idx="16"/>
          </p:nvPr>
        </p:nvSpPr>
        <p:spPr>
          <a:xfrm>
            <a:off x="14422736" y="2665287"/>
            <a:ext cx="5592031" cy="8385425"/>
          </a:xfrm>
          <a:prstGeom prst="rect">
            <a:avLst/>
          </a:prstGeom>
        </p:spPr>
        <p:txBody>
          <a:bodyPr lIns="91439" rIns="91439">
            <a:noAutofit/>
          </a:bodyPr>
          <a:lstStyle/>
          <a:p>
            <a:endParaRPr/>
          </a:p>
        </p:txBody>
      </p:sp>
      <p:sp>
        <p:nvSpPr>
          <p:cNvPr id="102" name="Lorem"/>
          <p:cNvSpPr txBox="1">
            <a:spLocks noGrp="1"/>
          </p:cNvSpPr>
          <p:nvPr>
            <p:ph type="body" sz="quarter" idx="17"/>
          </p:nvPr>
        </p:nvSpPr>
        <p:spPr>
          <a:xfrm>
            <a:off x="9055128" y="3548062"/>
            <a:ext cx="6273743"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FFFFFF"/>
                </a:solidFill>
                <a:latin typeface="Avenir Next Demi Bold"/>
                <a:ea typeface="Avenir Next Demi Bold"/>
                <a:cs typeface="Avenir Next Demi Bold"/>
                <a:sym typeface="Avenir Next Demi Bold"/>
              </a:defRPr>
            </a:lvl1pPr>
          </a:lstStyle>
          <a:p>
            <a:r>
              <a:t>Lorem</a:t>
            </a:r>
          </a:p>
        </p:txBody>
      </p:sp>
      <p:sp>
        <p:nvSpPr>
          <p:cNvPr id="103" name="Lorem"/>
          <p:cNvSpPr txBox="1">
            <a:spLocks noGrp="1"/>
          </p:cNvSpPr>
          <p:nvPr>
            <p:ph type="body" sz="quarter" idx="18"/>
          </p:nvPr>
        </p:nvSpPr>
        <p:spPr>
          <a:xfrm>
            <a:off x="9262748" y="4262437"/>
            <a:ext cx="5858504" cy="523876"/>
          </a:xfrm>
          <a:prstGeom prst="rect">
            <a:avLst/>
          </a:prstGeom>
        </p:spPr>
        <p:txBody>
          <a:bodyPr lIns="71437" tIns="71437" rIns="71437" bIns="71437">
            <a:spAutoFit/>
          </a:bodyPr>
          <a:lstStyle>
            <a:lvl1pPr algn="just" defTabSz="821531">
              <a:lnSpc>
                <a:spcPct val="100000"/>
              </a:lnSpc>
              <a:spcBef>
                <a:spcPts val="0"/>
              </a:spcBef>
              <a:defRPr sz="2200" cap="all">
                <a:solidFill>
                  <a:srgbClr val="FFFFFF"/>
                </a:solidFill>
                <a:latin typeface="Avenir Next Medium"/>
                <a:ea typeface="Avenir Next Medium"/>
                <a:cs typeface="Avenir Next Medium"/>
                <a:sym typeface="Avenir Next Medium"/>
              </a:defRPr>
            </a:lvl1pPr>
          </a:lstStyle>
          <a:p>
            <a:r>
              <a:t>Lorem</a:t>
            </a:r>
          </a:p>
        </p:txBody>
      </p:sp>
      <p:sp>
        <p:nvSpPr>
          <p:cNvPr id="104" name="Lorem ipsum dolor sit amet…"/>
          <p:cNvSpPr txBox="1">
            <a:spLocks noGrp="1"/>
          </p:cNvSpPr>
          <p:nvPr>
            <p:ph type="body" sz="quarter" idx="19"/>
          </p:nvPr>
        </p:nvSpPr>
        <p:spPr>
          <a:xfrm>
            <a:off x="10378780" y="6599039"/>
            <a:ext cx="3626439" cy="3317876"/>
          </a:xfrm>
          <a:prstGeom prst="rect">
            <a:avLst/>
          </a:prstGeom>
        </p:spPr>
        <p:txBody>
          <a:bodyPr lIns="71437" tIns="71437" rIns="71437" bIns="71437">
            <a:spAutoFit/>
          </a:bodyPr>
          <a:lstStyle/>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 amet</a:t>
            </a:r>
          </a:p>
          <a:p>
            <a:pPr algn="just" defTabSz="821531">
              <a:lnSpc>
                <a:spcPct val="100000"/>
              </a:lnSpc>
              <a:spcBef>
                <a:spcPts val="0"/>
              </a:spcBef>
              <a:defRPr sz="1800">
                <a:solidFill>
                  <a:srgbClr val="FFFFFF"/>
                </a:solidFill>
                <a:latin typeface="Avenir Next Regular"/>
                <a:ea typeface="Avenir Next Regular"/>
                <a:cs typeface="Avenir Next Regular"/>
                <a:sym typeface="Avenir Next Regular"/>
              </a:defRPr>
            </a:pPr>
            <a:r>
              <a:t>Lorem ipsum dolor sit</a:t>
            </a:r>
          </a:p>
        </p:txBody>
      </p:sp>
      <p:sp>
        <p:nvSpPr>
          <p:cNvPr id="105" name="Square"/>
          <p:cNvSpPr>
            <a:spLocks noGrp="1"/>
          </p:cNvSpPr>
          <p:nvPr>
            <p:ph type="body" sz="quarter" idx="20"/>
          </p:nvPr>
        </p:nvSpPr>
        <p:spPr>
          <a:xfrm>
            <a:off x="11742062" y="5173265"/>
            <a:ext cx="899876" cy="899876"/>
          </a:xfrm>
          <a:prstGeom prst="rect">
            <a:avLst/>
          </a:prstGeom>
          <a:ln>
            <a:solidFill>
              <a:srgbClr val="FFFFFF"/>
            </a:solidFill>
          </a:ln>
        </p:spPr>
        <p:txBody>
          <a:bodyPr lIns="71437" tIns="71437" rIns="71437" bIns="71437" anchor="ctr">
            <a:noAutofit/>
          </a:bodyPr>
          <a:lstStyle/>
          <a:p>
            <a:pPr algn="ctr" defTabSz="821531">
              <a:lnSpc>
                <a:spcPct val="100000"/>
              </a:lnSpc>
              <a:spcBef>
                <a:spcPts val="0"/>
              </a:spcBef>
              <a:defRPr sz="3200">
                <a:solidFill>
                  <a:srgbClr val="FFFFFF"/>
                </a:solidFill>
                <a:latin typeface="+mn-lt"/>
                <a:ea typeface="+mn-ea"/>
                <a:cs typeface="+mn-cs"/>
                <a:sym typeface="Helvetica Light"/>
              </a:defRPr>
            </a:pPr>
            <a:endParaRPr/>
          </a:p>
        </p:txBody>
      </p:sp>
      <p:sp>
        <p:nvSpPr>
          <p:cNvPr id="106" name="Image"/>
          <p:cNvSpPr>
            <a:spLocks noGrp="1"/>
          </p:cNvSpPr>
          <p:nvPr>
            <p:ph type="pic" sz="quarter" idx="21"/>
          </p:nvPr>
        </p:nvSpPr>
        <p:spPr>
          <a:xfrm>
            <a:off x="11995546" y="5346382"/>
            <a:ext cx="392908" cy="553642"/>
          </a:xfrm>
          <a:prstGeom prst="rect">
            <a:avLst/>
          </a:prstGeom>
        </p:spPr>
        <p:txBody>
          <a:bodyPr lIns="91439" rIns="91439">
            <a:noAutofit/>
          </a:bodyPr>
          <a:lstStyle/>
          <a:p>
            <a:endParaRPr/>
          </a:p>
        </p:txBody>
      </p:sp>
      <p:sp>
        <p:nvSpPr>
          <p:cNvPr id="107"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8 ">
    <p:spTree>
      <p:nvGrpSpPr>
        <p:cNvPr id="1" name=""/>
        <p:cNvGrpSpPr/>
        <p:nvPr/>
      </p:nvGrpSpPr>
      <p:grpSpPr>
        <a:xfrm>
          <a:off x="0" y="0"/>
          <a:ext cx="0" cy="0"/>
          <a:chOff x="0" y="0"/>
          <a:chExt cx="0" cy="0"/>
        </a:xfrm>
      </p:grpSpPr>
      <p:sp>
        <p:nvSpPr>
          <p:cNvPr id="114" name="Line"/>
          <p:cNvSpPr/>
          <p:nvPr/>
        </p:nvSpPr>
        <p:spPr>
          <a:xfrm>
            <a:off x="3048000" y="6340078"/>
            <a:ext cx="18288001" cy="1"/>
          </a:xfrm>
          <a:prstGeom prst="line">
            <a:avLst/>
          </a:prstGeom>
          <a:ln w="12700">
            <a:solidFill>
              <a:srgbClr val="C1D792"/>
            </a:solidFill>
            <a:miter lim="400000"/>
          </a:ln>
        </p:spPr>
        <p:txBody>
          <a:bodyPr lIns="71437" tIns="71437" rIns="71437" bIns="71437" anchor="ctr"/>
          <a:lstStyle/>
          <a:p>
            <a:pPr algn="ctr">
              <a:defRPr sz="3200">
                <a:solidFill>
                  <a:srgbClr val="000000"/>
                </a:solidFill>
                <a:latin typeface="+mn-lt"/>
                <a:ea typeface="+mn-ea"/>
                <a:cs typeface="+mn-cs"/>
                <a:sym typeface="Helvetica Light"/>
              </a:defRPr>
            </a:pPr>
            <a:endParaRPr/>
          </a:p>
        </p:txBody>
      </p:sp>
      <p:sp>
        <p:nvSpPr>
          <p:cNvPr id="115" name="Lorem ipsum"/>
          <p:cNvSpPr txBox="1">
            <a:spLocks noGrp="1"/>
          </p:cNvSpPr>
          <p:nvPr>
            <p:ph type="body" sz="quarter" idx="13"/>
          </p:nvPr>
        </p:nvSpPr>
        <p:spPr>
          <a:xfrm>
            <a:off x="4726310" y="8563581"/>
            <a:ext cx="3626439" cy="625476"/>
          </a:xfrm>
          <a:prstGeom prst="rect">
            <a:avLst/>
          </a:prstGeom>
        </p:spPr>
        <p:txBody>
          <a:bodyPr lIns="71437" tIns="71437" rIns="71437" bIns="71437">
            <a:spAutoFit/>
          </a:bodyPr>
          <a:lstStyle>
            <a:lvl1pPr algn="just"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16" name="Lorem ipsum dolor sit amet, consectetur adipiscing"/>
          <p:cNvSpPr txBox="1">
            <a:spLocks noGrp="1"/>
          </p:cNvSpPr>
          <p:nvPr>
            <p:ph type="body" sz="quarter" idx="14"/>
          </p:nvPr>
        </p:nvSpPr>
        <p:spPr>
          <a:xfrm>
            <a:off x="4726310" y="9277945"/>
            <a:ext cx="3626439"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a:t>
            </a:r>
          </a:p>
        </p:txBody>
      </p:sp>
      <p:sp>
        <p:nvSpPr>
          <p:cNvPr id="117" name="Image"/>
          <p:cNvSpPr>
            <a:spLocks noGrp="1"/>
          </p:cNvSpPr>
          <p:nvPr>
            <p:ph type="pic" sz="half" idx="15"/>
          </p:nvPr>
        </p:nvSpPr>
        <p:spPr>
          <a:xfrm>
            <a:off x="1961814" y="-517922"/>
            <a:ext cx="9155431" cy="13716001"/>
          </a:xfrm>
          <a:prstGeom prst="rect">
            <a:avLst/>
          </a:prstGeom>
        </p:spPr>
        <p:txBody>
          <a:bodyPr lIns="91439" rIns="91439">
            <a:noAutofit/>
          </a:bodyPr>
          <a:lstStyle/>
          <a:p>
            <a:endParaRPr/>
          </a:p>
        </p:txBody>
      </p:sp>
      <p:sp>
        <p:nvSpPr>
          <p:cNvPr id="118" name="Image"/>
          <p:cNvSpPr>
            <a:spLocks noGrp="1"/>
          </p:cNvSpPr>
          <p:nvPr>
            <p:ph type="pic" sz="quarter" idx="16"/>
          </p:nvPr>
        </p:nvSpPr>
        <p:spPr>
          <a:xfrm>
            <a:off x="9216528" y="2400364"/>
            <a:ext cx="5950945" cy="8915272"/>
          </a:xfrm>
          <a:prstGeom prst="rect">
            <a:avLst/>
          </a:prstGeom>
        </p:spPr>
        <p:txBody>
          <a:bodyPr lIns="91439" rIns="91439">
            <a:noAutofit/>
          </a:bodyPr>
          <a:lstStyle/>
          <a:p>
            <a:endParaRPr/>
          </a:p>
        </p:txBody>
      </p:sp>
      <p:sp>
        <p:nvSpPr>
          <p:cNvPr id="119" name="Image"/>
          <p:cNvSpPr>
            <a:spLocks noGrp="1"/>
          </p:cNvSpPr>
          <p:nvPr>
            <p:ph type="pic" idx="17"/>
          </p:nvPr>
        </p:nvSpPr>
        <p:spPr>
          <a:xfrm>
            <a:off x="5917010" y="769620"/>
            <a:ext cx="18288001" cy="12176761"/>
          </a:xfrm>
          <a:prstGeom prst="rect">
            <a:avLst/>
          </a:prstGeom>
        </p:spPr>
        <p:txBody>
          <a:bodyPr lIns="91439" rIns="91439">
            <a:noAutofit/>
          </a:bodyPr>
          <a:lstStyle/>
          <a:p>
            <a:endParaRPr/>
          </a:p>
        </p:txBody>
      </p:sp>
      <p:sp>
        <p:nvSpPr>
          <p:cNvPr id="120" name="2021"/>
          <p:cNvSpPr txBox="1">
            <a:spLocks noGrp="1"/>
          </p:cNvSpPr>
          <p:nvPr>
            <p:ph type="body" sz="quarter" idx="18"/>
          </p:nvPr>
        </p:nvSpPr>
        <p:spPr>
          <a:xfrm>
            <a:off x="4726310" y="3387327"/>
            <a:ext cx="3626439"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2021</a:t>
            </a:r>
          </a:p>
        </p:txBody>
      </p:sp>
      <p:sp>
        <p:nvSpPr>
          <p:cNvPr id="121" name="2025"/>
          <p:cNvSpPr txBox="1">
            <a:spLocks noGrp="1"/>
          </p:cNvSpPr>
          <p:nvPr>
            <p:ph type="body" sz="quarter" idx="19"/>
          </p:nvPr>
        </p:nvSpPr>
        <p:spPr>
          <a:xfrm>
            <a:off x="10378780" y="3387327"/>
            <a:ext cx="3626439"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2025 </a:t>
            </a:r>
          </a:p>
        </p:txBody>
      </p:sp>
      <p:sp>
        <p:nvSpPr>
          <p:cNvPr id="122" name="2027"/>
          <p:cNvSpPr txBox="1">
            <a:spLocks noGrp="1"/>
          </p:cNvSpPr>
          <p:nvPr>
            <p:ph type="body" sz="quarter" idx="20"/>
          </p:nvPr>
        </p:nvSpPr>
        <p:spPr>
          <a:xfrm>
            <a:off x="16031250" y="3387327"/>
            <a:ext cx="3626440"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2027</a:t>
            </a:r>
          </a:p>
        </p:txBody>
      </p:sp>
      <p:sp>
        <p:nvSpPr>
          <p:cNvPr id="123" name="Lorem ipsum"/>
          <p:cNvSpPr txBox="1">
            <a:spLocks noGrp="1"/>
          </p:cNvSpPr>
          <p:nvPr>
            <p:ph type="body" sz="quarter" idx="21"/>
          </p:nvPr>
        </p:nvSpPr>
        <p:spPr>
          <a:xfrm>
            <a:off x="10378780" y="8563581"/>
            <a:ext cx="3626439" cy="625476"/>
          </a:xfrm>
          <a:prstGeom prst="rect">
            <a:avLst/>
          </a:prstGeom>
        </p:spPr>
        <p:txBody>
          <a:bodyPr lIns="71437" tIns="71437" rIns="71437" bIns="71437">
            <a:spAutoFit/>
          </a:bodyPr>
          <a:lstStyle>
            <a:lvl1pPr algn="just"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24" name="Lorem ipsum"/>
          <p:cNvSpPr txBox="1">
            <a:spLocks noGrp="1"/>
          </p:cNvSpPr>
          <p:nvPr>
            <p:ph type="body" sz="quarter" idx="22"/>
          </p:nvPr>
        </p:nvSpPr>
        <p:spPr>
          <a:xfrm>
            <a:off x="16031250" y="8563581"/>
            <a:ext cx="3626440" cy="625476"/>
          </a:xfrm>
          <a:prstGeom prst="rect">
            <a:avLst/>
          </a:prstGeom>
        </p:spPr>
        <p:txBody>
          <a:bodyPr lIns="71437" tIns="71437" rIns="71437" bIns="71437">
            <a:spAutoFit/>
          </a:bodyPr>
          <a:lstStyle>
            <a:lvl1pPr algn="just"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25" name="Lorem ipsum dolor sit amet, consectetur adipiscing"/>
          <p:cNvSpPr txBox="1">
            <a:spLocks noGrp="1"/>
          </p:cNvSpPr>
          <p:nvPr>
            <p:ph type="body" sz="quarter" idx="23"/>
          </p:nvPr>
        </p:nvSpPr>
        <p:spPr>
          <a:xfrm>
            <a:off x="10378780" y="9277945"/>
            <a:ext cx="3626439"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a:t>
            </a:r>
          </a:p>
        </p:txBody>
      </p:sp>
      <p:sp>
        <p:nvSpPr>
          <p:cNvPr id="126" name="Lorem ipsum dolor sit amet, consectetur adipiscing"/>
          <p:cNvSpPr txBox="1">
            <a:spLocks noGrp="1"/>
          </p:cNvSpPr>
          <p:nvPr>
            <p:ph type="body" sz="quarter" idx="24"/>
          </p:nvPr>
        </p:nvSpPr>
        <p:spPr>
          <a:xfrm>
            <a:off x="16031250" y="9277945"/>
            <a:ext cx="3626440"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a:t>
            </a:r>
          </a:p>
        </p:txBody>
      </p:sp>
      <p:sp>
        <p:nvSpPr>
          <p:cNvPr id="127"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9 ">
    <p:spTree>
      <p:nvGrpSpPr>
        <p:cNvPr id="1" name=""/>
        <p:cNvGrpSpPr/>
        <p:nvPr/>
      </p:nvGrpSpPr>
      <p:grpSpPr>
        <a:xfrm>
          <a:off x="0" y="0"/>
          <a:ext cx="0" cy="0"/>
          <a:chOff x="0" y="0"/>
          <a:chExt cx="0" cy="0"/>
        </a:xfrm>
      </p:grpSpPr>
      <p:sp>
        <p:nvSpPr>
          <p:cNvPr id="134" name="Line"/>
          <p:cNvSpPr/>
          <p:nvPr/>
        </p:nvSpPr>
        <p:spPr>
          <a:xfrm>
            <a:off x="18609671" y="6340078"/>
            <a:ext cx="5782352" cy="1"/>
          </a:xfrm>
          <a:prstGeom prst="line">
            <a:avLst/>
          </a:prstGeom>
          <a:ln w="12700">
            <a:solidFill>
              <a:srgbClr val="C1D792"/>
            </a:solidFill>
            <a:miter lim="400000"/>
          </a:ln>
        </p:spPr>
        <p:txBody>
          <a:bodyPr lIns="71437" tIns="71437" rIns="71437" bIns="71437" anchor="ctr"/>
          <a:lstStyle/>
          <a:p>
            <a:pPr algn="ctr">
              <a:defRPr sz="3200">
                <a:solidFill>
                  <a:srgbClr val="000000"/>
                </a:solidFill>
                <a:latin typeface="+mn-lt"/>
                <a:ea typeface="+mn-ea"/>
                <a:cs typeface="+mn-cs"/>
                <a:sym typeface="Helvetica Light"/>
              </a:defRPr>
            </a:pPr>
            <a:endParaRPr/>
          </a:p>
        </p:txBody>
      </p:sp>
      <p:sp>
        <p:nvSpPr>
          <p:cNvPr id="135" name="Image"/>
          <p:cNvSpPr>
            <a:spLocks noGrp="1"/>
          </p:cNvSpPr>
          <p:nvPr>
            <p:ph type="pic" idx="13"/>
          </p:nvPr>
        </p:nvSpPr>
        <p:spPr>
          <a:xfrm>
            <a:off x="6285470" y="897138"/>
            <a:ext cx="18288001" cy="12176761"/>
          </a:xfrm>
          <a:prstGeom prst="rect">
            <a:avLst/>
          </a:prstGeom>
        </p:spPr>
        <p:txBody>
          <a:bodyPr lIns="91439" rIns="91439">
            <a:noAutofit/>
          </a:bodyPr>
          <a:lstStyle/>
          <a:p>
            <a:endParaRPr/>
          </a:p>
        </p:txBody>
      </p:sp>
      <p:sp>
        <p:nvSpPr>
          <p:cNvPr id="136" name="Image"/>
          <p:cNvSpPr>
            <a:spLocks noGrp="1"/>
          </p:cNvSpPr>
          <p:nvPr>
            <p:ph type="pic" idx="14"/>
          </p:nvPr>
        </p:nvSpPr>
        <p:spPr>
          <a:xfrm>
            <a:off x="-33989" y="-2307304"/>
            <a:ext cx="12235681" cy="18330608"/>
          </a:xfrm>
          <a:prstGeom prst="rect">
            <a:avLst/>
          </a:prstGeom>
        </p:spPr>
        <p:txBody>
          <a:bodyPr lIns="91439" rIns="91439">
            <a:noAutofit/>
          </a:bodyPr>
          <a:lstStyle/>
          <a:p>
            <a:endParaRPr/>
          </a:p>
        </p:txBody>
      </p:sp>
      <p:sp>
        <p:nvSpPr>
          <p:cNvPr id="137" name="Lorem ipsum dolor sit amet, consectetur adipiscing elit. Nullam non luctus ipsum, ac aliquam arcu. Nam efficitur dolor erat, nec placerat sapien rhoncus nec. Aliquam erat volutpat."/>
          <p:cNvSpPr txBox="1">
            <a:spLocks noGrp="1"/>
          </p:cNvSpPr>
          <p:nvPr>
            <p:ph type="body" sz="quarter" idx="15"/>
          </p:nvPr>
        </p:nvSpPr>
        <p:spPr>
          <a:xfrm>
            <a:off x="6439988" y="1967507"/>
            <a:ext cx="4646652" cy="1730376"/>
          </a:xfrm>
          <a:prstGeom prst="rect">
            <a:avLst/>
          </a:prstGeom>
        </p:spPr>
        <p:txBody>
          <a:bodyPr lIns="71437" tIns="71437" rIns="71437" bIns="71437">
            <a:spAutoFit/>
          </a:bodyPr>
          <a:lstStyle>
            <a:lvl1pPr algn="r"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 Nullam non luctus ipsum, ac aliquam arcu. Nam efficitur dolor erat, nec placerat sapien rhoncus nec. Aliquam erat volutpat.</a:t>
            </a:r>
          </a:p>
        </p:txBody>
      </p:sp>
      <p:sp>
        <p:nvSpPr>
          <p:cNvPr id="138" name="2027"/>
          <p:cNvSpPr txBox="1">
            <a:spLocks noGrp="1"/>
          </p:cNvSpPr>
          <p:nvPr>
            <p:ph type="body" sz="quarter" idx="16"/>
          </p:nvPr>
        </p:nvSpPr>
        <p:spPr>
          <a:xfrm>
            <a:off x="16399688" y="3514823"/>
            <a:ext cx="3626440" cy="866776"/>
          </a:xfrm>
          <a:prstGeom prst="rect">
            <a:avLst/>
          </a:prstGeom>
        </p:spPr>
        <p:txBody>
          <a:bodyPr lIns="71437" tIns="71437" rIns="71437" bIns="71437">
            <a:spAutoFit/>
          </a:bodyPr>
          <a:lstStyle>
            <a:lvl1pPr algn="just" defTabSz="821531">
              <a:lnSpc>
                <a:spcPct val="100000"/>
              </a:lnSpc>
              <a:spcBef>
                <a:spcPts val="0"/>
              </a:spcBef>
              <a:defRPr sz="4200" cap="all">
                <a:solidFill>
                  <a:srgbClr val="22272B"/>
                </a:solidFill>
                <a:latin typeface="Avenir Next Demi Bold"/>
                <a:ea typeface="Avenir Next Demi Bold"/>
                <a:cs typeface="Avenir Next Demi Bold"/>
                <a:sym typeface="Avenir Next Demi Bold"/>
              </a:defRPr>
            </a:lvl1pPr>
          </a:lstStyle>
          <a:p>
            <a:r>
              <a:t>2027</a:t>
            </a:r>
          </a:p>
        </p:txBody>
      </p:sp>
      <p:sp>
        <p:nvSpPr>
          <p:cNvPr id="139" name="Lorem ipsum"/>
          <p:cNvSpPr txBox="1">
            <a:spLocks noGrp="1"/>
          </p:cNvSpPr>
          <p:nvPr>
            <p:ph type="body" sz="quarter" idx="17"/>
          </p:nvPr>
        </p:nvSpPr>
        <p:spPr>
          <a:xfrm>
            <a:off x="16399688" y="8708937"/>
            <a:ext cx="3626440" cy="625476"/>
          </a:xfrm>
          <a:prstGeom prst="rect">
            <a:avLst/>
          </a:prstGeom>
        </p:spPr>
        <p:txBody>
          <a:bodyPr lIns="71437" tIns="71437" rIns="71437" bIns="71437">
            <a:spAutoFit/>
          </a:bodyPr>
          <a:lstStyle>
            <a:lvl1pPr algn="just" defTabSz="821531">
              <a:lnSpc>
                <a:spcPct val="100000"/>
              </a:lnSpc>
              <a:spcBef>
                <a:spcPts val="0"/>
              </a:spcBef>
              <a:defRPr sz="2800">
                <a:solidFill>
                  <a:srgbClr val="22272B"/>
                </a:solidFill>
                <a:latin typeface="Avenir Next Demi Bold"/>
                <a:ea typeface="Avenir Next Demi Bold"/>
                <a:cs typeface="Avenir Next Demi Bold"/>
                <a:sym typeface="Avenir Next Demi Bold"/>
              </a:defRPr>
            </a:lvl1pPr>
          </a:lstStyle>
          <a:p>
            <a:r>
              <a:t>Lorem ipsum</a:t>
            </a:r>
          </a:p>
        </p:txBody>
      </p:sp>
      <p:sp>
        <p:nvSpPr>
          <p:cNvPr id="140" name="Lorem ipsum dolor sit amet, consectetur adipiscing elit."/>
          <p:cNvSpPr txBox="1">
            <a:spLocks noGrp="1"/>
          </p:cNvSpPr>
          <p:nvPr>
            <p:ph type="body" sz="quarter" idx="18"/>
          </p:nvPr>
        </p:nvSpPr>
        <p:spPr>
          <a:xfrm>
            <a:off x="16399688" y="9423300"/>
            <a:ext cx="3626440" cy="777876"/>
          </a:xfrm>
          <a:prstGeom prst="rect">
            <a:avLst/>
          </a:prstGeom>
        </p:spPr>
        <p:txBody>
          <a:bodyPr lIns="71437" tIns="71437" rIns="71437" bIns="71437">
            <a:spAutoFit/>
          </a:bodyPr>
          <a:lstStyle>
            <a:lvl1pPr algn="just" defTabSz="821531">
              <a:lnSpc>
                <a:spcPct val="100000"/>
              </a:lnSpc>
              <a:spcBef>
                <a:spcPts val="0"/>
              </a:spcBef>
              <a:defRPr sz="1800">
                <a:solidFill>
                  <a:srgbClr val="22272B"/>
                </a:solidFill>
                <a:latin typeface="Avenir Next Regular"/>
                <a:ea typeface="Avenir Next Regular"/>
                <a:cs typeface="Avenir Next Regular"/>
                <a:sym typeface="Avenir Next Regular"/>
              </a:defRPr>
            </a:lvl1pPr>
          </a:lstStyle>
          <a:p>
            <a:r>
              <a:t>Lorem ipsum dolor sit amet, consectetur adipiscing elit.</a:t>
            </a:r>
          </a:p>
        </p:txBody>
      </p:sp>
      <p:sp>
        <p:nvSpPr>
          <p:cNvPr id="141" name="Lorem"/>
          <p:cNvSpPr txBox="1">
            <a:spLocks noGrp="1"/>
          </p:cNvSpPr>
          <p:nvPr>
            <p:ph type="body" sz="quarter" idx="19"/>
          </p:nvPr>
        </p:nvSpPr>
        <p:spPr>
          <a:xfrm rot="16200000">
            <a:off x="2814307" y="3100815"/>
            <a:ext cx="3120099" cy="866776"/>
          </a:xfrm>
          <a:prstGeom prst="rect">
            <a:avLst/>
          </a:prstGeom>
        </p:spPr>
        <p:txBody>
          <a:bodyPr lIns="71437" tIns="71437" rIns="71437" bIns="71437">
            <a:spAutoFit/>
          </a:bodyPr>
          <a:lstStyle>
            <a:lvl1pPr algn="r" defTabSz="821531">
              <a:lnSpc>
                <a:spcPct val="100000"/>
              </a:lnSpc>
              <a:spcBef>
                <a:spcPts val="0"/>
              </a:spcBef>
              <a:defRPr sz="4200" cap="all" spc="1302">
                <a:solidFill>
                  <a:srgbClr val="22272B"/>
                </a:solidFill>
                <a:latin typeface="Avenir Next Demi Bold"/>
                <a:ea typeface="Avenir Next Demi Bold"/>
                <a:cs typeface="Avenir Next Demi Bold"/>
                <a:sym typeface="Avenir Next Demi Bold"/>
              </a:defRPr>
            </a:lvl1pPr>
          </a:lstStyle>
          <a:p>
            <a:r>
              <a:t>Lorem</a:t>
            </a:r>
          </a:p>
        </p:txBody>
      </p:sp>
      <p:sp>
        <p:nvSpPr>
          <p:cNvPr id="142" name="Slide Number"/>
          <p:cNvSpPr txBox="1">
            <a:spLocks noGrp="1"/>
          </p:cNvSpPr>
          <p:nvPr>
            <p:ph type="sldNum" sz="quarter" idx="2"/>
          </p:nvPr>
        </p:nvSpPr>
        <p:spPr>
          <a:xfrm>
            <a:off x="11935814" y="13001625"/>
            <a:ext cx="494513" cy="511175"/>
          </a:xfrm>
          <a:prstGeom prst="rect">
            <a:avLst/>
          </a:prstGeom>
        </p:spPr>
        <p:txBody>
          <a:bodyPr lIns="71437" tIns="71437" rIns="71437" bIns="71437" anchor="t"/>
          <a:lstStyle>
            <a:lvl1pPr algn="ctr" defTabSz="821531">
              <a:defRPr sz="2400">
                <a:solidFill>
                  <a:srgbClr val="000000"/>
                </a:solidFill>
                <a:latin typeface="+mn-lt"/>
                <a:ea typeface="+mn-ea"/>
                <a:cs typeface="+mn-cs"/>
                <a:sym typeface="Helvetica Light"/>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22506280" y="929335"/>
            <a:ext cx="414919" cy="421641"/>
          </a:xfrm>
          <a:prstGeom prst="rect">
            <a:avLst/>
          </a:prstGeom>
          <a:ln w="12700">
            <a:miter lim="400000"/>
          </a:ln>
        </p:spPr>
        <p:txBody>
          <a:bodyPr wrap="none" lIns="45719" rIns="45719" anchor="ctr">
            <a:spAutoFit/>
          </a:bodyPr>
          <a:lstStyle>
            <a:lvl1pPr defTabSz="1828433">
              <a:defRPr sz="2200">
                <a:solidFill>
                  <a:srgbClr val="FFFFFF"/>
                </a:solidFill>
                <a:latin typeface="Helvetica"/>
                <a:ea typeface="Helvetica"/>
                <a:cs typeface="Helvetica"/>
                <a:sym typeface="Helvetica"/>
              </a:defRPr>
            </a:lvl1pPr>
          </a:lstStyle>
          <a:p>
            <a:fld id="{86CB4B4D-7CA3-9044-876B-883B54F8677D}" type="slidenum">
              <a:t>‹#›</a:t>
            </a:fld>
            <a:endParaRPr/>
          </a:p>
        </p:txBody>
      </p:sp>
      <p:sp>
        <p:nvSpPr>
          <p:cNvPr id="3" name="Title Text"/>
          <p:cNvSpPr txBox="1">
            <a:spLocks noGrp="1"/>
          </p:cNvSpPr>
          <p:nvPr>
            <p:ph type="title"/>
          </p:nvPr>
        </p:nvSpPr>
        <p:spPr>
          <a:xfrm>
            <a:off x="1224914" y="184149"/>
            <a:ext cx="21934171" cy="30162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1224914" y="3200400"/>
            <a:ext cx="21934171" cy="10515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Lst>
  <p:transition spd="med"/>
  <p:txStyles>
    <p:titleStyle>
      <a:lvl1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1pPr>
      <a:lvl2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2pPr>
      <a:lvl3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3pPr>
      <a:lvl4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4pPr>
      <a:lvl5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5pPr>
      <a:lvl6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6pPr>
      <a:lvl7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7pPr>
      <a:lvl8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8pPr>
      <a:lvl9pPr marL="0" marR="0" indent="0" algn="l" defTabSz="1828343" latinLnBrk="0">
        <a:lnSpc>
          <a:spcPct val="90000"/>
        </a:lnSpc>
        <a:spcBef>
          <a:spcPts val="0"/>
        </a:spcBef>
        <a:spcAft>
          <a:spcPts val="0"/>
        </a:spcAft>
        <a:buClrTx/>
        <a:buSzTx/>
        <a:buFontTx/>
        <a:buNone/>
        <a:tabLst/>
        <a:defRPr sz="8600" b="1" i="0" u="none" strike="noStrike" cap="none" spc="0" baseline="0">
          <a:solidFill>
            <a:srgbClr val="000000"/>
          </a:solidFill>
          <a:uFillTx/>
          <a:latin typeface="Helvetica"/>
          <a:ea typeface="Helvetica"/>
          <a:cs typeface="Helvetica"/>
          <a:sym typeface="Helvetica"/>
        </a:defRPr>
      </a:lvl9pPr>
    </p:titleStyle>
    <p:bodyStyle>
      <a:lvl1pPr marL="0" marR="0" indent="0" algn="l" defTabSz="1828343" latinLnBrk="0">
        <a:lnSpc>
          <a:spcPct val="90000"/>
        </a:lnSpc>
        <a:spcBef>
          <a:spcPts val="2000"/>
        </a:spcBef>
        <a:spcAft>
          <a:spcPts val="0"/>
        </a:spcAft>
        <a:buClrTx/>
        <a:buSzTx/>
        <a:buFontTx/>
        <a:buNone/>
        <a:tabLst/>
        <a:defRPr sz="5400" b="0" i="0" u="none" strike="noStrike" cap="none" spc="0" baseline="0">
          <a:solidFill>
            <a:srgbClr val="272727"/>
          </a:solidFill>
          <a:uFillTx/>
          <a:latin typeface="Helvetica"/>
          <a:ea typeface="Helvetica"/>
          <a:cs typeface="Helvetica"/>
          <a:sym typeface="Helvetica"/>
        </a:defRPr>
      </a:lvl1pPr>
      <a:lvl2pPr marL="0" marR="0" indent="914171" algn="l" defTabSz="1828343" latinLnBrk="0">
        <a:lnSpc>
          <a:spcPct val="90000"/>
        </a:lnSpc>
        <a:spcBef>
          <a:spcPts val="2000"/>
        </a:spcBef>
        <a:spcAft>
          <a:spcPts val="0"/>
        </a:spcAft>
        <a:buClrTx/>
        <a:buSzTx/>
        <a:buFontTx/>
        <a:buNone/>
        <a:tabLst/>
        <a:defRPr sz="5400" b="0" i="0" u="none" strike="noStrike" cap="none" spc="0" baseline="0">
          <a:solidFill>
            <a:srgbClr val="272727"/>
          </a:solidFill>
          <a:uFillTx/>
          <a:latin typeface="Helvetica"/>
          <a:ea typeface="Helvetica"/>
          <a:cs typeface="Helvetica"/>
          <a:sym typeface="Helvetica"/>
        </a:defRPr>
      </a:lvl2pPr>
      <a:lvl3pPr marL="0" marR="0" indent="1828343" algn="l" defTabSz="1828343" latinLnBrk="0">
        <a:lnSpc>
          <a:spcPct val="90000"/>
        </a:lnSpc>
        <a:spcBef>
          <a:spcPts val="2000"/>
        </a:spcBef>
        <a:spcAft>
          <a:spcPts val="0"/>
        </a:spcAft>
        <a:buClrTx/>
        <a:buSzTx/>
        <a:buFontTx/>
        <a:buNone/>
        <a:tabLst/>
        <a:defRPr sz="5400" b="0" i="0" u="none" strike="noStrike" cap="none" spc="0" baseline="0">
          <a:solidFill>
            <a:srgbClr val="272727"/>
          </a:solidFill>
          <a:uFillTx/>
          <a:latin typeface="Helvetica"/>
          <a:ea typeface="Helvetica"/>
          <a:cs typeface="Helvetica"/>
          <a:sym typeface="Helvetica"/>
        </a:defRPr>
      </a:lvl3pPr>
      <a:lvl4pPr marL="0" marR="0" indent="2742513" algn="l" defTabSz="1828343" latinLnBrk="0">
        <a:lnSpc>
          <a:spcPct val="90000"/>
        </a:lnSpc>
        <a:spcBef>
          <a:spcPts val="2000"/>
        </a:spcBef>
        <a:spcAft>
          <a:spcPts val="0"/>
        </a:spcAft>
        <a:buClrTx/>
        <a:buSzTx/>
        <a:buFontTx/>
        <a:buNone/>
        <a:tabLst/>
        <a:defRPr sz="5400" b="0" i="0" u="none" strike="noStrike" cap="none" spc="0" baseline="0">
          <a:solidFill>
            <a:srgbClr val="272727"/>
          </a:solidFill>
          <a:uFillTx/>
          <a:latin typeface="Helvetica"/>
          <a:ea typeface="Helvetica"/>
          <a:cs typeface="Helvetica"/>
          <a:sym typeface="Helvetica"/>
        </a:defRPr>
      </a:lvl4pPr>
      <a:lvl5pPr marL="0" marR="0" indent="3656684" algn="l" defTabSz="1828343" latinLnBrk="0">
        <a:lnSpc>
          <a:spcPct val="90000"/>
        </a:lnSpc>
        <a:spcBef>
          <a:spcPts val="2000"/>
        </a:spcBef>
        <a:spcAft>
          <a:spcPts val="0"/>
        </a:spcAft>
        <a:buClrTx/>
        <a:buSzTx/>
        <a:buFontTx/>
        <a:buNone/>
        <a:tabLst/>
        <a:defRPr sz="5400" b="0" i="0" u="none" strike="noStrike" cap="none" spc="0" baseline="0">
          <a:solidFill>
            <a:srgbClr val="272727"/>
          </a:solidFill>
          <a:uFillTx/>
          <a:latin typeface="Helvetica"/>
          <a:ea typeface="Helvetica"/>
          <a:cs typeface="Helvetica"/>
          <a:sym typeface="Helvetica"/>
        </a:defRPr>
      </a:lvl5pPr>
      <a:lvl6pPr marL="5276075" marR="0" indent="-705218" algn="l" defTabSz="1828343" latinLnBrk="0">
        <a:lnSpc>
          <a:spcPct val="90000"/>
        </a:lnSpc>
        <a:spcBef>
          <a:spcPts val="2000"/>
        </a:spcBef>
        <a:spcAft>
          <a:spcPts val="0"/>
        </a:spcAft>
        <a:buClrTx/>
        <a:buSzPct val="100000"/>
        <a:buFontTx/>
        <a:buChar char="•"/>
        <a:tabLst/>
        <a:defRPr sz="5400" b="0" i="0" u="none" strike="noStrike" cap="none" spc="0" baseline="0">
          <a:solidFill>
            <a:srgbClr val="272727"/>
          </a:solidFill>
          <a:uFillTx/>
          <a:latin typeface="Helvetica"/>
          <a:ea typeface="Helvetica"/>
          <a:cs typeface="Helvetica"/>
          <a:sym typeface="Helvetica"/>
        </a:defRPr>
      </a:lvl6pPr>
      <a:lvl7pPr marL="6190246" marR="0" indent="-705218" algn="l" defTabSz="1828343" latinLnBrk="0">
        <a:lnSpc>
          <a:spcPct val="90000"/>
        </a:lnSpc>
        <a:spcBef>
          <a:spcPts val="2000"/>
        </a:spcBef>
        <a:spcAft>
          <a:spcPts val="0"/>
        </a:spcAft>
        <a:buClrTx/>
        <a:buSzPct val="100000"/>
        <a:buFontTx/>
        <a:buChar char="•"/>
        <a:tabLst/>
        <a:defRPr sz="5400" b="0" i="0" u="none" strike="noStrike" cap="none" spc="0" baseline="0">
          <a:solidFill>
            <a:srgbClr val="272727"/>
          </a:solidFill>
          <a:uFillTx/>
          <a:latin typeface="Helvetica"/>
          <a:ea typeface="Helvetica"/>
          <a:cs typeface="Helvetica"/>
          <a:sym typeface="Helvetica"/>
        </a:defRPr>
      </a:lvl7pPr>
      <a:lvl8pPr marL="7104418" marR="0" indent="-705218" algn="l" defTabSz="1828343" latinLnBrk="0">
        <a:lnSpc>
          <a:spcPct val="90000"/>
        </a:lnSpc>
        <a:spcBef>
          <a:spcPts val="2000"/>
        </a:spcBef>
        <a:spcAft>
          <a:spcPts val="0"/>
        </a:spcAft>
        <a:buClrTx/>
        <a:buSzPct val="100000"/>
        <a:buFontTx/>
        <a:buChar char="•"/>
        <a:tabLst/>
        <a:defRPr sz="5400" b="0" i="0" u="none" strike="noStrike" cap="none" spc="0" baseline="0">
          <a:solidFill>
            <a:srgbClr val="272727"/>
          </a:solidFill>
          <a:uFillTx/>
          <a:latin typeface="Helvetica"/>
          <a:ea typeface="Helvetica"/>
          <a:cs typeface="Helvetica"/>
          <a:sym typeface="Helvetica"/>
        </a:defRPr>
      </a:lvl8pPr>
      <a:lvl9pPr marL="8018588" marR="0" indent="-705218" algn="l" defTabSz="1828343" latinLnBrk="0">
        <a:lnSpc>
          <a:spcPct val="90000"/>
        </a:lnSpc>
        <a:spcBef>
          <a:spcPts val="2000"/>
        </a:spcBef>
        <a:spcAft>
          <a:spcPts val="0"/>
        </a:spcAft>
        <a:buClrTx/>
        <a:buSzPct val="100000"/>
        <a:buFontTx/>
        <a:buChar char="•"/>
        <a:tabLst/>
        <a:defRPr sz="5400" b="0" i="0" u="none" strike="noStrike" cap="none" spc="0" baseline="0">
          <a:solidFill>
            <a:srgbClr val="272727"/>
          </a:solidFill>
          <a:uFillTx/>
          <a:latin typeface="Helvetica"/>
          <a:ea typeface="Helvetica"/>
          <a:cs typeface="Helvetica"/>
          <a:sym typeface="Helvetica"/>
        </a:defRPr>
      </a:lvl9pPr>
    </p:bodyStyle>
    <p:otherStyle>
      <a:lvl1pPr marL="0" marR="0" indent="0"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1pPr>
      <a:lvl2pPr marL="0" marR="0" indent="914216"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2pPr>
      <a:lvl3pPr marL="0" marR="0" indent="1828433"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3pPr>
      <a:lvl4pPr marL="0" marR="0" indent="2742651"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4pPr>
      <a:lvl5pPr marL="0" marR="0" indent="3656867"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5pPr>
      <a:lvl6pPr marL="0" marR="0" indent="4571086"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6pPr>
      <a:lvl7pPr marL="0" marR="0" indent="5485303"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7pPr>
      <a:lvl8pPr marL="0" marR="0" indent="6399519"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8pPr>
      <a:lvl9pPr marL="0" marR="0" indent="7313737" algn="just" defTabSz="1828433"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31.xml"/><Relationship Id="rId5" Type="http://schemas.openxmlformats.org/officeDocument/2006/relationships/chart" Target="../charts/chart7.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48.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9.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3.xml"/><Relationship Id="rId5" Type="http://schemas.openxmlformats.org/officeDocument/2006/relationships/slide" Target="slide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Rectangle"/>
          <p:cNvSpPr/>
          <p:nvPr/>
        </p:nvSpPr>
        <p:spPr>
          <a:xfrm>
            <a:off x="3173" y="8408934"/>
            <a:ext cx="24377654" cy="5340032"/>
          </a:xfrm>
          <a:prstGeom prst="rect">
            <a:avLst/>
          </a:prstGeom>
          <a:solidFill>
            <a:srgbClr val="2DADE0"/>
          </a:solidFill>
          <a:ln w="12700">
            <a:miter lim="400000"/>
          </a:ln>
        </p:spPr>
        <p:txBody>
          <a:bodyPr lIns="45719" rIns="45719"/>
          <a:lstStyle/>
          <a:p>
            <a:pPr algn="l" defTabSz="1828433">
              <a:defRPr sz="5000">
                <a:solidFill>
                  <a:srgbClr val="B3B3B3"/>
                </a:solidFill>
                <a:latin typeface="Helvetica"/>
                <a:ea typeface="Helvetica"/>
                <a:cs typeface="Helvetica"/>
                <a:sym typeface="Helvetica"/>
              </a:defRPr>
            </a:pPr>
            <a:endParaRPr/>
          </a:p>
        </p:txBody>
      </p:sp>
      <p:grpSp>
        <p:nvGrpSpPr>
          <p:cNvPr id="710" name="Group"/>
          <p:cNvGrpSpPr/>
          <p:nvPr/>
        </p:nvGrpSpPr>
        <p:grpSpPr>
          <a:xfrm>
            <a:off x="15985725" y="4936633"/>
            <a:ext cx="6876072" cy="8792820"/>
            <a:chOff x="0" y="0"/>
            <a:chExt cx="6876070" cy="8792818"/>
          </a:xfrm>
        </p:grpSpPr>
        <p:sp>
          <p:nvSpPr>
            <p:cNvPr id="607" name="Shape"/>
            <p:cNvSpPr/>
            <p:nvPr/>
          </p:nvSpPr>
          <p:spPr>
            <a:xfrm>
              <a:off x="0" y="3402"/>
              <a:ext cx="6876071" cy="8770185"/>
            </a:xfrm>
            <a:custGeom>
              <a:avLst/>
              <a:gdLst/>
              <a:ahLst/>
              <a:cxnLst>
                <a:cxn ang="0">
                  <a:pos x="wd2" y="hd2"/>
                </a:cxn>
                <a:cxn ang="5400000">
                  <a:pos x="wd2" y="hd2"/>
                </a:cxn>
                <a:cxn ang="10800000">
                  <a:pos x="wd2" y="hd2"/>
                </a:cxn>
                <a:cxn ang="16200000">
                  <a:pos x="wd2" y="hd2"/>
                </a:cxn>
              </a:cxnLst>
              <a:rect l="0" t="0" r="r" b="b"/>
              <a:pathLst>
                <a:path w="21432" h="21116" extrusionOk="0">
                  <a:moveTo>
                    <a:pt x="1988" y="8601"/>
                  </a:moveTo>
                  <a:cubicBezTo>
                    <a:pt x="1988" y="8601"/>
                    <a:pt x="2362" y="8118"/>
                    <a:pt x="1988" y="7586"/>
                  </a:cubicBezTo>
                  <a:cubicBezTo>
                    <a:pt x="1615" y="7054"/>
                    <a:pt x="1864" y="5073"/>
                    <a:pt x="2736" y="3720"/>
                  </a:cubicBezTo>
                  <a:cubicBezTo>
                    <a:pt x="3608" y="2367"/>
                    <a:pt x="4355" y="1352"/>
                    <a:pt x="9026" y="434"/>
                  </a:cubicBezTo>
                  <a:cubicBezTo>
                    <a:pt x="13697" y="-484"/>
                    <a:pt x="16126" y="96"/>
                    <a:pt x="18368" y="1787"/>
                  </a:cubicBezTo>
                  <a:cubicBezTo>
                    <a:pt x="20610" y="3478"/>
                    <a:pt x="21357" y="5895"/>
                    <a:pt x="20672" y="8311"/>
                  </a:cubicBezTo>
                  <a:cubicBezTo>
                    <a:pt x="19987" y="10727"/>
                    <a:pt x="17558" y="11065"/>
                    <a:pt x="17745" y="13530"/>
                  </a:cubicBezTo>
                  <a:cubicBezTo>
                    <a:pt x="17932" y="15994"/>
                    <a:pt x="21432" y="21116"/>
                    <a:pt x="21432" y="21116"/>
                  </a:cubicBezTo>
                  <a:lnTo>
                    <a:pt x="9088" y="21116"/>
                  </a:lnTo>
                  <a:cubicBezTo>
                    <a:pt x="9088" y="21116"/>
                    <a:pt x="9618" y="19642"/>
                    <a:pt x="8964" y="18265"/>
                  </a:cubicBezTo>
                  <a:cubicBezTo>
                    <a:pt x="8964" y="18265"/>
                    <a:pt x="7959" y="16507"/>
                    <a:pt x="7189" y="16544"/>
                  </a:cubicBezTo>
                  <a:cubicBezTo>
                    <a:pt x="6418" y="16580"/>
                    <a:pt x="4083" y="16779"/>
                    <a:pt x="3452" y="16707"/>
                  </a:cubicBezTo>
                  <a:cubicBezTo>
                    <a:pt x="2821" y="16634"/>
                    <a:pt x="2214" y="16471"/>
                    <a:pt x="2261" y="15619"/>
                  </a:cubicBezTo>
                  <a:cubicBezTo>
                    <a:pt x="2308" y="14768"/>
                    <a:pt x="2238" y="14623"/>
                    <a:pt x="1887" y="14442"/>
                  </a:cubicBezTo>
                  <a:cubicBezTo>
                    <a:pt x="1537" y="14260"/>
                    <a:pt x="1397" y="13916"/>
                    <a:pt x="1677" y="13735"/>
                  </a:cubicBezTo>
                  <a:cubicBezTo>
                    <a:pt x="1957" y="13554"/>
                    <a:pt x="1957" y="13554"/>
                    <a:pt x="1957" y="13554"/>
                  </a:cubicBezTo>
                  <a:cubicBezTo>
                    <a:pt x="1957" y="13554"/>
                    <a:pt x="1747" y="13445"/>
                    <a:pt x="1420" y="13282"/>
                  </a:cubicBezTo>
                  <a:cubicBezTo>
                    <a:pt x="1093" y="13119"/>
                    <a:pt x="1163" y="12883"/>
                    <a:pt x="1257" y="12702"/>
                  </a:cubicBezTo>
                  <a:cubicBezTo>
                    <a:pt x="1350" y="12521"/>
                    <a:pt x="1537" y="12104"/>
                    <a:pt x="1327" y="12031"/>
                  </a:cubicBezTo>
                  <a:cubicBezTo>
                    <a:pt x="1117" y="11959"/>
                    <a:pt x="743" y="11778"/>
                    <a:pt x="416" y="11633"/>
                  </a:cubicBezTo>
                  <a:cubicBezTo>
                    <a:pt x="89" y="11488"/>
                    <a:pt x="-168" y="11234"/>
                    <a:pt x="136" y="10817"/>
                  </a:cubicBezTo>
                  <a:cubicBezTo>
                    <a:pt x="439" y="10401"/>
                    <a:pt x="1988" y="8601"/>
                    <a:pt x="1988" y="8601"/>
                  </a:cubicBez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08" name="Shape"/>
            <p:cNvSpPr/>
            <p:nvPr/>
          </p:nvSpPr>
          <p:spPr>
            <a:xfrm>
              <a:off x="698130" y="1541446"/>
              <a:ext cx="959495" cy="846148"/>
            </a:xfrm>
            <a:custGeom>
              <a:avLst/>
              <a:gdLst/>
              <a:ahLst/>
              <a:cxnLst>
                <a:cxn ang="0">
                  <a:pos x="wd2" y="hd2"/>
                </a:cxn>
                <a:cxn ang="5400000">
                  <a:pos x="wd2" y="hd2"/>
                </a:cxn>
                <a:cxn ang="10800000">
                  <a:pos x="wd2" y="hd2"/>
                </a:cxn>
                <a:cxn ang="16200000">
                  <a:pos x="wd2" y="hd2"/>
                </a:cxn>
              </a:cxnLst>
              <a:rect l="0" t="0" r="r" b="b"/>
              <a:pathLst>
                <a:path w="20857" h="21029" extrusionOk="0">
                  <a:moveTo>
                    <a:pt x="20115" y="12466"/>
                  </a:moveTo>
                  <a:cubicBezTo>
                    <a:pt x="19732" y="10390"/>
                    <a:pt x="17957" y="9059"/>
                    <a:pt x="16157" y="9500"/>
                  </a:cubicBezTo>
                  <a:cubicBezTo>
                    <a:pt x="15676" y="9618"/>
                    <a:pt x="15243" y="9853"/>
                    <a:pt x="14872" y="10171"/>
                  </a:cubicBezTo>
                  <a:lnTo>
                    <a:pt x="17218" y="12800"/>
                  </a:lnTo>
                  <a:cubicBezTo>
                    <a:pt x="17383" y="12986"/>
                    <a:pt x="17387" y="13290"/>
                    <a:pt x="17227" y="13481"/>
                  </a:cubicBezTo>
                  <a:cubicBezTo>
                    <a:pt x="17066" y="13671"/>
                    <a:pt x="16803" y="13676"/>
                    <a:pt x="16637" y="13490"/>
                  </a:cubicBezTo>
                  <a:lnTo>
                    <a:pt x="14268" y="10834"/>
                  </a:lnTo>
                  <a:cubicBezTo>
                    <a:pt x="13652" y="11707"/>
                    <a:pt x="13371" y="12880"/>
                    <a:pt x="13589" y="14063"/>
                  </a:cubicBezTo>
                  <a:cubicBezTo>
                    <a:pt x="13972" y="16139"/>
                    <a:pt x="15747" y="17470"/>
                    <a:pt x="17547" y="17029"/>
                  </a:cubicBezTo>
                  <a:cubicBezTo>
                    <a:pt x="19346" y="16589"/>
                    <a:pt x="20498" y="14541"/>
                    <a:pt x="20115" y="12466"/>
                  </a:cubicBezTo>
                  <a:close/>
                  <a:moveTo>
                    <a:pt x="12445" y="7390"/>
                  </a:moveTo>
                  <a:lnTo>
                    <a:pt x="10862" y="7777"/>
                  </a:lnTo>
                  <a:cubicBezTo>
                    <a:pt x="10683" y="7821"/>
                    <a:pt x="10443" y="7721"/>
                    <a:pt x="10330" y="7554"/>
                  </a:cubicBezTo>
                  <a:lnTo>
                    <a:pt x="9382" y="6156"/>
                  </a:lnTo>
                  <a:lnTo>
                    <a:pt x="7858" y="9354"/>
                  </a:lnTo>
                  <a:cubicBezTo>
                    <a:pt x="7858" y="9354"/>
                    <a:pt x="8237" y="9436"/>
                    <a:pt x="8700" y="9536"/>
                  </a:cubicBezTo>
                  <a:lnTo>
                    <a:pt x="12662" y="8566"/>
                  </a:lnTo>
                  <a:cubicBezTo>
                    <a:pt x="12662" y="8566"/>
                    <a:pt x="12445" y="7390"/>
                    <a:pt x="12445" y="7390"/>
                  </a:cubicBezTo>
                  <a:close/>
                  <a:moveTo>
                    <a:pt x="12276" y="9645"/>
                  </a:moveTo>
                  <a:lnTo>
                    <a:pt x="10649" y="10043"/>
                  </a:lnTo>
                  <a:cubicBezTo>
                    <a:pt x="10837" y="10188"/>
                    <a:pt x="10975" y="10413"/>
                    <a:pt x="11024" y="10676"/>
                  </a:cubicBezTo>
                  <a:lnTo>
                    <a:pt x="11025" y="10675"/>
                  </a:lnTo>
                  <a:cubicBezTo>
                    <a:pt x="11025" y="10675"/>
                    <a:pt x="11166" y="11451"/>
                    <a:pt x="11342" y="12416"/>
                  </a:cubicBezTo>
                  <a:cubicBezTo>
                    <a:pt x="11342" y="12416"/>
                    <a:pt x="12276" y="9645"/>
                    <a:pt x="12276" y="9645"/>
                  </a:cubicBezTo>
                  <a:close/>
                  <a:moveTo>
                    <a:pt x="9392" y="11587"/>
                  </a:moveTo>
                  <a:cubicBezTo>
                    <a:pt x="9392" y="11587"/>
                    <a:pt x="7390" y="11287"/>
                    <a:pt x="6435" y="11138"/>
                  </a:cubicBezTo>
                  <a:lnTo>
                    <a:pt x="5956" y="12381"/>
                  </a:lnTo>
                  <a:cubicBezTo>
                    <a:pt x="6790" y="12920"/>
                    <a:pt x="7454" y="13798"/>
                    <a:pt x="7783" y="14892"/>
                  </a:cubicBezTo>
                  <a:lnTo>
                    <a:pt x="9906" y="14373"/>
                  </a:lnTo>
                  <a:cubicBezTo>
                    <a:pt x="9906" y="14373"/>
                    <a:pt x="9392" y="11587"/>
                    <a:pt x="9392" y="11587"/>
                  </a:cubicBezTo>
                  <a:close/>
                  <a:moveTo>
                    <a:pt x="7320" y="15990"/>
                  </a:moveTo>
                  <a:lnTo>
                    <a:pt x="4073" y="16785"/>
                  </a:lnTo>
                  <a:cubicBezTo>
                    <a:pt x="3848" y="16840"/>
                    <a:pt x="3626" y="16674"/>
                    <a:pt x="3578" y="16414"/>
                  </a:cubicBezTo>
                  <a:cubicBezTo>
                    <a:pt x="3557" y="16296"/>
                    <a:pt x="3576" y="16181"/>
                    <a:pt x="3622" y="16083"/>
                  </a:cubicBezTo>
                  <a:lnTo>
                    <a:pt x="3621" y="16082"/>
                  </a:lnTo>
                  <a:lnTo>
                    <a:pt x="4917" y="12711"/>
                  </a:lnTo>
                  <a:cubicBezTo>
                    <a:pt x="4410" y="12543"/>
                    <a:pt x="3861" y="12510"/>
                    <a:pt x="3309" y="12645"/>
                  </a:cubicBezTo>
                  <a:cubicBezTo>
                    <a:pt x="1510" y="13086"/>
                    <a:pt x="358" y="15133"/>
                    <a:pt x="741" y="17209"/>
                  </a:cubicBezTo>
                  <a:cubicBezTo>
                    <a:pt x="1124" y="19285"/>
                    <a:pt x="2899" y="20615"/>
                    <a:pt x="4699" y="20175"/>
                  </a:cubicBezTo>
                  <a:cubicBezTo>
                    <a:pt x="6388" y="19761"/>
                    <a:pt x="7507" y="17930"/>
                    <a:pt x="7320" y="15990"/>
                  </a:cubicBezTo>
                  <a:close/>
                  <a:moveTo>
                    <a:pt x="4700" y="15647"/>
                  </a:moveTo>
                  <a:lnTo>
                    <a:pt x="7121" y="15055"/>
                  </a:lnTo>
                  <a:cubicBezTo>
                    <a:pt x="6845" y="14210"/>
                    <a:pt x="6329" y="13528"/>
                    <a:pt x="5683" y="13093"/>
                  </a:cubicBezTo>
                  <a:cubicBezTo>
                    <a:pt x="5683" y="13093"/>
                    <a:pt x="4700" y="15647"/>
                    <a:pt x="4700" y="15647"/>
                  </a:cubicBezTo>
                  <a:close/>
                  <a:moveTo>
                    <a:pt x="20768" y="12306"/>
                  </a:moveTo>
                  <a:cubicBezTo>
                    <a:pt x="21228" y="14801"/>
                    <a:pt x="19848" y="17253"/>
                    <a:pt x="17686" y="17782"/>
                  </a:cubicBezTo>
                  <a:cubicBezTo>
                    <a:pt x="15523" y="18311"/>
                    <a:pt x="13397" y="16718"/>
                    <a:pt x="12936" y="14223"/>
                  </a:cubicBezTo>
                  <a:cubicBezTo>
                    <a:pt x="12670" y="12777"/>
                    <a:pt x="13022" y="11346"/>
                    <a:pt x="13786" y="10295"/>
                  </a:cubicBezTo>
                  <a:lnTo>
                    <a:pt x="13180" y="9616"/>
                  </a:lnTo>
                  <a:lnTo>
                    <a:pt x="11655" y="14141"/>
                  </a:lnTo>
                  <a:cubicBezTo>
                    <a:pt x="11845" y="15192"/>
                    <a:pt x="12003" y="16082"/>
                    <a:pt x="12002" y="16116"/>
                  </a:cubicBezTo>
                  <a:cubicBezTo>
                    <a:pt x="11988" y="16676"/>
                    <a:pt x="11582" y="17117"/>
                    <a:pt x="11096" y="17100"/>
                  </a:cubicBezTo>
                  <a:cubicBezTo>
                    <a:pt x="10682" y="17085"/>
                    <a:pt x="10344" y="16743"/>
                    <a:pt x="10261" y="16295"/>
                  </a:cubicBezTo>
                  <a:lnTo>
                    <a:pt x="10260" y="16295"/>
                  </a:lnTo>
                  <a:lnTo>
                    <a:pt x="10079" y="15314"/>
                  </a:lnTo>
                  <a:lnTo>
                    <a:pt x="7974" y="15829"/>
                  </a:lnTo>
                  <a:cubicBezTo>
                    <a:pt x="8237" y="18189"/>
                    <a:pt x="6891" y="20425"/>
                    <a:pt x="4838" y="20928"/>
                  </a:cubicBezTo>
                  <a:cubicBezTo>
                    <a:pt x="2675" y="21457"/>
                    <a:pt x="549" y="19863"/>
                    <a:pt x="88" y="17369"/>
                  </a:cubicBezTo>
                  <a:cubicBezTo>
                    <a:pt x="-372" y="14874"/>
                    <a:pt x="1008" y="12422"/>
                    <a:pt x="3170" y="11892"/>
                  </a:cubicBezTo>
                  <a:cubicBezTo>
                    <a:pt x="3866" y="11722"/>
                    <a:pt x="4557" y="11772"/>
                    <a:pt x="5191" y="12001"/>
                  </a:cubicBezTo>
                  <a:lnTo>
                    <a:pt x="5611" y="10908"/>
                  </a:lnTo>
                  <a:cubicBezTo>
                    <a:pt x="5188" y="10637"/>
                    <a:pt x="4908" y="10111"/>
                    <a:pt x="4924" y="9516"/>
                  </a:cubicBezTo>
                  <a:cubicBezTo>
                    <a:pt x="4931" y="9235"/>
                    <a:pt x="5004" y="8976"/>
                    <a:pt x="5123" y="8753"/>
                  </a:cubicBezTo>
                  <a:lnTo>
                    <a:pt x="5122" y="8753"/>
                  </a:lnTo>
                  <a:lnTo>
                    <a:pt x="7375" y="4249"/>
                  </a:lnTo>
                  <a:lnTo>
                    <a:pt x="7375" y="4250"/>
                  </a:lnTo>
                  <a:cubicBezTo>
                    <a:pt x="7591" y="3700"/>
                    <a:pt x="8076" y="3326"/>
                    <a:pt x="8631" y="3346"/>
                  </a:cubicBezTo>
                  <a:cubicBezTo>
                    <a:pt x="9070" y="3361"/>
                    <a:pt x="9452" y="3620"/>
                    <a:pt x="9685" y="4006"/>
                  </a:cubicBezTo>
                  <a:lnTo>
                    <a:pt x="9686" y="4006"/>
                  </a:lnTo>
                  <a:lnTo>
                    <a:pt x="11018" y="6165"/>
                  </a:lnTo>
                  <a:lnTo>
                    <a:pt x="12915" y="5701"/>
                  </a:lnTo>
                  <a:cubicBezTo>
                    <a:pt x="13275" y="5613"/>
                    <a:pt x="13630" y="5878"/>
                    <a:pt x="13706" y="6294"/>
                  </a:cubicBezTo>
                  <a:cubicBezTo>
                    <a:pt x="13778" y="6683"/>
                    <a:pt x="13580" y="7062"/>
                    <a:pt x="13259" y="7182"/>
                  </a:cubicBezTo>
                  <a:lnTo>
                    <a:pt x="13534" y="8671"/>
                  </a:lnTo>
                  <a:lnTo>
                    <a:pt x="14385" y="9625"/>
                  </a:lnTo>
                  <a:cubicBezTo>
                    <a:pt x="14850" y="9205"/>
                    <a:pt x="15402" y="8898"/>
                    <a:pt x="16018" y="8747"/>
                  </a:cubicBezTo>
                  <a:cubicBezTo>
                    <a:pt x="18181" y="8217"/>
                    <a:pt x="20307" y="9811"/>
                    <a:pt x="20768" y="12306"/>
                  </a:cubicBezTo>
                  <a:close/>
                  <a:moveTo>
                    <a:pt x="8795" y="1859"/>
                  </a:moveTo>
                  <a:cubicBezTo>
                    <a:pt x="8642" y="1027"/>
                    <a:pt x="9102" y="210"/>
                    <a:pt x="9823" y="34"/>
                  </a:cubicBezTo>
                  <a:cubicBezTo>
                    <a:pt x="10543" y="-143"/>
                    <a:pt x="11252" y="388"/>
                    <a:pt x="11406" y="1220"/>
                  </a:cubicBezTo>
                  <a:cubicBezTo>
                    <a:pt x="11559" y="2051"/>
                    <a:pt x="11099" y="2869"/>
                    <a:pt x="10378" y="3045"/>
                  </a:cubicBezTo>
                  <a:cubicBezTo>
                    <a:pt x="9658" y="3222"/>
                    <a:pt x="8949" y="2690"/>
                    <a:pt x="8795" y="1859"/>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09" name="Shape"/>
            <p:cNvSpPr/>
            <p:nvPr/>
          </p:nvSpPr>
          <p:spPr>
            <a:xfrm>
              <a:off x="3244352" y="2695074"/>
              <a:ext cx="515746" cy="619566"/>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10" name="Shape"/>
            <p:cNvSpPr/>
            <p:nvPr/>
          </p:nvSpPr>
          <p:spPr>
            <a:xfrm>
              <a:off x="4486559" y="1572419"/>
              <a:ext cx="476609" cy="960297"/>
            </a:xfrm>
            <a:custGeom>
              <a:avLst/>
              <a:gdLst/>
              <a:ahLst/>
              <a:cxnLst>
                <a:cxn ang="0">
                  <a:pos x="wd2" y="hd2"/>
                </a:cxn>
                <a:cxn ang="5400000">
                  <a:pos x="wd2" y="hd2"/>
                </a:cxn>
                <a:cxn ang="10800000">
                  <a:pos x="wd2" y="hd2"/>
                </a:cxn>
                <a:cxn ang="16200000">
                  <a:pos x="wd2" y="hd2"/>
                </a:cxn>
              </a:cxnLst>
              <a:rect l="0" t="0" r="r" b="b"/>
              <a:pathLst>
                <a:path w="21600" h="21600" extrusionOk="0">
                  <a:moveTo>
                    <a:pt x="20250" y="4050"/>
                  </a:moveTo>
                  <a:lnTo>
                    <a:pt x="1618" y="4050"/>
                  </a:lnTo>
                  <a:lnTo>
                    <a:pt x="1618" y="17550"/>
                  </a:lnTo>
                  <a:lnTo>
                    <a:pt x="20250" y="17550"/>
                  </a:lnTo>
                  <a:lnTo>
                    <a:pt x="20250" y="4050"/>
                  </a:lnTo>
                  <a:close/>
                  <a:moveTo>
                    <a:pt x="14175" y="2025"/>
                  </a:moveTo>
                  <a:lnTo>
                    <a:pt x="7425" y="2025"/>
                  </a:lnTo>
                  <a:cubicBezTo>
                    <a:pt x="7052" y="2025"/>
                    <a:pt x="6750" y="2176"/>
                    <a:pt x="6750" y="2363"/>
                  </a:cubicBezTo>
                  <a:cubicBezTo>
                    <a:pt x="6750" y="2549"/>
                    <a:pt x="7052" y="2700"/>
                    <a:pt x="7425" y="2700"/>
                  </a:cubicBezTo>
                  <a:lnTo>
                    <a:pt x="14175" y="2700"/>
                  </a:lnTo>
                  <a:cubicBezTo>
                    <a:pt x="14548" y="2700"/>
                    <a:pt x="14850" y="2549"/>
                    <a:pt x="14850" y="2363"/>
                  </a:cubicBezTo>
                  <a:cubicBezTo>
                    <a:pt x="14850" y="2176"/>
                    <a:pt x="14548" y="2025"/>
                    <a:pt x="14175" y="2025"/>
                  </a:cubicBezTo>
                  <a:close/>
                  <a:moveTo>
                    <a:pt x="11475" y="20250"/>
                  </a:moveTo>
                  <a:cubicBezTo>
                    <a:pt x="12593" y="20250"/>
                    <a:pt x="13500" y="19797"/>
                    <a:pt x="13500" y="19238"/>
                  </a:cubicBezTo>
                  <a:cubicBezTo>
                    <a:pt x="13500" y="18678"/>
                    <a:pt x="12593" y="18225"/>
                    <a:pt x="11475" y="18225"/>
                  </a:cubicBezTo>
                  <a:cubicBezTo>
                    <a:pt x="10357" y="18225"/>
                    <a:pt x="9450" y="18678"/>
                    <a:pt x="9450" y="19238"/>
                  </a:cubicBezTo>
                  <a:cubicBezTo>
                    <a:pt x="9450" y="19797"/>
                    <a:pt x="10357" y="20250"/>
                    <a:pt x="11475" y="20250"/>
                  </a:cubicBezTo>
                  <a:close/>
                  <a:moveTo>
                    <a:pt x="18900" y="21600"/>
                  </a:moveTo>
                  <a:lnTo>
                    <a:pt x="2700" y="21600"/>
                  </a:lnTo>
                  <a:cubicBezTo>
                    <a:pt x="1954" y="21600"/>
                    <a:pt x="1279" y="21449"/>
                    <a:pt x="791" y="21205"/>
                  </a:cubicBezTo>
                  <a:cubicBezTo>
                    <a:pt x="302" y="20960"/>
                    <a:pt x="0" y="20623"/>
                    <a:pt x="0" y="20250"/>
                  </a:cubicBezTo>
                  <a:lnTo>
                    <a:pt x="0" y="1350"/>
                  </a:lnTo>
                  <a:cubicBezTo>
                    <a:pt x="0" y="977"/>
                    <a:pt x="302" y="640"/>
                    <a:pt x="791" y="395"/>
                  </a:cubicBezTo>
                  <a:cubicBezTo>
                    <a:pt x="1279" y="151"/>
                    <a:pt x="1954" y="0"/>
                    <a:pt x="2700" y="0"/>
                  </a:cubicBezTo>
                  <a:lnTo>
                    <a:pt x="18900" y="0"/>
                  </a:lnTo>
                  <a:cubicBezTo>
                    <a:pt x="19646" y="0"/>
                    <a:pt x="20321" y="151"/>
                    <a:pt x="20809" y="395"/>
                  </a:cubicBezTo>
                  <a:cubicBezTo>
                    <a:pt x="21298" y="640"/>
                    <a:pt x="21600" y="977"/>
                    <a:pt x="21600" y="1350"/>
                  </a:cubicBezTo>
                  <a:lnTo>
                    <a:pt x="21600" y="20250"/>
                  </a:lnTo>
                  <a:cubicBezTo>
                    <a:pt x="21600" y="20623"/>
                    <a:pt x="21298" y="20960"/>
                    <a:pt x="20809" y="21205"/>
                  </a:cubicBezTo>
                  <a:cubicBezTo>
                    <a:pt x="20321" y="21449"/>
                    <a:pt x="19646" y="21600"/>
                    <a:pt x="1890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1" name="Shape"/>
            <p:cNvSpPr/>
            <p:nvPr/>
          </p:nvSpPr>
          <p:spPr>
            <a:xfrm>
              <a:off x="4070825" y="2823508"/>
              <a:ext cx="921088" cy="697052"/>
            </a:xfrm>
            <a:custGeom>
              <a:avLst/>
              <a:gdLst/>
              <a:ahLst/>
              <a:cxnLst>
                <a:cxn ang="0">
                  <a:pos x="wd2" y="hd2"/>
                </a:cxn>
                <a:cxn ang="5400000">
                  <a:pos x="wd2" y="hd2"/>
                </a:cxn>
                <a:cxn ang="10800000">
                  <a:pos x="wd2" y="hd2"/>
                </a:cxn>
                <a:cxn ang="16200000">
                  <a:pos x="wd2" y="hd2"/>
                </a:cxn>
              </a:cxnLst>
              <a:rect l="0" t="0" r="r" b="b"/>
              <a:pathLst>
                <a:path w="21600" h="21600" extrusionOk="0">
                  <a:moveTo>
                    <a:pt x="14377" y="10069"/>
                  </a:moveTo>
                  <a:cubicBezTo>
                    <a:pt x="13591" y="10069"/>
                    <a:pt x="12956" y="9222"/>
                    <a:pt x="12956" y="8178"/>
                  </a:cubicBezTo>
                  <a:cubicBezTo>
                    <a:pt x="12956" y="7133"/>
                    <a:pt x="13591" y="6286"/>
                    <a:pt x="14377" y="6286"/>
                  </a:cubicBezTo>
                  <a:cubicBezTo>
                    <a:pt x="15161" y="6286"/>
                    <a:pt x="15797" y="7133"/>
                    <a:pt x="15797" y="8178"/>
                  </a:cubicBezTo>
                  <a:cubicBezTo>
                    <a:pt x="15797" y="9222"/>
                    <a:pt x="15161" y="10069"/>
                    <a:pt x="14377" y="10069"/>
                  </a:cubicBezTo>
                  <a:close/>
                  <a:moveTo>
                    <a:pt x="9355" y="17542"/>
                  </a:moveTo>
                  <a:lnTo>
                    <a:pt x="6514" y="17542"/>
                  </a:lnTo>
                  <a:lnTo>
                    <a:pt x="6514" y="13759"/>
                  </a:lnTo>
                  <a:lnTo>
                    <a:pt x="9355" y="13759"/>
                  </a:lnTo>
                  <a:cubicBezTo>
                    <a:pt x="9355" y="13759"/>
                    <a:pt x="9355" y="17542"/>
                    <a:pt x="9355" y="17542"/>
                  </a:cubicBezTo>
                  <a:close/>
                  <a:moveTo>
                    <a:pt x="4885" y="17542"/>
                  </a:moveTo>
                  <a:lnTo>
                    <a:pt x="2045" y="17542"/>
                  </a:lnTo>
                  <a:lnTo>
                    <a:pt x="2045" y="13759"/>
                  </a:lnTo>
                  <a:lnTo>
                    <a:pt x="4885" y="13759"/>
                  </a:lnTo>
                  <a:cubicBezTo>
                    <a:pt x="4885" y="13759"/>
                    <a:pt x="4885" y="17542"/>
                    <a:pt x="4885" y="17542"/>
                  </a:cubicBezTo>
                  <a:close/>
                  <a:moveTo>
                    <a:pt x="14377" y="1737"/>
                  </a:moveTo>
                  <a:lnTo>
                    <a:pt x="7198" y="11684"/>
                  </a:lnTo>
                  <a:lnTo>
                    <a:pt x="624" y="11684"/>
                  </a:lnTo>
                  <a:lnTo>
                    <a:pt x="624" y="21600"/>
                  </a:lnTo>
                  <a:lnTo>
                    <a:pt x="12488" y="21600"/>
                  </a:lnTo>
                  <a:lnTo>
                    <a:pt x="12488" y="13750"/>
                  </a:lnTo>
                  <a:lnTo>
                    <a:pt x="16265" y="13750"/>
                  </a:lnTo>
                  <a:lnTo>
                    <a:pt x="16265" y="21600"/>
                  </a:lnTo>
                  <a:lnTo>
                    <a:pt x="20961" y="21600"/>
                  </a:lnTo>
                  <a:lnTo>
                    <a:pt x="20961" y="11747"/>
                  </a:lnTo>
                  <a:lnTo>
                    <a:pt x="21600" y="11747"/>
                  </a:lnTo>
                  <a:cubicBezTo>
                    <a:pt x="21600" y="11747"/>
                    <a:pt x="14377" y="1737"/>
                    <a:pt x="14377" y="1737"/>
                  </a:cubicBezTo>
                  <a:close/>
                  <a:moveTo>
                    <a:pt x="21585" y="9988"/>
                  </a:moveTo>
                  <a:lnTo>
                    <a:pt x="21585" y="10640"/>
                  </a:lnTo>
                  <a:lnTo>
                    <a:pt x="14376" y="652"/>
                  </a:lnTo>
                  <a:lnTo>
                    <a:pt x="6905" y="11004"/>
                  </a:lnTo>
                  <a:lnTo>
                    <a:pt x="0" y="11004"/>
                  </a:lnTo>
                  <a:lnTo>
                    <a:pt x="4124" y="5099"/>
                  </a:lnTo>
                  <a:lnTo>
                    <a:pt x="10696" y="5099"/>
                  </a:lnTo>
                  <a:lnTo>
                    <a:pt x="14376" y="0"/>
                  </a:lnTo>
                  <a:cubicBezTo>
                    <a:pt x="14376" y="0"/>
                    <a:pt x="21585" y="9988"/>
                    <a:pt x="21585" y="9988"/>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2" name="Shape"/>
            <p:cNvSpPr/>
            <p:nvPr/>
          </p:nvSpPr>
          <p:spPr>
            <a:xfrm>
              <a:off x="5016925" y="2295868"/>
              <a:ext cx="759083" cy="674253"/>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3" name="Shape"/>
            <p:cNvSpPr/>
            <p:nvPr/>
          </p:nvSpPr>
          <p:spPr>
            <a:xfrm>
              <a:off x="1670933" y="3870439"/>
              <a:ext cx="990700" cy="663425"/>
            </a:xfrm>
            <a:custGeom>
              <a:avLst/>
              <a:gdLst/>
              <a:ahLst/>
              <a:cxnLst>
                <a:cxn ang="0">
                  <a:pos x="wd2" y="hd2"/>
                </a:cxn>
                <a:cxn ang="5400000">
                  <a:pos x="wd2" y="hd2"/>
                </a:cxn>
                <a:cxn ang="10800000">
                  <a:pos x="wd2" y="hd2"/>
                </a:cxn>
                <a:cxn ang="16200000">
                  <a:pos x="wd2" y="hd2"/>
                </a:cxn>
              </a:cxnLst>
              <a:rect l="0" t="0" r="r" b="b"/>
              <a:pathLst>
                <a:path w="21600" h="21423" extrusionOk="0">
                  <a:moveTo>
                    <a:pt x="17523" y="7527"/>
                  </a:moveTo>
                  <a:lnTo>
                    <a:pt x="16892" y="5510"/>
                  </a:lnTo>
                  <a:cubicBezTo>
                    <a:pt x="16891" y="5509"/>
                    <a:pt x="16891" y="5507"/>
                    <a:pt x="16891" y="5505"/>
                  </a:cubicBezTo>
                  <a:cubicBezTo>
                    <a:pt x="16543" y="4391"/>
                    <a:pt x="13689" y="5277"/>
                    <a:pt x="10517" y="7484"/>
                  </a:cubicBezTo>
                  <a:cubicBezTo>
                    <a:pt x="7344" y="9692"/>
                    <a:pt x="5056" y="12384"/>
                    <a:pt x="5404" y="13498"/>
                  </a:cubicBezTo>
                  <a:cubicBezTo>
                    <a:pt x="5404" y="13499"/>
                    <a:pt x="5405" y="13501"/>
                    <a:pt x="5405" y="13502"/>
                  </a:cubicBezTo>
                  <a:lnTo>
                    <a:pt x="5405" y="13503"/>
                  </a:lnTo>
                  <a:lnTo>
                    <a:pt x="5495" y="13791"/>
                  </a:lnTo>
                  <a:lnTo>
                    <a:pt x="0" y="14107"/>
                  </a:lnTo>
                  <a:lnTo>
                    <a:pt x="8178" y="0"/>
                  </a:lnTo>
                  <a:lnTo>
                    <a:pt x="21600" y="1182"/>
                  </a:lnTo>
                  <a:cubicBezTo>
                    <a:pt x="21600" y="1182"/>
                    <a:pt x="17523" y="7527"/>
                    <a:pt x="17523" y="7527"/>
                  </a:cubicBezTo>
                  <a:close/>
                  <a:moveTo>
                    <a:pt x="5685" y="19621"/>
                  </a:moveTo>
                  <a:cubicBezTo>
                    <a:pt x="5884" y="20257"/>
                    <a:pt x="5703" y="21011"/>
                    <a:pt x="5280" y="21306"/>
                  </a:cubicBezTo>
                  <a:cubicBezTo>
                    <a:pt x="4857" y="21600"/>
                    <a:pt x="4353" y="21323"/>
                    <a:pt x="4154" y="20686"/>
                  </a:cubicBezTo>
                  <a:cubicBezTo>
                    <a:pt x="4021" y="20261"/>
                    <a:pt x="4061" y="19785"/>
                    <a:pt x="4227" y="19427"/>
                  </a:cubicBezTo>
                  <a:lnTo>
                    <a:pt x="2645" y="14366"/>
                  </a:lnTo>
                  <a:lnTo>
                    <a:pt x="3561" y="14314"/>
                  </a:lnTo>
                  <a:lnTo>
                    <a:pt x="4992" y="18894"/>
                  </a:lnTo>
                  <a:cubicBezTo>
                    <a:pt x="5283" y="18935"/>
                    <a:pt x="5552" y="19195"/>
                    <a:pt x="5685" y="19621"/>
                  </a:cubicBezTo>
                  <a:close/>
                  <a:moveTo>
                    <a:pt x="17927" y="11804"/>
                  </a:moveTo>
                  <a:lnTo>
                    <a:pt x="16207" y="6303"/>
                  </a:lnTo>
                  <a:cubicBezTo>
                    <a:pt x="15632" y="6170"/>
                    <a:pt x="13695" y="6675"/>
                    <a:pt x="10877" y="8636"/>
                  </a:cubicBezTo>
                  <a:cubicBezTo>
                    <a:pt x="8057" y="10598"/>
                    <a:pt x="6553" y="12487"/>
                    <a:pt x="6252" y="13230"/>
                  </a:cubicBezTo>
                  <a:lnTo>
                    <a:pt x="7971" y="18731"/>
                  </a:lnTo>
                  <a:cubicBezTo>
                    <a:pt x="7971" y="18731"/>
                    <a:pt x="17927" y="11804"/>
                    <a:pt x="17927" y="11804"/>
                  </a:cubicBezTo>
                  <a:close/>
                </a:path>
              </a:pathLst>
            </a:custGeom>
            <a:solidFill>
              <a:srgbClr val="6ACEE3"/>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14" name="Shape"/>
            <p:cNvSpPr/>
            <p:nvPr/>
          </p:nvSpPr>
          <p:spPr>
            <a:xfrm>
              <a:off x="3307127" y="4089000"/>
              <a:ext cx="708280" cy="466804"/>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5" name="Shape"/>
            <p:cNvSpPr/>
            <p:nvPr/>
          </p:nvSpPr>
          <p:spPr>
            <a:xfrm>
              <a:off x="3431838" y="3459105"/>
              <a:ext cx="483625" cy="487244"/>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8"/>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rgbClr val="6ACEE3"/>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6" name="Shape"/>
            <p:cNvSpPr/>
            <p:nvPr/>
          </p:nvSpPr>
          <p:spPr>
            <a:xfrm>
              <a:off x="1958414" y="4085744"/>
              <a:ext cx="1234464" cy="1071381"/>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7" name="Shape"/>
            <p:cNvSpPr/>
            <p:nvPr/>
          </p:nvSpPr>
          <p:spPr>
            <a:xfrm>
              <a:off x="5391958" y="742262"/>
              <a:ext cx="722373" cy="758294"/>
            </a:xfrm>
            <a:custGeom>
              <a:avLst/>
              <a:gdLst/>
              <a:ahLst/>
              <a:cxnLst>
                <a:cxn ang="0">
                  <a:pos x="wd2" y="hd2"/>
                </a:cxn>
                <a:cxn ang="5400000">
                  <a:pos x="wd2" y="hd2"/>
                </a:cxn>
                <a:cxn ang="10800000">
                  <a:pos x="wd2" y="hd2"/>
                </a:cxn>
                <a:cxn ang="16200000">
                  <a:pos x="wd2" y="hd2"/>
                </a:cxn>
              </a:cxnLst>
              <a:rect l="0" t="0" r="r" b="b"/>
              <a:pathLst>
                <a:path w="21600" h="21458" extrusionOk="0">
                  <a:moveTo>
                    <a:pt x="0" y="2367"/>
                  </a:moveTo>
                  <a:lnTo>
                    <a:pt x="8951" y="11157"/>
                  </a:lnTo>
                  <a:lnTo>
                    <a:pt x="11078" y="9188"/>
                  </a:lnTo>
                  <a:lnTo>
                    <a:pt x="6437" y="4635"/>
                  </a:lnTo>
                  <a:cubicBezTo>
                    <a:pt x="6796" y="4533"/>
                    <a:pt x="7134" y="4350"/>
                    <a:pt x="7402" y="4069"/>
                  </a:cubicBezTo>
                  <a:cubicBezTo>
                    <a:pt x="7936" y="3511"/>
                    <a:pt x="8097" y="2728"/>
                    <a:pt x="7933" y="1987"/>
                  </a:cubicBezTo>
                  <a:cubicBezTo>
                    <a:pt x="7919" y="1921"/>
                    <a:pt x="7902" y="1856"/>
                    <a:pt x="7882" y="1792"/>
                  </a:cubicBezTo>
                  <a:cubicBezTo>
                    <a:pt x="9084" y="1420"/>
                    <a:pt x="10285" y="1313"/>
                    <a:pt x="11432" y="1512"/>
                  </a:cubicBezTo>
                  <a:cubicBezTo>
                    <a:pt x="13324" y="1841"/>
                    <a:pt x="14949" y="2953"/>
                    <a:pt x="16131" y="4728"/>
                  </a:cubicBezTo>
                  <a:cubicBezTo>
                    <a:pt x="17973" y="7495"/>
                    <a:pt x="17832" y="11043"/>
                    <a:pt x="15877" y="13613"/>
                  </a:cubicBezTo>
                  <a:lnTo>
                    <a:pt x="14455" y="12303"/>
                  </a:lnTo>
                  <a:lnTo>
                    <a:pt x="15915" y="10862"/>
                  </a:lnTo>
                  <a:lnTo>
                    <a:pt x="15206" y="10209"/>
                  </a:lnTo>
                  <a:lnTo>
                    <a:pt x="9882" y="15464"/>
                  </a:lnTo>
                  <a:lnTo>
                    <a:pt x="10592" y="16118"/>
                  </a:lnTo>
                  <a:lnTo>
                    <a:pt x="12054" y="14674"/>
                  </a:lnTo>
                  <a:lnTo>
                    <a:pt x="14365" y="16801"/>
                  </a:lnTo>
                  <a:lnTo>
                    <a:pt x="11305" y="19822"/>
                  </a:lnTo>
                  <a:lnTo>
                    <a:pt x="13081" y="21458"/>
                  </a:lnTo>
                  <a:lnTo>
                    <a:pt x="21600" y="13048"/>
                  </a:lnTo>
                  <a:lnTo>
                    <a:pt x="19823" y="11412"/>
                  </a:lnTo>
                  <a:lnTo>
                    <a:pt x="17690" y="13518"/>
                  </a:lnTo>
                  <a:cubicBezTo>
                    <a:pt x="19379" y="10601"/>
                    <a:pt x="19335" y="6908"/>
                    <a:pt x="17380" y="3973"/>
                  </a:cubicBezTo>
                  <a:cubicBezTo>
                    <a:pt x="15971" y="1856"/>
                    <a:pt x="14006" y="526"/>
                    <a:pt x="11697" y="124"/>
                  </a:cubicBezTo>
                  <a:cubicBezTo>
                    <a:pt x="10165" y="-142"/>
                    <a:pt x="8574" y="24"/>
                    <a:pt x="7002" y="585"/>
                  </a:cubicBezTo>
                  <a:cubicBezTo>
                    <a:pt x="6059" y="-12"/>
                    <a:pt x="4773" y="95"/>
                    <a:pt x="3959" y="899"/>
                  </a:cubicBezTo>
                  <a:cubicBezTo>
                    <a:pt x="3722" y="1133"/>
                    <a:pt x="3552" y="1402"/>
                    <a:pt x="3440" y="1690"/>
                  </a:cubicBezTo>
                  <a:lnTo>
                    <a:pt x="2124" y="401"/>
                  </a:lnTo>
                  <a:lnTo>
                    <a:pt x="0" y="2367"/>
                  </a:lnTo>
                  <a:close/>
                  <a:moveTo>
                    <a:pt x="5023" y="1879"/>
                  </a:moveTo>
                  <a:cubicBezTo>
                    <a:pt x="5331" y="1567"/>
                    <a:pt x="5827" y="1505"/>
                    <a:pt x="6199" y="1742"/>
                  </a:cubicBezTo>
                  <a:cubicBezTo>
                    <a:pt x="6584" y="1986"/>
                    <a:pt x="6712" y="2467"/>
                    <a:pt x="6498" y="2857"/>
                  </a:cubicBezTo>
                  <a:cubicBezTo>
                    <a:pt x="6457" y="2939"/>
                    <a:pt x="6405" y="3017"/>
                    <a:pt x="6335" y="3086"/>
                  </a:cubicBezTo>
                  <a:cubicBezTo>
                    <a:pt x="5986" y="3431"/>
                    <a:pt x="5406" y="3440"/>
                    <a:pt x="5046" y="3108"/>
                  </a:cubicBezTo>
                  <a:cubicBezTo>
                    <a:pt x="4686" y="2775"/>
                    <a:pt x="4679" y="2227"/>
                    <a:pt x="5023" y="1879"/>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18" name="Shape"/>
            <p:cNvSpPr/>
            <p:nvPr/>
          </p:nvSpPr>
          <p:spPr>
            <a:xfrm>
              <a:off x="5884763" y="3609487"/>
              <a:ext cx="585755" cy="418279"/>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19" name="Shape"/>
            <p:cNvSpPr/>
            <p:nvPr/>
          </p:nvSpPr>
          <p:spPr>
            <a:xfrm>
              <a:off x="5103316" y="1427218"/>
              <a:ext cx="649824" cy="724692"/>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0" name="Shape"/>
            <p:cNvSpPr/>
            <p:nvPr/>
          </p:nvSpPr>
          <p:spPr>
            <a:xfrm>
              <a:off x="5064539" y="3972062"/>
              <a:ext cx="890025" cy="1054962"/>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rgbClr val="6ACEE3"/>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21" name="Shape"/>
            <p:cNvSpPr/>
            <p:nvPr/>
          </p:nvSpPr>
          <p:spPr>
            <a:xfrm>
              <a:off x="3947673" y="2492372"/>
              <a:ext cx="423826" cy="49335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2" name="Shape"/>
            <p:cNvSpPr/>
            <p:nvPr/>
          </p:nvSpPr>
          <p:spPr>
            <a:xfrm>
              <a:off x="5120876" y="3126621"/>
              <a:ext cx="455725" cy="640792"/>
            </a:xfrm>
            <a:custGeom>
              <a:avLst/>
              <a:gdLst/>
              <a:ahLst/>
              <a:cxnLst>
                <a:cxn ang="0">
                  <a:pos x="wd2" y="hd2"/>
                </a:cxn>
                <a:cxn ang="5400000">
                  <a:pos x="wd2" y="hd2"/>
                </a:cxn>
                <a:cxn ang="10800000">
                  <a:pos x="wd2" y="hd2"/>
                </a:cxn>
                <a:cxn ang="16200000">
                  <a:pos x="wd2" y="hd2"/>
                </a:cxn>
              </a:cxnLst>
              <a:rect l="0" t="0" r="r" b="b"/>
              <a:pathLst>
                <a:path w="19205" h="21362" extrusionOk="0">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3" name="Shape"/>
            <p:cNvSpPr/>
            <p:nvPr/>
          </p:nvSpPr>
          <p:spPr>
            <a:xfrm>
              <a:off x="2741645" y="2091634"/>
              <a:ext cx="485431" cy="541361"/>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4" name="Shape"/>
            <p:cNvSpPr/>
            <p:nvPr/>
          </p:nvSpPr>
          <p:spPr>
            <a:xfrm>
              <a:off x="2515725" y="3234168"/>
              <a:ext cx="677153" cy="572784"/>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5" name="Shape"/>
            <p:cNvSpPr/>
            <p:nvPr/>
          </p:nvSpPr>
          <p:spPr>
            <a:xfrm>
              <a:off x="3565509" y="1160114"/>
              <a:ext cx="784631" cy="722359"/>
            </a:xfrm>
            <a:custGeom>
              <a:avLst/>
              <a:gdLst/>
              <a:ahLst/>
              <a:cxnLst>
                <a:cxn ang="0">
                  <a:pos x="wd2" y="hd2"/>
                </a:cxn>
                <a:cxn ang="5400000">
                  <a:pos x="wd2" y="hd2"/>
                </a:cxn>
                <a:cxn ang="10800000">
                  <a:pos x="wd2" y="hd2"/>
                </a:cxn>
                <a:cxn ang="16200000">
                  <a:pos x="wd2" y="hd2"/>
                </a:cxn>
              </a:cxnLst>
              <a:rect l="0" t="0" r="r" b="b"/>
              <a:pathLst>
                <a:path w="20409" h="20717" extrusionOk="0">
                  <a:moveTo>
                    <a:pt x="19071" y="18146"/>
                  </a:moveTo>
                  <a:cubicBezTo>
                    <a:pt x="20183" y="16314"/>
                    <a:pt x="19749" y="13820"/>
                    <a:pt x="18102" y="12586"/>
                  </a:cubicBezTo>
                  <a:cubicBezTo>
                    <a:pt x="17662" y="12256"/>
                    <a:pt x="17178" y="12053"/>
                    <a:pt x="16685" y="11962"/>
                  </a:cubicBezTo>
                  <a:lnTo>
                    <a:pt x="16672" y="15889"/>
                  </a:lnTo>
                  <a:cubicBezTo>
                    <a:pt x="16671" y="16166"/>
                    <a:pt x="16469" y="16390"/>
                    <a:pt x="16220" y="16389"/>
                  </a:cubicBezTo>
                  <a:cubicBezTo>
                    <a:pt x="15971" y="16388"/>
                    <a:pt x="15770" y="16164"/>
                    <a:pt x="15771" y="15887"/>
                  </a:cubicBezTo>
                  <a:lnTo>
                    <a:pt x="15784" y="11921"/>
                  </a:lnTo>
                  <a:cubicBezTo>
                    <a:pt x="14735" y="12022"/>
                    <a:pt x="13732" y="12627"/>
                    <a:pt x="13098" y="13672"/>
                  </a:cubicBezTo>
                  <a:cubicBezTo>
                    <a:pt x="11985" y="15504"/>
                    <a:pt x="12420" y="17998"/>
                    <a:pt x="14067" y="19232"/>
                  </a:cubicBezTo>
                  <a:cubicBezTo>
                    <a:pt x="15713" y="20465"/>
                    <a:pt x="17958" y="19979"/>
                    <a:pt x="19071" y="18146"/>
                  </a:cubicBezTo>
                  <a:close/>
                  <a:moveTo>
                    <a:pt x="16740" y="7857"/>
                  </a:moveTo>
                  <a:lnTo>
                    <a:pt x="15291" y="6772"/>
                  </a:lnTo>
                  <a:cubicBezTo>
                    <a:pt x="15127" y="6649"/>
                    <a:pt x="15015" y="6369"/>
                    <a:pt x="15043" y="6151"/>
                  </a:cubicBezTo>
                  <a:lnTo>
                    <a:pt x="15275" y="4322"/>
                  </a:lnTo>
                  <a:lnTo>
                    <a:pt x="11975" y="5321"/>
                  </a:lnTo>
                  <a:cubicBezTo>
                    <a:pt x="11975" y="5321"/>
                    <a:pt x="12203" y="5706"/>
                    <a:pt x="12483" y="6179"/>
                  </a:cubicBezTo>
                  <a:lnTo>
                    <a:pt x="16109" y="8895"/>
                  </a:lnTo>
                  <a:cubicBezTo>
                    <a:pt x="16109" y="8895"/>
                    <a:pt x="16740" y="7857"/>
                    <a:pt x="16740" y="7857"/>
                  </a:cubicBezTo>
                  <a:close/>
                  <a:moveTo>
                    <a:pt x="15093" y="9342"/>
                  </a:moveTo>
                  <a:lnTo>
                    <a:pt x="13604" y="8227"/>
                  </a:lnTo>
                  <a:cubicBezTo>
                    <a:pt x="13647" y="8494"/>
                    <a:pt x="13599" y="8776"/>
                    <a:pt x="13458" y="9008"/>
                  </a:cubicBezTo>
                  <a:lnTo>
                    <a:pt x="13459" y="9008"/>
                  </a:lnTo>
                  <a:cubicBezTo>
                    <a:pt x="13459" y="9008"/>
                    <a:pt x="13042" y="9692"/>
                    <a:pt x="12523" y="10542"/>
                  </a:cubicBezTo>
                  <a:cubicBezTo>
                    <a:pt x="12523" y="10542"/>
                    <a:pt x="15093" y="9342"/>
                    <a:pt x="15093" y="9342"/>
                  </a:cubicBezTo>
                  <a:close/>
                  <a:moveTo>
                    <a:pt x="11619" y="8259"/>
                  </a:moveTo>
                  <a:cubicBezTo>
                    <a:pt x="11619" y="8259"/>
                    <a:pt x="10321" y="6315"/>
                    <a:pt x="9704" y="5383"/>
                  </a:cubicBezTo>
                  <a:lnTo>
                    <a:pt x="8507" y="5869"/>
                  </a:lnTo>
                  <a:cubicBezTo>
                    <a:pt x="8769" y="6978"/>
                    <a:pt x="8675" y="8186"/>
                    <a:pt x="8184" y="9262"/>
                  </a:cubicBezTo>
                  <a:lnTo>
                    <a:pt x="10126" y="10718"/>
                  </a:lnTo>
                  <a:cubicBezTo>
                    <a:pt x="10126" y="10718"/>
                    <a:pt x="11619" y="8259"/>
                    <a:pt x="11619" y="8259"/>
                  </a:cubicBezTo>
                  <a:close/>
                  <a:moveTo>
                    <a:pt x="7096" y="9656"/>
                  </a:moveTo>
                  <a:lnTo>
                    <a:pt x="4125" y="7430"/>
                  </a:lnTo>
                  <a:cubicBezTo>
                    <a:pt x="3919" y="7275"/>
                    <a:pt x="3865" y="6964"/>
                    <a:pt x="4004" y="6735"/>
                  </a:cubicBezTo>
                  <a:cubicBezTo>
                    <a:pt x="4067" y="6631"/>
                    <a:pt x="4159" y="6564"/>
                    <a:pt x="4260" y="6533"/>
                  </a:cubicBezTo>
                  <a:lnTo>
                    <a:pt x="4259" y="6531"/>
                  </a:lnTo>
                  <a:lnTo>
                    <a:pt x="7505" y="5212"/>
                  </a:lnTo>
                  <a:cubicBezTo>
                    <a:pt x="7238" y="4652"/>
                    <a:pt x="6848" y="4155"/>
                    <a:pt x="6343" y="3777"/>
                  </a:cubicBezTo>
                  <a:cubicBezTo>
                    <a:pt x="4697" y="2543"/>
                    <a:pt x="2452" y="3030"/>
                    <a:pt x="1339" y="4862"/>
                  </a:cubicBezTo>
                  <a:cubicBezTo>
                    <a:pt x="227" y="6694"/>
                    <a:pt x="661" y="9188"/>
                    <a:pt x="2308" y="10422"/>
                  </a:cubicBezTo>
                  <a:cubicBezTo>
                    <a:pt x="3854" y="11580"/>
                    <a:pt x="5928" y="11221"/>
                    <a:pt x="7096" y="9656"/>
                  </a:cubicBezTo>
                  <a:close/>
                  <a:moveTo>
                    <a:pt x="5362" y="7148"/>
                  </a:moveTo>
                  <a:lnTo>
                    <a:pt x="7578" y="8808"/>
                  </a:lnTo>
                  <a:cubicBezTo>
                    <a:pt x="7940" y="7960"/>
                    <a:pt x="8013" y="7021"/>
                    <a:pt x="7822" y="6148"/>
                  </a:cubicBezTo>
                  <a:cubicBezTo>
                    <a:pt x="7822" y="6148"/>
                    <a:pt x="5362" y="7148"/>
                    <a:pt x="5362" y="7148"/>
                  </a:cubicBezTo>
                  <a:close/>
                  <a:moveTo>
                    <a:pt x="19668" y="18594"/>
                  </a:moveTo>
                  <a:cubicBezTo>
                    <a:pt x="18331" y="20796"/>
                    <a:pt x="15642" y="21379"/>
                    <a:pt x="13663" y="19896"/>
                  </a:cubicBezTo>
                  <a:cubicBezTo>
                    <a:pt x="11684" y="18413"/>
                    <a:pt x="11164" y="15426"/>
                    <a:pt x="12501" y="13224"/>
                  </a:cubicBezTo>
                  <a:cubicBezTo>
                    <a:pt x="13276" y="11948"/>
                    <a:pt x="14505" y="11216"/>
                    <a:pt x="15787" y="11115"/>
                  </a:cubicBezTo>
                  <a:lnTo>
                    <a:pt x="15791" y="10101"/>
                  </a:lnTo>
                  <a:lnTo>
                    <a:pt x="11595" y="12059"/>
                  </a:lnTo>
                  <a:cubicBezTo>
                    <a:pt x="11028" y="12983"/>
                    <a:pt x="10547" y="13764"/>
                    <a:pt x="10524" y="13787"/>
                  </a:cubicBezTo>
                  <a:cubicBezTo>
                    <a:pt x="10135" y="14180"/>
                    <a:pt x="9533" y="14149"/>
                    <a:pt x="9180" y="13717"/>
                  </a:cubicBezTo>
                  <a:cubicBezTo>
                    <a:pt x="8879" y="13349"/>
                    <a:pt x="8857" y="12810"/>
                    <a:pt x="9097" y="12415"/>
                  </a:cubicBezTo>
                  <a:lnTo>
                    <a:pt x="9096" y="12414"/>
                  </a:lnTo>
                  <a:lnTo>
                    <a:pt x="9622" y="11548"/>
                  </a:lnTo>
                  <a:lnTo>
                    <a:pt x="7695" y="10105"/>
                  </a:lnTo>
                  <a:cubicBezTo>
                    <a:pt x="6301" y="12039"/>
                    <a:pt x="3783" y="12494"/>
                    <a:pt x="1904" y="11086"/>
                  </a:cubicBezTo>
                  <a:cubicBezTo>
                    <a:pt x="-75" y="9603"/>
                    <a:pt x="-595" y="6616"/>
                    <a:pt x="742" y="4414"/>
                  </a:cubicBezTo>
                  <a:cubicBezTo>
                    <a:pt x="2079" y="2212"/>
                    <a:pt x="4768" y="1629"/>
                    <a:pt x="6747" y="3112"/>
                  </a:cubicBezTo>
                  <a:cubicBezTo>
                    <a:pt x="7383" y="3589"/>
                    <a:pt x="7868" y="4222"/>
                    <a:pt x="8189" y="4933"/>
                  </a:cubicBezTo>
                  <a:lnTo>
                    <a:pt x="9242" y="4506"/>
                  </a:lnTo>
                  <a:cubicBezTo>
                    <a:pt x="9107" y="3945"/>
                    <a:pt x="9252" y="3323"/>
                    <a:pt x="9665" y="2905"/>
                  </a:cubicBezTo>
                  <a:cubicBezTo>
                    <a:pt x="9859" y="2709"/>
                    <a:pt x="10089" y="2584"/>
                    <a:pt x="10328" y="2526"/>
                  </a:cubicBezTo>
                  <a:lnTo>
                    <a:pt x="10328" y="2525"/>
                  </a:lnTo>
                  <a:lnTo>
                    <a:pt x="15055" y="1211"/>
                  </a:lnTo>
                  <a:cubicBezTo>
                    <a:pt x="15587" y="1000"/>
                    <a:pt x="16204" y="1148"/>
                    <a:pt x="16607" y="1641"/>
                  </a:cubicBezTo>
                  <a:cubicBezTo>
                    <a:pt x="16925" y="2031"/>
                    <a:pt x="17037" y="2548"/>
                    <a:pt x="16952" y="3028"/>
                  </a:cubicBezTo>
                  <a:lnTo>
                    <a:pt x="16953" y="3029"/>
                  </a:lnTo>
                  <a:lnTo>
                    <a:pt x="16496" y="5740"/>
                  </a:lnTo>
                  <a:lnTo>
                    <a:pt x="18231" y="7041"/>
                  </a:lnTo>
                  <a:cubicBezTo>
                    <a:pt x="18561" y="7288"/>
                    <a:pt x="18648" y="7786"/>
                    <a:pt x="18425" y="8153"/>
                  </a:cubicBezTo>
                  <a:cubicBezTo>
                    <a:pt x="18217" y="8496"/>
                    <a:pt x="17812" y="8599"/>
                    <a:pt x="17491" y="8409"/>
                  </a:cubicBezTo>
                  <a:lnTo>
                    <a:pt x="16693" y="9723"/>
                  </a:lnTo>
                  <a:lnTo>
                    <a:pt x="16688" y="11148"/>
                  </a:lnTo>
                  <a:cubicBezTo>
                    <a:pt x="17320" y="11245"/>
                    <a:pt x="17941" y="11499"/>
                    <a:pt x="18505" y="11922"/>
                  </a:cubicBezTo>
                  <a:cubicBezTo>
                    <a:pt x="20485" y="13405"/>
                    <a:pt x="21005" y="16392"/>
                    <a:pt x="19668" y="18594"/>
                  </a:cubicBezTo>
                  <a:close/>
                  <a:moveTo>
                    <a:pt x="17732" y="707"/>
                  </a:moveTo>
                  <a:cubicBezTo>
                    <a:pt x="18178" y="-27"/>
                    <a:pt x="19074" y="-221"/>
                    <a:pt x="19734" y="273"/>
                  </a:cubicBezTo>
                  <a:cubicBezTo>
                    <a:pt x="20394" y="767"/>
                    <a:pt x="20567" y="1763"/>
                    <a:pt x="20121" y="2497"/>
                  </a:cubicBezTo>
                  <a:cubicBezTo>
                    <a:pt x="19676" y="3231"/>
                    <a:pt x="18780" y="3426"/>
                    <a:pt x="18120" y="2931"/>
                  </a:cubicBezTo>
                  <a:cubicBezTo>
                    <a:pt x="17460" y="2437"/>
                    <a:pt x="17287" y="1441"/>
                    <a:pt x="17732" y="707"/>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6" name="Shape"/>
            <p:cNvSpPr/>
            <p:nvPr/>
          </p:nvSpPr>
          <p:spPr>
            <a:xfrm>
              <a:off x="1949391" y="3152045"/>
              <a:ext cx="466477" cy="579158"/>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7" name="Shape"/>
            <p:cNvSpPr/>
            <p:nvPr/>
          </p:nvSpPr>
          <p:spPr>
            <a:xfrm>
              <a:off x="2352528" y="2478606"/>
              <a:ext cx="487401" cy="779401"/>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8" name="Shape"/>
            <p:cNvSpPr/>
            <p:nvPr/>
          </p:nvSpPr>
          <p:spPr>
            <a:xfrm>
              <a:off x="2933357" y="644526"/>
              <a:ext cx="473289" cy="619577"/>
            </a:xfrm>
            <a:custGeom>
              <a:avLst/>
              <a:gdLst/>
              <a:ahLst/>
              <a:cxnLst>
                <a:cxn ang="0">
                  <a:pos x="wd2" y="hd2"/>
                </a:cxn>
                <a:cxn ang="5400000">
                  <a:pos x="wd2" y="hd2"/>
                </a:cxn>
                <a:cxn ang="10800000">
                  <a:pos x="wd2" y="hd2"/>
                </a:cxn>
                <a:cxn ang="16200000">
                  <a:pos x="wd2" y="hd2"/>
                </a:cxn>
              </a:cxnLst>
              <a:rect l="0" t="0" r="r" b="b"/>
              <a:pathLst>
                <a:path w="20438" h="21519" extrusionOk="0">
                  <a:moveTo>
                    <a:pt x="9842" y="0"/>
                  </a:moveTo>
                  <a:cubicBezTo>
                    <a:pt x="7324" y="0"/>
                    <a:pt x="4803" y="774"/>
                    <a:pt x="2881" y="2331"/>
                  </a:cubicBezTo>
                  <a:cubicBezTo>
                    <a:pt x="-961" y="5445"/>
                    <a:pt x="-961" y="10493"/>
                    <a:pt x="2881" y="13607"/>
                  </a:cubicBezTo>
                  <a:cubicBezTo>
                    <a:pt x="6005" y="16138"/>
                    <a:pt x="10709" y="16613"/>
                    <a:pt x="14423" y="15030"/>
                  </a:cubicBezTo>
                  <a:cubicBezTo>
                    <a:pt x="14434" y="15103"/>
                    <a:pt x="14466" y="15175"/>
                    <a:pt x="14515" y="15243"/>
                  </a:cubicBezTo>
                  <a:lnTo>
                    <a:pt x="18781" y="21235"/>
                  </a:lnTo>
                  <a:cubicBezTo>
                    <a:pt x="18974" y="21506"/>
                    <a:pt x="19402" y="21600"/>
                    <a:pt x="19736" y="21444"/>
                  </a:cubicBezTo>
                  <a:lnTo>
                    <a:pt x="20091" y="21277"/>
                  </a:lnTo>
                  <a:cubicBezTo>
                    <a:pt x="20425" y="21121"/>
                    <a:pt x="20535" y="20774"/>
                    <a:pt x="20343" y="20503"/>
                  </a:cubicBezTo>
                  <a:lnTo>
                    <a:pt x="16076" y="14515"/>
                  </a:lnTo>
                  <a:cubicBezTo>
                    <a:pt x="16007" y="14419"/>
                    <a:pt x="15903" y="14355"/>
                    <a:pt x="15790" y="14307"/>
                  </a:cubicBezTo>
                  <a:cubicBezTo>
                    <a:pt x="16138" y="14092"/>
                    <a:pt x="16479" y="13864"/>
                    <a:pt x="16797" y="13607"/>
                  </a:cubicBezTo>
                  <a:cubicBezTo>
                    <a:pt x="20639" y="10493"/>
                    <a:pt x="20639" y="5445"/>
                    <a:pt x="16797" y="2331"/>
                  </a:cubicBezTo>
                  <a:cubicBezTo>
                    <a:pt x="14875" y="774"/>
                    <a:pt x="12360" y="0"/>
                    <a:pt x="9842" y="0"/>
                  </a:cubicBezTo>
                  <a:close/>
                  <a:moveTo>
                    <a:pt x="9842" y="1251"/>
                  </a:moveTo>
                  <a:cubicBezTo>
                    <a:pt x="11963" y="1251"/>
                    <a:pt x="14085" y="1909"/>
                    <a:pt x="15704" y="3221"/>
                  </a:cubicBezTo>
                  <a:cubicBezTo>
                    <a:pt x="18942" y="5844"/>
                    <a:pt x="18942" y="10098"/>
                    <a:pt x="15704" y="12722"/>
                  </a:cubicBezTo>
                  <a:cubicBezTo>
                    <a:pt x="12467" y="15345"/>
                    <a:pt x="7217" y="15345"/>
                    <a:pt x="3980" y="12722"/>
                  </a:cubicBezTo>
                  <a:cubicBezTo>
                    <a:pt x="742" y="10098"/>
                    <a:pt x="742" y="5844"/>
                    <a:pt x="3980" y="3221"/>
                  </a:cubicBezTo>
                  <a:cubicBezTo>
                    <a:pt x="5598" y="1909"/>
                    <a:pt x="7720" y="1251"/>
                    <a:pt x="9842" y="125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29" name="Shape"/>
            <p:cNvSpPr/>
            <p:nvPr/>
          </p:nvSpPr>
          <p:spPr>
            <a:xfrm>
              <a:off x="1851551" y="1596381"/>
              <a:ext cx="1008308" cy="720017"/>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0" name="Shape"/>
            <p:cNvSpPr/>
            <p:nvPr/>
          </p:nvSpPr>
          <p:spPr>
            <a:xfrm>
              <a:off x="5798449" y="1723398"/>
              <a:ext cx="785444" cy="681680"/>
            </a:xfrm>
            <a:custGeom>
              <a:avLst/>
              <a:gdLst/>
              <a:ahLst/>
              <a:cxnLst>
                <a:cxn ang="0">
                  <a:pos x="wd2" y="hd2"/>
                </a:cxn>
                <a:cxn ang="5400000">
                  <a:pos x="wd2" y="hd2"/>
                </a:cxn>
                <a:cxn ang="10800000">
                  <a:pos x="wd2" y="hd2"/>
                </a:cxn>
                <a:cxn ang="16200000">
                  <a:pos x="wd2" y="hd2"/>
                </a:cxn>
              </a:cxnLst>
              <a:rect l="0" t="0" r="r" b="b"/>
              <a:pathLst>
                <a:path w="21600" h="21600" extrusionOk="0">
                  <a:moveTo>
                    <a:pt x="4937" y="21600"/>
                  </a:moveTo>
                  <a:cubicBezTo>
                    <a:pt x="7087" y="19915"/>
                    <a:pt x="7254" y="17403"/>
                    <a:pt x="7225" y="15022"/>
                  </a:cubicBezTo>
                  <a:cubicBezTo>
                    <a:pt x="9087" y="15916"/>
                    <a:pt x="11129" y="16612"/>
                    <a:pt x="13235" y="14961"/>
                  </a:cubicBezTo>
                  <a:cubicBezTo>
                    <a:pt x="15319" y="13326"/>
                    <a:pt x="15547" y="10891"/>
                    <a:pt x="15533" y="8574"/>
                  </a:cubicBezTo>
                  <a:cubicBezTo>
                    <a:pt x="17412" y="9482"/>
                    <a:pt x="19470" y="10214"/>
                    <a:pt x="21600" y="8543"/>
                  </a:cubicBezTo>
                  <a:lnTo>
                    <a:pt x="20969" y="7441"/>
                  </a:lnTo>
                  <a:cubicBezTo>
                    <a:pt x="19165" y="8855"/>
                    <a:pt x="17455" y="8115"/>
                    <a:pt x="15526" y="7147"/>
                  </a:cubicBezTo>
                  <a:cubicBezTo>
                    <a:pt x="15470" y="4670"/>
                    <a:pt x="15489" y="2522"/>
                    <a:pt x="17315" y="1092"/>
                  </a:cubicBezTo>
                  <a:lnTo>
                    <a:pt x="16670" y="0"/>
                  </a:lnTo>
                  <a:cubicBezTo>
                    <a:pt x="14521" y="1685"/>
                    <a:pt x="14346" y="4208"/>
                    <a:pt x="14375" y="6589"/>
                  </a:cubicBezTo>
                  <a:cubicBezTo>
                    <a:pt x="12514" y="5696"/>
                    <a:pt x="10476" y="5018"/>
                    <a:pt x="8371" y="6668"/>
                  </a:cubicBezTo>
                  <a:cubicBezTo>
                    <a:pt x="6282" y="8306"/>
                    <a:pt x="6070" y="10724"/>
                    <a:pt x="6085" y="13045"/>
                  </a:cubicBezTo>
                  <a:cubicBezTo>
                    <a:pt x="4204" y="12134"/>
                    <a:pt x="2134" y="11396"/>
                    <a:pt x="0" y="13068"/>
                  </a:cubicBezTo>
                  <a:cubicBezTo>
                    <a:pt x="0" y="13068"/>
                    <a:pt x="641" y="14162"/>
                    <a:pt x="641" y="14162"/>
                  </a:cubicBezTo>
                  <a:cubicBezTo>
                    <a:pt x="2449" y="12745"/>
                    <a:pt x="4156" y="13499"/>
                    <a:pt x="6093" y="14471"/>
                  </a:cubicBezTo>
                  <a:cubicBezTo>
                    <a:pt x="6148" y="16943"/>
                    <a:pt x="6117" y="19084"/>
                    <a:pt x="4295" y="20512"/>
                  </a:cubicBezTo>
                  <a:lnTo>
                    <a:pt x="4937" y="21600"/>
                  </a:lnTo>
                  <a:close/>
                  <a:moveTo>
                    <a:pt x="4054" y="19679"/>
                  </a:moveTo>
                  <a:cubicBezTo>
                    <a:pt x="4369" y="19426"/>
                    <a:pt x="4614" y="19148"/>
                    <a:pt x="4809" y="18844"/>
                  </a:cubicBezTo>
                  <a:cubicBezTo>
                    <a:pt x="4809" y="18844"/>
                    <a:pt x="2134" y="14221"/>
                    <a:pt x="2134" y="14221"/>
                  </a:cubicBezTo>
                  <a:cubicBezTo>
                    <a:pt x="1820" y="14319"/>
                    <a:pt x="1507" y="14483"/>
                    <a:pt x="1188" y="14730"/>
                  </a:cubicBezTo>
                  <a:lnTo>
                    <a:pt x="4054" y="19679"/>
                  </a:lnTo>
                  <a:close/>
                  <a:moveTo>
                    <a:pt x="5303" y="17641"/>
                  </a:moveTo>
                  <a:cubicBezTo>
                    <a:pt x="5447" y="17150"/>
                    <a:pt x="5511" y="16611"/>
                    <a:pt x="5534" y="16026"/>
                  </a:cubicBezTo>
                  <a:lnTo>
                    <a:pt x="4636" y="14466"/>
                  </a:lnTo>
                  <a:cubicBezTo>
                    <a:pt x="4164" y="14273"/>
                    <a:pt x="3712" y="14138"/>
                    <a:pt x="3269" y="14112"/>
                  </a:cubicBezTo>
                  <a:lnTo>
                    <a:pt x="5303" y="17641"/>
                  </a:lnTo>
                  <a:close/>
                  <a:moveTo>
                    <a:pt x="7218" y="13596"/>
                  </a:moveTo>
                  <a:cubicBezTo>
                    <a:pt x="7170" y="11212"/>
                    <a:pt x="7244" y="9148"/>
                    <a:pt x="9015" y="7760"/>
                  </a:cubicBezTo>
                  <a:cubicBezTo>
                    <a:pt x="10800" y="6360"/>
                    <a:pt x="12484" y="7073"/>
                    <a:pt x="14389" y="8027"/>
                  </a:cubicBezTo>
                  <a:cubicBezTo>
                    <a:pt x="14437" y="10403"/>
                    <a:pt x="14371" y="12473"/>
                    <a:pt x="12604" y="13859"/>
                  </a:cubicBezTo>
                  <a:cubicBezTo>
                    <a:pt x="10819" y="15258"/>
                    <a:pt x="9123" y="14549"/>
                    <a:pt x="7218" y="13596"/>
                  </a:cubicBezTo>
                  <a:close/>
                  <a:moveTo>
                    <a:pt x="9128" y="13531"/>
                  </a:moveTo>
                  <a:cubicBezTo>
                    <a:pt x="9683" y="13753"/>
                    <a:pt x="10215" y="13899"/>
                    <a:pt x="10736" y="13922"/>
                  </a:cubicBezTo>
                  <a:lnTo>
                    <a:pt x="8270" y="9693"/>
                  </a:lnTo>
                  <a:cubicBezTo>
                    <a:pt x="8094" y="10262"/>
                    <a:pt x="8018" y="10890"/>
                    <a:pt x="7988" y="11570"/>
                  </a:cubicBezTo>
                  <a:lnTo>
                    <a:pt x="9128" y="13531"/>
                  </a:lnTo>
                  <a:close/>
                  <a:moveTo>
                    <a:pt x="11711" y="13445"/>
                  </a:moveTo>
                  <a:cubicBezTo>
                    <a:pt x="11906" y="13348"/>
                    <a:pt x="12100" y="13226"/>
                    <a:pt x="12298" y="13067"/>
                  </a:cubicBezTo>
                  <a:cubicBezTo>
                    <a:pt x="12398" y="12988"/>
                    <a:pt x="12489" y="12904"/>
                    <a:pt x="12577" y="12819"/>
                  </a:cubicBezTo>
                  <a:lnTo>
                    <a:pt x="9787" y="7934"/>
                  </a:lnTo>
                  <a:cubicBezTo>
                    <a:pt x="9688" y="7998"/>
                    <a:pt x="9589" y="8069"/>
                    <a:pt x="9488" y="8149"/>
                  </a:cubicBezTo>
                  <a:cubicBezTo>
                    <a:pt x="9290" y="8307"/>
                    <a:pt x="9121" y="8474"/>
                    <a:pt x="8972" y="8652"/>
                  </a:cubicBezTo>
                  <a:lnTo>
                    <a:pt x="11711" y="13445"/>
                  </a:lnTo>
                  <a:close/>
                  <a:moveTo>
                    <a:pt x="13407" y="12000"/>
                  </a:moveTo>
                  <a:cubicBezTo>
                    <a:pt x="13611" y="11527"/>
                    <a:pt x="13723" y="11008"/>
                    <a:pt x="13784" y="10444"/>
                  </a:cubicBezTo>
                  <a:lnTo>
                    <a:pt x="12283" y="7830"/>
                  </a:lnTo>
                  <a:cubicBezTo>
                    <a:pt x="11815" y="7685"/>
                    <a:pt x="11363" y="7615"/>
                    <a:pt x="10913" y="7660"/>
                  </a:cubicBezTo>
                  <a:lnTo>
                    <a:pt x="13407" y="12000"/>
                  </a:lnTo>
                  <a:close/>
                  <a:moveTo>
                    <a:pt x="16965" y="7123"/>
                  </a:moveTo>
                  <a:cubicBezTo>
                    <a:pt x="17421" y="7289"/>
                    <a:pt x="17855" y="7394"/>
                    <a:pt x="18279" y="7398"/>
                  </a:cubicBezTo>
                  <a:lnTo>
                    <a:pt x="16261" y="4044"/>
                  </a:lnTo>
                  <a:cubicBezTo>
                    <a:pt x="16133" y="4533"/>
                    <a:pt x="16081" y="5067"/>
                    <a:pt x="16071" y="5642"/>
                  </a:cubicBezTo>
                  <a:lnTo>
                    <a:pt x="16965" y="7123"/>
                  </a:lnTo>
                  <a:close/>
                  <a:moveTo>
                    <a:pt x="19610" y="7085"/>
                  </a:moveTo>
                  <a:cubicBezTo>
                    <a:pt x="19909" y="6982"/>
                    <a:pt x="20208" y="6817"/>
                    <a:pt x="20510" y="6570"/>
                  </a:cubicBezTo>
                  <a:lnTo>
                    <a:pt x="17721" y="1845"/>
                  </a:lnTo>
                  <a:cubicBezTo>
                    <a:pt x="17423" y="2098"/>
                    <a:pt x="17191" y="2376"/>
                    <a:pt x="17007" y="2675"/>
                  </a:cubicBezTo>
                  <a:cubicBezTo>
                    <a:pt x="17007" y="2675"/>
                    <a:pt x="19610" y="7085"/>
                    <a:pt x="19610" y="7085"/>
                  </a:cubicBezTo>
                  <a:close/>
                </a:path>
              </a:pathLst>
            </a:custGeom>
            <a:solidFill>
              <a:srgbClr val="6ACEE3"/>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1" name="Shape"/>
            <p:cNvSpPr/>
            <p:nvPr/>
          </p:nvSpPr>
          <p:spPr>
            <a:xfrm>
              <a:off x="4457041" y="785019"/>
              <a:ext cx="476611" cy="686560"/>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2" name="Shape"/>
            <p:cNvSpPr/>
            <p:nvPr/>
          </p:nvSpPr>
          <p:spPr>
            <a:xfrm>
              <a:off x="4122013" y="3663852"/>
              <a:ext cx="583566" cy="659661"/>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3" name="Shape"/>
            <p:cNvSpPr/>
            <p:nvPr/>
          </p:nvSpPr>
          <p:spPr>
            <a:xfrm>
              <a:off x="1424637" y="1170966"/>
              <a:ext cx="708280" cy="466803"/>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4" name="Shape"/>
            <p:cNvSpPr/>
            <p:nvPr/>
          </p:nvSpPr>
          <p:spPr>
            <a:xfrm>
              <a:off x="4538696" y="3934432"/>
              <a:ext cx="476611" cy="686560"/>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5" name="Shape"/>
            <p:cNvSpPr/>
            <p:nvPr/>
          </p:nvSpPr>
          <p:spPr>
            <a:xfrm>
              <a:off x="2113720" y="356008"/>
              <a:ext cx="642122" cy="761119"/>
            </a:xfrm>
            <a:custGeom>
              <a:avLst/>
              <a:gdLst/>
              <a:ahLst/>
              <a:cxnLst>
                <a:cxn ang="0">
                  <a:pos x="wd2" y="hd2"/>
                </a:cxn>
                <a:cxn ang="5400000">
                  <a:pos x="wd2" y="hd2"/>
                </a:cxn>
                <a:cxn ang="10800000">
                  <a:pos x="wd2" y="hd2"/>
                </a:cxn>
                <a:cxn ang="16200000">
                  <a:pos x="wd2" y="hd2"/>
                </a:cxn>
              </a:cxnLst>
              <a:rect l="0" t="0" r="r" b="b"/>
              <a:pathLst>
                <a:path w="19200" h="21330" extrusionOk="0">
                  <a:moveTo>
                    <a:pt x="9478" y="70"/>
                  </a:moveTo>
                  <a:cubicBezTo>
                    <a:pt x="11123" y="275"/>
                    <a:pt x="12738" y="926"/>
                    <a:pt x="14085" y="2033"/>
                  </a:cubicBezTo>
                  <a:cubicBezTo>
                    <a:pt x="15975" y="3587"/>
                    <a:pt x="17009" y="5837"/>
                    <a:pt x="16934" y="8191"/>
                  </a:cubicBezTo>
                  <a:cubicBezTo>
                    <a:pt x="16906" y="10082"/>
                    <a:pt x="16181" y="11892"/>
                    <a:pt x="14857" y="13325"/>
                  </a:cubicBezTo>
                  <a:cubicBezTo>
                    <a:pt x="12856" y="15492"/>
                    <a:pt x="9834" y="16495"/>
                    <a:pt x="6855" y="15993"/>
                  </a:cubicBezTo>
                  <a:cubicBezTo>
                    <a:pt x="490" y="14716"/>
                    <a:pt x="-2157" y="7497"/>
                    <a:pt x="2010" y="2777"/>
                  </a:cubicBezTo>
                  <a:cubicBezTo>
                    <a:pt x="3900" y="636"/>
                    <a:pt x="6738" y="-270"/>
                    <a:pt x="9478" y="70"/>
                  </a:cubicBezTo>
                  <a:close/>
                  <a:moveTo>
                    <a:pt x="16810" y="1701"/>
                  </a:moveTo>
                  <a:cubicBezTo>
                    <a:pt x="18615" y="3813"/>
                    <a:pt x="19443" y="6468"/>
                    <a:pt x="19138" y="9166"/>
                  </a:cubicBezTo>
                  <a:cubicBezTo>
                    <a:pt x="18833" y="11864"/>
                    <a:pt x="17426" y="14285"/>
                    <a:pt x="15190" y="15989"/>
                  </a:cubicBezTo>
                  <a:cubicBezTo>
                    <a:pt x="12661" y="17917"/>
                    <a:pt x="9406" y="18601"/>
                    <a:pt x="6358" y="18041"/>
                  </a:cubicBezTo>
                  <a:cubicBezTo>
                    <a:pt x="5748" y="17930"/>
                    <a:pt x="5142" y="17768"/>
                    <a:pt x="4557" y="17556"/>
                  </a:cubicBezTo>
                  <a:lnTo>
                    <a:pt x="4163" y="19469"/>
                  </a:lnTo>
                  <a:lnTo>
                    <a:pt x="7062" y="20001"/>
                  </a:lnTo>
                  <a:lnTo>
                    <a:pt x="6789" y="21330"/>
                  </a:lnTo>
                  <a:lnTo>
                    <a:pt x="226" y="20125"/>
                  </a:lnTo>
                  <a:lnTo>
                    <a:pt x="499" y="18797"/>
                  </a:lnTo>
                  <a:lnTo>
                    <a:pt x="2756" y="19211"/>
                  </a:lnTo>
                  <a:lnTo>
                    <a:pt x="3218" y="16966"/>
                  </a:lnTo>
                  <a:cubicBezTo>
                    <a:pt x="2950" y="16826"/>
                    <a:pt x="2687" y="16675"/>
                    <a:pt x="2430" y="16512"/>
                  </a:cubicBezTo>
                  <a:cubicBezTo>
                    <a:pt x="2173" y="16350"/>
                    <a:pt x="1927" y="16169"/>
                    <a:pt x="1683" y="15983"/>
                  </a:cubicBezTo>
                  <a:lnTo>
                    <a:pt x="2579" y="14935"/>
                  </a:lnTo>
                  <a:cubicBezTo>
                    <a:pt x="5969" y="17524"/>
                    <a:pt x="10901" y="17524"/>
                    <a:pt x="14299" y="14934"/>
                  </a:cubicBezTo>
                  <a:cubicBezTo>
                    <a:pt x="16238" y="13457"/>
                    <a:pt x="17443" y="11361"/>
                    <a:pt x="17707" y="9022"/>
                  </a:cubicBezTo>
                  <a:cubicBezTo>
                    <a:pt x="17972" y="6683"/>
                    <a:pt x="17266" y="4386"/>
                    <a:pt x="15702" y="2556"/>
                  </a:cubicBezTo>
                  <a:lnTo>
                    <a:pt x="16810" y="1701"/>
                  </a:lnTo>
                  <a:close/>
                  <a:moveTo>
                    <a:pt x="9714" y="1065"/>
                  </a:moveTo>
                  <a:cubicBezTo>
                    <a:pt x="9277" y="997"/>
                    <a:pt x="8831" y="969"/>
                    <a:pt x="8386" y="975"/>
                  </a:cubicBezTo>
                  <a:cubicBezTo>
                    <a:pt x="8459" y="1223"/>
                    <a:pt x="8543" y="1462"/>
                    <a:pt x="8640" y="1700"/>
                  </a:cubicBezTo>
                  <a:cubicBezTo>
                    <a:pt x="8736" y="1937"/>
                    <a:pt x="8845" y="2173"/>
                    <a:pt x="8961" y="2400"/>
                  </a:cubicBezTo>
                  <a:cubicBezTo>
                    <a:pt x="9288" y="2209"/>
                    <a:pt x="9626" y="2029"/>
                    <a:pt x="9966" y="1860"/>
                  </a:cubicBezTo>
                  <a:cubicBezTo>
                    <a:pt x="10306" y="1690"/>
                    <a:pt x="10644" y="1530"/>
                    <a:pt x="10996" y="1383"/>
                  </a:cubicBezTo>
                  <a:cubicBezTo>
                    <a:pt x="10578" y="1245"/>
                    <a:pt x="10152" y="1133"/>
                    <a:pt x="9714" y="1065"/>
                  </a:cubicBezTo>
                  <a:close/>
                  <a:moveTo>
                    <a:pt x="12201" y="1890"/>
                  </a:moveTo>
                  <a:cubicBezTo>
                    <a:pt x="11714" y="2061"/>
                    <a:pt x="11236" y="2255"/>
                    <a:pt x="10772" y="2471"/>
                  </a:cubicBezTo>
                  <a:cubicBezTo>
                    <a:pt x="10308" y="2688"/>
                    <a:pt x="9855" y="2926"/>
                    <a:pt x="9416" y="3185"/>
                  </a:cubicBezTo>
                  <a:cubicBezTo>
                    <a:pt x="9616" y="3489"/>
                    <a:pt x="9840" y="3789"/>
                    <a:pt x="10078" y="4068"/>
                  </a:cubicBezTo>
                  <a:cubicBezTo>
                    <a:pt x="10317" y="4346"/>
                    <a:pt x="10570" y="4611"/>
                    <a:pt x="10846" y="4862"/>
                  </a:cubicBezTo>
                  <a:lnTo>
                    <a:pt x="13082" y="2443"/>
                  </a:lnTo>
                  <a:cubicBezTo>
                    <a:pt x="12943" y="2343"/>
                    <a:pt x="12797" y="2241"/>
                    <a:pt x="12651" y="2150"/>
                  </a:cubicBezTo>
                  <a:cubicBezTo>
                    <a:pt x="12505" y="2060"/>
                    <a:pt x="12353" y="1970"/>
                    <a:pt x="12201" y="1890"/>
                  </a:cubicBezTo>
                  <a:close/>
                  <a:moveTo>
                    <a:pt x="7361" y="1001"/>
                  </a:moveTo>
                  <a:cubicBezTo>
                    <a:pt x="6539" y="1112"/>
                    <a:pt x="5753" y="1344"/>
                    <a:pt x="5028" y="1690"/>
                  </a:cubicBezTo>
                  <a:cubicBezTo>
                    <a:pt x="4304" y="2036"/>
                    <a:pt x="3643" y="2486"/>
                    <a:pt x="3063" y="3042"/>
                  </a:cubicBezTo>
                  <a:lnTo>
                    <a:pt x="5528" y="5075"/>
                  </a:lnTo>
                  <a:cubicBezTo>
                    <a:pt x="5921" y="4672"/>
                    <a:pt x="6338" y="4284"/>
                    <a:pt x="6772" y="3924"/>
                  </a:cubicBezTo>
                  <a:cubicBezTo>
                    <a:pt x="7205" y="3565"/>
                    <a:pt x="7654" y="3228"/>
                    <a:pt x="8125" y="2913"/>
                  </a:cubicBezTo>
                  <a:cubicBezTo>
                    <a:pt x="7963" y="2609"/>
                    <a:pt x="7818" y="2297"/>
                    <a:pt x="7689" y="1977"/>
                  </a:cubicBezTo>
                  <a:cubicBezTo>
                    <a:pt x="7560" y="1656"/>
                    <a:pt x="7453" y="1337"/>
                    <a:pt x="7361" y="1001"/>
                  </a:cubicBezTo>
                  <a:close/>
                  <a:moveTo>
                    <a:pt x="13805" y="3028"/>
                  </a:moveTo>
                  <a:lnTo>
                    <a:pt x="11569" y="5447"/>
                  </a:lnTo>
                  <a:cubicBezTo>
                    <a:pt x="11851" y="5650"/>
                    <a:pt x="12143" y="5841"/>
                    <a:pt x="12448" y="6012"/>
                  </a:cubicBezTo>
                  <a:cubicBezTo>
                    <a:pt x="12751" y="6183"/>
                    <a:pt x="13063" y="6333"/>
                    <a:pt x="13386" y="6470"/>
                  </a:cubicBezTo>
                  <a:cubicBezTo>
                    <a:pt x="13601" y="6014"/>
                    <a:pt x="13797" y="5551"/>
                    <a:pt x="13962" y="5078"/>
                  </a:cubicBezTo>
                  <a:cubicBezTo>
                    <a:pt x="14127" y="4604"/>
                    <a:pt x="14272" y="4123"/>
                    <a:pt x="14385" y="3634"/>
                  </a:cubicBezTo>
                  <a:cubicBezTo>
                    <a:pt x="14295" y="3529"/>
                    <a:pt x="14194" y="3419"/>
                    <a:pt x="14097" y="3319"/>
                  </a:cubicBezTo>
                  <a:cubicBezTo>
                    <a:pt x="14000" y="3219"/>
                    <a:pt x="13908" y="3124"/>
                    <a:pt x="13805" y="3028"/>
                  </a:cubicBezTo>
                  <a:close/>
                  <a:moveTo>
                    <a:pt x="15096" y="4644"/>
                  </a:moveTo>
                  <a:cubicBezTo>
                    <a:pt x="14988" y="5012"/>
                    <a:pt x="14871" y="5370"/>
                    <a:pt x="14734" y="5730"/>
                  </a:cubicBezTo>
                  <a:cubicBezTo>
                    <a:pt x="14597" y="6090"/>
                    <a:pt x="14439" y="6450"/>
                    <a:pt x="14275" y="6799"/>
                  </a:cubicBezTo>
                  <a:cubicBezTo>
                    <a:pt x="14550" y="6885"/>
                    <a:pt x="14841" y="6954"/>
                    <a:pt x="15124" y="7014"/>
                  </a:cubicBezTo>
                  <a:cubicBezTo>
                    <a:pt x="15408" y="7075"/>
                    <a:pt x="15687" y="7123"/>
                    <a:pt x="15976" y="7159"/>
                  </a:cubicBezTo>
                  <a:cubicBezTo>
                    <a:pt x="15914" y="6711"/>
                    <a:pt x="15812" y="6275"/>
                    <a:pt x="15665" y="5854"/>
                  </a:cubicBezTo>
                  <a:cubicBezTo>
                    <a:pt x="15518" y="5433"/>
                    <a:pt x="15323" y="5030"/>
                    <a:pt x="15096" y="4644"/>
                  </a:cubicBezTo>
                  <a:close/>
                  <a:moveTo>
                    <a:pt x="8605" y="3702"/>
                  </a:moveTo>
                  <a:cubicBezTo>
                    <a:pt x="8179" y="3990"/>
                    <a:pt x="7774" y="4304"/>
                    <a:pt x="7381" y="4631"/>
                  </a:cubicBezTo>
                  <a:cubicBezTo>
                    <a:pt x="6989" y="4958"/>
                    <a:pt x="6608" y="5295"/>
                    <a:pt x="6251" y="5659"/>
                  </a:cubicBezTo>
                  <a:lnTo>
                    <a:pt x="8447" y="7465"/>
                  </a:lnTo>
                  <a:lnTo>
                    <a:pt x="10215" y="5543"/>
                  </a:lnTo>
                  <a:cubicBezTo>
                    <a:pt x="9904" y="5267"/>
                    <a:pt x="9619" y="4977"/>
                    <a:pt x="9350" y="4671"/>
                  </a:cubicBezTo>
                  <a:cubicBezTo>
                    <a:pt x="9080" y="4364"/>
                    <a:pt x="8830" y="4037"/>
                    <a:pt x="8605" y="3702"/>
                  </a:cubicBezTo>
                  <a:close/>
                  <a:moveTo>
                    <a:pt x="2432" y="3722"/>
                  </a:moveTo>
                  <a:cubicBezTo>
                    <a:pt x="1931" y="4342"/>
                    <a:pt x="1545" y="5032"/>
                    <a:pt x="1283" y="5758"/>
                  </a:cubicBezTo>
                  <a:cubicBezTo>
                    <a:pt x="1021" y="6484"/>
                    <a:pt x="878" y="7254"/>
                    <a:pt x="877" y="8037"/>
                  </a:cubicBezTo>
                  <a:cubicBezTo>
                    <a:pt x="1137" y="8065"/>
                    <a:pt x="1404" y="8098"/>
                    <a:pt x="1660" y="8145"/>
                  </a:cubicBezTo>
                  <a:cubicBezTo>
                    <a:pt x="2117" y="8229"/>
                    <a:pt x="2561" y="8344"/>
                    <a:pt x="3000" y="8486"/>
                  </a:cubicBezTo>
                  <a:cubicBezTo>
                    <a:pt x="3264" y="8001"/>
                    <a:pt x="3552" y="7532"/>
                    <a:pt x="3869" y="7077"/>
                  </a:cubicBezTo>
                  <a:cubicBezTo>
                    <a:pt x="4186" y="6620"/>
                    <a:pt x="4541" y="6182"/>
                    <a:pt x="4909" y="5758"/>
                  </a:cubicBezTo>
                  <a:lnTo>
                    <a:pt x="2432" y="3722"/>
                  </a:lnTo>
                  <a:close/>
                  <a:moveTo>
                    <a:pt x="10938" y="6127"/>
                  </a:moveTo>
                  <a:lnTo>
                    <a:pt x="9168" y="8061"/>
                  </a:lnTo>
                  <a:lnTo>
                    <a:pt x="11248" y="9762"/>
                  </a:lnTo>
                  <a:cubicBezTo>
                    <a:pt x="11578" y="9379"/>
                    <a:pt x="11884" y="8987"/>
                    <a:pt x="12171" y="8577"/>
                  </a:cubicBezTo>
                  <a:cubicBezTo>
                    <a:pt x="12458" y="8167"/>
                    <a:pt x="12720" y="7742"/>
                    <a:pt x="12962" y="7307"/>
                  </a:cubicBezTo>
                  <a:cubicBezTo>
                    <a:pt x="12602" y="7150"/>
                    <a:pt x="12252" y="6965"/>
                    <a:pt x="11914" y="6770"/>
                  </a:cubicBezTo>
                  <a:cubicBezTo>
                    <a:pt x="11576" y="6574"/>
                    <a:pt x="11250" y="6359"/>
                    <a:pt x="10938" y="6127"/>
                  </a:cubicBezTo>
                  <a:close/>
                  <a:moveTo>
                    <a:pt x="13848" y="7648"/>
                  </a:moveTo>
                  <a:cubicBezTo>
                    <a:pt x="13585" y="8128"/>
                    <a:pt x="13296" y="8594"/>
                    <a:pt x="12981" y="9046"/>
                  </a:cubicBezTo>
                  <a:cubicBezTo>
                    <a:pt x="12666" y="9498"/>
                    <a:pt x="12333" y="9937"/>
                    <a:pt x="11968" y="10358"/>
                  </a:cubicBezTo>
                  <a:lnTo>
                    <a:pt x="14435" y="12380"/>
                  </a:lnTo>
                  <a:cubicBezTo>
                    <a:pt x="14932" y="11765"/>
                    <a:pt x="15318" y="11086"/>
                    <a:pt x="15580" y="10367"/>
                  </a:cubicBezTo>
                  <a:cubicBezTo>
                    <a:pt x="15841" y="9648"/>
                    <a:pt x="15975" y="8887"/>
                    <a:pt x="15981" y="8111"/>
                  </a:cubicBezTo>
                  <a:cubicBezTo>
                    <a:pt x="15742" y="8083"/>
                    <a:pt x="15505" y="8059"/>
                    <a:pt x="15270" y="8016"/>
                  </a:cubicBezTo>
                  <a:cubicBezTo>
                    <a:pt x="15029" y="7971"/>
                    <a:pt x="14787" y="7909"/>
                    <a:pt x="14550" y="7848"/>
                  </a:cubicBezTo>
                  <a:cubicBezTo>
                    <a:pt x="14313" y="7787"/>
                    <a:pt x="14079" y="7725"/>
                    <a:pt x="13848" y="7648"/>
                  </a:cubicBezTo>
                  <a:close/>
                  <a:moveTo>
                    <a:pt x="5620" y="6340"/>
                  </a:moveTo>
                  <a:cubicBezTo>
                    <a:pt x="5286" y="6725"/>
                    <a:pt x="4980" y="7135"/>
                    <a:pt x="4691" y="7548"/>
                  </a:cubicBezTo>
                  <a:cubicBezTo>
                    <a:pt x="4402" y="7962"/>
                    <a:pt x="4129" y="8388"/>
                    <a:pt x="3886" y="8827"/>
                  </a:cubicBezTo>
                  <a:cubicBezTo>
                    <a:pt x="4271" y="8991"/>
                    <a:pt x="4647" y="9169"/>
                    <a:pt x="5007" y="9377"/>
                  </a:cubicBezTo>
                  <a:cubicBezTo>
                    <a:pt x="5367" y="9586"/>
                    <a:pt x="5717" y="9818"/>
                    <a:pt x="6048" y="10068"/>
                  </a:cubicBezTo>
                  <a:lnTo>
                    <a:pt x="7816" y="8146"/>
                  </a:lnTo>
                  <a:lnTo>
                    <a:pt x="5620" y="6340"/>
                  </a:lnTo>
                  <a:close/>
                  <a:moveTo>
                    <a:pt x="8537" y="8742"/>
                  </a:moveTo>
                  <a:lnTo>
                    <a:pt x="6769" y="10664"/>
                  </a:lnTo>
                  <a:cubicBezTo>
                    <a:pt x="7058" y="10925"/>
                    <a:pt x="7329" y="11202"/>
                    <a:pt x="7581" y="11490"/>
                  </a:cubicBezTo>
                  <a:cubicBezTo>
                    <a:pt x="7833" y="11778"/>
                    <a:pt x="8063" y="12077"/>
                    <a:pt x="8277" y="12391"/>
                  </a:cubicBezTo>
                  <a:cubicBezTo>
                    <a:pt x="8699" y="12104"/>
                    <a:pt x="9108" y="11799"/>
                    <a:pt x="9498" y="11474"/>
                  </a:cubicBezTo>
                  <a:cubicBezTo>
                    <a:pt x="9888" y="11148"/>
                    <a:pt x="10261" y="10805"/>
                    <a:pt x="10616" y="10443"/>
                  </a:cubicBezTo>
                  <a:lnTo>
                    <a:pt x="8537" y="8742"/>
                  </a:lnTo>
                  <a:close/>
                  <a:moveTo>
                    <a:pt x="1797" y="9133"/>
                  </a:moveTo>
                  <a:cubicBezTo>
                    <a:pt x="1534" y="9076"/>
                    <a:pt x="1274" y="9034"/>
                    <a:pt x="1006" y="9000"/>
                  </a:cubicBezTo>
                  <a:cubicBezTo>
                    <a:pt x="1061" y="9424"/>
                    <a:pt x="1147" y="9838"/>
                    <a:pt x="1279" y="10239"/>
                  </a:cubicBezTo>
                  <a:cubicBezTo>
                    <a:pt x="1411" y="10639"/>
                    <a:pt x="1582" y="11019"/>
                    <a:pt x="1785" y="11389"/>
                  </a:cubicBezTo>
                  <a:cubicBezTo>
                    <a:pt x="1890" y="11038"/>
                    <a:pt x="2007" y="10692"/>
                    <a:pt x="2138" y="10349"/>
                  </a:cubicBezTo>
                  <a:cubicBezTo>
                    <a:pt x="2269" y="10006"/>
                    <a:pt x="2417" y="9668"/>
                    <a:pt x="2573" y="9335"/>
                  </a:cubicBezTo>
                  <a:cubicBezTo>
                    <a:pt x="2318" y="9258"/>
                    <a:pt x="2058" y="9190"/>
                    <a:pt x="1797" y="9133"/>
                  </a:cubicBezTo>
                  <a:close/>
                  <a:moveTo>
                    <a:pt x="11337" y="11039"/>
                  </a:moveTo>
                  <a:cubicBezTo>
                    <a:pt x="10947" y="11438"/>
                    <a:pt x="10540" y="11811"/>
                    <a:pt x="10110" y="12168"/>
                  </a:cubicBezTo>
                  <a:cubicBezTo>
                    <a:pt x="9680" y="12526"/>
                    <a:pt x="9223" y="12867"/>
                    <a:pt x="8756" y="13180"/>
                  </a:cubicBezTo>
                  <a:cubicBezTo>
                    <a:pt x="8922" y="13484"/>
                    <a:pt x="9074" y="13797"/>
                    <a:pt x="9205" y="14118"/>
                  </a:cubicBezTo>
                  <a:cubicBezTo>
                    <a:pt x="9336" y="14440"/>
                    <a:pt x="9448" y="14770"/>
                    <a:pt x="9543" y="15107"/>
                  </a:cubicBezTo>
                  <a:cubicBezTo>
                    <a:pt x="10357" y="14994"/>
                    <a:pt x="11132" y="14758"/>
                    <a:pt x="11851" y="14414"/>
                  </a:cubicBezTo>
                  <a:cubicBezTo>
                    <a:pt x="12570" y="14069"/>
                    <a:pt x="13228" y="13611"/>
                    <a:pt x="13804" y="13060"/>
                  </a:cubicBezTo>
                  <a:lnTo>
                    <a:pt x="11337" y="11039"/>
                  </a:lnTo>
                  <a:close/>
                  <a:moveTo>
                    <a:pt x="3465" y="9653"/>
                  </a:moveTo>
                  <a:cubicBezTo>
                    <a:pt x="3254" y="10100"/>
                    <a:pt x="3067" y="10560"/>
                    <a:pt x="2905" y="11024"/>
                  </a:cubicBezTo>
                  <a:cubicBezTo>
                    <a:pt x="2743" y="11489"/>
                    <a:pt x="2611" y="11968"/>
                    <a:pt x="2499" y="12448"/>
                  </a:cubicBezTo>
                  <a:cubicBezTo>
                    <a:pt x="2605" y="12577"/>
                    <a:pt x="2711" y="12694"/>
                    <a:pt x="2826" y="12817"/>
                  </a:cubicBezTo>
                  <a:cubicBezTo>
                    <a:pt x="2942" y="12940"/>
                    <a:pt x="3066" y="13065"/>
                    <a:pt x="3191" y="13181"/>
                  </a:cubicBezTo>
                  <a:lnTo>
                    <a:pt x="5415" y="10760"/>
                  </a:lnTo>
                  <a:cubicBezTo>
                    <a:pt x="5114" y="10539"/>
                    <a:pt x="4809" y="10333"/>
                    <a:pt x="4483" y="10149"/>
                  </a:cubicBezTo>
                  <a:cubicBezTo>
                    <a:pt x="4157" y="9965"/>
                    <a:pt x="3812" y="9797"/>
                    <a:pt x="3465" y="9653"/>
                  </a:cubicBezTo>
                  <a:close/>
                  <a:moveTo>
                    <a:pt x="6135" y="11356"/>
                  </a:moveTo>
                  <a:lnTo>
                    <a:pt x="3900" y="13775"/>
                  </a:lnTo>
                  <a:cubicBezTo>
                    <a:pt x="4015" y="13857"/>
                    <a:pt x="4136" y="13930"/>
                    <a:pt x="4255" y="14006"/>
                  </a:cubicBezTo>
                  <a:cubicBezTo>
                    <a:pt x="4375" y="14082"/>
                    <a:pt x="4501" y="14159"/>
                    <a:pt x="4625" y="14229"/>
                  </a:cubicBezTo>
                  <a:cubicBezTo>
                    <a:pt x="5122" y="14055"/>
                    <a:pt x="5607" y="13860"/>
                    <a:pt x="6081" y="13640"/>
                  </a:cubicBezTo>
                  <a:cubicBezTo>
                    <a:pt x="6555" y="13420"/>
                    <a:pt x="7018" y="13172"/>
                    <a:pt x="7465" y="12907"/>
                  </a:cubicBezTo>
                  <a:cubicBezTo>
                    <a:pt x="7278" y="12626"/>
                    <a:pt x="7073" y="12353"/>
                    <a:pt x="6852" y="12094"/>
                  </a:cubicBezTo>
                  <a:cubicBezTo>
                    <a:pt x="6631" y="11834"/>
                    <a:pt x="6390" y="11592"/>
                    <a:pt x="6135" y="11356"/>
                  </a:cubicBezTo>
                  <a:close/>
                  <a:moveTo>
                    <a:pt x="7933" y="13695"/>
                  </a:moveTo>
                  <a:cubicBezTo>
                    <a:pt x="7590" y="13897"/>
                    <a:pt x="7242" y="14085"/>
                    <a:pt x="6884" y="14263"/>
                  </a:cubicBezTo>
                  <a:cubicBezTo>
                    <a:pt x="6526" y="14441"/>
                    <a:pt x="6159" y="14610"/>
                    <a:pt x="5787" y="14763"/>
                  </a:cubicBezTo>
                  <a:cubicBezTo>
                    <a:pt x="6190" y="14909"/>
                    <a:pt x="6613" y="15021"/>
                    <a:pt x="7039" y="15100"/>
                  </a:cubicBezTo>
                  <a:cubicBezTo>
                    <a:pt x="7537" y="15191"/>
                    <a:pt x="8040" y="15237"/>
                    <a:pt x="8547" y="15234"/>
                  </a:cubicBezTo>
                  <a:cubicBezTo>
                    <a:pt x="8470" y="14967"/>
                    <a:pt x="8383" y="14705"/>
                    <a:pt x="8281" y="14448"/>
                  </a:cubicBezTo>
                  <a:cubicBezTo>
                    <a:pt x="8180" y="14191"/>
                    <a:pt x="8060" y="13939"/>
                    <a:pt x="7933" y="1369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6" name="Shape"/>
            <p:cNvSpPr/>
            <p:nvPr/>
          </p:nvSpPr>
          <p:spPr>
            <a:xfrm>
              <a:off x="3559980" y="381633"/>
              <a:ext cx="643017" cy="647794"/>
            </a:xfrm>
            <a:custGeom>
              <a:avLst/>
              <a:gdLst/>
              <a:ahLst/>
              <a:cxnLst>
                <a:cxn ang="0">
                  <a:pos x="wd2" y="hd2"/>
                </a:cxn>
                <a:cxn ang="5400000">
                  <a:pos x="wd2" y="hd2"/>
                </a:cxn>
                <a:cxn ang="10800000">
                  <a:pos x="wd2" y="hd2"/>
                </a:cxn>
                <a:cxn ang="16200000">
                  <a:pos x="wd2" y="hd2"/>
                </a:cxn>
              </a:cxnLst>
              <a:rect l="0" t="0" r="r" b="b"/>
              <a:pathLst>
                <a:path w="20113" h="20113" extrusionOk="0">
                  <a:moveTo>
                    <a:pt x="8483" y="125"/>
                  </a:moveTo>
                  <a:cubicBezTo>
                    <a:pt x="2996" y="994"/>
                    <a:pt x="-744" y="6142"/>
                    <a:pt x="125" y="11629"/>
                  </a:cubicBezTo>
                  <a:cubicBezTo>
                    <a:pt x="994" y="17116"/>
                    <a:pt x="6142" y="20856"/>
                    <a:pt x="11629" y="19987"/>
                  </a:cubicBezTo>
                  <a:cubicBezTo>
                    <a:pt x="17116" y="19118"/>
                    <a:pt x="20856" y="13970"/>
                    <a:pt x="19987" y="8483"/>
                  </a:cubicBezTo>
                  <a:cubicBezTo>
                    <a:pt x="19118" y="2996"/>
                    <a:pt x="13970" y="-744"/>
                    <a:pt x="8483" y="125"/>
                  </a:cubicBezTo>
                  <a:close/>
                  <a:moveTo>
                    <a:pt x="8760" y="1873"/>
                  </a:moveTo>
                  <a:cubicBezTo>
                    <a:pt x="8956" y="1842"/>
                    <a:pt x="9163" y="1878"/>
                    <a:pt x="9336" y="2004"/>
                  </a:cubicBezTo>
                  <a:cubicBezTo>
                    <a:pt x="9681" y="2255"/>
                    <a:pt x="9758" y="2741"/>
                    <a:pt x="9507" y="3087"/>
                  </a:cubicBezTo>
                  <a:cubicBezTo>
                    <a:pt x="9256" y="3432"/>
                    <a:pt x="8770" y="3509"/>
                    <a:pt x="8424" y="3258"/>
                  </a:cubicBezTo>
                  <a:cubicBezTo>
                    <a:pt x="8079" y="3007"/>
                    <a:pt x="8002" y="2521"/>
                    <a:pt x="8253" y="2175"/>
                  </a:cubicBezTo>
                  <a:cubicBezTo>
                    <a:pt x="8378" y="2002"/>
                    <a:pt x="8564" y="1904"/>
                    <a:pt x="8760" y="1873"/>
                  </a:cubicBezTo>
                  <a:close/>
                  <a:moveTo>
                    <a:pt x="9098" y="4008"/>
                  </a:moveTo>
                  <a:cubicBezTo>
                    <a:pt x="9327" y="3971"/>
                    <a:pt x="9546" y="4130"/>
                    <a:pt x="9582" y="4359"/>
                  </a:cubicBezTo>
                  <a:lnTo>
                    <a:pt x="10314" y="8984"/>
                  </a:lnTo>
                  <a:cubicBezTo>
                    <a:pt x="10465" y="9019"/>
                    <a:pt x="10626" y="8992"/>
                    <a:pt x="10759" y="9088"/>
                  </a:cubicBezTo>
                  <a:cubicBezTo>
                    <a:pt x="10893" y="9186"/>
                    <a:pt x="10931" y="9343"/>
                    <a:pt x="11011" y="9477"/>
                  </a:cubicBezTo>
                  <a:lnTo>
                    <a:pt x="14460" y="8930"/>
                  </a:lnTo>
                  <a:cubicBezTo>
                    <a:pt x="14689" y="8894"/>
                    <a:pt x="14908" y="9053"/>
                    <a:pt x="14944" y="9282"/>
                  </a:cubicBezTo>
                  <a:cubicBezTo>
                    <a:pt x="14980" y="9511"/>
                    <a:pt x="14822" y="9729"/>
                    <a:pt x="14593" y="9766"/>
                  </a:cubicBezTo>
                  <a:lnTo>
                    <a:pt x="11143" y="10312"/>
                  </a:lnTo>
                  <a:cubicBezTo>
                    <a:pt x="11108" y="10464"/>
                    <a:pt x="11121" y="10625"/>
                    <a:pt x="11024" y="10759"/>
                  </a:cubicBezTo>
                  <a:cubicBezTo>
                    <a:pt x="10636" y="11292"/>
                    <a:pt x="9886" y="11411"/>
                    <a:pt x="9353" y="11024"/>
                  </a:cubicBezTo>
                  <a:cubicBezTo>
                    <a:pt x="8820" y="10636"/>
                    <a:pt x="8701" y="9886"/>
                    <a:pt x="9088" y="9353"/>
                  </a:cubicBezTo>
                  <a:cubicBezTo>
                    <a:pt x="9188" y="9215"/>
                    <a:pt x="9357" y="9195"/>
                    <a:pt x="9495" y="9114"/>
                  </a:cubicBezTo>
                  <a:lnTo>
                    <a:pt x="8762" y="4489"/>
                  </a:lnTo>
                  <a:cubicBezTo>
                    <a:pt x="8726" y="4260"/>
                    <a:pt x="8869" y="4044"/>
                    <a:pt x="9098" y="4008"/>
                  </a:cubicBezTo>
                  <a:close/>
                  <a:moveTo>
                    <a:pt x="2495" y="10476"/>
                  </a:moveTo>
                  <a:cubicBezTo>
                    <a:pt x="2691" y="10446"/>
                    <a:pt x="2898" y="10482"/>
                    <a:pt x="3071" y="10607"/>
                  </a:cubicBezTo>
                  <a:cubicBezTo>
                    <a:pt x="3417" y="10859"/>
                    <a:pt x="3494" y="11345"/>
                    <a:pt x="3243" y="11690"/>
                  </a:cubicBezTo>
                  <a:cubicBezTo>
                    <a:pt x="2992" y="12035"/>
                    <a:pt x="2505" y="12113"/>
                    <a:pt x="2160" y="11862"/>
                  </a:cubicBezTo>
                  <a:cubicBezTo>
                    <a:pt x="1814" y="11610"/>
                    <a:pt x="1737" y="11124"/>
                    <a:pt x="1988" y="10779"/>
                  </a:cubicBezTo>
                  <a:cubicBezTo>
                    <a:pt x="2114" y="10606"/>
                    <a:pt x="2300" y="10507"/>
                    <a:pt x="2495" y="10476"/>
                  </a:cubicBezTo>
                  <a:close/>
                  <a:moveTo>
                    <a:pt x="17392" y="8117"/>
                  </a:moveTo>
                  <a:cubicBezTo>
                    <a:pt x="17587" y="8086"/>
                    <a:pt x="17779" y="8125"/>
                    <a:pt x="17952" y="8250"/>
                  </a:cubicBezTo>
                  <a:cubicBezTo>
                    <a:pt x="18298" y="8502"/>
                    <a:pt x="18375" y="8988"/>
                    <a:pt x="18124" y="9333"/>
                  </a:cubicBezTo>
                  <a:cubicBezTo>
                    <a:pt x="17872" y="9678"/>
                    <a:pt x="17402" y="9753"/>
                    <a:pt x="17056" y="9502"/>
                  </a:cubicBezTo>
                  <a:cubicBezTo>
                    <a:pt x="16711" y="9251"/>
                    <a:pt x="16634" y="8765"/>
                    <a:pt x="16885" y="8419"/>
                  </a:cubicBezTo>
                  <a:cubicBezTo>
                    <a:pt x="17010" y="8247"/>
                    <a:pt x="17196" y="8148"/>
                    <a:pt x="17392" y="8117"/>
                  </a:cubicBezTo>
                  <a:close/>
                  <a:moveTo>
                    <a:pt x="11112" y="16723"/>
                  </a:moveTo>
                  <a:cubicBezTo>
                    <a:pt x="11308" y="16692"/>
                    <a:pt x="11515" y="16728"/>
                    <a:pt x="11688" y="16854"/>
                  </a:cubicBezTo>
                  <a:cubicBezTo>
                    <a:pt x="12033" y="17105"/>
                    <a:pt x="12110" y="17591"/>
                    <a:pt x="11859" y="17937"/>
                  </a:cubicBezTo>
                  <a:cubicBezTo>
                    <a:pt x="11608" y="18282"/>
                    <a:pt x="11122" y="18359"/>
                    <a:pt x="10776" y="18108"/>
                  </a:cubicBezTo>
                  <a:cubicBezTo>
                    <a:pt x="10431" y="17857"/>
                    <a:pt x="10354" y="17371"/>
                    <a:pt x="10605" y="17025"/>
                  </a:cubicBezTo>
                  <a:cubicBezTo>
                    <a:pt x="10730" y="16853"/>
                    <a:pt x="10916" y="16754"/>
                    <a:pt x="11112" y="16723"/>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37" name="Shape"/>
            <p:cNvSpPr/>
            <p:nvPr/>
          </p:nvSpPr>
          <p:spPr>
            <a:xfrm>
              <a:off x="6151296" y="2723739"/>
              <a:ext cx="548530" cy="695793"/>
            </a:xfrm>
            <a:custGeom>
              <a:avLst/>
              <a:gdLst/>
              <a:ahLst/>
              <a:cxnLst>
                <a:cxn ang="0">
                  <a:pos x="wd2" y="hd2"/>
                </a:cxn>
                <a:cxn ang="5400000">
                  <a:pos x="wd2" y="hd2"/>
                </a:cxn>
                <a:cxn ang="10800000">
                  <a:pos x="wd2" y="hd2"/>
                </a:cxn>
                <a:cxn ang="16200000">
                  <a:pos x="wd2" y="hd2"/>
                </a:cxn>
              </a:cxnLst>
              <a:rect l="0" t="0" r="r" b="b"/>
              <a:pathLst>
                <a:path w="21600" h="21600" extrusionOk="0">
                  <a:moveTo>
                    <a:pt x="4615" y="0"/>
                  </a:moveTo>
                  <a:lnTo>
                    <a:pt x="0" y="18854"/>
                  </a:lnTo>
                  <a:lnTo>
                    <a:pt x="17786" y="21600"/>
                  </a:lnTo>
                  <a:lnTo>
                    <a:pt x="21600" y="6017"/>
                  </a:lnTo>
                  <a:lnTo>
                    <a:pt x="18300" y="2113"/>
                  </a:lnTo>
                  <a:lnTo>
                    <a:pt x="4615" y="0"/>
                  </a:lnTo>
                  <a:close/>
                  <a:moveTo>
                    <a:pt x="9206" y="5215"/>
                  </a:moveTo>
                  <a:lnTo>
                    <a:pt x="15684" y="6215"/>
                  </a:lnTo>
                  <a:lnTo>
                    <a:pt x="15556" y="6735"/>
                  </a:lnTo>
                  <a:lnTo>
                    <a:pt x="9079" y="5735"/>
                  </a:lnTo>
                  <a:lnTo>
                    <a:pt x="9206" y="5215"/>
                  </a:lnTo>
                  <a:close/>
                  <a:moveTo>
                    <a:pt x="4712" y="9845"/>
                  </a:moveTo>
                  <a:lnTo>
                    <a:pt x="17667" y="11845"/>
                  </a:lnTo>
                  <a:lnTo>
                    <a:pt x="17544" y="12350"/>
                  </a:lnTo>
                  <a:lnTo>
                    <a:pt x="4588" y="10350"/>
                  </a:lnTo>
                  <a:lnTo>
                    <a:pt x="4712" y="9845"/>
                  </a:lnTo>
                  <a:close/>
                  <a:moveTo>
                    <a:pt x="4086" y="12402"/>
                  </a:moveTo>
                  <a:lnTo>
                    <a:pt x="17041" y="14402"/>
                  </a:lnTo>
                  <a:lnTo>
                    <a:pt x="16914" y="14923"/>
                  </a:lnTo>
                  <a:lnTo>
                    <a:pt x="3958" y="12923"/>
                  </a:lnTo>
                  <a:lnTo>
                    <a:pt x="4086" y="12402"/>
                  </a:lnTo>
                  <a:close/>
                  <a:moveTo>
                    <a:pt x="3460" y="14960"/>
                  </a:moveTo>
                  <a:lnTo>
                    <a:pt x="9938" y="15960"/>
                  </a:lnTo>
                  <a:lnTo>
                    <a:pt x="9810" y="16480"/>
                  </a:lnTo>
                  <a:lnTo>
                    <a:pt x="3332" y="15480"/>
                  </a:lnTo>
                  <a:lnTo>
                    <a:pt x="3460" y="1496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38" name="Shape"/>
            <p:cNvSpPr/>
            <p:nvPr/>
          </p:nvSpPr>
          <p:spPr>
            <a:xfrm>
              <a:off x="5685256" y="2477540"/>
              <a:ext cx="552669" cy="1182423"/>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39" name="Shape"/>
            <p:cNvSpPr/>
            <p:nvPr/>
          </p:nvSpPr>
          <p:spPr>
            <a:xfrm>
              <a:off x="4978217" y="3578298"/>
              <a:ext cx="340462" cy="379689"/>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0" name="Shape"/>
            <p:cNvSpPr/>
            <p:nvPr/>
          </p:nvSpPr>
          <p:spPr>
            <a:xfrm>
              <a:off x="4406644" y="46625"/>
              <a:ext cx="597776" cy="366116"/>
            </a:xfrm>
            <a:custGeom>
              <a:avLst/>
              <a:gdLst/>
              <a:ahLst/>
              <a:cxnLst>
                <a:cxn ang="0">
                  <a:pos x="wd2" y="hd2"/>
                </a:cxn>
                <a:cxn ang="5400000">
                  <a:pos x="wd2" y="hd2"/>
                </a:cxn>
                <a:cxn ang="10800000">
                  <a:pos x="wd2" y="hd2"/>
                </a:cxn>
                <a:cxn ang="16200000">
                  <a:pos x="wd2" y="hd2"/>
                </a:cxn>
              </a:cxnLst>
              <a:rect l="0" t="0" r="r" b="b"/>
              <a:pathLst>
                <a:path w="21600" h="21600" extrusionOk="0">
                  <a:moveTo>
                    <a:pt x="0" y="14177"/>
                  </a:moveTo>
                  <a:cubicBezTo>
                    <a:pt x="2527" y="15134"/>
                    <a:pt x="4222" y="12910"/>
                    <a:pt x="5702" y="10575"/>
                  </a:cubicBezTo>
                  <a:cubicBezTo>
                    <a:pt x="6408" y="13676"/>
                    <a:pt x="7362" y="16803"/>
                    <a:pt x="9837" y="17741"/>
                  </a:cubicBezTo>
                  <a:cubicBezTo>
                    <a:pt x="12287" y="18668"/>
                    <a:pt x="13976" y="16590"/>
                    <a:pt x="15426" y="14335"/>
                  </a:cubicBezTo>
                  <a:cubicBezTo>
                    <a:pt x="16134" y="17472"/>
                    <a:pt x="17076" y="20652"/>
                    <a:pt x="19580" y="21600"/>
                  </a:cubicBezTo>
                  <a:lnTo>
                    <a:pt x="19844" y="19777"/>
                  </a:lnTo>
                  <a:cubicBezTo>
                    <a:pt x="17724" y="18974"/>
                    <a:pt x="17025" y="16203"/>
                    <a:pt x="16319" y="12948"/>
                  </a:cubicBezTo>
                  <a:cubicBezTo>
                    <a:pt x="17841" y="10489"/>
                    <a:pt x="19206" y="8437"/>
                    <a:pt x="21352" y="9250"/>
                  </a:cubicBezTo>
                  <a:lnTo>
                    <a:pt x="21600" y="7421"/>
                  </a:lnTo>
                  <a:cubicBezTo>
                    <a:pt x="19073" y="6464"/>
                    <a:pt x="17365" y="8691"/>
                    <a:pt x="15886" y="11025"/>
                  </a:cubicBezTo>
                  <a:cubicBezTo>
                    <a:pt x="15180" y="7926"/>
                    <a:pt x="14217" y="4820"/>
                    <a:pt x="11744" y="3883"/>
                  </a:cubicBezTo>
                  <a:cubicBezTo>
                    <a:pt x="9288" y="2954"/>
                    <a:pt x="7622" y="5034"/>
                    <a:pt x="6170" y="7294"/>
                  </a:cubicBezTo>
                  <a:cubicBezTo>
                    <a:pt x="5461" y="4152"/>
                    <a:pt x="4515" y="950"/>
                    <a:pt x="2007" y="0"/>
                  </a:cubicBezTo>
                  <a:cubicBezTo>
                    <a:pt x="2007" y="0"/>
                    <a:pt x="1755" y="1827"/>
                    <a:pt x="1755" y="1827"/>
                  </a:cubicBezTo>
                  <a:cubicBezTo>
                    <a:pt x="3881" y="2632"/>
                    <a:pt x="4569" y="5413"/>
                    <a:pt x="5277" y="8681"/>
                  </a:cubicBezTo>
                  <a:cubicBezTo>
                    <a:pt x="3758" y="11134"/>
                    <a:pt x="2389" y="13165"/>
                    <a:pt x="247" y="12354"/>
                  </a:cubicBezTo>
                  <a:lnTo>
                    <a:pt x="0" y="14177"/>
                  </a:lnTo>
                  <a:close/>
                  <a:moveTo>
                    <a:pt x="608" y="11260"/>
                  </a:moveTo>
                  <a:cubicBezTo>
                    <a:pt x="982" y="11395"/>
                    <a:pt x="1324" y="11420"/>
                    <a:pt x="1648" y="11361"/>
                  </a:cubicBezTo>
                  <a:cubicBezTo>
                    <a:pt x="1648" y="11361"/>
                    <a:pt x="2736" y="3679"/>
                    <a:pt x="2736" y="3679"/>
                  </a:cubicBezTo>
                  <a:cubicBezTo>
                    <a:pt x="2461" y="3396"/>
                    <a:pt x="2144" y="3178"/>
                    <a:pt x="1771" y="3033"/>
                  </a:cubicBezTo>
                  <a:lnTo>
                    <a:pt x="608" y="11260"/>
                  </a:lnTo>
                  <a:close/>
                  <a:moveTo>
                    <a:pt x="2743" y="10793"/>
                  </a:moveTo>
                  <a:cubicBezTo>
                    <a:pt x="3150" y="10493"/>
                    <a:pt x="3533" y="10048"/>
                    <a:pt x="3917" y="9511"/>
                  </a:cubicBezTo>
                  <a:lnTo>
                    <a:pt x="4287" y="6924"/>
                  </a:lnTo>
                  <a:cubicBezTo>
                    <a:pt x="4087" y="6170"/>
                    <a:pt x="3864" y="5496"/>
                    <a:pt x="3579" y="4938"/>
                  </a:cubicBezTo>
                  <a:lnTo>
                    <a:pt x="2743" y="10793"/>
                  </a:lnTo>
                  <a:close/>
                  <a:moveTo>
                    <a:pt x="6595" y="9188"/>
                  </a:moveTo>
                  <a:cubicBezTo>
                    <a:pt x="8063" y="6828"/>
                    <a:pt x="9414" y="4924"/>
                    <a:pt x="11495" y="5712"/>
                  </a:cubicBezTo>
                  <a:cubicBezTo>
                    <a:pt x="13593" y="6506"/>
                    <a:pt x="14292" y="9219"/>
                    <a:pt x="14990" y="12431"/>
                  </a:cubicBezTo>
                  <a:cubicBezTo>
                    <a:pt x="13526" y="14784"/>
                    <a:pt x="12177" y="16704"/>
                    <a:pt x="10101" y="15917"/>
                  </a:cubicBezTo>
                  <a:cubicBezTo>
                    <a:pt x="8003" y="15123"/>
                    <a:pt x="7294" y="12399"/>
                    <a:pt x="6595" y="9188"/>
                  </a:cubicBezTo>
                  <a:close/>
                  <a:moveTo>
                    <a:pt x="7938" y="11422"/>
                  </a:moveTo>
                  <a:cubicBezTo>
                    <a:pt x="8176" y="12303"/>
                    <a:pt x="8447" y="13084"/>
                    <a:pt x="8788" y="13733"/>
                  </a:cubicBezTo>
                  <a:lnTo>
                    <a:pt x="9770" y="6683"/>
                  </a:lnTo>
                  <a:cubicBezTo>
                    <a:pt x="9292" y="7022"/>
                    <a:pt x="8844" y="7536"/>
                    <a:pt x="8395" y="8157"/>
                  </a:cubicBezTo>
                  <a:lnTo>
                    <a:pt x="7938" y="11422"/>
                  </a:lnTo>
                  <a:close/>
                  <a:moveTo>
                    <a:pt x="9753" y="14444"/>
                  </a:moveTo>
                  <a:cubicBezTo>
                    <a:pt x="9947" y="14585"/>
                    <a:pt x="10156" y="14700"/>
                    <a:pt x="10391" y="14785"/>
                  </a:cubicBezTo>
                  <a:cubicBezTo>
                    <a:pt x="10509" y="14829"/>
                    <a:pt x="10624" y="14858"/>
                    <a:pt x="10737" y="14880"/>
                  </a:cubicBezTo>
                  <a:lnTo>
                    <a:pt x="11912" y="6809"/>
                  </a:lnTo>
                  <a:cubicBezTo>
                    <a:pt x="11804" y="6751"/>
                    <a:pt x="11691" y="6700"/>
                    <a:pt x="11572" y="6657"/>
                  </a:cubicBezTo>
                  <a:cubicBezTo>
                    <a:pt x="11338" y="6572"/>
                    <a:pt x="11118" y="6530"/>
                    <a:pt x="10904" y="6522"/>
                  </a:cubicBezTo>
                  <a:lnTo>
                    <a:pt x="9753" y="14444"/>
                  </a:lnTo>
                  <a:close/>
                  <a:moveTo>
                    <a:pt x="11819" y="15088"/>
                  </a:moveTo>
                  <a:cubicBezTo>
                    <a:pt x="12255" y="14876"/>
                    <a:pt x="12659" y="14511"/>
                    <a:pt x="13056" y="14038"/>
                  </a:cubicBezTo>
                  <a:lnTo>
                    <a:pt x="13679" y="9709"/>
                  </a:lnTo>
                  <a:cubicBezTo>
                    <a:pt x="13451" y="9006"/>
                    <a:pt x="13187" y="8394"/>
                    <a:pt x="12852" y="7898"/>
                  </a:cubicBezTo>
                  <a:lnTo>
                    <a:pt x="11819" y="15088"/>
                  </a:lnTo>
                  <a:close/>
                  <a:moveTo>
                    <a:pt x="17315" y="14655"/>
                  </a:moveTo>
                  <a:cubicBezTo>
                    <a:pt x="17522" y="15364"/>
                    <a:pt x="17751" y="15987"/>
                    <a:pt x="18038" y="16501"/>
                  </a:cubicBezTo>
                  <a:lnTo>
                    <a:pt x="18774" y="10835"/>
                  </a:lnTo>
                  <a:cubicBezTo>
                    <a:pt x="18379" y="11153"/>
                    <a:pt x="18008" y="11606"/>
                    <a:pt x="17639" y="12150"/>
                  </a:cubicBezTo>
                  <a:lnTo>
                    <a:pt x="17315" y="14655"/>
                  </a:lnTo>
                  <a:close/>
                  <a:moveTo>
                    <a:pt x="19142" y="17799"/>
                  </a:moveTo>
                  <a:cubicBezTo>
                    <a:pt x="19411" y="18060"/>
                    <a:pt x="19719" y="18258"/>
                    <a:pt x="20080" y="18383"/>
                  </a:cubicBezTo>
                  <a:lnTo>
                    <a:pt x="21155" y="10467"/>
                  </a:lnTo>
                  <a:cubicBezTo>
                    <a:pt x="20792" y="10352"/>
                    <a:pt x="20458" y="10341"/>
                    <a:pt x="20145" y="10409"/>
                  </a:cubicBezTo>
                  <a:cubicBezTo>
                    <a:pt x="20145" y="10409"/>
                    <a:pt x="19142" y="17799"/>
                    <a:pt x="19142" y="17799"/>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41" name="Shape"/>
            <p:cNvSpPr/>
            <p:nvPr/>
          </p:nvSpPr>
          <p:spPr>
            <a:xfrm>
              <a:off x="3851706" y="-1"/>
              <a:ext cx="323689" cy="338897"/>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2" name="Shape"/>
            <p:cNvSpPr/>
            <p:nvPr/>
          </p:nvSpPr>
          <p:spPr>
            <a:xfrm>
              <a:off x="2803556" y="65761"/>
              <a:ext cx="756454" cy="501386"/>
            </a:xfrm>
            <a:custGeom>
              <a:avLst/>
              <a:gdLst/>
              <a:ahLst/>
              <a:cxnLst>
                <a:cxn ang="0">
                  <a:pos x="wd2" y="hd2"/>
                </a:cxn>
                <a:cxn ang="5400000">
                  <a:pos x="wd2" y="hd2"/>
                </a:cxn>
                <a:cxn ang="10800000">
                  <a:pos x="wd2" y="hd2"/>
                </a:cxn>
                <a:cxn ang="16200000">
                  <a:pos x="wd2" y="hd2"/>
                </a:cxn>
              </a:cxnLst>
              <a:rect l="0" t="0" r="r" b="b"/>
              <a:pathLst>
                <a:path w="21341" h="21207" extrusionOk="0">
                  <a:moveTo>
                    <a:pt x="3532" y="6467"/>
                  </a:moveTo>
                  <a:lnTo>
                    <a:pt x="5654" y="19318"/>
                  </a:lnTo>
                  <a:lnTo>
                    <a:pt x="17808" y="14741"/>
                  </a:lnTo>
                  <a:lnTo>
                    <a:pt x="15687" y="1890"/>
                  </a:lnTo>
                  <a:cubicBezTo>
                    <a:pt x="15687" y="1890"/>
                    <a:pt x="3532" y="6467"/>
                    <a:pt x="3532" y="6467"/>
                  </a:cubicBezTo>
                  <a:close/>
                  <a:moveTo>
                    <a:pt x="2391" y="11284"/>
                  </a:moveTo>
                  <a:lnTo>
                    <a:pt x="3148" y="15874"/>
                  </a:lnTo>
                  <a:cubicBezTo>
                    <a:pt x="3190" y="16128"/>
                    <a:pt x="3360" y="16282"/>
                    <a:pt x="3528" y="16218"/>
                  </a:cubicBezTo>
                  <a:cubicBezTo>
                    <a:pt x="3696" y="16155"/>
                    <a:pt x="3798" y="15899"/>
                    <a:pt x="3756" y="15645"/>
                  </a:cubicBezTo>
                  <a:lnTo>
                    <a:pt x="2999" y="11056"/>
                  </a:lnTo>
                  <a:cubicBezTo>
                    <a:pt x="2957" y="10802"/>
                    <a:pt x="2787" y="10648"/>
                    <a:pt x="2619" y="10711"/>
                  </a:cubicBezTo>
                  <a:cubicBezTo>
                    <a:pt x="2451" y="10774"/>
                    <a:pt x="2349" y="11031"/>
                    <a:pt x="2391" y="11284"/>
                  </a:cubicBezTo>
                  <a:close/>
                  <a:moveTo>
                    <a:pt x="19102" y="6941"/>
                  </a:moveTo>
                  <a:cubicBezTo>
                    <a:pt x="18977" y="6181"/>
                    <a:pt x="18467" y="5718"/>
                    <a:pt x="17963" y="5908"/>
                  </a:cubicBezTo>
                  <a:cubicBezTo>
                    <a:pt x="17460" y="6097"/>
                    <a:pt x="17154" y="6868"/>
                    <a:pt x="17279" y="7628"/>
                  </a:cubicBezTo>
                  <a:cubicBezTo>
                    <a:pt x="17405" y="8388"/>
                    <a:pt x="17914" y="8851"/>
                    <a:pt x="18418" y="8661"/>
                  </a:cubicBezTo>
                  <a:cubicBezTo>
                    <a:pt x="18922" y="8472"/>
                    <a:pt x="19228" y="7701"/>
                    <a:pt x="19102" y="6941"/>
                  </a:cubicBezTo>
                  <a:close/>
                  <a:moveTo>
                    <a:pt x="19484" y="1435"/>
                  </a:moveTo>
                  <a:lnTo>
                    <a:pt x="21303" y="12450"/>
                  </a:lnTo>
                  <a:cubicBezTo>
                    <a:pt x="21470" y="13464"/>
                    <a:pt x="21062" y="14490"/>
                    <a:pt x="20390" y="14743"/>
                  </a:cubicBezTo>
                  <a:lnTo>
                    <a:pt x="3374" y="21151"/>
                  </a:lnTo>
                  <a:cubicBezTo>
                    <a:pt x="2703" y="21404"/>
                    <a:pt x="2023" y="20787"/>
                    <a:pt x="1856" y="19773"/>
                  </a:cubicBezTo>
                  <a:lnTo>
                    <a:pt x="37" y="8758"/>
                  </a:lnTo>
                  <a:cubicBezTo>
                    <a:pt x="-130" y="7745"/>
                    <a:pt x="279" y="6718"/>
                    <a:pt x="950" y="6465"/>
                  </a:cubicBezTo>
                  <a:lnTo>
                    <a:pt x="17966" y="57"/>
                  </a:lnTo>
                  <a:cubicBezTo>
                    <a:pt x="18637" y="-196"/>
                    <a:pt x="19317" y="421"/>
                    <a:pt x="19484" y="143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3" name="Shape"/>
            <p:cNvSpPr/>
            <p:nvPr/>
          </p:nvSpPr>
          <p:spPr>
            <a:xfrm>
              <a:off x="3378231" y="1935980"/>
              <a:ext cx="987511" cy="532993"/>
            </a:xfrm>
            <a:custGeom>
              <a:avLst/>
              <a:gdLst/>
              <a:ahLst/>
              <a:cxnLst>
                <a:cxn ang="0">
                  <a:pos x="wd2" y="hd2"/>
                </a:cxn>
                <a:cxn ang="5400000">
                  <a:pos x="wd2" y="hd2"/>
                </a:cxn>
                <a:cxn ang="10800000">
                  <a:pos x="wd2" y="hd2"/>
                </a:cxn>
                <a:cxn ang="16200000">
                  <a:pos x="wd2" y="hd2"/>
                </a:cxn>
              </a:cxnLst>
              <a:rect l="0" t="0" r="r" b="b"/>
              <a:pathLst>
                <a:path w="21600" h="21586" extrusionOk="0">
                  <a:moveTo>
                    <a:pt x="16536" y="15317"/>
                  </a:moveTo>
                  <a:lnTo>
                    <a:pt x="16511" y="12603"/>
                  </a:lnTo>
                  <a:lnTo>
                    <a:pt x="16510" y="12603"/>
                  </a:lnTo>
                  <a:cubicBezTo>
                    <a:pt x="16510" y="12601"/>
                    <a:pt x="16511" y="12598"/>
                    <a:pt x="16511" y="12596"/>
                  </a:cubicBezTo>
                  <a:cubicBezTo>
                    <a:pt x="16497" y="11097"/>
                    <a:pt x="13851" y="9967"/>
                    <a:pt x="10600" y="10073"/>
                  </a:cubicBezTo>
                  <a:cubicBezTo>
                    <a:pt x="7350" y="10179"/>
                    <a:pt x="4727" y="11481"/>
                    <a:pt x="4741" y="12979"/>
                  </a:cubicBezTo>
                  <a:cubicBezTo>
                    <a:pt x="4741" y="12982"/>
                    <a:pt x="4741" y="12984"/>
                    <a:pt x="4741" y="12986"/>
                  </a:cubicBezTo>
                  <a:lnTo>
                    <a:pt x="4744" y="13374"/>
                  </a:lnTo>
                  <a:lnTo>
                    <a:pt x="0" y="9650"/>
                  </a:lnTo>
                  <a:lnTo>
                    <a:pt x="10506" y="0"/>
                  </a:lnTo>
                  <a:lnTo>
                    <a:pt x="21600" y="11274"/>
                  </a:lnTo>
                  <a:cubicBezTo>
                    <a:pt x="21600" y="11274"/>
                    <a:pt x="16536" y="15317"/>
                    <a:pt x="16536" y="15317"/>
                  </a:cubicBezTo>
                  <a:close/>
                  <a:moveTo>
                    <a:pt x="3433" y="20010"/>
                  </a:moveTo>
                  <a:cubicBezTo>
                    <a:pt x="3441" y="20866"/>
                    <a:pt x="3096" y="21572"/>
                    <a:pt x="2663" y="21586"/>
                  </a:cubicBezTo>
                  <a:cubicBezTo>
                    <a:pt x="2229" y="21600"/>
                    <a:pt x="1871" y="20917"/>
                    <a:pt x="1863" y="20061"/>
                  </a:cubicBezTo>
                  <a:cubicBezTo>
                    <a:pt x="1858" y="19488"/>
                    <a:pt x="2012" y="18988"/>
                    <a:pt x="2243" y="18712"/>
                  </a:cubicBezTo>
                  <a:lnTo>
                    <a:pt x="2180" y="11901"/>
                  </a:lnTo>
                  <a:lnTo>
                    <a:pt x="2970" y="12521"/>
                  </a:lnTo>
                  <a:lnTo>
                    <a:pt x="3028" y="18686"/>
                  </a:lnTo>
                  <a:cubicBezTo>
                    <a:pt x="3264" y="18947"/>
                    <a:pt x="3427" y="19437"/>
                    <a:pt x="3433" y="20010"/>
                  </a:cubicBezTo>
                  <a:close/>
                  <a:moveTo>
                    <a:pt x="15799" y="20383"/>
                  </a:moveTo>
                  <a:lnTo>
                    <a:pt x="15729" y="12978"/>
                  </a:lnTo>
                  <a:cubicBezTo>
                    <a:pt x="15274" y="12403"/>
                    <a:pt x="13503" y="11530"/>
                    <a:pt x="10615" y="11624"/>
                  </a:cubicBezTo>
                  <a:cubicBezTo>
                    <a:pt x="7726" y="11718"/>
                    <a:pt x="5972" y="12706"/>
                    <a:pt x="5529" y="13310"/>
                  </a:cubicBezTo>
                  <a:lnTo>
                    <a:pt x="5598" y="20715"/>
                  </a:lnTo>
                  <a:cubicBezTo>
                    <a:pt x="5598" y="20715"/>
                    <a:pt x="15799" y="20383"/>
                    <a:pt x="15799" y="2038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4" name="Shape"/>
            <p:cNvSpPr/>
            <p:nvPr/>
          </p:nvSpPr>
          <p:spPr>
            <a:xfrm>
              <a:off x="1172985" y="3257882"/>
              <a:ext cx="768365" cy="364490"/>
            </a:xfrm>
            <a:custGeom>
              <a:avLst/>
              <a:gdLst/>
              <a:ahLst/>
              <a:cxnLst>
                <a:cxn ang="0">
                  <a:pos x="wd2" y="hd2"/>
                </a:cxn>
                <a:cxn ang="5400000">
                  <a:pos x="wd2" y="hd2"/>
                </a:cxn>
                <a:cxn ang="10800000">
                  <a:pos x="wd2" y="hd2"/>
                </a:cxn>
                <a:cxn ang="16200000">
                  <a:pos x="wd2" y="hd2"/>
                </a:cxn>
              </a:cxnLst>
              <a:rect l="0" t="0" r="r" b="b"/>
              <a:pathLst>
                <a:path w="21600" h="21600" extrusionOk="0">
                  <a:moveTo>
                    <a:pt x="20754" y="0"/>
                  </a:moveTo>
                  <a:lnTo>
                    <a:pt x="19029" y="1406"/>
                  </a:lnTo>
                  <a:cubicBezTo>
                    <a:pt x="19054" y="1548"/>
                    <a:pt x="19310" y="2958"/>
                    <a:pt x="19310" y="2958"/>
                  </a:cubicBezTo>
                  <a:lnTo>
                    <a:pt x="19147" y="3091"/>
                  </a:lnTo>
                  <a:lnTo>
                    <a:pt x="18865" y="1540"/>
                  </a:lnTo>
                  <a:lnTo>
                    <a:pt x="18111" y="2155"/>
                  </a:lnTo>
                  <a:cubicBezTo>
                    <a:pt x="18136" y="2291"/>
                    <a:pt x="18318" y="3295"/>
                    <a:pt x="18318" y="3295"/>
                  </a:cubicBezTo>
                  <a:lnTo>
                    <a:pt x="18155" y="3428"/>
                  </a:lnTo>
                  <a:lnTo>
                    <a:pt x="17947" y="2288"/>
                  </a:lnTo>
                  <a:lnTo>
                    <a:pt x="17193" y="2903"/>
                  </a:lnTo>
                  <a:cubicBezTo>
                    <a:pt x="17219" y="3044"/>
                    <a:pt x="17474" y="4455"/>
                    <a:pt x="17474" y="4455"/>
                  </a:cubicBezTo>
                  <a:lnTo>
                    <a:pt x="17311" y="4587"/>
                  </a:lnTo>
                  <a:lnTo>
                    <a:pt x="17030" y="3036"/>
                  </a:lnTo>
                  <a:lnTo>
                    <a:pt x="16275" y="3652"/>
                  </a:lnTo>
                  <a:cubicBezTo>
                    <a:pt x="16299" y="3788"/>
                    <a:pt x="16482" y="4792"/>
                    <a:pt x="16482" y="4792"/>
                  </a:cubicBezTo>
                  <a:lnTo>
                    <a:pt x="16318" y="4925"/>
                  </a:lnTo>
                  <a:lnTo>
                    <a:pt x="16111" y="3785"/>
                  </a:lnTo>
                  <a:lnTo>
                    <a:pt x="15357" y="4400"/>
                  </a:lnTo>
                  <a:cubicBezTo>
                    <a:pt x="15383" y="4541"/>
                    <a:pt x="15639" y="5951"/>
                    <a:pt x="15639" y="5951"/>
                  </a:cubicBezTo>
                  <a:lnTo>
                    <a:pt x="15475" y="6085"/>
                  </a:lnTo>
                  <a:lnTo>
                    <a:pt x="15193" y="4533"/>
                  </a:lnTo>
                  <a:lnTo>
                    <a:pt x="14439" y="5148"/>
                  </a:lnTo>
                  <a:cubicBezTo>
                    <a:pt x="14464" y="5284"/>
                    <a:pt x="14647" y="6288"/>
                    <a:pt x="14647" y="6288"/>
                  </a:cubicBezTo>
                  <a:lnTo>
                    <a:pt x="14483" y="6421"/>
                  </a:lnTo>
                  <a:lnTo>
                    <a:pt x="14275" y="5281"/>
                  </a:lnTo>
                  <a:lnTo>
                    <a:pt x="13522" y="5896"/>
                  </a:lnTo>
                  <a:cubicBezTo>
                    <a:pt x="13547" y="6037"/>
                    <a:pt x="13802" y="7448"/>
                    <a:pt x="13802" y="7448"/>
                  </a:cubicBezTo>
                  <a:lnTo>
                    <a:pt x="13638" y="7582"/>
                  </a:lnTo>
                  <a:lnTo>
                    <a:pt x="13358" y="6029"/>
                  </a:lnTo>
                  <a:lnTo>
                    <a:pt x="12603" y="6645"/>
                  </a:lnTo>
                  <a:cubicBezTo>
                    <a:pt x="12628" y="6781"/>
                    <a:pt x="12810" y="7785"/>
                    <a:pt x="12810" y="7785"/>
                  </a:cubicBezTo>
                  <a:lnTo>
                    <a:pt x="12646" y="7919"/>
                  </a:lnTo>
                  <a:lnTo>
                    <a:pt x="12439" y="6778"/>
                  </a:lnTo>
                  <a:lnTo>
                    <a:pt x="11685" y="7393"/>
                  </a:lnTo>
                  <a:cubicBezTo>
                    <a:pt x="11711" y="7534"/>
                    <a:pt x="11967" y="8944"/>
                    <a:pt x="11967" y="8944"/>
                  </a:cubicBezTo>
                  <a:lnTo>
                    <a:pt x="11803" y="9078"/>
                  </a:lnTo>
                  <a:lnTo>
                    <a:pt x="11521" y="7527"/>
                  </a:lnTo>
                  <a:lnTo>
                    <a:pt x="10768" y="8141"/>
                  </a:lnTo>
                  <a:cubicBezTo>
                    <a:pt x="10792" y="8277"/>
                    <a:pt x="10974" y="9282"/>
                    <a:pt x="10974" y="9282"/>
                  </a:cubicBezTo>
                  <a:lnTo>
                    <a:pt x="10811" y="9415"/>
                  </a:lnTo>
                  <a:lnTo>
                    <a:pt x="10604" y="8275"/>
                  </a:lnTo>
                  <a:lnTo>
                    <a:pt x="9849" y="8890"/>
                  </a:lnTo>
                  <a:cubicBezTo>
                    <a:pt x="9874" y="9031"/>
                    <a:pt x="10131" y="10441"/>
                    <a:pt x="10131" y="10441"/>
                  </a:cubicBezTo>
                  <a:lnTo>
                    <a:pt x="9967" y="10575"/>
                  </a:lnTo>
                  <a:lnTo>
                    <a:pt x="9686" y="9023"/>
                  </a:lnTo>
                  <a:lnTo>
                    <a:pt x="8931" y="9638"/>
                  </a:lnTo>
                  <a:cubicBezTo>
                    <a:pt x="8956" y="9774"/>
                    <a:pt x="9139" y="10778"/>
                    <a:pt x="9139" y="10778"/>
                  </a:cubicBezTo>
                  <a:lnTo>
                    <a:pt x="8975" y="10912"/>
                  </a:lnTo>
                  <a:lnTo>
                    <a:pt x="8767" y="9772"/>
                  </a:lnTo>
                  <a:lnTo>
                    <a:pt x="8014" y="10386"/>
                  </a:lnTo>
                  <a:cubicBezTo>
                    <a:pt x="8039" y="10527"/>
                    <a:pt x="8295" y="11937"/>
                    <a:pt x="8295" y="11937"/>
                  </a:cubicBezTo>
                  <a:lnTo>
                    <a:pt x="8131" y="12071"/>
                  </a:lnTo>
                  <a:lnTo>
                    <a:pt x="7850" y="10520"/>
                  </a:lnTo>
                  <a:lnTo>
                    <a:pt x="7095" y="11135"/>
                  </a:lnTo>
                  <a:cubicBezTo>
                    <a:pt x="7120" y="11271"/>
                    <a:pt x="7302" y="12275"/>
                    <a:pt x="7302" y="12275"/>
                  </a:cubicBezTo>
                  <a:lnTo>
                    <a:pt x="7138" y="12409"/>
                  </a:lnTo>
                  <a:lnTo>
                    <a:pt x="6932" y="11268"/>
                  </a:lnTo>
                  <a:lnTo>
                    <a:pt x="6177" y="11883"/>
                  </a:lnTo>
                  <a:cubicBezTo>
                    <a:pt x="6203" y="12024"/>
                    <a:pt x="6459" y="13435"/>
                    <a:pt x="6459" y="13435"/>
                  </a:cubicBezTo>
                  <a:lnTo>
                    <a:pt x="6295" y="13568"/>
                  </a:lnTo>
                  <a:lnTo>
                    <a:pt x="6013" y="12017"/>
                  </a:lnTo>
                  <a:lnTo>
                    <a:pt x="5260" y="12631"/>
                  </a:lnTo>
                  <a:cubicBezTo>
                    <a:pt x="5284" y="12768"/>
                    <a:pt x="5467" y="13771"/>
                    <a:pt x="5467" y="13771"/>
                  </a:cubicBezTo>
                  <a:lnTo>
                    <a:pt x="5303" y="13905"/>
                  </a:lnTo>
                  <a:lnTo>
                    <a:pt x="5096" y="12765"/>
                  </a:lnTo>
                  <a:lnTo>
                    <a:pt x="4342" y="13379"/>
                  </a:lnTo>
                  <a:cubicBezTo>
                    <a:pt x="4367" y="13521"/>
                    <a:pt x="4624" y="14931"/>
                    <a:pt x="4624" y="14931"/>
                  </a:cubicBezTo>
                  <a:lnTo>
                    <a:pt x="4460" y="15064"/>
                  </a:lnTo>
                  <a:lnTo>
                    <a:pt x="4178" y="13513"/>
                  </a:lnTo>
                  <a:lnTo>
                    <a:pt x="3423" y="14128"/>
                  </a:lnTo>
                  <a:cubicBezTo>
                    <a:pt x="3448" y="14265"/>
                    <a:pt x="3630" y="15269"/>
                    <a:pt x="3630" y="15269"/>
                  </a:cubicBezTo>
                  <a:lnTo>
                    <a:pt x="3467" y="15402"/>
                  </a:lnTo>
                  <a:lnTo>
                    <a:pt x="3260" y="14261"/>
                  </a:lnTo>
                  <a:lnTo>
                    <a:pt x="2505" y="14876"/>
                  </a:lnTo>
                  <a:cubicBezTo>
                    <a:pt x="2531" y="15018"/>
                    <a:pt x="2787" y="16428"/>
                    <a:pt x="2787" y="16428"/>
                  </a:cubicBezTo>
                  <a:lnTo>
                    <a:pt x="2623" y="16561"/>
                  </a:lnTo>
                  <a:lnTo>
                    <a:pt x="2342" y="15010"/>
                  </a:lnTo>
                  <a:lnTo>
                    <a:pt x="1588" y="15625"/>
                  </a:lnTo>
                  <a:cubicBezTo>
                    <a:pt x="1613" y="15761"/>
                    <a:pt x="1795" y="16765"/>
                    <a:pt x="1795" y="16765"/>
                  </a:cubicBezTo>
                  <a:lnTo>
                    <a:pt x="1631" y="16898"/>
                  </a:lnTo>
                  <a:lnTo>
                    <a:pt x="1424" y="15758"/>
                  </a:lnTo>
                  <a:lnTo>
                    <a:pt x="670" y="16373"/>
                  </a:lnTo>
                  <a:cubicBezTo>
                    <a:pt x="696" y="16514"/>
                    <a:pt x="951" y="17925"/>
                    <a:pt x="951" y="17925"/>
                  </a:cubicBezTo>
                  <a:lnTo>
                    <a:pt x="788" y="18057"/>
                  </a:lnTo>
                  <a:lnTo>
                    <a:pt x="506" y="16506"/>
                  </a:lnTo>
                  <a:lnTo>
                    <a:pt x="0" y="16919"/>
                  </a:lnTo>
                  <a:lnTo>
                    <a:pt x="846" y="21600"/>
                  </a:lnTo>
                  <a:lnTo>
                    <a:pt x="21600" y="4681"/>
                  </a:lnTo>
                  <a:lnTo>
                    <a:pt x="20754" y="0"/>
                  </a:lnTo>
                  <a:close/>
                  <a:moveTo>
                    <a:pt x="20622" y="2793"/>
                  </a:moveTo>
                  <a:cubicBezTo>
                    <a:pt x="20707" y="3260"/>
                    <a:pt x="20598" y="3784"/>
                    <a:pt x="20378" y="3963"/>
                  </a:cubicBezTo>
                  <a:cubicBezTo>
                    <a:pt x="20158" y="4143"/>
                    <a:pt x="19911" y="3909"/>
                    <a:pt x="19826" y="3442"/>
                  </a:cubicBezTo>
                  <a:cubicBezTo>
                    <a:pt x="19742" y="2974"/>
                    <a:pt x="19852" y="2449"/>
                    <a:pt x="20072" y="2270"/>
                  </a:cubicBezTo>
                  <a:cubicBezTo>
                    <a:pt x="20292" y="2091"/>
                    <a:pt x="20538" y="2325"/>
                    <a:pt x="20622" y="279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5" name="Shape"/>
            <p:cNvSpPr/>
            <p:nvPr/>
          </p:nvSpPr>
          <p:spPr>
            <a:xfrm>
              <a:off x="5008600" y="992578"/>
              <a:ext cx="308410" cy="370696"/>
            </a:xfrm>
            <a:custGeom>
              <a:avLst/>
              <a:gdLst/>
              <a:ahLst/>
              <a:cxnLst>
                <a:cxn ang="0">
                  <a:pos x="wd2" y="hd2"/>
                </a:cxn>
                <a:cxn ang="5400000">
                  <a:pos x="wd2" y="hd2"/>
                </a:cxn>
                <a:cxn ang="10800000">
                  <a:pos x="wd2" y="hd2"/>
                </a:cxn>
                <a:cxn ang="16200000">
                  <a:pos x="wd2" y="hd2"/>
                </a:cxn>
              </a:cxnLst>
              <a:rect l="0" t="0" r="r" b="b"/>
              <a:pathLst>
                <a:path w="21600" h="21600" extrusionOk="0">
                  <a:moveTo>
                    <a:pt x="0" y="896"/>
                  </a:moveTo>
                  <a:lnTo>
                    <a:pt x="1727" y="21600"/>
                  </a:lnTo>
                  <a:lnTo>
                    <a:pt x="21600" y="20435"/>
                  </a:lnTo>
                  <a:lnTo>
                    <a:pt x="20172" y="3324"/>
                  </a:lnTo>
                  <a:lnTo>
                    <a:pt x="15291" y="0"/>
                  </a:lnTo>
                  <a:lnTo>
                    <a:pt x="0" y="896"/>
                  </a:lnTo>
                  <a:close/>
                  <a:moveTo>
                    <a:pt x="6715" y="5294"/>
                  </a:moveTo>
                  <a:lnTo>
                    <a:pt x="13953" y="4870"/>
                  </a:lnTo>
                  <a:lnTo>
                    <a:pt x="14001" y="5441"/>
                  </a:lnTo>
                  <a:lnTo>
                    <a:pt x="6763" y="5865"/>
                  </a:lnTo>
                  <a:lnTo>
                    <a:pt x="6715" y="5294"/>
                  </a:lnTo>
                  <a:close/>
                  <a:moveTo>
                    <a:pt x="3566" y="11139"/>
                  </a:moveTo>
                  <a:lnTo>
                    <a:pt x="18042" y="10291"/>
                  </a:lnTo>
                  <a:lnTo>
                    <a:pt x="18088" y="10846"/>
                  </a:lnTo>
                  <a:lnTo>
                    <a:pt x="3613" y="11694"/>
                  </a:lnTo>
                  <a:lnTo>
                    <a:pt x="3566" y="11139"/>
                  </a:lnTo>
                  <a:close/>
                  <a:moveTo>
                    <a:pt x="3801" y="13947"/>
                  </a:moveTo>
                  <a:lnTo>
                    <a:pt x="18276" y="13099"/>
                  </a:lnTo>
                  <a:lnTo>
                    <a:pt x="18324" y="13670"/>
                  </a:lnTo>
                  <a:lnTo>
                    <a:pt x="3848" y="14519"/>
                  </a:lnTo>
                  <a:lnTo>
                    <a:pt x="3801" y="13947"/>
                  </a:lnTo>
                  <a:close/>
                  <a:moveTo>
                    <a:pt x="4035" y="16756"/>
                  </a:moveTo>
                  <a:lnTo>
                    <a:pt x="11273" y="16332"/>
                  </a:lnTo>
                  <a:lnTo>
                    <a:pt x="11320" y="16903"/>
                  </a:lnTo>
                  <a:lnTo>
                    <a:pt x="4083" y="17327"/>
                  </a:lnTo>
                  <a:lnTo>
                    <a:pt x="4035" y="16756"/>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6" name="Shape"/>
            <p:cNvSpPr/>
            <p:nvPr/>
          </p:nvSpPr>
          <p:spPr>
            <a:xfrm>
              <a:off x="3781839" y="4522127"/>
              <a:ext cx="840163" cy="810866"/>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7" name="Shape"/>
            <p:cNvSpPr/>
            <p:nvPr/>
          </p:nvSpPr>
          <p:spPr>
            <a:xfrm>
              <a:off x="1343165" y="3621371"/>
              <a:ext cx="504429" cy="498136"/>
            </a:xfrm>
            <a:custGeom>
              <a:avLst/>
              <a:gdLst/>
              <a:ahLst/>
              <a:cxnLst>
                <a:cxn ang="0">
                  <a:pos x="wd2" y="hd2"/>
                </a:cxn>
                <a:cxn ang="5400000">
                  <a:pos x="wd2" y="hd2"/>
                </a:cxn>
                <a:cxn ang="10800000">
                  <a:pos x="wd2" y="hd2"/>
                </a:cxn>
                <a:cxn ang="16200000">
                  <a:pos x="wd2" y="hd2"/>
                </a:cxn>
              </a:cxnLst>
              <a:rect l="0" t="0" r="r" b="b"/>
              <a:pathLst>
                <a:path w="20991" h="21600" extrusionOk="0">
                  <a:moveTo>
                    <a:pt x="0" y="6005"/>
                  </a:moveTo>
                  <a:lnTo>
                    <a:pt x="2577" y="11807"/>
                  </a:lnTo>
                  <a:cubicBezTo>
                    <a:pt x="2577" y="11807"/>
                    <a:pt x="3706" y="12286"/>
                    <a:pt x="4255" y="11343"/>
                  </a:cubicBezTo>
                  <a:cubicBezTo>
                    <a:pt x="4860" y="10297"/>
                    <a:pt x="7052" y="9212"/>
                    <a:pt x="8001" y="11472"/>
                  </a:cubicBezTo>
                  <a:cubicBezTo>
                    <a:pt x="8949" y="13731"/>
                    <a:pt x="7204" y="14700"/>
                    <a:pt x="5987" y="14655"/>
                  </a:cubicBezTo>
                  <a:cubicBezTo>
                    <a:pt x="4886" y="14615"/>
                    <a:pt x="4270" y="15618"/>
                    <a:pt x="4270" y="15618"/>
                  </a:cubicBezTo>
                  <a:lnTo>
                    <a:pt x="6927" y="21600"/>
                  </a:lnTo>
                  <a:lnTo>
                    <a:pt x="11852" y="19189"/>
                  </a:lnTo>
                  <a:cubicBezTo>
                    <a:pt x="11852" y="19189"/>
                    <a:pt x="11984" y="18276"/>
                    <a:pt x="11207" y="17738"/>
                  </a:cubicBezTo>
                  <a:cubicBezTo>
                    <a:pt x="10263" y="17087"/>
                    <a:pt x="9280" y="15038"/>
                    <a:pt x="11605" y="13899"/>
                  </a:cubicBezTo>
                  <a:cubicBezTo>
                    <a:pt x="13931" y="12761"/>
                    <a:pt x="14808" y="14792"/>
                    <a:pt x="14617" y="16180"/>
                  </a:cubicBezTo>
                  <a:cubicBezTo>
                    <a:pt x="14474" y="17220"/>
                    <a:pt x="15221" y="17540"/>
                    <a:pt x="15221" y="17540"/>
                  </a:cubicBezTo>
                  <a:lnTo>
                    <a:pt x="19368" y="15510"/>
                  </a:lnTo>
                  <a:cubicBezTo>
                    <a:pt x="19368" y="15510"/>
                    <a:pt x="17338" y="11290"/>
                    <a:pt x="17019" y="10076"/>
                  </a:cubicBezTo>
                  <a:cubicBezTo>
                    <a:pt x="16676" y="8775"/>
                    <a:pt x="18369" y="8955"/>
                    <a:pt x="18673" y="8964"/>
                  </a:cubicBezTo>
                  <a:cubicBezTo>
                    <a:pt x="20424" y="9020"/>
                    <a:pt x="21600" y="7510"/>
                    <a:pt x="20656" y="5385"/>
                  </a:cubicBezTo>
                  <a:cubicBezTo>
                    <a:pt x="19712" y="3260"/>
                    <a:pt x="17321" y="3778"/>
                    <a:pt x="16643" y="5120"/>
                  </a:cubicBezTo>
                  <a:cubicBezTo>
                    <a:pt x="16139" y="6117"/>
                    <a:pt x="15546" y="6529"/>
                    <a:pt x="15164" y="5995"/>
                  </a:cubicBezTo>
                  <a:cubicBezTo>
                    <a:pt x="14272" y="4748"/>
                    <a:pt x="12268" y="0"/>
                    <a:pt x="12268" y="0"/>
                  </a:cubicBezTo>
                  <a:lnTo>
                    <a:pt x="8380" y="1903"/>
                  </a:lnTo>
                  <a:cubicBezTo>
                    <a:pt x="8380" y="1903"/>
                    <a:pt x="8041" y="3203"/>
                    <a:pt x="8973" y="3711"/>
                  </a:cubicBezTo>
                  <a:cubicBezTo>
                    <a:pt x="10375" y="4474"/>
                    <a:pt x="10679" y="6519"/>
                    <a:pt x="8834" y="7423"/>
                  </a:cubicBezTo>
                  <a:cubicBezTo>
                    <a:pt x="6988" y="8326"/>
                    <a:pt x="5715" y="6969"/>
                    <a:pt x="5997" y="5295"/>
                  </a:cubicBezTo>
                  <a:cubicBezTo>
                    <a:pt x="6154" y="4357"/>
                    <a:pt x="5083" y="3527"/>
                    <a:pt x="5083" y="3527"/>
                  </a:cubicBezTo>
                  <a:cubicBezTo>
                    <a:pt x="5083" y="3527"/>
                    <a:pt x="0" y="6005"/>
                    <a:pt x="0" y="600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8" name="Shape"/>
            <p:cNvSpPr/>
            <p:nvPr/>
          </p:nvSpPr>
          <p:spPr>
            <a:xfrm>
              <a:off x="4273210" y="519664"/>
              <a:ext cx="406564" cy="438314"/>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6ACEE3"/>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49" name="Shape"/>
            <p:cNvSpPr/>
            <p:nvPr/>
          </p:nvSpPr>
          <p:spPr>
            <a:xfrm>
              <a:off x="3186490" y="1552587"/>
              <a:ext cx="412995" cy="387296"/>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0" name="Shape"/>
            <p:cNvSpPr/>
            <p:nvPr/>
          </p:nvSpPr>
          <p:spPr>
            <a:xfrm>
              <a:off x="6321094" y="2199565"/>
              <a:ext cx="378747" cy="408325"/>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1" name="Shape"/>
            <p:cNvSpPr/>
            <p:nvPr/>
          </p:nvSpPr>
          <p:spPr>
            <a:xfrm>
              <a:off x="3303299" y="5922274"/>
              <a:ext cx="888823" cy="585793"/>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2" name="Shape"/>
            <p:cNvSpPr/>
            <p:nvPr/>
          </p:nvSpPr>
          <p:spPr>
            <a:xfrm>
              <a:off x="1127406" y="2494772"/>
              <a:ext cx="674711" cy="710469"/>
            </a:xfrm>
            <a:custGeom>
              <a:avLst/>
              <a:gdLst/>
              <a:ahLst/>
              <a:cxnLst>
                <a:cxn ang="0">
                  <a:pos x="wd2" y="hd2"/>
                </a:cxn>
                <a:cxn ang="5400000">
                  <a:pos x="wd2" y="hd2"/>
                </a:cxn>
                <a:cxn ang="10800000">
                  <a:pos x="wd2" y="hd2"/>
                </a:cxn>
                <a:cxn ang="16200000">
                  <a:pos x="wd2" y="hd2"/>
                </a:cxn>
              </a:cxnLst>
              <a:rect l="0" t="0" r="r" b="b"/>
              <a:pathLst>
                <a:path w="21600" h="21600" extrusionOk="0">
                  <a:moveTo>
                    <a:pt x="5147" y="16723"/>
                  </a:moveTo>
                  <a:lnTo>
                    <a:pt x="0" y="16809"/>
                  </a:lnTo>
                  <a:lnTo>
                    <a:pt x="2774" y="12622"/>
                  </a:lnTo>
                  <a:cubicBezTo>
                    <a:pt x="2774" y="12622"/>
                    <a:pt x="5147" y="16723"/>
                    <a:pt x="5147" y="16723"/>
                  </a:cubicBezTo>
                  <a:close/>
                  <a:moveTo>
                    <a:pt x="14076" y="11989"/>
                  </a:moveTo>
                  <a:cubicBezTo>
                    <a:pt x="14302" y="12788"/>
                    <a:pt x="14417" y="13471"/>
                    <a:pt x="14416" y="13825"/>
                  </a:cubicBezTo>
                  <a:cubicBezTo>
                    <a:pt x="15694" y="13667"/>
                    <a:pt x="17017" y="14276"/>
                    <a:pt x="17811" y="15648"/>
                  </a:cubicBezTo>
                  <a:cubicBezTo>
                    <a:pt x="18851" y="17445"/>
                    <a:pt x="17597" y="21598"/>
                    <a:pt x="17597" y="21598"/>
                  </a:cubicBezTo>
                  <a:cubicBezTo>
                    <a:pt x="17597" y="21598"/>
                    <a:pt x="17595" y="21596"/>
                    <a:pt x="17592" y="21593"/>
                  </a:cubicBezTo>
                  <a:cubicBezTo>
                    <a:pt x="17594" y="21598"/>
                    <a:pt x="17594" y="21600"/>
                    <a:pt x="17594" y="21600"/>
                  </a:cubicBezTo>
                  <a:cubicBezTo>
                    <a:pt x="17594" y="21600"/>
                    <a:pt x="13250" y="20419"/>
                    <a:pt x="12210" y="18622"/>
                  </a:cubicBezTo>
                  <a:cubicBezTo>
                    <a:pt x="11424" y="17264"/>
                    <a:pt x="11576" y="15881"/>
                    <a:pt x="12373" y="14927"/>
                  </a:cubicBezTo>
                  <a:cubicBezTo>
                    <a:pt x="12061" y="14746"/>
                    <a:pt x="11508" y="14286"/>
                    <a:pt x="10910" y="13667"/>
                  </a:cubicBezTo>
                  <a:lnTo>
                    <a:pt x="5848" y="16352"/>
                  </a:lnTo>
                  <a:lnTo>
                    <a:pt x="3475" y="12249"/>
                  </a:lnTo>
                  <a:lnTo>
                    <a:pt x="8299" y="9692"/>
                  </a:lnTo>
                  <a:cubicBezTo>
                    <a:pt x="7229" y="7299"/>
                    <a:pt x="5819" y="3586"/>
                    <a:pt x="5332" y="2032"/>
                  </a:cubicBezTo>
                  <a:cubicBezTo>
                    <a:pt x="4875" y="574"/>
                    <a:pt x="5000" y="148"/>
                    <a:pt x="5066" y="36"/>
                  </a:cubicBezTo>
                  <a:cubicBezTo>
                    <a:pt x="5058" y="23"/>
                    <a:pt x="5065" y="20"/>
                    <a:pt x="5078" y="19"/>
                  </a:cubicBezTo>
                  <a:cubicBezTo>
                    <a:pt x="5088" y="6"/>
                    <a:pt x="5095" y="0"/>
                    <a:pt x="5095" y="0"/>
                  </a:cubicBezTo>
                  <a:cubicBezTo>
                    <a:pt x="5240" y="24"/>
                    <a:pt x="5683" y="148"/>
                    <a:pt x="6732" y="1292"/>
                  </a:cubicBezTo>
                  <a:cubicBezTo>
                    <a:pt x="7850" y="2510"/>
                    <a:pt x="10390" y="5624"/>
                    <a:pt x="11941" y="7761"/>
                  </a:cubicBezTo>
                  <a:lnTo>
                    <a:pt x="15980" y="5619"/>
                  </a:lnTo>
                  <a:lnTo>
                    <a:pt x="18355" y="9720"/>
                  </a:lnTo>
                  <a:cubicBezTo>
                    <a:pt x="18355" y="9720"/>
                    <a:pt x="14076" y="11989"/>
                    <a:pt x="14076" y="11989"/>
                  </a:cubicBezTo>
                  <a:close/>
                  <a:moveTo>
                    <a:pt x="16695" y="5238"/>
                  </a:moveTo>
                  <a:lnTo>
                    <a:pt x="19224" y="3898"/>
                  </a:lnTo>
                  <a:lnTo>
                    <a:pt x="21600" y="7999"/>
                  </a:lnTo>
                  <a:lnTo>
                    <a:pt x="19071" y="9339"/>
                  </a:lnTo>
                  <a:cubicBezTo>
                    <a:pt x="19071" y="9339"/>
                    <a:pt x="16695" y="5238"/>
                    <a:pt x="16695" y="5238"/>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3" name="Shape"/>
            <p:cNvSpPr/>
            <p:nvPr/>
          </p:nvSpPr>
          <p:spPr>
            <a:xfrm>
              <a:off x="4829608" y="5645012"/>
              <a:ext cx="487401" cy="779403"/>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4" name="Shape"/>
            <p:cNvSpPr/>
            <p:nvPr/>
          </p:nvSpPr>
          <p:spPr>
            <a:xfrm>
              <a:off x="1058174" y="5521893"/>
              <a:ext cx="435633" cy="311078"/>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5" name="Shape"/>
            <p:cNvSpPr/>
            <p:nvPr/>
          </p:nvSpPr>
          <p:spPr>
            <a:xfrm>
              <a:off x="3076846" y="4642155"/>
              <a:ext cx="547445" cy="590195"/>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56" name="Shape"/>
            <p:cNvSpPr/>
            <p:nvPr/>
          </p:nvSpPr>
          <p:spPr>
            <a:xfrm>
              <a:off x="2399006" y="5133169"/>
              <a:ext cx="643115" cy="647892"/>
            </a:xfrm>
            <a:custGeom>
              <a:avLst/>
              <a:gdLst/>
              <a:ahLst/>
              <a:cxnLst>
                <a:cxn ang="0">
                  <a:pos x="wd2" y="hd2"/>
                </a:cxn>
                <a:cxn ang="5400000">
                  <a:pos x="wd2" y="hd2"/>
                </a:cxn>
                <a:cxn ang="10800000">
                  <a:pos x="wd2" y="hd2"/>
                </a:cxn>
                <a:cxn ang="16200000">
                  <a:pos x="wd2" y="hd2"/>
                </a:cxn>
              </a:cxnLst>
              <a:rect l="0" t="0" r="r" b="b"/>
              <a:pathLst>
                <a:path w="18957" h="18957" extrusionOk="0">
                  <a:moveTo>
                    <a:pt x="5474" y="890"/>
                  </a:moveTo>
                  <a:cubicBezTo>
                    <a:pt x="729" y="3103"/>
                    <a:pt x="-1322" y="8738"/>
                    <a:pt x="890" y="13482"/>
                  </a:cubicBezTo>
                  <a:cubicBezTo>
                    <a:pt x="3103" y="18227"/>
                    <a:pt x="8738" y="20278"/>
                    <a:pt x="13482" y="18066"/>
                  </a:cubicBezTo>
                  <a:cubicBezTo>
                    <a:pt x="18227" y="15853"/>
                    <a:pt x="20278" y="10218"/>
                    <a:pt x="18066" y="5474"/>
                  </a:cubicBezTo>
                  <a:cubicBezTo>
                    <a:pt x="15853" y="729"/>
                    <a:pt x="10218" y="-1322"/>
                    <a:pt x="5474" y="890"/>
                  </a:cubicBezTo>
                  <a:close/>
                  <a:moveTo>
                    <a:pt x="6178" y="2402"/>
                  </a:moveTo>
                  <a:cubicBezTo>
                    <a:pt x="6348" y="2323"/>
                    <a:pt x="6545" y="2302"/>
                    <a:pt x="6734" y="2371"/>
                  </a:cubicBezTo>
                  <a:cubicBezTo>
                    <a:pt x="7112" y="2509"/>
                    <a:pt x="7308" y="2929"/>
                    <a:pt x="7170" y="3307"/>
                  </a:cubicBezTo>
                  <a:cubicBezTo>
                    <a:pt x="7033" y="3685"/>
                    <a:pt x="6612" y="3882"/>
                    <a:pt x="6234" y="3744"/>
                  </a:cubicBezTo>
                  <a:cubicBezTo>
                    <a:pt x="5856" y="3606"/>
                    <a:pt x="5660" y="3186"/>
                    <a:pt x="5798" y="2808"/>
                  </a:cubicBezTo>
                  <a:cubicBezTo>
                    <a:pt x="5866" y="2618"/>
                    <a:pt x="6009" y="2481"/>
                    <a:pt x="6178" y="2402"/>
                  </a:cubicBezTo>
                  <a:close/>
                  <a:moveTo>
                    <a:pt x="7039" y="4248"/>
                  </a:moveTo>
                  <a:cubicBezTo>
                    <a:pt x="7237" y="4156"/>
                    <a:pt x="7476" y="4242"/>
                    <a:pt x="7569" y="4441"/>
                  </a:cubicBezTo>
                  <a:lnTo>
                    <a:pt x="9434" y="8440"/>
                  </a:lnTo>
                  <a:cubicBezTo>
                    <a:pt x="9580" y="8433"/>
                    <a:pt x="9718" y="8366"/>
                    <a:pt x="9863" y="8419"/>
                  </a:cubicBezTo>
                  <a:cubicBezTo>
                    <a:pt x="10010" y="8472"/>
                    <a:pt x="10085" y="8605"/>
                    <a:pt x="10192" y="8705"/>
                  </a:cubicBezTo>
                  <a:lnTo>
                    <a:pt x="13175" y="7314"/>
                  </a:lnTo>
                  <a:cubicBezTo>
                    <a:pt x="13373" y="7222"/>
                    <a:pt x="13612" y="7309"/>
                    <a:pt x="13705" y="7507"/>
                  </a:cubicBezTo>
                  <a:cubicBezTo>
                    <a:pt x="13797" y="7705"/>
                    <a:pt x="13710" y="7944"/>
                    <a:pt x="13512" y="8037"/>
                  </a:cubicBezTo>
                  <a:lnTo>
                    <a:pt x="10529" y="9427"/>
                  </a:lnTo>
                  <a:cubicBezTo>
                    <a:pt x="10537" y="9574"/>
                    <a:pt x="10591" y="9717"/>
                    <a:pt x="10537" y="9863"/>
                  </a:cubicBezTo>
                  <a:cubicBezTo>
                    <a:pt x="10325" y="10447"/>
                    <a:pt x="9676" y="10750"/>
                    <a:pt x="9092" y="10537"/>
                  </a:cubicBezTo>
                  <a:cubicBezTo>
                    <a:pt x="8509" y="10325"/>
                    <a:pt x="8206" y="9676"/>
                    <a:pt x="8419" y="9092"/>
                  </a:cubicBezTo>
                  <a:cubicBezTo>
                    <a:pt x="8474" y="8942"/>
                    <a:pt x="8621" y="8880"/>
                    <a:pt x="8725" y="8771"/>
                  </a:cubicBezTo>
                  <a:lnTo>
                    <a:pt x="6860" y="4771"/>
                  </a:lnTo>
                  <a:cubicBezTo>
                    <a:pt x="6767" y="4573"/>
                    <a:pt x="6841" y="4340"/>
                    <a:pt x="7039" y="4248"/>
                  </a:cubicBezTo>
                  <a:close/>
                  <a:moveTo>
                    <a:pt x="2738" y="11823"/>
                  </a:moveTo>
                  <a:cubicBezTo>
                    <a:pt x="2908" y="11744"/>
                    <a:pt x="3105" y="11723"/>
                    <a:pt x="3294" y="11792"/>
                  </a:cubicBezTo>
                  <a:cubicBezTo>
                    <a:pt x="3672" y="11930"/>
                    <a:pt x="3868" y="12350"/>
                    <a:pt x="3730" y="12728"/>
                  </a:cubicBezTo>
                  <a:cubicBezTo>
                    <a:pt x="3593" y="13106"/>
                    <a:pt x="3172" y="13302"/>
                    <a:pt x="2794" y="13165"/>
                  </a:cubicBezTo>
                  <a:cubicBezTo>
                    <a:pt x="2416" y="13027"/>
                    <a:pt x="2220" y="12607"/>
                    <a:pt x="2358" y="12228"/>
                  </a:cubicBezTo>
                  <a:cubicBezTo>
                    <a:pt x="2426" y="12039"/>
                    <a:pt x="2569" y="11902"/>
                    <a:pt x="2738" y="11823"/>
                  </a:cubicBezTo>
                  <a:close/>
                  <a:moveTo>
                    <a:pt x="15620" y="5816"/>
                  </a:moveTo>
                  <a:cubicBezTo>
                    <a:pt x="15789" y="5737"/>
                    <a:pt x="15973" y="5722"/>
                    <a:pt x="16162" y="5791"/>
                  </a:cubicBezTo>
                  <a:cubicBezTo>
                    <a:pt x="16540" y="5929"/>
                    <a:pt x="16736" y="6349"/>
                    <a:pt x="16598" y="6728"/>
                  </a:cubicBezTo>
                  <a:cubicBezTo>
                    <a:pt x="16461" y="7106"/>
                    <a:pt x="16054" y="7296"/>
                    <a:pt x="15675" y="7158"/>
                  </a:cubicBezTo>
                  <a:cubicBezTo>
                    <a:pt x="15297" y="7020"/>
                    <a:pt x="15101" y="6600"/>
                    <a:pt x="15239" y="6222"/>
                  </a:cubicBezTo>
                  <a:cubicBezTo>
                    <a:pt x="15308" y="6033"/>
                    <a:pt x="15451" y="5895"/>
                    <a:pt x="15620" y="5816"/>
                  </a:cubicBezTo>
                  <a:close/>
                  <a:moveTo>
                    <a:pt x="12166" y="15243"/>
                  </a:moveTo>
                  <a:cubicBezTo>
                    <a:pt x="12335" y="15164"/>
                    <a:pt x="12533" y="15143"/>
                    <a:pt x="12722" y="15212"/>
                  </a:cubicBezTo>
                  <a:cubicBezTo>
                    <a:pt x="13100" y="15350"/>
                    <a:pt x="13296" y="15770"/>
                    <a:pt x="13158" y="16148"/>
                  </a:cubicBezTo>
                  <a:cubicBezTo>
                    <a:pt x="13021" y="16526"/>
                    <a:pt x="12600" y="16723"/>
                    <a:pt x="12222" y="16585"/>
                  </a:cubicBezTo>
                  <a:cubicBezTo>
                    <a:pt x="11844" y="16447"/>
                    <a:pt x="11648" y="16027"/>
                    <a:pt x="11785" y="15649"/>
                  </a:cubicBezTo>
                  <a:cubicBezTo>
                    <a:pt x="11854" y="15460"/>
                    <a:pt x="11997" y="15322"/>
                    <a:pt x="12166" y="1524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7" name="Shape"/>
            <p:cNvSpPr/>
            <p:nvPr/>
          </p:nvSpPr>
          <p:spPr>
            <a:xfrm>
              <a:off x="4151349" y="5314626"/>
              <a:ext cx="600039" cy="628232"/>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58" name="Shape"/>
            <p:cNvSpPr/>
            <p:nvPr/>
          </p:nvSpPr>
          <p:spPr>
            <a:xfrm>
              <a:off x="2603530" y="6204019"/>
              <a:ext cx="612159" cy="372087"/>
            </a:xfrm>
            <a:custGeom>
              <a:avLst/>
              <a:gdLst/>
              <a:ahLst/>
              <a:cxnLst>
                <a:cxn ang="0">
                  <a:pos x="wd2" y="hd2"/>
                </a:cxn>
                <a:cxn ang="5400000">
                  <a:pos x="wd2" y="hd2"/>
                </a:cxn>
                <a:cxn ang="10800000">
                  <a:pos x="wd2" y="hd2"/>
                </a:cxn>
                <a:cxn ang="16200000">
                  <a:pos x="wd2" y="hd2"/>
                </a:cxn>
              </a:cxnLst>
              <a:rect l="0" t="0" r="r" b="b"/>
              <a:pathLst>
                <a:path w="21412"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59" name="Shape"/>
            <p:cNvSpPr/>
            <p:nvPr/>
          </p:nvSpPr>
          <p:spPr>
            <a:xfrm>
              <a:off x="5064515" y="5189287"/>
              <a:ext cx="596672" cy="552288"/>
            </a:xfrm>
            <a:custGeom>
              <a:avLst/>
              <a:gdLst/>
              <a:ahLst/>
              <a:cxnLst>
                <a:cxn ang="0">
                  <a:pos x="wd2" y="hd2"/>
                </a:cxn>
                <a:cxn ang="5400000">
                  <a:pos x="wd2" y="hd2"/>
                </a:cxn>
                <a:cxn ang="10800000">
                  <a:pos x="wd2" y="hd2"/>
                </a:cxn>
                <a:cxn ang="16200000">
                  <a:pos x="wd2" y="hd2"/>
                </a:cxn>
              </a:cxnLst>
              <a:rect l="0" t="0" r="r" b="b"/>
              <a:pathLst>
                <a:path w="20391" h="21255" extrusionOk="0">
                  <a:moveTo>
                    <a:pt x="14806" y="20802"/>
                  </a:moveTo>
                  <a:cubicBezTo>
                    <a:pt x="16771" y="20078"/>
                    <a:pt x="18497" y="18506"/>
                    <a:pt x="19509" y="16252"/>
                  </a:cubicBezTo>
                  <a:cubicBezTo>
                    <a:pt x="21534" y="11744"/>
                    <a:pt x="19954" y="6226"/>
                    <a:pt x="15980" y="3929"/>
                  </a:cubicBezTo>
                  <a:cubicBezTo>
                    <a:pt x="12750" y="2062"/>
                    <a:pt x="8929" y="2896"/>
                    <a:pt x="6525" y="5695"/>
                  </a:cubicBezTo>
                  <a:cubicBezTo>
                    <a:pt x="6494" y="5619"/>
                    <a:pt x="6446" y="5549"/>
                    <a:pt x="6387" y="5489"/>
                  </a:cubicBezTo>
                  <a:lnTo>
                    <a:pt x="1181" y="167"/>
                  </a:lnTo>
                  <a:cubicBezTo>
                    <a:pt x="946" y="-73"/>
                    <a:pt x="582" y="-53"/>
                    <a:pt x="370" y="214"/>
                  </a:cubicBezTo>
                  <a:lnTo>
                    <a:pt x="146" y="499"/>
                  </a:lnTo>
                  <a:cubicBezTo>
                    <a:pt x="-66" y="765"/>
                    <a:pt x="-44" y="1177"/>
                    <a:pt x="192" y="1417"/>
                  </a:cubicBezTo>
                  <a:lnTo>
                    <a:pt x="5396" y="6733"/>
                  </a:lnTo>
                  <a:cubicBezTo>
                    <a:pt x="5480" y="6818"/>
                    <a:pt x="5581" y="6859"/>
                    <a:pt x="5685" y="6879"/>
                  </a:cubicBezTo>
                  <a:cubicBezTo>
                    <a:pt x="5480" y="7214"/>
                    <a:pt x="5286" y="7560"/>
                    <a:pt x="5118" y="7933"/>
                  </a:cubicBezTo>
                  <a:cubicBezTo>
                    <a:pt x="3093" y="12441"/>
                    <a:pt x="4673" y="17959"/>
                    <a:pt x="8647" y="20256"/>
                  </a:cubicBezTo>
                  <a:cubicBezTo>
                    <a:pt x="10634" y="21405"/>
                    <a:pt x="12840" y="21527"/>
                    <a:pt x="14806" y="20802"/>
                  </a:cubicBezTo>
                  <a:close/>
                  <a:moveTo>
                    <a:pt x="14414" y="19435"/>
                  </a:moveTo>
                  <a:cubicBezTo>
                    <a:pt x="12758" y="20045"/>
                    <a:pt x="10896" y="19937"/>
                    <a:pt x="9221" y="18969"/>
                  </a:cubicBezTo>
                  <a:cubicBezTo>
                    <a:pt x="5873" y="17034"/>
                    <a:pt x="4542" y="12385"/>
                    <a:pt x="6248" y="8586"/>
                  </a:cubicBezTo>
                  <a:cubicBezTo>
                    <a:pt x="7954" y="4788"/>
                    <a:pt x="12052" y="3277"/>
                    <a:pt x="15400" y="5212"/>
                  </a:cubicBezTo>
                  <a:cubicBezTo>
                    <a:pt x="18748" y="7148"/>
                    <a:pt x="20080" y="11797"/>
                    <a:pt x="18374" y="15596"/>
                  </a:cubicBezTo>
                  <a:cubicBezTo>
                    <a:pt x="17521" y="17495"/>
                    <a:pt x="16070" y="18824"/>
                    <a:pt x="14414" y="1943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0" name="Shape"/>
            <p:cNvSpPr/>
            <p:nvPr/>
          </p:nvSpPr>
          <p:spPr>
            <a:xfrm>
              <a:off x="3350544" y="5318706"/>
              <a:ext cx="431303" cy="48099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1" name="Shape"/>
            <p:cNvSpPr/>
            <p:nvPr/>
          </p:nvSpPr>
          <p:spPr>
            <a:xfrm>
              <a:off x="4674669" y="4547471"/>
              <a:ext cx="326177" cy="3796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2" name="Shape"/>
            <p:cNvSpPr/>
            <p:nvPr/>
          </p:nvSpPr>
          <p:spPr>
            <a:xfrm>
              <a:off x="4996541" y="356030"/>
              <a:ext cx="384268" cy="434374"/>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3" name="Shape"/>
            <p:cNvSpPr/>
            <p:nvPr/>
          </p:nvSpPr>
          <p:spPr>
            <a:xfrm>
              <a:off x="1997228" y="2692699"/>
              <a:ext cx="296372" cy="277931"/>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4" name="Shape"/>
            <p:cNvSpPr/>
            <p:nvPr/>
          </p:nvSpPr>
          <p:spPr>
            <a:xfrm>
              <a:off x="2454285" y="828292"/>
              <a:ext cx="375822" cy="541373"/>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5" name="Shape"/>
            <p:cNvSpPr/>
            <p:nvPr/>
          </p:nvSpPr>
          <p:spPr>
            <a:xfrm>
              <a:off x="1521654" y="623527"/>
              <a:ext cx="530112" cy="378546"/>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66" name="Shape"/>
            <p:cNvSpPr/>
            <p:nvPr/>
          </p:nvSpPr>
          <p:spPr>
            <a:xfrm>
              <a:off x="5989482" y="1380204"/>
              <a:ext cx="397117" cy="283577"/>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67" name="Shape"/>
            <p:cNvSpPr/>
            <p:nvPr/>
          </p:nvSpPr>
          <p:spPr>
            <a:xfrm>
              <a:off x="127693" y="4410228"/>
              <a:ext cx="405962" cy="45273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68" name="Shape"/>
            <p:cNvSpPr/>
            <p:nvPr/>
          </p:nvSpPr>
          <p:spPr>
            <a:xfrm>
              <a:off x="4407371" y="7184505"/>
              <a:ext cx="515748" cy="619564"/>
            </a:xfrm>
            <a:custGeom>
              <a:avLst/>
              <a:gdLst/>
              <a:ahLst/>
              <a:cxnLst>
                <a:cxn ang="0">
                  <a:pos x="wd2" y="hd2"/>
                </a:cxn>
                <a:cxn ang="5400000">
                  <a:pos x="wd2" y="hd2"/>
                </a:cxn>
                <a:cxn ang="10800000">
                  <a:pos x="wd2" y="hd2"/>
                </a:cxn>
                <a:cxn ang="16200000">
                  <a:pos x="wd2" y="hd2"/>
                </a:cxn>
              </a:cxnLst>
              <a:rect l="0" t="0" r="r" b="b"/>
              <a:pathLst>
                <a:path w="21600" h="21600" extrusionOk="0">
                  <a:moveTo>
                    <a:pt x="19543" y="12242"/>
                  </a:moveTo>
                  <a:cubicBezTo>
                    <a:pt x="19543" y="12836"/>
                    <a:pt x="18964" y="13322"/>
                    <a:pt x="18257" y="13322"/>
                  </a:cubicBezTo>
                  <a:lnTo>
                    <a:pt x="3343" y="13322"/>
                  </a:lnTo>
                  <a:cubicBezTo>
                    <a:pt x="2636" y="13322"/>
                    <a:pt x="2057" y="12836"/>
                    <a:pt x="2057" y="12242"/>
                  </a:cubicBezTo>
                  <a:lnTo>
                    <a:pt x="2057" y="4322"/>
                  </a:lnTo>
                  <a:cubicBezTo>
                    <a:pt x="2057" y="3728"/>
                    <a:pt x="2636" y="3242"/>
                    <a:pt x="3343" y="3242"/>
                  </a:cubicBezTo>
                  <a:lnTo>
                    <a:pt x="18257" y="3242"/>
                  </a:lnTo>
                  <a:cubicBezTo>
                    <a:pt x="18964" y="3242"/>
                    <a:pt x="19543" y="3728"/>
                    <a:pt x="19543" y="4322"/>
                  </a:cubicBezTo>
                  <a:cubicBezTo>
                    <a:pt x="19543" y="4322"/>
                    <a:pt x="19543" y="12242"/>
                    <a:pt x="19543" y="12242"/>
                  </a:cubicBezTo>
                  <a:close/>
                  <a:moveTo>
                    <a:pt x="17743" y="18146"/>
                  </a:moveTo>
                  <a:cubicBezTo>
                    <a:pt x="16891" y="18146"/>
                    <a:pt x="16200" y="17566"/>
                    <a:pt x="16200" y="16850"/>
                  </a:cubicBezTo>
                  <a:cubicBezTo>
                    <a:pt x="16200" y="16134"/>
                    <a:pt x="16891" y="15554"/>
                    <a:pt x="17743" y="15554"/>
                  </a:cubicBezTo>
                  <a:cubicBezTo>
                    <a:pt x="18594" y="15554"/>
                    <a:pt x="19285" y="16134"/>
                    <a:pt x="19285" y="16850"/>
                  </a:cubicBezTo>
                  <a:cubicBezTo>
                    <a:pt x="19285" y="17566"/>
                    <a:pt x="18594" y="18146"/>
                    <a:pt x="17743" y="18146"/>
                  </a:cubicBezTo>
                  <a:close/>
                  <a:moveTo>
                    <a:pt x="3857" y="18146"/>
                  </a:moveTo>
                  <a:cubicBezTo>
                    <a:pt x="3005" y="18146"/>
                    <a:pt x="2315" y="17566"/>
                    <a:pt x="2315" y="16850"/>
                  </a:cubicBezTo>
                  <a:cubicBezTo>
                    <a:pt x="2315" y="16134"/>
                    <a:pt x="3005" y="15554"/>
                    <a:pt x="3857" y="15554"/>
                  </a:cubicBezTo>
                  <a:cubicBezTo>
                    <a:pt x="4709" y="15554"/>
                    <a:pt x="5400" y="16134"/>
                    <a:pt x="5400" y="16850"/>
                  </a:cubicBezTo>
                  <a:cubicBezTo>
                    <a:pt x="5400" y="17566"/>
                    <a:pt x="4709" y="18146"/>
                    <a:pt x="3857" y="18146"/>
                  </a:cubicBezTo>
                  <a:close/>
                  <a:moveTo>
                    <a:pt x="5657" y="1513"/>
                  </a:moveTo>
                  <a:cubicBezTo>
                    <a:pt x="5657" y="1275"/>
                    <a:pt x="5889" y="1081"/>
                    <a:pt x="6171" y="1081"/>
                  </a:cubicBezTo>
                  <a:lnTo>
                    <a:pt x="15429" y="1081"/>
                  </a:lnTo>
                  <a:cubicBezTo>
                    <a:pt x="15711" y="1081"/>
                    <a:pt x="15943" y="1275"/>
                    <a:pt x="15943" y="1513"/>
                  </a:cubicBezTo>
                  <a:lnTo>
                    <a:pt x="15943" y="1729"/>
                  </a:lnTo>
                  <a:cubicBezTo>
                    <a:pt x="15943" y="1967"/>
                    <a:pt x="15711" y="2161"/>
                    <a:pt x="15429" y="2161"/>
                  </a:cubicBezTo>
                  <a:lnTo>
                    <a:pt x="6171" y="2161"/>
                  </a:lnTo>
                  <a:cubicBezTo>
                    <a:pt x="5889" y="2161"/>
                    <a:pt x="5657" y="1967"/>
                    <a:pt x="5657" y="1729"/>
                  </a:cubicBezTo>
                  <a:cubicBezTo>
                    <a:pt x="5657" y="1729"/>
                    <a:pt x="5657" y="1513"/>
                    <a:pt x="5657" y="1513"/>
                  </a:cubicBezTo>
                  <a:close/>
                  <a:moveTo>
                    <a:pt x="20314" y="0"/>
                  </a:moveTo>
                  <a:lnTo>
                    <a:pt x="1286" y="0"/>
                  </a:lnTo>
                  <a:cubicBezTo>
                    <a:pt x="579" y="0"/>
                    <a:pt x="0" y="486"/>
                    <a:pt x="0" y="1080"/>
                  </a:cubicBezTo>
                  <a:lnTo>
                    <a:pt x="0" y="18360"/>
                  </a:lnTo>
                  <a:cubicBezTo>
                    <a:pt x="0" y="18954"/>
                    <a:pt x="579" y="19440"/>
                    <a:pt x="1286" y="19440"/>
                  </a:cubicBezTo>
                  <a:lnTo>
                    <a:pt x="1800" y="19440"/>
                  </a:lnTo>
                  <a:cubicBezTo>
                    <a:pt x="1800" y="19440"/>
                    <a:pt x="1800" y="20498"/>
                    <a:pt x="1800" y="20520"/>
                  </a:cubicBezTo>
                  <a:cubicBezTo>
                    <a:pt x="1800" y="21114"/>
                    <a:pt x="2379" y="21600"/>
                    <a:pt x="3086" y="21600"/>
                  </a:cubicBezTo>
                  <a:lnTo>
                    <a:pt x="4629" y="21600"/>
                  </a:lnTo>
                  <a:cubicBezTo>
                    <a:pt x="5336" y="21600"/>
                    <a:pt x="5915" y="21114"/>
                    <a:pt x="5915" y="20520"/>
                  </a:cubicBezTo>
                  <a:cubicBezTo>
                    <a:pt x="5915" y="20498"/>
                    <a:pt x="5915" y="19440"/>
                    <a:pt x="5915" y="19440"/>
                  </a:cubicBezTo>
                  <a:lnTo>
                    <a:pt x="15685" y="19440"/>
                  </a:lnTo>
                  <a:cubicBezTo>
                    <a:pt x="15685" y="19440"/>
                    <a:pt x="15685" y="20498"/>
                    <a:pt x="15685" y="20520"/>
                  </a:cubicBezTo>
                  <a:cubicBezTo>
                    <a:pt x="15685" y="21114"/>
                    <a:pt x="16264" y="21600"/>
                    <a:pt x="16971" y="21600"/>
                  </a:cubicBezTo>
                  <a:lnTo>
                    <a:pt x="18514" y="21600"/>
                  </a:lnTo>
                  <a:cubicBezTo>
                    <a:pt x="19221" y="21600"/>
                    <a:pt x="19800" y="21114"/>
                    <a:pt x="19800" y="20520"/>
                  </a:cubicBezTo>
                  <a:cubicBezTo>
                    <a:pt x="19800" y="20498"/>
                    <a:pt x="19800" y="19440"/>
                    <a:pt x="19800" y="19440"/>
                  </a:cubicBezTo>
                  <a:lnTo>
                    <a:pt x="20314" y="19440"/>
                  </a:lnTo>
                  <a:cubicBezTo>
                    <a:pt x="21021" y="19440"/>
                    <a:pt x="21600" y="18954"/>
                    <a:pt x="21600" y="18360"/>
                  </a:cubicBezTo>
                  <a:lnTo>
                    <a:pt x="21600" y="1080"/>
                  </a:lnTo>
                  <a:cubicBezTo>
                    <a:pt x="21600" y="486"/>
                    <a:pt x="21021" y="0"/>
                    <a:pt x="20314"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69" name="Shape"/>
            <p:cNvSpPr/>
            <p:nvPr/>
          </p:nvSpPr>
          <p:spPr>
            <a:xfrm>
              <a:off x="5546695" y="7181461"/>
              <a:ext cx="616600" cy="547692"/>
            </a:xfrm>
            <a:custGeom>
              <a:avLst/>
              <a:gdLst/>
              <a:ahLst/>
              <a:cxnLst>
                <a:cxn ang="0">
                  <a:pos x="wd2" y="hd2"/>
                </a:cxn>
                <a:cxn ang="5400000">
                  <a:pos x="wd2" y="hd2"/>
                </a:cxn>
                <a:cxn ang="10800000">
                  <a:pos x="wd2" y="hd2"/>
                </a:cxn>
                <a:cxn ang="16200000">
                  <a:pos x="wd2" y="hd2"/>
                </a:cxn>
              </a:cxnLst>
              <a:rect l="0" t="0" r="r" b="b"/>
              <a:pathLst>
                <a:path w="21466" h="21448" extrusionOk="0">
                  <a:moveTo>
                    <a:pt x="1162" y="1839"/>
                  </a:moveTo>
                  <a:cubicBezTo>
                    <a:pt x="454" y="1924"/>
                    <a:pt x="-67" y="2640"/>
                    <a:pt x="7" y="3442"/>
                  </a:cubicBezTo>
                  <a:lnTo>
                    <a:pt x="1557" y="20144"/>
                  </a:lnTo>
                  <a:cubicBezTo>
                    <a:pt x="1631" y="20947"/>
                    <a:pt x="2272" y="21524"/>
                    <a:pt x="2980" y="21440"/>
                  </a:cubicBezTo>
                  <a:lnTo>
                    <a:pt x="19632" y="19456"/>
                  </a:lnTo>
                  <a:cubicBezTo>
                    <a:pt x="20339" y="19372"/>
                    <a:pt x="20850" y="18657"/>
                    <a:pt x="20776" y="17855"/>
                  </a:cubicBezTo>
                  <a:lnTo>
                    <a:pt x="20372" y="13497"/>
                  </a:lnTo>
                  <a:lnTo>
                    <a:pt x="15892" y="14031"/>
                  </a:lnTo>
                  <a:cubicBezTo>
                    <a:pt x="15184" y="14115"/>
                    <a:pt x="14553" y="13536"/>
                    <a:pt x="14479" y="12734"/>
                  </a:cubicBezTo>
                  <a:lnTo>
                    <a:pt x="14209" y="9825"/>
                  </a:lnTo>
                  <a:cubicBezTo>
                    <a:pt x="14135" y="9023"/>
                    <a:pt x="14646" y="8308"/>
                    <a:pt x="15353" y="8224"/>
                  </a:cubicBezTo>
                  <a:lnTo>
                    <a:pt x="19833" y="7690"/>
                  </a:lnTo>
                  <a:lnTo>
                    <a:pt x="19497" y="4062"/>
                  </a:lnTo>
                  <a:cubicBezTo>
                    <a:pt x="19422" y="3260"/>
                    <a:pt x="18790" y="2669"/>
                    <a:pt x="18083" y="2754"/>
                  </a:cubicBezTo>
                  <a:lnTo>
                    <a:pt x="17948" y="1305"/>
                  </a:lnTo>
                  <a:cubicBezTo>
                    <a:pt x="17874" y="503"/>
                    <a:pt x="17243" y="-76"/>
                    <a:pt x="16535" y="8"/>
                  </a:cubicBezTo>
                  <a:lnTo>
                    <a:pt x="1162" y="1839"/>
                  </a:lnTo>
                  <a:close/>
                  <a:moveTo>
                    <a:pt x="1930" y="3213"/>
                  </a:moveTo>
                  <a:lnTo>
                    <a:pt x="15381" y="1611"/>
                  </a:lnTo>
                  <a:cubicBezTo>
                    <a:pt x="15381" y="1611"/>
                    <a:pt x="16670" y="1454"/>
                    <a:pt x="16804" y="2906"/>
                  </a:cubicBezTo>
                  <a:lnTo>
                    <a:pt x="2065" y="4661"/>
                  </a:lnTo>
                  <a:cubicBezTo>
                    <a:pt x="1711" y="4704"/>
                    <a:pt x="1401" y="4420"/>
                    <a:pt x="1364" y="4018"/>
                  </a:cubicBezTo>
                  <a:cubicBezTo>
                    <a:pt x="1327" y="3618"/>
                    <a:pt x="1577" y="3255"/>
                    <a:pt x="1930" y="3213"/>
                  </a:cubicBezTo>
                  <a:close/>
                  <a:moveTo>
                    <a:pt x="16055" y="8878"/>
                  </a:moveTo>
                  <a:cubicBezTo>
                    <a:pt x="15347" y="8963"/>
                    <a:pt x="14836" y="9677"/>
                    <a:pt x="14911" y="10479"/>
                  </a:cubicBezTo>
                  <a:lnTo>
                    <a:pt x="15045" y="11928"/>
                  </a:lnTo>
                  <a:cubicBezTo>
                    <a:pt x="15120" y="12730"/>
                    <a:pt x="15751" y="13309"/>
                    <a:pt x="16458" y="13225"/>
                  </a:cubicBezTo>
                  <a:lnTo>
                    <a:pt x="20304" y="12767"/>
                  </a:lnTo>
                  <a:cubicBezTo>
                    <a:pt x="21012" y="12682"/>
                    <a:pt x="21533" y="11966"/>
                    <a:pt x="21459" y="11164"/>
                  </a:cubicBezTo>
                  <a:lnTo>
                    <a:pt x="21324" y="9716"/>
                  </a:lnTo>
                  <a:cubicBezTo>
                    <a:pt x="21250" y="8913"/>
                    <a:pt x="20608" y="8336"/>
                    <a:pt x="19901" y="8420"/>
                  </a:cubicBezTo>
                  <a:lnTo>
                    <a:pt x="16055" y="8878"/>
                  </a:lnTo>
                  <a:close/>
                  <a:moveTo>
                    <a:pt x="16834" y="10250"/>
                  </a:moveTo>
                  <a:cubicBezTo>
                    <a:pt x="17188" y="10208"/>
                    <a:pt x="17508" y="10491"/>
                    <a:pt x="17545" y="10892"/>
                  </a:cubicBezTo>
                  <a:cubicBezTo>
                    <a:pt x="17582" y="11293"/>
                    <a:pt x="17322" y="11657"/>
                    <a:pt x="16968" y="11699"/>
                  </a:cubicBezTo>
                  <a:cubicBezTo>
                    <a:pt x="16614" y="11741"/>
                    <a:pt x="16293" y="11447"/>
                    <a:pt x="16256" y="11046"/>
                  </a:cubicBezTo>
                  <a:cubicBezTo>
                    <a:pt x="16219" y="10644"/>
                    <a:pt x="16480" y="10293"/>
                    <a:pt x="16834" y="1025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0" name="Shape"/>
            <p:cNvSpPr/>
            <p:nvPr/>
          </p:nvSpPr>
          <p:spPr>
            <a:xfrm>
              <a:off x="4452416" y="8295894"/>
              <a:ext cx="708280" cy="466803"/>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1" name="Shape"/>
            <p:cNvSpPr/>
            <p:nvPr/>
          </p:nvSpPr>
          <p:spPr>
            <a:xfrm>
              <a:off x="4424823" y="7915769"/>
              <a:ext cx="331522" cy="334003"/>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2" name="Shape"/>
            <p:cNvSpPr/>
            <p:nvPr/>
          </p:nvSpPr>
          <p:spPr>
            <a:xfrm>
              <a:off x="3490706" y="8387136"/>
              <a:ext cx="870021" cy="397344"/>
            </a:xfrm>
            <a:custGeom>
              <a:avLst/>
              <a:gdLst/>
              <a:ahLst/>
              <a:cxnLst>
                <a:cxn ang="0">
                  <a:pos x="wd2" y="hd2"/>
                </a:cxn>
                <a:cxn ang="5400000">
                  <a:pos x="wd2" y="hd2"/>
                </a:cxn>
                <a:cxn ang="10800000">
                  <a:pos x="wd2" y="hd2"/>
                </a:cxn>
                <a:cxn ang="16200000">
                  <a:pos x="wd2" y="hd2"/>
                </a:cxn>
              </a:cxnLst>
              <a:rect l="0" t="0" r="r" b="b"/>
              <a:pathLst>
                <a:path w="21600" h="21600" extrusionOk="0">
                  <a:moveTo>
                    <a:pt x="0" y="20793"/>
                  </a:moveTo>
                  <a:cubicBezTo>
                    <a:pt x="2762" y="20896"/>
                    <a:pt x="4229" y="16959"/>
                    <a:pt x="5457" y="12973"/>
                  </a:cubicBezTo>
                  <a:cubicBezTo>
                    <a:pt x="6611" y="16963"/>
                    <a:pt x="8026" y="20867"/>
                    <a:pt x="10731" y="20967"/>
                  </a:cubicBezTo>
                  <a:cubicBezTo>
                    <a:pt x="13410" y="21066"/>
                    <a:pt x="14890" y="17337"/>
                    <a:pt x="16097" y="13477"/>
                  </a:cubicBezTo>
                  <a:cubicBezTo>
                    <a:pt x="17258" y="17515"/>
                    <a:pt x="18668" y="21499"/>
                    <a:pt x="21405" y="21600"/>
                  </a:cubicBezTo>
                  <a:lnTo>
                    <a:pt x="21434" y="18923"/>
                  </a:lnTo>
                  <a:cubicBezTo>
                    <a:pt x="19117" y="18837"/>
                    <a:pt x="18015" y="15307"/>
                    <a:pt x="16841" y="11103"/>
                  </a:cubicBezTo>
                  <a:cubicBezTo>
                    <a:pt x="18096" y="6922"/>
                    <a:pt x="19242" y="3387"/>
                    <a:pt x="21588" y="3475"/>
                  </a:cubicBezTo>
                  <a:lnTo>
                    <a:pt x="21600" y="798"/>
                  </a:lnTo>
                  <a:cubicBezTo>
                    <a:pt x="18838" y="695"/>
                    <a:pt x="17358" y="4641"/>
                    <a:pt x="16130" y="8627"/>
                  </a:cubicBezTo>
                  <a:cubicBezTo>
                    <a:pt x="14977" y="4640"/>
                    <a:pt x="13556" y="770"/>
                    <a:pt x="10852" y="669"/>
                  </a:cubicBezTo>
                  <a:cubicBezTo>
                    <a:pt x="8168" y="570"/>
                    <a:pt x="6711" y="4292"/>
                    <a:pt x="5503" y="8160"/>
                  </a:cubicBezTo>
                  <a:cubicBezTo>
                    <a:pt x="4341" y="4115"/>
                    <a:pt x="2924" y="102"/>
                    <a:pt x="183" y="0"/>
                  </a:cubicBezTo>
                  <a:cubicBezTo>
                    <a:pt x="183" y="0"/>
                    <a:pt x="166" y="2677"/>
                    <a:pt x="166" y="2677"/>
                  </a:cubicBezTo>
                  <a:cubicBezTo>
                    <a:pt x="2490" y="2763"/>
                    <a:pt x="3581" y="6313"/>
                    <a:pt x="4759" y="10534"/>
                  </a:cubicBezTo>
                  <a:cubicBezTo>
                    <a:pt x="3507" y="14705"/>
                    <a:pt x="2353" y="18212"/>
                    <a:pt x="12" y="18125"/>
                  </a:cubicBezTo>
                  <a:lnTo>
                    <a:pt x="0" y="20793"/>
                  </a:lnTo>
                  <a:close/>
                  <a:moveTo>
                    <a:pt x="241" y="16420"/>
                  </a:moveTo>
                  <a:cubicBezTo>
                    <a:pt x="649" y="16425"/>
                    <a:pt x="1008" y="16293"/>
                    <a:pt x="1338" y="16053"/>
                  </a:cubicBezTo>
                  <a:cubicBezTo>
                    <a:pt x="1338" y="16053"/>
                    <a:pt x="1438" y="4786"/>
                    <a:pt x="1438" y="4786"/>
                  </a:cubicBezTo>
                  <a:cubicBezTo>
                    <a:pt x="1113" y="4525"/>
                    <a:pt x="753" y="4374"/>
                    <a:pt x="345" y="4355"/>
                  </a:cubicBezTo>
                  <a:lnTo>
                    <a:pt x="241" y="16420"/>
                  </a:lnTo>
                  <a:close/>
                  <a:moveTo>
                    <a:pt x="2402" y="14724"/>
                  </a:moveTo>
                  <a:cubicBezTo>
                    <a:pt x="2787" y="14105"/>
                    <a:pt x="3126" y="13297"/>
                    <a:pt x="3454" y="12359"/>
                  </a:cubicBezTo>
                  <a:lnTo>
                    <a:pt x="3491" y="8563"/>
                  </a:lnTo>
                  <a:cubicBezTo>
                    <a:pt x="3181" y="7606"/>
                    <a:pt x="2858" y="6774"/>
                    <a:pt x="2485" y="6133"/>
                  </a:cubicBezTo>
                  <a:lnTo>
                    <a:pt x="2402" y="14724"/>
                  </a:lnTo>
                  <a:close/>
                  <a:moveTo>
                    <a:pt x="6201" y="10598"/>
                  </a:moveTo>
                  <a:cubicBezTo>
                    <a:pt x="7413" y="6583"/>
                    <a:pt x="8564" y="3262"/>
                    <a:pt x="10839" y="3346"/>
                  </a:cubicBezTo>
                  <a:cubicBezTo>
                    <a:pt x="13133" y="3431"/>
                    <a:pt x="14226" y="6882"/>
                    <a:pt x="15386" y="11029"/>
                  </a:cubicBezTo>
                  <a:cubicBezTo>
                    <a:pt x="14178" y="15032"/>
                    <a:pt x="13031" y="18375"/>
                    <a:pt x="10761" y="18290"/>
                  </a:cubicBezTo>
                  <a:cubicBezTo>
                    <a:pt x="8467" y="18206"/>
                    <a:pt x="7361" y="14745"/>
                    <a:pt x="6201" y="10598"/>
                  </a:cubicBezTo>
                  <a:close/>
                  <a:moveTo>
                    <a:pt x="7901" y="13065"/>
                  </a:moveTo>
                  <a:cubicBezTo>
                    <a:pt x="8268" y="14180"/>
                    <a:pt x="8656" y="15139"/>
                    <a:pt x="9098" y="15879"/>
                  </a:cubicBezTo>
                  <a:lnTo>
                    <a:pt x="9173" y="5547"/>
                  </a:lnTo>
                  <a:cubicBezTo>
                    <a:pt x="8720" y="6254"/>
                    <a:pt x="8323" y="7192"/>
                    <a:pt x="7938" y="8279"/>
                  </a:cubicBezTo>
                  <a:lnTo>
                    <a:pt x="7901" y="13065"/>
                  </a:lnTo>
                  <a:close/>
                  <a:moveTo>
                    <a:pt x="10199" y="16402"/>
                  </a:moveTo>
                  <a:cubicBezTo>
                    <a:pt x="10421" y="16504"/>
                    <a:pt x="10654" y="16562"/>
                    <a:pt x="10910" y="16567"/>
                  </a:cubicBezTo>
                  <a:cubicBezTo>
                    <a:pt x="11039" y="16569"/>
                    <a:pt x="11163" y="16554"/>
                    <a:pt x="11284" y="16530"/>
                  </a:cubicBezTo>
                  <a:lnTo>
                    <a:pt x="11421" y="4676"/>
                  </a:lnTo>
                  <a:cubicBezTo>
                    <a:pt x="11301" y="4648"/>
                    <a:pt x="11177" y="4632"/>
                    <a:pt x="11047" y="4630"/>
                  </a:cubicBezTo>
                  <a:cubicBezTo>
                    <a:pt x="10792" y="4625"/>
                    <a:pt x="10556" y="4674"/>
                    <a:pt x="10332" y="4767"/>
                  </a:cubicBezTo>
                  <a:lnTo>
                    <a:pt x="10199" y="16402"/>
                  </a:lnTo>
                  <a:close/>
                  <a:moveTo>
                    <a:pt x="12440" y="16292"/>
                  </a:moveTo>
                  <a:cubicBezTo>
                    <a:pt x="12866" y="15783"/>
                    <a:pt x="13237" y="15074"/>
                    <a:pt x="13587" y="14220"/>
                  </a:cubicBezTo>
                  <a:lnTo>
                    <a:pt x="13653" y="7866"/>
                  </a:lnTo>
                  <a:cubicBezTo>
                    <a:pt x="13321" y="6994"/>
                    <a:pt x="12964" y="6269"/>
                    <a:pt x="12548" y="5739"/>
                  </a:cubicBezTo>
                  <a:lnTo>
                    <a:pt x="12440" y="16292"/>
                  </a:lnTo>
                  <a:close/>
                  <a:moveTo>
                    <a:pt x="18109" y="13000"/>
                  </a:moveTo>
                  <a:cubicBezTo>
                    <a:pt x="18420" y="13890"/>
                    <a:pt x="18742" y="14650"/>
                    <a:pt x="19110" y="15228"/>
                  </a:cubicBezTo>
                  <a:lnTo>
                    <a:pt x="19115" y="6949"/>
                  </a:lnTo>
                  <a:cubicBezTo>
                    <a:pt x="18746" y="7587"/>
                    <a:pt x="18420" y="8402"/>
                    <a:pt x="18109" y="9342"/>
                  </a:cubicBezTo>
                  <a:lnTo>
                    <a:pt x="18109" y="13000"/>
                  </a:lnTo>
                  <a:close/>
                  <a:moveTo>
                    <a:pt x="20436" y="16503"/>
                  </a:moveTo>
                  <a:cubicBezTo>
                    <a:pt x="20751" y="16735"/>
                    <a:pt x="21099" y="16863"/>
                    <a:pt x="21492" y="16860"/>
                  </a:cubicBezTo>
                  <a:lnTo>
                    <a:pt x="21546" y="5272"/>
                  </a:lnTo>
                  <a:cubicBezTo>
                    <a:pt x="21153" y="5289"/>
                    <a:pt x="20803" y="5437"/>
                    <a:pt x="20486" y="5684"/>
                  </a:cubicBezTo>
                  <a:cubicBezTo>
                    <a:pt x="20486" y="5684"/>
                    <a:pt x="20436" y="16503"/>
                    <a:pt x="20436" y="1650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3" name="Shape"/>
            <p:cNvSpPr/>
            <p:nvPr/>
          </p:nvSpPr>
          <p:spPr>
            <a:xfrm>
              <a:off x="5955452" y="8526754"/>
              <a:ext cx="372593" cy="266065"/>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4" name="Shape"/>
            <p:cNvSpPr/>
            <p:nvPr/>
          </p:nvSpPr>
          <p:spPr>
            <a:xfrm>
              <a:off x="2627353" y="6627400"/>
              <a:ext cx="767428" cy="1025407"/>
            </a:xfrm>
            <a:custGeom>
              <a:avLst/>
              <a:gdLst/>
              <a:ahLst/>
              <a:cxnLst>
                <a:cxn ang="0">
                  <a:pos x="wd2" y="hd2"/>
                </a:cxn>
                <a:cxn ang="5400000">
                  <a:pos x="wd2" y="hd2"/>
                </a:cxn>
                <a:cxn ang="10800000">
                  <a:pos x="wd2" y="hd2"/>
                </a:cxn>
                <a:cxn ang="16200000">
                  <a:pos x="wd2" y="hd2"/>
                </a:cxn>
              </a:cxnLst>
              <a:rect l="0" t="0" r="r" b="b"/>
              <a:pathLst>
                <a:path w="20983" h="21600" extrusionOk="0">
                  <a:moveTo>
                    <a:pt x="4487" y="2661"/>
                  </a:moveTo>
                  <a:cubicBezTo>
                    <a:pt x="6041" y="1951"/>
                    <a:pt x="7888" y="1570"/>
                    <a:pt x="9828" y="1650"/>
                  </a:cubicBezTo>
                  <a:cubicBezTo>
                    <a:pt x="12550" y="1762"/>
                    <a:pt x="15032" y="2810"/>
                    <a:pt x="16637" y="4507"/>
                  </a:cubicBezTo>
                  <a:cubicBezTo>
                    <a:pt x="17954" y="5855"/>
                    <a:pt x="18616" y="7507"/>
                    <a:pt x="18498" y="9204"/>
                  </a:cubicBezTo>
                  <a:cubicBezTo>
                    <a:pt x="18319" y="11771"/>
                    <a:pt x="16441" y="14049"/>
                    <a:pt x="13531" y="15243"/>
                  </a:cubicBezTo>
                  <a:cubicBezTo>
                    <a:pt x="7170" y="17652"/>
                    <a:pt x="-219" y="13941"/>
                    <a:pt x="5" y="8450"/>
                  </a:cubicBezTo>
                  <a:cubicBezTo>
                    <a:pt x="107" y="5959"/>
                    <a:pt x="1897" y="3846"/>
                    <a:pt x="4487" y="2661"/>
                  </a:cubicBezTo>
                  <a:close/>
                  <a:moveTo>
                    <a:pt x="11927" y="0"/>
                  </a:moveTo>
                  <a:cubicBezTo>
                    <a:pt x="14972" y="550"/>
                    <a:pt x="17565" y="1989"/>
                    <a:pt x="19217" y="4049"/>
                  </a:cubicBezTo>
                  <a:cubicBezTo>
                    <a:pt x="20869" y="6108"/>
                    <a:pt x="21381" y="8545"/>
                    <a:pt x="20673" y="10908"/>
                  </a:cubicBezTo>
                  <a:cubicBezTo>
                    <a:pt x="19872" y="13581"/>
                    <a:pt x="17567" y="15755"/>
                    <a:pt x="14558" y="16945"/>
                  </a:cubicBezTo>
                  <a:cubicBezTo>
                    <a:pt x="13956" y="17183"/>
                    <a:pt x="13322" y="17384"/>
                    <a:pt x="12670" y="17539"/>
                  </a:cubicBezTo>
                  <a:lnTo>
                    <a:pt x="13689" y="19091"/>
                  </a:lnTo>
                  <a:lnTo>
                    <a:pt x="16552" y="17959"/>
                  </a:lnTo>
                  <a:lnTo>
                    <a:pt x="17260" y="19038"/>
                  </a:lnTo>
                  <a:lnTo>
                    <a:pt x="10780" y="21600"/>
                  </a:lnTo>
                  <a:lnTo>
                    <a:pt x="10072" y="20522"/>
                  </a:lnTo>
                  <a:lnTo>
                    <a:pt x="12300" y="19641"/>
                  </a:lnTo>
                  <a:lnTo>
                    <a:pt x="11104" y="17819"/>
                  </a:lnTo>
                  <a:cubicBezTo>
                    <a:pt x="10775" y="17860"/>
                    <a:pt x="10443" y="17889"/>
                    <a:pt x="10107" y="17909"/>
                  </a:cubicBezTo>
                  <a:cubicBezTo>
                    <a:pt x="9771" y="17928"/>
                    <a:pt x="9432" y="17928"/>
                    <a:pt x="9091" y="17924"/>
                  </a:cubicBezTo>
                  <a:lnTo>
                    <a:pt x="9115" y="16720"/>
                  </a:lnTo>
                  <a:cubicBezTo>
                    <a:pt x="13857" y="16783"/>
                    <a:pt x="18085" y="14219"/>
                    <a:pt x="19161" y="10628"/>
                  </a:cubicBezTo>
                  <a:cubicBezTo>
                    <a:pt x="19775" y="8580"/>
                    <a:pt x="19321" y="6477"/>
                    <a:pt x="17889" y="4691"/>
                  </a:cubicBezTo>
                  <a:cubicBezTo>
                    <a:pt x="16457" y="2906"/>
                    <a:pt x="14223" y="1654"/>
                    <a:pt x="11584" y="1178"/>
                  </a:cubicBezTo>
                  <a:lnTo>
                    <a:pt x="11927" y="0"/>
                  </a:lnTo>
                  <a:close/>
                  <a:moveTo>
                    <a:pt x="5394" y="3239"/>
                  </a:moveTo>
                  <a:cubicBezTo>
                    <a:pt x="4971" y="3418"/>
                    <a:pt x="4569" y="3631"/>
                    <a:pt x="4192" y="3867"/>
                  </a:cubicBezTo>
                  <a:cubicBezTo>
                    <a:pt x="4430" y="4003"/>
                    <a:pt x="4673" y="4128"/>
                    <a:pt x="4923" y="4245"/>
                  </a:cubicBezTo>
                  <a:cubicBezTo>
                    <a:pt x="5174" y="4362"/>
                    <a:pt x="5435" y="4472"/>
                    <a:pt x="5696" y="4572"/>
                  </a:cubicBezTo>
                  <a:cubicBezTo>
                    <a:pt x="5840" y="4267"/>
                    <a:pt x="6003" y="3965"/>
                    <a:pt x="6174" y="3669"/>
                  </a:cubicBezTo>
                  <a:cubicBezTo>
                    <a:pt x="6345" y="3372"/>
                    <a:pt x="6521" y="3084"/>
                    <a:pt x="6719" y="2797"/>
                  </a:cubicBezTo>
                  <a:cubicBezTo>
                    <a:pt x="6262" y="2917"/>
                    <a:pt x="5818" y="3060"/>
                    <a:pt x="5394" y="3239"/>
                  </a:cubicBezTo>
                  <a:close/>
                  <a:moveTo>
                    <a:pt x="8111" y="2528"/>
                  </a:moveTo>
                  <a:cubicBezTo>
                    <a:pt x="7815" y="2902"/>
                    <a:pt x="7543" y="3287"/>
                    <a:pt x="7298" y="3681"/>
                  </a:cubicBezTo>
                  <a:cubicBezTo>
                    <a:pt x="7054" y="4074"/>
                    <a:pt x="6836" y="4477"/>
                    <a:pt x="6643" y="4888"/>
                  </a:cubicBezTo>
                  <a:cubicBezTo>
                    <a:pt x="7029" y="4999"/>
                    <a:pt x="7434" y="5094"/>
                    <a:pt x="7836" y="5166"/>
                  </a:cubicBezTo>
                  <a:cubicBezTo>
                    <a:pt x="8238" y="5238"/>
                    <a:pt x="8643" y="5293"/>
                    <a:pt x="9058" y="5327"/>
                  </a:cubicBezTo>
                  <a:lnTo>
                    <a:pt x="9258" y="2461"/>
                  </a:lnTo>
                  <a:cubicBezTo>
                    <a:pt x="9068" y="2462"/>
                    <a:pt x="8871" y="2466"/>
                    <a:pt x="8681" y="2478"/>
                  </a:cubicBezTo>
                  <a:cubicBezTo>
                    <a:pt x="8492" y="2490"/>
                    <a:pt x="8298" y="2506"/>
                    <a:pt x="8111" y="2528"/>
                  </a:cubicBezTo>
                  <a:close/>
                  <a:moveTo>
                    <a:pt x="3332" y="4418"/>
                  </a:moveTo>
                  <a:cubicBezTo>
                    <a:pt x="2706" y="4923"/>
                    <a:pt x="2197" y="5495"/>
                    <a:pt x="1822" y="6116"/>
                  </a:cubicBezTo>
                  <a:cubicBezTo>
                    <a:pt x="1446" y="6736"/>
                    <a:pt x="1199" y="7397"/>
                    <a:pt x="1096" y="8089"/>
                  </a:cubicBezTo>
                  <a:lnTo>
                    <a:pt x="4650" y="8241"/>
                  </a:lnTo>
                  <a:cubicBezTo>
                    <a:pt x="4701" y="7753"/>
                    <a:pt x="4783" y="7263"/>
                    <a:pt x="4900" y="6783"/>
                  </a:cubicBezTo>
                  <a:cubicBezTo>
                    <a:pt x="5017" y="6305"/>
                    <a:pt x="5162" y="5834"/>
                    <a:pt x="5343" y="5367"/>
                  </a:cubicBezTo>
                  <a:cubicBezTo>
                    <a:pt x="4988" y="5238"/>
                    <a:pt x="4643" y="5093"/>
                    <a:pt x="4305" y="4935"/>
                  </a:cubicBezTo>
                  <a:cubicBezTo>
                    <a:pt x="3967" y="4776"/>
                    <a:pt x="3650" y="4606"/>
                    <a:pt x="3332" y="4418"/>
                  </a:cubicBezTo>
                  <a:close/>
                  <a:moveTo>
                    <a:pt x="10293" y="2496"/>
                  </a:moveTo>
                  <a:lnTo>
                    <a:pt x="10092" y="5362"/>
                  </a:lnTo>
                  <a:cubicBezTo>
                    <a:pt x="10477" y="5359"/>
                    <a:pt x="10864" y="5342"/>
                    <a:pt x="11246" y="5304"/>
                  </a:cubicBezTo>
                  <a:cubicBezTo>
                    <a:pt x="11627" y="5267"/>
                    <a:pt x="12001" y="5211"/>
                    <a:pt x="12374" y="5139"/>
                  </a:cubicBezTo>
                  <a:cubicBezTo>
                    <a:pt x="12236" y="4706"/>
                    <a:pt x="12076" y="4278"/>
                    <a:pt x="11881" y="3859"/>
                  </a:cubicBezTo>
                  <a:cubicBezTo>
                    <a:pt x="11686" y="3439"/>
                    <a:pt x="11470" y="3025"/>
                    <a:pt x="11220" y="2622"/>
                  </a:cubicBezTo>
                  <a:cubicBezTo>
                    <a:pt x="11069" y="2594"/>
                    <a:pt x="10904" y="2570"/>
                    <a:pt x="10750" y="2550"/>
                  </a:cubicBezTo>
                  <a:cubicBezTo>
                    <a:pt x="10596" y="2530"/>
                    <a:pt x="10449" y="2511"/>
                    <a:pt x="10293" y="2496"/>
                  </a:cubicBezTo>
                  <a:close/>
                  <a:moveTo>
                    <a:pt x="12546" y="2964"/>
                  </a:moveTo>
                  <a:cubicBezTo>
                    <a:pt x="12714" y="3280"/>
                    <a:pt x="12868" y="3593"/>
                    <a:pt x="13006" y="3918"/>
                  </a:cubicBezTo>
                  <a:cubicBezTo>
                    <a:pt x="13143" y="4242"/>
                    <a:pt x="13264" y="4578"/>
                    <a:pt x="13370" y="4909"/>
                  </a:cubicBezTo>
                  <a:cubicBezTo>
                    <a:pt x="13667" y="4827"/>
                    <a:pt x="13966" y="4724"/>
                    <a:pt x="14251" y="4619"/>
                  </a:cubicBezTo>
                  <a:cubicBezTo>
                    <a:pt x="14537" y="4515"/>
                    <a:pt x="14810" y="4404"/>
                    <a:pt x="15083" y="4279"/>
                  </a:cubicBezTo>
                  <a:cubicBezTo>
                    <a:pt x="14713" y="3995"/>
                    <a:pt x="14316" y="3740"/>
                    <a:pt x="13892" y="3520"/>
                  </a:cubicBezTo>
                  <a:cubicBezTo>
                    <a:pt x="13467" y="3300"/>
                    <a:pt x="13014" y="3118"/>
                    <a:pt x="12546" y="2964"/>
                  </a:cubicBezTo>
                  <a:close/>
                  <a:moveTo>
                    <a:pt x="6314" y="5674"/>
                  </a:moveTo>
                  <a:cubicBezTo>
                    <a:pt x="6153" y="6098"/>
                    <a:pt x="6029" y="6530"/>
                    <a:pt x="5924" y="6964"/>
                  </a:cubicBezTo>
                  <a:cubicBezTo>
                    <a:pt x="5819" y="7399"/>
                    <a:pt x="5732" y="7834"/>
                    <a:pt x="5684" y="8277"/>
                  </a:cubicBezTo>
                  <a:lnTo>
                    <a:pt x="8848" y="8407"/>
                  </a:lnTo>
                  <a:lnTo>
                    <a:pt x="9000" y="6134"/>
                  </a:lnTo>
                  <a:cubicBezTo>
                    <a:pt x="8537" y="6101"/>
                    <a:pt x="8088" y="6045"/>
                    <a:pt x="7639" y="5969"/>
                  </a:cubicBezTo>
                  <a:cubicBezTo>
                    <a:pt x="7191" y="5894"/>
                    <a:pt x="6744" y="5793"/>
                    <a:pt x="6314" y="5674"/>
                  </a:cubicBezTo>
                  <a:close/>
                  <a:moveTo>
                    <a:pt x="1037" y="8896"/>
                  </a:moveTo>
                  <a:cubicBezTo>
                    <a:pt x="1047" y="9594"/>
                    <a:pt x="1206" y="10280"/>
                    <a:pt x="1496" y="10928"/>
                  </a:cubicBezTo>
                  <a:cubicBezTo>
                    <a:pt x="1786" y="11576"/>
                    <a:pt x="2210" y="12192"/>
                    <a:pt x="2764" y="12745"/>
                  </a:cubicBezTo>
                  <a:cubicBezTo>
                    <a:pt x="3007" y="12630"/>
                    <a:pt x="3260" y="12514"/>
                    <a:pt x="3512" y="12414"/>
                  </a:cubicBezTo>
                  <a:cubicBezTo>
                    <a:pt x="3964" y="12235"/>
                    <a:pt x="4426" y="12086"/>
                    <a:pt x="4903" y="11958"/>
                  </a:cubicBezTo>
                  <a:cubicBezTo>
                    <a:pt x="4786" y="11479"/>
                    <a:pt x="4700" y="10999"/>
                    <a:pt x="4648" y="10513"/>
                  </a:cubicBezTo>
                  <a:cubicBezTo>
                    <a:pt x="4597" y="10027"/>
                    <a:pt x="4589" y="9533"/>
                    <a:pt x="4604" y="9043"/>
                  </a:cubicBezTo>
                  <a:lnTo>
                    <a:pt x="1037" y="8896"/>
                  </a:lnTo>
                  <a:close/>
                  <a:moveTo>
                    <a:pt x="10034" y="6170"/>
                  </a:moveTo>
                  <a:lnTo>
                    <a:pt x="9888" y="8452"/>
                  </a:lnTo>
                  <a:lnTo>
                    <a:pt x="12877" y="8570"/>
                  </a:lnTo>
                  <a:cubicBezTo>
                    <a:pt x="12889" y="8129"/>
                    <a:pt x="12873" y="7693"/>
                    <a:pt x="12828" y="7255"/>
                  </a:cubicBezTo>
                  <a:cubicBezTo>
                    <a:pt x="12783" y="6817"/>
                    <a:pt x="12706" y="6382"/>
                    <a:pt x="12605" y="5950"/>
                  </a:cubicBezTo>
                  <a:cubicBezTo>
                    <a:pt x="12185" y="6026"/>
                    <a:pt x="11754" y="6078"/>
                    <a:pt x="11326" y="6116"/>
                  </a:cubicBezTo>
                  <a:cubicBezTo>
                    <a:pt x="10897" y="6154"/>
                    <a:pt x="10465" y="6172"/>
                    <a:pt x="10034" y="6170"/>
                  </a:cubicBezTo>
                  <a:close/>
                  <a:moveTo>
                    <a:pt x="13607" y="5729"/>
                  </a:moveTo>
                  <a:cubicBezTo>
                    <a:pt x="13722" y="6204"/>
                    <a:pt x="13804" y="6683"/>
                    <a:pt x="13855" y="7165"/>
                  </a:cubicBezTo>
                  <a:cubicBezTo>
                    <a:pt x="13906" y="7647"/>
                    <a:pt x="13932" y="8129"/>
                    <a:pt x="13917" y="8615"/>
                  </a:cubicBezTo>
                  <a:lnTo>
                    <a:pt x="17466" y="8758"/>
                  </a:lnTo>
                  <a:cubicBezTo>
                    <a:pt x="17456" y="8067"/>
                    <a:pt x="17305" y="7387"/>
                    <a:pt x="17019" y="6745"/>
                  </a:cubicBezTo>
                  <a:cubicBezTo>
                    <a:pt x="16733" y="6102"/>
                    <a:pt x="16308" y="5496"/>
                    <a:pt x="15763" y="4946"/>
                  </a:cubicBezTo>
                  <a:cubicBezTo>
                    <a:pt x="15538" y="5052"/>
                    <a:pt x="15319" y="5157"/>
                    <a:pt x="15087" y="5249"/>
                  </a:cubicBezTo>
                  <a:cubicBezTo>
                    <a:pt x="14848" y="5343"/>
                    <a:pt x="14597" y="5425"/>
                    <a:pt x="14350" y="5505"/>
                  </a:cubicBezTo>
                  <a:cubicBezTo>
                    <a:pt x="14104" y="5585"/>
                    <a:pt x="13859" y="5663"/>
                    <a:pt x="13607" y="5729"/>
                  </a:cubicBezTo>
                  <a:close/>
                  <a:moveTo>
                    <a:pt x="5626" y="9084"/>
                  </a:moveTo>
                  <a:cubicBezTo>
                    <a:pt x="5614" y="9529"/>
                    <a:pt x="5641" y="9977"/>
                    <a:pt x="5687" y="10418"/>
                  </a:cubicBezTo>
                  <a:cubicBezTo>
                    <a:pt x="5733" y="10859"/>
                    <a:pt x="5801" y="11302"/>
                    <a:pt x="5904" y="11737"/>
                  </a:cubicBezTo>
                  <a:cubicBezTo>
                    <a:pt x="6351" y="11653"/>
                    <a:pt x="6799" y="11583"/>
                    <a:pt x="7255" y="11543"/>
                  </a:cubicBezTo>
                  <a:cubicBezTo>
                    <a:pt x="7711" y="11502"/>
                    <a:pt x="8176" y="11483"/>
                    <a:pt x="8637" y="11488"/>
                  </a:cubicBezTo>
                  <a:lnTo>
                    <a:pt x="8789" y="9215"/>
                  </a:lnTo>
                  <a:lnTo>
                    <a:pt x="5626" y="9084"/>
                  </a:lnTo>
                  <a:close/>
                  <a:moveTo>
                    <a:pt x="9830" y="9260"/>
                  </a:moveTo>
                  <a:lnTo>
                    <a:pt x="9678" y="11533"/>
                  </a:lnTo>
                  <a:cubicBezTo>
                    <a:pt x="10111" y="11566"/>
                    <a:pt x="10539" y="11622"/>
                    <a:pt x="10960" y="11693"/>
                  </a:cubicBezTo>
                  <a:cubicBezTo>
                    <a:pt x="11380" y="11765"/>
                    <a:pt x="11789" y="11857"/>
                    <a:pt x="12195" y="11966"/>
                  </a:cubicBezTo>
                  <a:cubicBezTo>
                    <a:pt x="12354" y="11544"/>
                    <a:pt x="12487" y="11117"/>
                    <a:pt x="12591" y="10685"/>
                  </a:cubicBezTo>
                  <a:cubicBezTo>
                    <a:pt x="12695" y="10253"/>
                    <a:pt x="12771" y="9818"/>
                    <a:pt x="12819" y="9378"/>
                  </a:cubicBezTo>
                  <a:lnTo>
                    <a:pt x="9830" y="9260"/>
                  </a:lnTo>
                  <a:close/>
                  <a:moveTo>
                    <a:pt x="4330" y="13039"/>
                  </a:moveTo>
                  <a:cubicBezTo>
                    <a:pt x="4065" y="13135"/>
                    <a:pt x="3812" y="13241"/>
                    <a:pt x="3558" y="13356"/>
                  </a:cubicBezTo>
                  <a:cubicBezTo>
                    <a:pt x="3906" y="13626"/>
                    <a:pt x="4274" y="13873"/>
                    <a:pt x="4671" y="14087"/>
                  </a:cubicBezTo>
                  <a:cubicBezTo>
                    <a:pt x="5068" y="14300"/>
                    <a:pt x="5484" y="14479"/>
                    <a:pt x="5921" y="14635"/>
                  </a:cubicBezTo>
                  <a:cubicBezTo>
                    <a:pt x="5762" y="14333"/>
                    <a:pt x="5616" y="14028"/>
                    <a:pt x="5485" y="13718"/>
                  </a:cubicBezTo>
                  <a:cubicBezTo>
                    <a:pt x="5354" y="13409"/>
                    <a:pt x="5242" y="13093"/>
                    <a:pt x="5139" y="12778"/>
                  </a:cubicBezTo>
                  <a:cubicBezTo>
                    <a:pt x="4865" y="12856"/>
                    <a:pt x="4595" y="12943"/>
                    <a:pt x="4330" y="13039"/>
                  </a:cubicBezTo>
                  <a:close/>
                  <a:moveTo>
                    <a:pt x="13859" y="9423"/>
                  </a:moveTo>
                  <a:cubicBezTo>
                    <a:pt x="13808" y="9907"/>
                    <a:pt x="13724" y="10381"/>
                    <a:pt x="13609" y="10857"/>
                  </a:cubicBezTo>
                  <a:cubicBezTo>
                    <a:pt x="13493" y="11332"/>
                    <a:pt x="13344" y="11810"/>
                    <a:pt x="13166" y="12273"/>
                  </a:cubicBezTo>
                  <a:cubicBezTo>
                    <a:pt x="13524" y="12401"/>
                    <a:pt x="13875" y="12542"/>
                    <a:pt x="14216" y="12701"/>
                  </a:cubicBezTo>
                  <a:cubicBezTo>
                    <a:pt x="14556" y="12859"/>
                    <a:pt x="14886" y="13034"/>
                    <a:pt x="15207" y="13222"/>
                  </a:cubicBezTo>
                  <a:cubicBezTo>
                    <a:pt x="15824" y="12719"/>
                    <a:pt x="16322" y="12150"/>
                    <a:pt x="16693" y="11534"/>
                  </a:cubicBezTo>
                  <a:cubicBezTo>
                    <a:pt x="17065" y="10917"/>
                    <a:pt x="17305" y="10252"/>
                    <a:pt x="17407" y="9565"/>
                  </a:cubicBezTo>
                  <a:lnTo>
                    <a:pt x="13859" y="9423"/>
                  </a:lnTo>
                  <a:close/>
                  <a:moveTo>
                    <a:pt x="6129" y="12538"/>
                  </a:moveTo>
                  <a:cubicBezTo>
                    <a:pt x="6265" y="12963"/>
                    <a:pt x="6431" y="13384"/>
                    <a:pt x="6622" y="13795"/>
                  </a:cubicBezTo>
                  <a:cubicBezTo>
                    <a:pt x="6812" y="14207"/>
                    <a:pt x="7039" y="14613"/>
                    <a:pt x="7283" y="15009"/>
                  </a:cubicBezTo>
                  <a:cubicBezTo>
                    <a:pt x="7466" y="15045"/>
                    <a:pt x="7639" y="15073"/>
                    <a:pt x="7825" y="15099"/>
                  </a:cubicBezTo>
                  <a:cubicBezTo>
                    <a:pt x="8012" y="15126"/>
                    <a:pt x="8207" y="15149"/>
                    <a:pt x="8397" y="15166"/>
                  </a:cubicBezTo>
                  <a:lnTo>
                    <a:pt x="8585" y="12305"/>
                  </a:lnTo>
                  <a:cubicBezTo>
                    <a:pt x="8171" y="12305"/>
                    <a:pt x="7764" y="12319"/>
                    <a:pt x="7353" y="12359"/>
                  </a:cubicBezTo>
                  <a:cubicBezTo>
                    <a:pt x="6944" y="12398"/>
                    <a:pt x="6529" y="12460"/>
                    <a:pt x="6129" y="12538"/>
                  </a:cubicBezTo>
                  <a:close/>
                  <a:moveTo>
                    <a:pt x="9626" y="12350"/>
                  </a:moveTo>
                  <a:lnTo>
                    <a:pt x="9425" y="15216"/>
                  </a:lnTo>
                  <a:cubicBezTo>
                    <a:pt x="9582" y="15214"/>
                    <a:pt x="9737" y="15203"/>
                    <a:pt x="9894" y="15194"/>
                  </a:cubicBezTo>
                  <a:cubicBezTo>
                    <a:pt x="10050" y="15186"/>
                    <a:pt x="10213" y="15175"/>
                    <a:pt x="10368" y="15159"/>
                  </a:cubicBezTo>
                  <a:cubicBezTo>
                    <a:pt x="10671" y="14778"/>
                    <a:pt x="10949" y="14389"/>
                    <a:pt x="11199" y="13988"/>
                  </a:cubicBezTo>
                  <a:cubicBezTo>
                    <a:pt x="11449" y="13586"/>
                    <a:pt x="11670" y="13171"/>
                    <a:pt x="11866" y="12752"/>
                  </a:cubicBezTo>
                  <a:cubicBezTo>
                    <a:pt x="11505" y="12651"/>
                    <a:pt x="11137" y="12565"/>
                    <a:pt x="10763" y="12497"/>
                  </a:cubicBezTo>
                  <a:cubicBezTo>
                    <a:pt x="10389" y="12429"/>
                    <a:pt x="10011" y="12384"/>
                    <a:pt x="9626" y="12350"/>
                  </a:cubicBezTo>
                  <a:close/>
                  <a:moveTo>
                    <a:pt x="12825" y="13064"/>
                  </a:moveTo>
                  <a:cubicBezTo>
                    <a:pt x="12674" y="13385"/>
                    <a:pt x="12510" y="13697"/>
                    <a:pt x="12329" y="14009"/>
                  </a:cubicBezTo>
                  <a:cubicBezTo>
                    <a:pt x="12148" y="14321"/>
                    <a:pt x="11954" y="14631"/>
                    <a:pt x="11743" y="14932"/>
                  </a:cubicBezTo>
                  <a:cubicBezTo>
                    <a:pt x="12192" y="14825"/>
                    <a:pt x="12634" y="14684"/>
                    <a:pt x="13055" y="14518"/>
                  </a:cubicBezTo>
                  <a:cubicBezTo>
                    <a:pt x="13547" y="14324"/>
                    <a:pt x="14011" y="14095"/>
                    <a:pt x="14443" y="13829"/>
                  </a:cubicBezTo>
                  <a:cubicBezTo>
                    <a:pt x="14187" y="13681"/>
                    <a:pt x="13927" y="13541"/>
                    <a:pt x="13658" y="13413"/>
                  </a:cubicBezTo>
                  <a:cubicBezTo>
                    <a:pt x="13389" y="13285"/>
                    <a:pt x="13107" y="13170"/>
                    <a:pt x="12825" y="13064"/>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75" name="Shape"/>
            <p:cNvSpPr/>
            <p:nvPr/>
          </p:nvSpPr>
          <p:spPr>
            <a:xfrm>
              <a:off x="5085715" y="7083770"/>
              <a:ext cx="423826" cy="4933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307" y="15970"/>
                  </a:lnTo>
                  <a:lnTo>
                    <a:pt x="6112" y="19464"/>
                  </a:lnTo>
                  <a:cubicBezTo>
                    <a:pt x="6112" y="19464"/>
                    <a:pt x="0" y="21600"/>
                    <a:pt x="0" y="21600"/>
                  </a:cubicBezTo>
                  <a:close/>
                  <a:moveTo>
                    <a:pt x="6773" y="18782"/>
                  </a:moveTo>
                  <a:lnTo>
                    <a:pt x="1968" y="15288"/>
                  </a:lnTo>
                  <a:lnTo>
                    <a:pt x="13737" y="3150"/>
                  </a:lnTo>
                  <a:lnTo>
                    <a:pt x="18545" y="6642"/>
                  </a:lnTo>
                  <a:cubicBezTo>
                    <a:pt x="18545" y="6642"/>
                    <a:pt x="6773" y="18782"/>
                    <a:pt x="6773" y="18782"/>
                  </a:cubicBezTo>
                  <a:close/>
                  <a:moveTo>
                    <a:pt x="19218" y="5946"/>
                  </a:moveTo>
                  <a:lnTo>
                    <a:pt x="14411" y="2455"/>
                  </a:lnTo>
                  <a:lnTo>
                    <a:pt x="16792" y="0"/>
                  </a:lnTo>
                  <a:lnTo>
                    <a:pt x="21600" y="3492"/>
                  </a:lnTo>
                  <a:cubicBezTo>
                    <a:pt x="21600" y="3492"/>
                    <a:pt x="19218" y="5946"/>
                    <a:pt x="19218"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6" name="Shape"/>
            <p:cNvSpPr/>
            <p:nvPr/>
          </p:nvSpPr>
          <p:spPr>
            <a:xfrm>
              <a:off x="5333605" y="6263020"/>
              <a:ext cx="545741" cy="767368"/>
            </a:xfrm>
            <a:custGeom>
              <a:avLst/>
              <a:gdLst/>
              <a:ahLst/>
              <a:cxnLst>
                <a:cxn ang="0">
                  <a:pos x="wd2" y="hd2"/>
                </a:cxn>
                <a:cxn ang="5400000">
                  <a:pos x="wd2" y="hd2"/>
                </a:cxn>
                <a:cxn ang="10800000">
                  <a:pos x="wd2" y="hd2"/>
                </a:cxn>
                <a:cxn ang="16200000">
                  <a:pos x="wd2" y="hd2"/>
                </a:cxn>
              </a:cxnLst>
              <a:rect l="0" t="0" r="r" b="b"/>
              <a:pathLst>
                <a:path w="19205" h="21362" extrusionOk="0">
                  <a:moveTo>
                    <a:pt x="10609" y="42"/>
                  </a:moveTo>
                  <a:cubicBezTo>
                    <a:pt x="8165" y="-163"/>
                    <a:pt x="5621" y="371"/>
                    <a:pt x="3560" y="1701"/>
                  </a:cubicBezTo>
                  <a:cubicBezTo>
                    <a:pt x="-561" y="4361"/>
                    <a:pt x="-1197" y="9180"/>
                    <a:pt x="2140" y="12464"/>
                  </a:cubicBezTo>
                  <a:cubicBezTo>
                    <a:pt x="4853" y="15134"/>
                    <a:pt x="9359" y="15970"/>
                    <a:pt x="13163" y="14761"/>
                  </a:cubicBezTo>
                  <a:cubicBezTo>
                    <a:pt x="13165" y="14831"/>
                    <a:pt x="13187" y="14903"/>
                    <a:pt x="13225" y="14971"/>
                  </a:cubicBezTo>
                  <a:lnTo>
                    <a:pt x="16612" y="21038"/>
                  </a:lnTo>
                  <a:cubicBezTo>
                    <a:pt x="16765" y="21312"/>
                    <a:pt x="17169" y="21437"/>
                    <a:pt x="17513" y="21315"/>
                  </a:cubicBezTo>
                  <a:lnTo>
                    <a:pt x="17878" y="21185"/>
                  </a:lnTo>
                  <a:cubicBezTo>
                    <a:pt x="18222" y="21063"/>
                    <a:pt x="18373" y="20740"/>
                    <a:pt x="18220" y="20466"/>
                  </a:cubicBezTo>
                  <a:lnTo>
                    <a:pt x="14832" y="14404"/>
                  </a:lnTo>
                  <a:cubicBezTo>
                    <a:pt x="14778" y="14306"/>
                    <a:pt x="14685" y="14237"/>
                    <a:pt x="14581" y="14182"/>
                  </a:cubicBezTo>
                  <a:cubicBezTo>
                    <a:pt x="14946" y="14005"/>
                    <a:pt x="15305" y="13815"/>
                    <a:pt x="15646" y="13595"/>
                  </a:cubicBezTo>
                  <a:cubicBezTo>
                    <a:pt x="19767" y="10936"/>
                    <a:pt x="20403" y="6117"/>
                    <a:pt x="17066" y="2832"/>
                  </a:cubicBezTo>
                  <a:cubicBezTo>
                    <a:pt x="15397" y="1190"/>
                    <a:pt x="13053" y="246"/>
                    <a:pt x="10609" y="42"/>
                  </a:cubicBezTo>
                  <a:close/>
                  <a:moveTo>
                    <a:pt x="10451" y="1236"/>
                  </a:moveTo>
                  <a:cubicBezTo>
                    <a:pt x="12511" y="1409"/>
                    <a:pt x="14487" y="2209"/>
                    <a:pt x="15893" y="3593"/>
                  </a:cubicBezTo>
                  <a:cubicBezTo>
                    <a:pt x="18705" y="6360"/>
                    <a:pt x="18170" y="10421"/>
                    <a:pt x="14697" y="12662"/>
                  </a:cubicBezTo>
                  <a:cubicBezTo>
                    <a:pt x="11225" y="14902"/>
                    <a:pt x="6130" y="14476"/>
                    <a:pt x="3318" y="11708"/>
                  </a:cubicBezTo>
                  <a:cubicBezTo>
                    <a:pt x="506" y="8941"/>
                    <a:pt x="1041" y="4881"/>
                    <a:pt x="4514" y="2640"/>
                  </a:cubicBezTo>
                  <a:cubicBezTo>
                    <a:pt x="6250" y="1519"/>
                    <a:pt x="8392" y="1064"/>
                    <a:pt x="10451" y="123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7" name="Shape"/>
            <p:cNvSpPr/>
            <p:nvPr/>
          </p:nvSpPr>
          <p:spPr>
            <a:xfrm>
              <a:off x="4101671" y="6607352"/>
              <a:ext cx="485431" cy="541361"/>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8" name="Shape"/>
            <p:cNvSpPr/>
            <p:nvPr/>
          </p:nvSpPr>
          <p:spPr>
            <a:xfrm>
              <a:off x="3638441" y="7729147"/>
              <a:ext cx="677155" cy="572786"/>
            </a:xfrm>
            <a:custGeom>
              <a:avLst/>
              <a:gdLst/>
              <a:ahLst/>
              <a:cxnLst>
                <a:cxn ang="0">
                  <a:pos x="wd2" y="hd2"/>
                </a:cxn>
                <a:cxn ang="5400000">
                  <a:pos x="wd2" y="hd2"/>
                </a:cxn>
                <a:cxn ang="10800000">
                  <a:pos x="wd2" y="hd2"/>
                </a:cxn>
                <a:cxn ang="16200000">
                  <a:pos x="wd2" y="hd2"/>
                </a:cxn>
              </a:cxnLst>
              <a:rect l="0" t="0" r="r" b="b"/>
              <a:pathLst>
                <a:path w="21600" h="21600" extrusionOk="0">
                  <a:moveTo>
                    <a:pt x="13666" y="8645"/>
                  </a:moveTo>
                  <a:cubicBezTo>
                    <a:pt x="12912" y="8819"/>
                    <a:pt x="12183" y="8233"/>
                    <a:pt x="12037" y="7337"/>
                  </a:cubicBezTo>
                  <a:cubicBezTo>
                    <a:pt x="11891" y="6440"/>
                    <a:pt x="12382" y="5571"/>
                    <a:pt x="13136" y="5397"/>
                  </a:cubicBezTo>
                  <a:cubicBezTo>
                    <a:pt x="13888" y="5223"/>
                    <a:pt x="14617" y="5809"/>
                    <a:pt x="14763" y="6705"/>
                  </a:cubicBezTo>
                  <a:cubicBezTo>
                    <a:pt x="14909" y="7602"/>
                    <a:pt x="14418" y="8471"/>
                    <a:pt x="13666" y="8645"/>
                  </a:cubicBezTo>
                  <a:close/>
                  <a:moveTo>
                    <a:pt x="9893" y="16176"/>
                  </a:moveTo>
                  <a:lnTo>
                    <a:pt x="7167" y="16807"/>
                  </a:lnTo>
                  <a:lnTo>
                    <a:pt x="6637" y="13559"/>
                  </a:lnTo>
                  <a:lnTo>
                    <a:pt x="9363" y="12928"/>
                  </a:lnTo>
                  <a:cubicBezTo>
                    <a:pt x="9363" y="12928"/>
                    <a:pt x="9893" y="16176"/>
                    <a:pt x="9893" y="16176"/>
                  </a:cubicBezTo>
                  <a:close/>
                  <a:moveTo>
                    <a:pt x="5604" y="17169"/>
                  </a:moveTo>
                  <a:lnTo>
                    <a:pt x="2878" y="17800"/>
                  </a:lnTo>
                  <a:lnTo>
                    <a:pt x="2348" y="14552"/>
                  </a:lnTo>
                  <a:lnTo>
                    <a:pt x="5074" y="13921"/>
                  </a:lnTo>
                  <a:cubicBezTo>
                    <a:pt x="5074" y="13921"/>
                    <a:pt x="5604" y="17169"/>
                    <a:pt x="5604" y="17169"/>
                  </a:cubicBezTo>
                  <a:close/>
                  <a:moveTo>
                    <a:pt x="12498" y="1492"/>
                  </a:moveTo>
                  <a:lnTo>
                    <a:pt x="7003" y="11626"/>
                  </a:lnTo>
                  <a:lnTo>
                    <a:pt x="694" y="13086"/>
                  </a:lnTo>
                  <a:lnTo>
                    <a:pt x="2084" y="21600"/>
                  </a:lnTo>
                  <a:lnTo>
                    <a:pt x="13469" y="18964"/>
                  </a:lnTo>
                  <a:lnTo>
                    <a:pt x="12369" y="12224"/>
                  </a:lnTo>
                  <a:lnTo>
                    <a:pt x="15993" y="11385"/>
                  </a:lnTo>
                  <a:lnTo>
                    <a:pt x="17093" y="18125"/>
                  </a:lnTo>
                  <a:lnTo>
                    <a:pt x="21600" y="17082"/>
                  </a:lnTo>
                  <a:lnTo>
                    <a:pt x="20219" y="8622"/>
                  </a:lnTo>
                  <a:lnTo>
                    <a:pt x="20832" y="8481"/>
                  </a:lnTo>
                  <a:cubicBezTo>
                    <a:pt x="20832" y="8481"/>
                    <a:pt x="12498" y="1492"/>
                    <a:pt x="12498" y="1492"/>
                  </a:cubicBezTo>
                  <a:close/>
                  <a:moveTo>
                    <a:pt x="20572" y="6974"/>
                  </a:moveTo>
                  <a:lnTo>
                    <a:pt x="20663" y="7533"/>
                  </a:lnTo>
                  <a:lnTo>
                    <a:pt x="12346" y="559"/>
                  </a:lnTo>
                  <a:lnTo>
                    <a:pt x="6626" y="11107"/>
                  </a:lnTo>
                  <a:lnTo>
                    <a:pt x="0" y="12641"/>
                  </a:lnTo>
                  <a:lnTo>
                    <a:pt x="3130" y="6656"/>
                  </a:lnTo>
                  <a:lnTo>
                    <a:pt x="9437" y="5195"/>
                  </a:lnTo>
                  <a:lnTo>
                    <a:pt x="12254" y="0"/>
                  </a:lnTo>
                  <a:cubicBezTo>
                    <a:pt x="12254" y="0"/>
                    <a:pt x="20572" y="6974"/>
                    <a:pt x="20572" y="6974"/>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79" name="Shape"/>
            <p:cNvSpPr/>
            <p:nvPr/>
          </p:nvSpPr>
          <p:spPr>
            <a:xfrm>
              <a:off x="3023845" y="7623014"/>
              <a:ext cx="466477" cy="579158"/>
            </a:xfrm>
            <a:custGeom>
              <a:avLst/>
              <a:gdLst/>
              <a:ahLst/>
              <a:cxnLst>
                <a:cxn ang="0">
                  <a:pos x="wd2" y="hd2"/>
                </a:cxn>
                <a:cxn ang="5400000">
                  <a:pos x="wd2" y="hd2"/>
                </a:cxn>
                <a:cxn ang="10800000">
                  <a:pos x="wd2" y="hd2"/>
                </a:cxn>
                <a:cxn ang="16200000">
                  <a:pos x="wd2" y="hd2"/>
                </a:cxn>
              </a:cxnLst>
              <a:rect l="0" t="0" r="r" b="b"/>
              <a:pathLst>
                <a:path w="21339" h="21341" extrusionOk="0">
                  <a:moveTo>
                    <a:pt x="12205" y="0"/>
                  </a:moveTo>
                  <a:cubicBezTo>
                    <a:pt x="11720" y="1"/>
                    <a:pt x="11326" y="320"/>
                    <a:pt x="11326" y="713"/>
                  </a:cubicBezTo>
                  <a:lnTo>
                    <a:pt x="11325" y="2819"/>
                  </a:lnTo>
                  <a:cubicBezTo>
                    <a:pt x="11950" y="2747"/>
                    <a:pt x="12537" y="2740"/>
                    <a:pt x="13081" y="2776"/>
                  </a:cubicBezTo>
                  <a:lnTo>
                    <a:pt x="13083" y="713"/>
                  </a:lnTo>
                  <a:cubicBezTo>
                    <a:pt x="13083" y="320"/>
                    <a:pt x="12690" y="1"/>
                    <a:pt x="12205" y="0"/>
                  </a:cubicBezTo>
                  <a:close/>
                  <a:moveTo>
                    <a:pt x="18280" y="1334"/>
                  </a:moveTo>
                  <a:cubicBezTo>
                    <a:pt x="17859" y="1138"/>
                    <a:pt x="17322" y="1255"/>
                    <a:pt x="17079" y="1596"/>
                  </a:cubicBezTo>
                  <a:lnTo>
                    <a:pt x="15817" y="3366"/>
                  </a:lnTo>
                  <a:cubicBezTo>
                    <a:pt x="16385" y="3577"/>
                    <a:pt x="16889" y="3826"/>
                    <a:pt x="17333" y="4087"/>
                  </a:cubicBezTo>
                  <a:lnTo>
                    <a:pt x="18600" y="2308"/>
                  </a:lnTo>
                  <a:cubicBezTo>
                    <a:pt x="18843" y="1966"/>
                    <a:pt x="18700" y="1531"/>
                    <a:pt x="18280" y="1334"/>
                  </a:cubicBezTo>
                  <a:close/>
                  <a:moveTo>
                    <a:pt x="879" y="9125"/>
                  </a:moveTo>
                  <a:cubicBezTo>
                    <a:pt x="394" y="9126"/>
                    <a:pt x="0" y="9445"/>
                    <a:pt x="0" y="9839"/>
                  </a:cubicBezTo>
                  <a:cubicBezTo>
                    <a:pt x="0" y="10232"/>
                    <a:pt x="393" y="10551"/>
                    <a:pt x="879" y="10551"/>
                  </a:cubicBezTo>
                  <a:lnTo>
                    <a:pt x="3404" y="10550"/>
                  </a:lnTo>
                  <a:cubicBezTo>
                    <a:pt x="3351" y="10107"/>
                    <a:pt x="3343" y="9629"/>
                    <a:pt x="3405" y="9124"/>
                  </a:cubicBezTo>
                  <a:cubicBezTo>
                    <a:pt x="3405" y="9124"/>
                    <a:pt x="879" y="9125"/>
                    <a:pt x="879" y="9125"/>
                  </a:cubicBezTo>
                  <a:close/>
                  <a:moveTo>
                    <a:pt x="2851" y="4649"/>
                  </a:moveTo>
                  <a:cubicBezTo>
                    <a:pt x="2431" y="4453"/>
                    <a:pt x="1894" y="4570"/>
                    <a:pt x="1651" y="4911"/>
                  </a:cubicBezTo>
                  <a:cubicBezTo>
                    <a:pt x="1408" y="5251"/>
                    <a:pt x="1552" y="5687"/>
                    <a:pt x="1973" y="5884"/>
                  </a:cubicBezTo>
                  <a:lnTo>
                    <a:pt x="4171" y="6912"/>
                  </a:lnTo>
                  <a:cubicBezTo>
                    <a:pt x="4408" y="6513"/>
                    <a:pt x="4715" y="6106"/>
                    <a:pt x="5109" y="5706"/>
                  </a:cubicBezTo>
                  <a:cubicBezTo>
                    <a:pt x="5109" y="5706"/>
                    <a:pt x="2851" y="4649"/>
                    <a:pt x="2851" y="4649"/>
                  </a:cubicBezTo>
                  <a:close/>
                  <a:moveTo>
                    <a:pt x="6118" y="1310"/>
                  </a:moveTo>
                  <a:cubicBezTo>
                    <a:pt x="5698" y="1506"/>
                    <a:pt x="5553" y="1942"/>
                    <a:pt x="5795" y="2283"/>
                  </a:cubicBezTo>
                  <a:lnTo>
                    <a:pt x="7150" y="4186"/>
                  </a:lnTo>
                  <a:cubicBezTo>
                    <a:pt x="7326" y="4088"/>
                    <a:pt x="8471" y="3556"/>
                    <a:pt x="8675" y="3478"/>
                  </a:cubicBezTo>
                  <a:lnTo>
                    <a:pt x="7318" y="1570"/>
                  </a:lnTo>
                  <a:cubicBezTo>
                    <a:pt x="7075" y="1229"/>
                    <a:pt x="6538" y="1113"/>
                    <a:pt x="6118" y="1310"/>
                  </a:cubicBezTo>
                  <a:close/>
                  <a:moveTo>
                    <a:pt x="18708" y="6478"/>
                  </a:moveTo>
                  <a:cubicBezTo>
                    <a:pt x="17247" y="4749"/>
                    <a:pt x="13396" y="2259"/>
                    <a:pt x="8417" y="4592"/>
                  </a:cubicBezTo>
                  <a:cubicBezTo>
                    <a:pt x="8416" y="4592"/>
                    <a:pt x="8415" y="4593"/>
                    <a:pt x="8414" y="4593"/>
                  </a:cubicBezTo>
                  <a:cubicBezTo>
                    <a:pt x="8414" y="4593"/>
                    <a:pt x="8413" y="4593"/>
                    <a:pt x="8413" y="4594"/>
                  </a:cubicBezTo>
                  <a:cubicBezTo>
                    <a:pt x="8412" y="4594"/>
                    <a:pt x="8411" y="4594"/>
                    <a:pt x="8411" y="4595"/>
                  </a:cubicBezTo>
                  <a:cubicBezTo>
                    <a:pt x="8410" y="4595"/>
                    <a:pt x="8409" y="4595"/>
                    <a:pt x="8409" y="4596"/>
                  </a:cubicBezTo>
                  <a:cubicBezTo>
                    <a:pt x="3429" y="6929"/>
                    <a:pt x="4160" y="10880"/>
                    <a:pt x="5276" y="12771"/>
                  </a:cubicBezTo>
                  <a:cubicBezTo>
                    <a:pt x="6289" y="14473"/>
                    <a:pt x="8765" y="15342"/>
                    <a:pt x="9094" y="15507"/>
                  </a:cubicBezTo>
                  <a:cubicBezTo>
                    <a:pt x="9630" y="15775"/>
                    <a:pt x="12317" y="16498"/>
                    <a:pt x="13014" y="17370"/>
                  </a:cubicBezTo>
                  <a:cubicBezTo>
                    <a:pt x="13975" y="18570"/>
                    <a:pt x="14185" y="18516"/>
                    <a:pt x="15033" y="18314"/>
                  </a:cubicBezTo>
                  <a:cubicBezTo>
                    <a:pt x="15896" y="18109"/>
                    <a:pt x="19095" y="16611"/>
                    <a:pt x="19745" y="16106"/>
                  </a:cubicBezTo>
                  <a:cubicBezTo>
                    <a:pt x="20384" y="15611"/>
                    <a:pt x="20547" y="15491"/>
                    <a:pt x="19747" y="14216"/>
                  </a:cubicBezTo>
                  <a:cubicBezTo>
                    <a:pt x="19165" y="13290"/>
                    <a:pt x="19737" y="11040"/>
                    <a:pt x="19718" y="10529"/>
                  </a:cubicBezTo>
                  <a:cubicBezTo>
                    <a:pt x="19707" y="10216"/>
                    <a:pt x="20017" y="8041"/>
                    <a:pt x="18708" y="6478"/>
                  </a:cubicBezTo>
                  <a:close/>
                  <a:moveTo>
                    <a:pt x="21272" y="17648"/>
                  </a:moveTo>
                  <a:cubicBezTo>
                    <a:pt x="21133" y="17452"/>
                    <a:pt x="20824" y="17385"/>
                    <a:pt x="20583" y="17498"/>
                  </a:cubicBezTo>
                  <a:lnTo>
                    <a:pt x="16099" y="19599"/>
                  </a:lnTo>
                  <a:cubicBezTo>
                    <a:pt x="15858" y="19712"/>
                    <a:pt x="15775" y="19962"/>
                    <a:pt x="15914" y="20158"/>
                  </a:cubicBezTo>
                  <a:cubicBezTo>
                    <a:pt x="16053" y="20353"/>
                    <a:pt x="16361" y="20420"/>
                    <a:pt x="16603" y="20307"/>
                  </a:cubicBezTo>
                  <a:lnTo>
                    <a:pt x="21087" y="18206"/>
                  </a:lnTo>
                  <a:cubicBezTo>
                    <a:pt x="21328" y="18093"/>
                    <a:pt x="21411" y="17843"/>
                    <a:pt x="21272" y="17648"/>
                  </a:cubicBezTo>
                  <a:cubicBezTo>
                    <a:pt x="21272" y="17648"/>
                    <a:pt x="21272" y="17648"/>
                    <a:pt x="21272" y="17648"/>
                  </a:cubicBezTo>
                  <a:close/>
                  <a:moveTo>
                    <a:pt x="20584" y="16680"/>
                  </a:moveTo>
                  <a:cubicBezTo>
                    <a:pt x="20445" y="16485"/>
                    <a:pt x="20136" y="16418"/>
                    <a:pt x="19895" y="16531"/>
                  </a:cubicBezTo>
                  <a:lnTo>
                    <a:pt x="15411" y="18632"/>
                  </a:lnTo>
                  <a:cubicBezTo>
                    <a:pt x="15170" y="18745"/>
                    <a:pt x="15087" y="18995"/>
                    <a:pt x="15226" y="19190"/>
                  </a:cubicBezTo>
                  <a:cubicBezTo>
                    <a:pt x="15365" y="19386"/>
                    <a:pt x="15673" y="19453"/>
                    <a:pt x="15915" y="19340"/>
                  </a:cubicBezTo>
                  <a:lnTo>
                    <a:pt x="20399" y="17239"/>
                  </a:lnTo>
                  <a:cubicBezTo>
                    <a:pt x="20640" y="17126"/>
                    <a:pt x="20723" y="16876"/>
                    <a:pt x="20584" y="16680"/>
                  </a:cubicBezTo>
                  <a:cubicBezTo>
                    <a:pt x="20584" y="16680"/>
                    <a:pt x="20584" y="16680"/>
                    <a:pt x="20584" y="16680"/>
                  </a:cubicBezTo>
                  <a:close/>
                  <a:moveTo>
                    <a:pt x="17079" y="20429"/>
                  </a:moveTo>
                  <a:lnTo>
                    <a:pt x="20979" y="18602"/>
                  </a:lnTo>
                  <a:cubicBezTo>
                    <a:pt x="21600" y="19474"/>
                    <a:pt x="21230" y="20591"/>
                    <a:pt x="20153" y="21095"/>
                  </a:cubicBezTo>
                  <a:cubicBezTo>
                    <a:pt x="19076" y="21600"/>
                    <a:pt x="17700" y="21302"/>
                    <a:pt x="17079" y="2042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0" name="Shape"/>
            <p:cNvSpPr/>
            <p:nvPr/>
          </p:nvSpPr>
          <p:spPr>
            <a:xfrm>
              <a:off x="3470224" y="6949575"/>
              <a:ext cx="487401" cy="779401"/>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1" name="Shape"/>
            <p:cNvSpPr/>
            <p:nvPr/>
          </p:nvSpPr>
          <p:spPr>
            <a:xfrm>
              <a:off x="5282713" y="8186911"/>
              <a:ext cx="518218" cy="585789"/>
            </a:xfrm>
            <a:custGeom>
              <a:avLst/>
              <a:gdLst/>
              <a:ahLst/>
              <a:cxnLst>
                <a:cxn ang="0">
                  <a:pos x="wd2" y="hd2"/>
                </a:cxn>
                <a:cxn ang="5400000">
                  <a:pos x="wd2" y="hd2"/>
                </a:cxn>
                <a:cxn ang="10800000">
                  <a:pos x="wd2" y="hd2"/>
                </a:cxn>
                <a:cxn ang="16200000">
                  <a:pos x="wd2" y="hd2"/>
                </a:cxn>
              </a:cxnLst>
              <a:rect l="0" t="0" r="r" b="b"/>
              <a:pathLst>
                <a:path w="21057" h="21254" extrusionOk="0">
                  <a:moveTo>
                    <a:pt x="8090" y="6610"/>
                  </a:moveTo>
                  <a:lnTo>
                    <a:pt x="8090" y="3934"/>
                  </a:lnTo>
                  <a:lnTo>
                    <a:pt x="19378" y="1852"/>
                  </a:lnTo>
                  <a:lnTo>
                    <a:pt x="19378" y="4528"/>
                  </a:lnTo>
                  <a:cubicBezTo>
                    <a:pt x="19378" y="4528"/>
                    <a:pt x="8090" y="6610"/>
                    <a:pt x="8090" y="6610"/>
                  </a:cubicBezTo>
                  <a:close/>
                  <a:moveTo>
                    <a:pt x="21057" y="0"/>
                  </a:moveTo>
                  <a:lnTo>
                    <a:pt x="6411" y="2701"/>
                  </a:lnTo>
                  <a:lnTo>
                    <a:pt x="6411" y="15495"/>
                  </a:lnTo>
                  <a:cubicBezTo>
                    <a:pt x="5363" y="15254"/>
                    <a:pt x="3972" y="15448"/>
                    <a:pt x="2666" y="16104"/>
                  </a:cubicBezTo>
                  <a:cubicBezTo>
                    <a:pt x="567" y="17160"/>
                    <a:pt x="-518" y="19009"/>
                    <a:pt x="244" y="20236"/>
                  </a:cubicBezTo>
                  <a:cubicBezTo>
                    <a:pt x="1005" y="21462"/>
                    <a:pt x="3325" y="21600"/>
                    <a:pt x="5425" y="20544"/>
                  </a:cubicBezTo>
                  <a:cubicBezTo>
                    <a:pt x="7005" y="19749"/>
                    <a:pt x="8010" y="18505"/>
                    <a:pt x="8085" y="17416"/>
                  </a:cubicBezTo>
                  <a:lnTo>
                    <a:pt x="8090" y="17416"/>
                  </a:lnTo>
                  <a:lnTo>
                    <a:pt x="8090" y="8152"/>
                  </a:lnTo>
                  <a:lnTo>
                    <a:pt x="19378" y="6070"/>
                  </a:lnTo>
                  <a:lnTo>
                    <a:pt x="19378" y="10758"/>
                  </a:lnTo>
                  <a:cubicBezTo>
                    <a:pt x="18330" y="10518"/>
                    <a:pt x="16941" y="10712"/>
                    <a:pt x="15636" y="11368"/>
                  </a:cubicBezTo>
                  <a:cubicBezTo>
                    <a:pt x="13536" y="12424"/>
                    <a:pt x="12452" y="14273"/>
                    <a:pt x="13213" y="15499"/>
                  </a:cubicBezTo>
                  <a:cubicBezTo>
                    <a:pt x="13975" y="16725"/>
                    <a:pt x="16295" y="16863"/>
                    <a:pt x="18395" y="15807"/>
                  </a:cubicBezTo>
                  <a:cubicBezTo>
                    <a:pt x="20060" y="14970"/>
                    <a:pt x="21082" y="13635"/>
                    <a:pt x="21056" y="12506"/>
                  </a:cubicBezTo>
                  <a:lnTo>
                    <a:pt x="21057" y="12506"/>
                  </a:lnTo>
                  <a:cubicBezTo>
                    <a:pt x="21057" y="12506"/>
                    <a:pt x="21057" y="0"/>
                    <a:pt x="21057" y="0"/>
                  </a:cubicBezTo>
                  <a:close/>
                </a:path>
              </a:pathLst>
            </a:custGeom>
            <a:solidFill>
              <a:srgbClr val="6ACEE3"/>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2" name="Shape"/>
            <p:cNvSpPr/>
            <p:nvPr/>
          </p:nvSpPr>
          <p:spPr>
            <a:xfrm>
              <a:off x="5914535" y="7721742"/>
              <a:ext cx="351613" cy="506499"/>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3" name="Shape"/>
            <p:cNvSpPr/>
            <p:nvPr/>
          </p:nvSpPr>
          <p:spPr>
            <a:xfrm>
              <a:off x="995559" y="1075439"/>
              <a:ext cx="352020" cy="411372"/>
            </a:xfrm>
            <a:custGeom>
              <a:avLst/>
              <a:gdLst/>
              <a:ahLst/>
              <a:cxnLst>
                <a:cxn ang="0">
                  <a:pos x="wd2" y="hd2"/>
                </a:cxn>
                <a:cxn ang="5400000">
                  <a:pos x="wd2" y="hd2"/>
                </a:cxn>
                <a:cxn ang="10800000">
                  <a:pos x="wd2" y="hd2"/>
                </a:cxn>
                <a:cxn ang="16200000">
                  <a:pos x="wd2" y="hd2"/>
                </a:cxn>
              </a:cxnLst>
              <a:rect l="0" t="0" r="r" b="b"/>
              <a:pathLst>
                <a:path w="21600" h="21600" extrusionOk="0">
                  <a:moveTo>
                    <a:pt x="10664" y="0"/>
                  </a:moveTo>
                  <a:lnTo>
                    <a:pt x="0" y="14712"/>
                  </a:lnTo>
                  <a:lnTo>
                    <a:pt x="12786" y="21600"/>
                  </a:lnTo>
                  <a:lnTo>
                    <a:pt x="21600" y="9440"/>
                  </a:lnTo>
                  <a:lnTo>
                    <a:pt x="20503" y="5300"/>
                  </a:lnTo>
                  <a:lnTo>
                    <a:pt x="10664" y="0"/>
                  </a:lnTo>
                  <a:close/>
                  <a:moveTo>
                    <a:pt x="12273" y="5578"/>
                  </a:moveTo>
                  <a:lnTo>
                    <a:pt x="16930" y="8086"/>
                  </a:lnTo>
                  <a:lnTo>
                    <a:pt x="16635" y="8492"/>
                  </a:lnTo>
                  <a:lnTo>
                    <a:pt x="11979" y="5984"/>
                  </a:lnTo>
                  <a:lnTo>
                    <a:pt x="12273" y="5578"/>
                  </a:lnTo>
                  <a:close/>
                  <a:moveTo>
                    <a:pt x="7043" y="8326"/>
                  </a:moveTo>
                  <a:lnTo>
                    <a:pt x="16357" y="13343"/>
                  </a:lnTo>
                  <a:lnTo>
                    <a:pt x="16071" y="13738"/>
                  </a:lnTo>
                  <a:lnTo>
                    <a:pt x="6757" y="8721"/>
                  </a:lnTo>
                  <a:lnTo>
                    <a:pt x="7043" y="8326"/>
                  </a:lnTo>
                  <a:close/>
                  <a:moveTo>
                    <a:pt x="5596" y="10322"/>
                  </a:moveTo>
                  <a:lnTo>
                    <a:pt x="14910" y="15339"/>
                  </a:lnTo>
                  <a:lnTo>
                    <a:pt x="14616" y="15745"/>
                  </a:lnTo>
                  <a:lnTo>
                    <a:pt x="5302" y="10728"/>
                  </a:lnTo>
                  <a:lnTo>
                    <a:pt x="5596" y="10322"/>
                  </a:lnTo>
                  <a:close/>
                  <a:moveTo>
                    <a:pt x="4150" y="12318"/>
                  </a:moveTo>
                  <a:lnTo>
                    <a:pt x="8807" y="14826"/>
                  </a:lnTo>
                  <a:lnTo>
                    <a:pt x="8512" y="15232"/>
                  </a:lnTo>
                  <a:lnTo>
                    <a:pt x="3856" y="12724"/>
                  </a:lnTo>
                  <a:lnTo>
                    <a:pt x="4150" y="12318"/>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4" name="Shape"/>
            <p:cNvSpPr/>
            <p:nvPr/>
          </p:nvSpPr>
          <p:spPr>
            <a:xfrm>
              <a:off x="1274018" y="4442055"/>
              <a:ext cx="418821" cy="896059"/>
            </a:xfrm>
            <a:custGeom>
              <a:avLst/>
              <a:gdLst/>
              <a:ahLst/>
              <a:cxnLst>
                <a:cxn ang="0">
                  <a:pos x="wd2" y="hd2"/>
                </a:cxn>
                <a:cxn ang="5400000">
                  <a:pos x="wd2" y="hd2"/>
                </a:cxn>
                <a:cxn ang="10800000">
                  <a:pos x="wd2" y="hd2"/>
                </a:cxn>
                <a:cxn ang="16200000">
                  <a:pos x="wd2" y="hd2"/>
                </a:cxn>
              </a:cxnLst>
              <a:rect l="0" t="0" r="r" b="b"/>
              <a:pathLst>
                <a:path w="21600" h="21600" extrusionOk="0">
                  <a:moveTo>
                    <a:pt x="16919" y="0"/>
                  </a:moveTo>
                  <a:lnTo>
                    <a:pt x="15512" y="1725"/>
                  </a:lnTo>
                  <a:cubicBezTo>
                    <a:pt x="15654" y="1751"/>
                    <a:pt x="17066" y="2005"/>
                    <a:pt x="17066" y="2005"/>
                  </a:cubicBezTo>
                  <a:lnTo>
                    <a:pt x="16932" y="2169"/>
                  </a:lnTo>
                  <a:lnTo>
                    <a:pt x="15379" y="1889"/>
                  </a:lnTo>
                  <a:lnTo>
                    <a:pt x="14764" y="2643"/>
                  </a:lnTo>
                  <a:cubicBezTo>
                    <a:pt x="14901" y="2667"/>
                    <a:pt x="15906" y="2848"/>
                    <a:pt x="15906" y="2848"/>
                  </a:cubicBezTo>
                  <a:lnTo>
                    <a:pt x="15773" y="3012"/>
                  </a:lnTo>
                  <a:lnTo>
                    <a:pt x="14631" y="2807"/>
                  </a:lnTo>
                  <a:lnTo>
                    <a:pt x="14016" y="3561"/>
                  </a:lnTo>
                  <a:cubicBezTo>
                    <a:pt x="14158" y="3586"/>
                    <a:pt x="15569" y="3841"/>
                    <a:pt x="15569" y="3841"/>
                  </a:cubicBezTo>
                  <a:lnTo>
                    <a:pt x="15436" y="4004"/>
                  </a:lnTo>
                  <a:lnTo>
                    <a:pt x="13883" y="3724"/>
                  </a:lnTo>
                  <a:lnTo>
                    <a:pt x="13267" y="4479"/>
                  </a:lnTo>
                  <a:cubicBezTo>
                    <a:pt x="13404" y="4504"/>
                    <a:pt x="14409" y="4684"/>
                    <a:pt x="14409" y="4684"/>
                  </a:cubicBezTo>
                  <a:lnTo>
                    <a:pt x="14276" y="4848"/>
                  </a:lnTo>
                  <a:lnTo>
                    <a:pt x="13134" y="4643"/>
                  </a:lnTo>
                  <a:lnTo>
                    <a:pt x="12519" y="5397"/>
                  </a:lnTo>
                  <a:cubicBezTo>
                    <a:pt x="12661" y="5422"/>
                    <a:pt x="14072" y="5676"/>
                    <a:pt x="14072" y="5676"/>
                  </a:cubicBezTo>
                  <a:lnTo>
                    <a:pt x="13939" y="5840"/>
                  </a:lnTo>
                  <a:lnTo>
                    <a:pt x="12386" y="5561"/>
                  </a:lnTo>
                  <a:lnTo>
                    <a:pt x="11771" y="6315"/>
                  </a:lnTo>
                  <a:cubicBezTo>
                    <a:pt x="11908" y="6339"/>
                    <a:pt x="12913" y="6520"/>
                    <a:pt x="12913" y="6520"/>
                  </a:cubicBezTo>
                  <a:lnTo>
                    <a:pt x="12780" y="6684"/>
                  </a:lnTo>
                  <a:lnTo>
                    <a:pt x="11638" y="6478"/>
                  </a:lnTo>
                  <a:lnTo>
                    <a:pt x="11023" y="7232"/>
                  </a:lnTo>
                  <a:cubicBezTo>
                    <a:pt x="11164" y="7258"/>
                    <a:pt x="12575" y="7513"/>
                    <a:pt x="12575" y="7513"/>
                  </a:cubicBezTo>
                  <a:lnTo>
                    <a:pt x="12442" y="7677"/>
                  </a:lnTo>
                  <a:lnTo>
                    <a:pt x="10890" y="7396"/>
                  </a:lnTo>
                  <a:lnTo>
                    <a:pt x="10274" y="8151"/>
                  </a:lnTo>
                  <a:cubicBezTo>
                    <a:pt x="10411" y="8176"/>
                    <a:pt x="11416" y="8356"/>
                    <a:pt x="11416" y="8356"/>
                  </a:cubicBezTo>
                  <a:lnTo>
                    <a:pt x="11283" y="8520"/>
                  </a:lnTo>
                  <a:lnTo>
                    <a:pt x="10141" y="8315"/>
                  </a:lnTo>
                  <a:lnTo>
                    <a:pt x="9526" y="9069"/>
                  </a:lnTo>
                  <a:cubicBezTo>
                    <a:pt x="9667" y="9094"/>
                    <a:pt x="11079" y="9348"/>
                    <a:pt x="11079" y="9348"/>
                  </a:cubicBezTo>
                  <a:lnTo>
                    <a:pt x="10946" y="9512"/>
                  </a:lnTo>
                  <a:lnTo>
                    <a:pt x="9392" y="9232"/>
                  </a:lnTo>
                  <a:lnTo>
                    <a:pt x="8778" y="9986"/>
                  </a:lnTo>
                  <a:cubicBezTo>
                    <a:pt x="8914" y="10011"/>
                    <a:pt x="9919" y="10193"/>
                    <a:pt x="9919" y="10193"/>
                  </a:cubicBezTo>
                  <a:lnTo>
                    <a:pt x="9786" y="10355"/>
                  </a:lnTo>
                  <a:lnTo>
                    <a:pt x="8644" y="10150"/>
                  </a:lnTo>
                  <a:lnTo>
                    <a:pt x="8029" y="10905"/>
                  </a:lnTo>
                  <a:cubicBezTo>
                    <a:pt x="8170" y="10930"/>
                    <a:pt x="9582" y="11185"/>
                    <a:pt x="9582" y="11184"/>
                  </a:cubicBezTo>
                  <a:lnTo>
                    <a:pt x="9449" y="11348"/>
                  </a:lnTo>
                  <a:lnTo>
                    <a:pt x="7896" y="11068"/>
                  </a:lnTo>
                  <a:lnTo>
                    <a:pt x="7281" y="11823"/>
                  </a:lnTo>
                  <a:cubicBezTo>
                    <a:pt x="7417" y="11847"/>
                    <a:pt x="8423" y="12028"/>
                    <a:pt x="8423" y="12028"/>
                  </a:cubicBezTo>
                  <a:lnTo>
                    <a:pt x="8289" y="12192"/>
                  </a:lnTo>
                  <a:lnTo>
                    <a:pt x="7147" y="11987"/>
                  </a:lnTo>
                  <a:lnTo>
                    <a:pt x="6533" y="12740"/>
                  </a:lnTo>
                  <a:cubicBezTo>
                    <a:pt x="6674" y="12766"/>
                    <a:pt x="8086" y="13020"/>
                    <a:pt x="8086" y="13020"/>
                  </a:cubicBezTo>
                  <a:lnTo>
                    <a:pt x="7952" y="13184"/>
                  </a:lnTo>
                  <a:lnTo>
                    <a:pt x="6399" y="12904"/>
                  </a:lnTo>
                  <a:lnTo>
                    <a:pt x="5784" y="13659"/>
                  </a:lnTo>
                  <a:cubicBezTo>
                    <a:pt x="5920" y="13684"/>
                    <a:pt x="6926" y="13864"/>
                    <a:pt x="6926" y="13864"/>
                  </a:cubicBezTo>
                  <a:lnTo>
                    <a:pt x="6792" y="14028"/>
                  </a:lnTo>
                  <a:lnTo>
                    <a:pt x="5651" y="13822"/>
                  </a:lnTo>
                  <a:lnTo>
                    <a:pt x="5036" y="14577"/>
                  </a:lnTo>
                  <a:cubicBezTo>
                    <a:pt x="5177" y="14602"/>
                    <a:pt x="6589" y="14856"/>
                    <a:pt x="6589" y="14856"/>
                  </a:cubicBezTo>
                  <a:lnTo>
                    <a:pt x="6455" y="15020"/>
                  </a:lnTo>
                  <a:lnTo>
                    <a:pt x="4902" y="14741"/>
                  </a:lnTo>
                  <a:lnTo>
                    <a:pt x="4288" y="15494"/>
                  </a:lnTo>
                  <a:cubicBezTo>
                    <a:pt x="4424" y="15519"/>
                    <a:pt x="5430" y="15700"/>
                    <a:pt x="5430" y="15700"/>
                  </a:cubicBezTo>
                  <a:lnTo>
                    <a:pt x="5296" y="15863"/>
                  </a:lnTo>
                  <a:lnTo>
                    <a:pt x="4154" y="15658"/>
                  </a:lnTo>
                  <a:lnTo>
                    <a:pt x="3540" y="16412"/>
                  </a:lnTo>
                  <a:cubicBezTo>
                    <a:pt x="3681" y="16437"/>
                    <a:pt x="5093" y="16691"/>
                    <a:pt x="5093" y="16691"/>
                  </a:cubicBezTo>
                  <a:lnTo>
                    <a:pt x="4959" y="16855"/>
                  </a:lnTo>
                  <a:lnTo>
                    <a:pt x="3406" y="16576"/>
                  </a:lnTo>
                  <a:lnTo>
                    <a:pt x="2791" y="17331"/>
                  </a:lnTo>
                  <a:cubicBezTo>
                    <a:pt x="2927" y="17355"/>
                    <a:pt x="3933" y="17536"/>
                    <a:pt x="3933" y="17536"/>
                  </a:cubicBezTo>
                  <a:lnTo>
                    <a:pt x="3799" y="17700"/>
                  </a:lnTo>
                  <a:lnTo>
                    <a:pt x="2658" y="17493"/>
                  </a:lnTo>
                  <a:lnTo>
                    <a:pt x="2042" y="18248"/>
                  </a:lnTo>
                  <a:cubicBezTo>
                    <a:pt x="2184" y="18274"/>
                    <a:pt x="3596" y="18528"/>
                    <a:pt x="3596" y="18528"/>
                  </a:cubicBezTo>
                  <a:lnTo>
                    <a:pt x="3462" y="18692"/>
                  </a:lnTo>
                  <a:lnTo>
                    <a:pt x="1909" y="18412"/>
                  </a:lnTo>
                  <a:lnTo>
                    <a:pt x="1294" y="19166"/>
                  </a:lnTo>
                  <a:cubicBezTo>
                    <a:pt x="1431" y="19191"/>
                    <a:pt x="2436" y="19371"/>
                    <a:pt x="2436" y="19371"/>
                  </a:cubicBezTo>
                  <a:lnTo>
                    <a:pt x="2303" y="19535"/>
                  </a:lnTo>
                  <a:lnTo>
                    <a:pt x="1161" y="19330"/>
                  </a:lnTo>
                  <a:lnTo>
                    <a:pt x="546" y="20084"/>
                  </a:lnTo>
                  <a:cubicBezTo>
                    <a:pt x="688" y="20109"/>
                    <a:pt x="2099" y="20364"/>
                    <a:pt x="2099" y="20364"/>
                  </a:cubicBezTo>
                  <a:lnTo>
                    <a:pt x="1966" y="20527"/>
                  </a:lnTo>
                  <a:lnTo>
                    <a:pt x="413" y="20248"/>
                  </a:lnTo>
                  <a:lnTo>
                    <a:pt x="0" y="20754"/>
                  </a:lnTo>
                  <a:lnTo>
                    <a:pt x="4681" y="21600"/>
                  </a:lnTo>
                  <a:lnTo>
                    <a:pt x="21600" y="846"/>
                  </a:lnTo>
                  <a:lnTo>
                    <a:pt x="16919" y="0"/>
                  </a:lnTo>
                  <a:close/>
                  <a:moveTo>
                    <a:pt x="18807" y="978"/>
                  </a:moveTo>
                  <a:cubicBezTo>
                    <a:pt x="19275" y="1062"/>
                    <a:pt x="19509" y="1308"/>
                    <a:pt x="19330" y="1528"/>
                  </a:cubicBezTo>
                  <a:cubicBezTo>
                    <a:pt x="19151" y="1748"/>
                    <a:pt x="18626" y="1858"/>
                    <a:pt x="18158" y="1774"/>
                  </a:cubicBezTo>
                  <a:cubicBezTo>
                    <a:pt x="17691" y="1689"/>
                    <a:pt x="17457" y="1442"/>
                    <a:pt x="17637" y="1222"/>
                  </a:cubicBezTo>
                  <a:cubicBezTo>
                    <a:pt x="17816" y="1002"/>
                    <a:pt x="18340" y="893"/>
                    <a:pt x="18807" y="978"/>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85" name="Shape"/>
            <p:cNvSpPr/>
            <p:nvPr/>
          </p:nvSpPr>
          <p:spPr>
            <a:xfrm>
              <a:off x="6163260" y="8055895"/>
              <a:ext cx="372592" cy="415520"/>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6" name="Shape"/>
            <p:cNvSpPr/>
            <p:nvPr/>
          </p:nvSpPr>
          <p:spPr>
            <a:xfrm>
              <a:off x="4721295" y="6557112"/>
              <a:ext cx="499875" cy="482447"/>
            </a:xfrm>
            <a:custGeom>
              <a:avLst/>
              <a:gdLst/>
              <a:ahLst/>
              <a:cxnLst>
                <a:cxn ang="0">
                  <a:pos x="wd2" y="hd2"/>
                </a:cxn>
                <a:cxn ang="5400000">
                  <a:pos x="wd2" y="hd2"/>
                </a:cxn>
                <a:cxn ang="10800000">
                  <a:pos x="wd2" y="hd2"/>
                </a:cxn>
                <a:cxn ang="16200000">
                  <a:pos x="wd2" y="hd2"/>
                </a:cxn>
              </a:cxnLst>
              <a:rect l="0" t="0" r="r" b="b"/>
              <a:pathLst>
                <a:path w="21595" h="21600" extrusionOk="0">
                  <a:moveTo>
                    <a:pt x="8914" y="18801"/>
                  </a:moveTo>
                  <a:lnTo>
                    <a:pt x="4785" y="21600"/>
                  </a:lnTo>
                  <a:lnTo>
                    <a:pt x="4816" y="16426"/>
                  </a:lnTo>
                  <a:cubicBezTo>
                    <a:pt x="4816" y="16426"/>
                    <a:pt x="8914" y="18801"/>
                    <a:pt x="8914" y="18801"/>
                  </a:cubicBezTo>
                  <a:close/>
                  <a:moveTo>
                    <a:pt x="13648" y="9886"/>
                  </a:moveTo>
                  <a:cubicBezTo>
                    <a:pt x="14256" y="10473"/>
                    <a:pt x="14710" y="11017"/>
                    <a:pt x="14897" y="11332"/>
                  </a:cubicBezTo>
                  <a:cubicBezTo>
                    <a:pt x="15850" y="10515"/>
                    <a:pt x="17245" y="10354"/>
                    <a:pt x="18616" y="11148"/>
                  </a:cubicBezTo>
                  <a:cubicBezTo>
                    <a:pt x="20411" y="12189"/>
                    <a:pt x="21595" y="16528"/>
                    <a:pt x="21595" y="16528"/>
                  </a:cubicBezTo>
                  <a:cubicBezTo>
                    <a:pt x="21595" y="16528"/>
                    <a:pt x="21592" y="16527"/>
                    <a:pt x="21588" y="16526"/>
                  </a:cubicBezTo>
                  <a:cubicBezTo>
                    <a:pt x="21592" y="16529"/>
                    <a:pt x="21593" y="16531"/>
                    <a:pt x="21593" y="16531"/>
                  </a:cubicBezTo>
                  <a:cubicBezTo>
                    <a:pt x="21593" y="16531"/>
                    <a:pt x="17444" y="17785"/>
                    <a:pt x="15649" y="16745"/>
                  </a:cubicBezTo>
                  <a:cubicBezTo>
                    <a:pt x="14292" y="15958"/>
                    <a:pt x="13682" y="14654"/>
                    <a:pt x="13824" y="13387"/>
                  </a:cubicBezTo>
                  <a:cubicBezTo>
                    <a:pt x="13475" y="13392"/>
                    <a:pt x="12782" y="13278"/>
                    <a:pt x="11970" y="13046"/>
                  </a:cubicBezTo>
                  <a:lnTo>
                    <a:pt x="9286" y="18101"/>
                  </a:lnTo>
                  <a:lnTo>
                    <a:pt x="5188" y="15725"/>
                  </a:lnTo>
                  <a:lnTo>
                    <a:pt x="7746" y="10909"/>
                  </a:lnTo>
                  <a:cubicBezTo>
                    <a:pt x="5611" y="9358"/>
                    <a:pt x="2500" y="6818"/>
                    <a:pt x="1282" y="5700"/>
                  </a:cubicBezTo>
                  <a:cubicBezTo>
                    <a:pt x="139" y="4651"/>
                    <a:pt x="14" y="4208"/>
                    <a:pt x="8" y="4074"/>
                  </a:cubicBezTo>
                  <a:cubicBezTo>
                    <a:pt x="-5" y="4066"/>
                    <a:pt x="-1" y="4060"/>
                    <a:pt x="9" y="4052"/>
                  </a:cubicBezTo>
                  <a:cubicBezTo>
                    <a:pt x="10" y="4035"/>
                    <a:pt x="13" y="4026"/>
                    <a:pt x="13" y="4026"/>
                  </a:cubicBezTo>
                  <a:cubicBezTo>
                    <a:pt x="143" y="3970"/>
                    <a:pt x="568" y="3846"/>
                    <a:pt x="2025" y="4303"/>
                  </a:cubicBezTo>
                  <a:cubicBezTo>
                    <a:pt x="3577" y="4790"/>
                    <a:pt x="7287" y="6203"/>
                    <a:pt x="9677" y="7273"/>
                  </a:cubicBezTo>
                  <a:lnTo>
                    <a:pt x="11818" y="3240"/>
                  </a:lnTo>
                  <a:lnTo>
                    <a:pt x="15917" y="5613"/>
                  </a:lnTo>
                  <a:cubicBezTo>
                    <a:pt x="15917" y="5613"/>
                    <a:pt x="13648" y="9886"/>
                    <a:pt x="13648" y="9886"/>
                  </a:cubicBezTo>
                  <a:close/>
                  <a:moveTo>
                    <a:pt x="12197" y="2525"/>
                  </a:moveTo>
                  <a:lnTo>
                    <a:pt x="13538" y="0"/>
                  </a:lnTo>
                  <a:lnTo>
                    <a:pt x="17637" y="2372"/>
                  </a:lnTo>
                  <a:lnTo>
                    <a:pt x="16296" y="4898"/>
                  </a:lnTo>
                  <a:cubicBezTo>
                    <a:pt x="16296" y="4898"/>
                    <a:pt x="12197" y="2525"/>
                    <a:pt x="12197" y="2525"/>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7" name="Shape"/>
            <p:cNvSpPr/>
            <p:nvPr/>
          </p:nvSpPr>
          <p:spPr>
            <a:xfrm>
              <a:off x="3023855" y="8367297"/>
              <a:ext cx="356722" cy="384580"/>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2"/>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88" name="Shape"/>
            <p:cNvSpPr/>
            <p:nvPr/>
          </p:nvSpPr>
          <p:spPr>
            <a:xfrm>
              <a:off x="3011062" y="7974983"/>
              <a:ext cx="326177" cy="37969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93" y="15970"/>
                  </a:lnTo>
                  <a:lnTo>
                    <a:pt x="15488" y="19464"/>
                  </a:lnTo>
                  <a:cubicBezTo>
                    <a:pt x="15488" y="19464"/>
                    <a:pt x="21600" y="21600"/>
                    <a:pt x="21600" y="21600"/>
                  </a:cubicBezTo>
                  <a:close/>
                  <a:moveTo>
                    <a:pt x="14827" y="18782"/>
                  </a:moveTo>
                  <a:lnTo>
                    <a:pt x="19632" y="15288"/>
                  </a:lnTo>
                  <a:lnTo>
                    <a:pt x="7863" y="3150"/>
                  </a:lnTo>
                  <a:lnTo>
                    <a:pt x="3055" y="6642"/>
                  </a:lnTo>
                  <a:cubicBezTo>
                    <a:pt x="3055" y="6642"/>
                    <a:pt x="14827" y="18782"/>
                    <a:pt x="14827" y="18782"/>
                  </a:cubicBezTo>
                  <a:close/>
                  <a:moveTo>
                    <a:pt x="2382" y="5946"/>
                  </a:moveTo>
                  <a:lnTo>
                    <a:pt x="7189" y="2455"/>
                  </a:lnTo>
                  <a:lnTo>
                    <a:pt x="4808" y="0"/>
                  </a:lnTo>
                  <a:lnTo>
                    <a:pt x="0" y="3492"/>
                  </a:lnTo>
                  <a:cubicBezTo>
                    <a:pt x="0" y="3492"/>
                    <a:pt x="2382" y="5946"/>
                    <a:pt x="2382" y="5946"/>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89" name="Shape"/>
            <p:cNvSpPr/>
            <p:nvPr/>
          </p:nvSpPr>
          <p:spPr>
            <a:xfrm>
              <a:off x="4060510" y="7355323"/>
              <a:ext cx="296372" cy="277930"/>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0" name="Shape"/>
            <p:cNvSpPr/>
            <p:nvPr/>
          </p:nvSpPr>
          <p:spPr>
            <a:xfrm>
              <a:off x="6433462" y="8484767"/>
              <a:ext cx="296372" cy="277930"/>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1" name="Shape"/>
            <p:cNvSpPr/>
            <p:nvPr/>
          </p:nvSpPr>
          <p:spPr>
            <a:xfrm>
              <a:off x="741590" y="5992528"/>
              <a:ext cx="1118460" cy="936581"/>
            </a:xfrm>
            <a:custGeom>
              <a:avLst/>
              <a:gdLst/>
              <a:ahLst/>
              <a:cxnLst>
                <a:cxn ang="0">
                  <a:pos x="wd2" y="hd2"/>
                </a:cxn>
                <a:cxn ang="5400000">
                  <a:pos x="wd2" y="hd2"/>
                </a:cxn>
                <a:cxn ang="10800000">
                  <a:pos x="wd2" y="hd2"/>
                </a:cxn>
                <a:cxn ang="16200000">
                  <a:pos x="wd2" y="hd2"/>
                </a:cxn>
              </a:cxnLst>
              <a:rect l="0" t="0" r="r" b="b"/>
              <a:pathLst>
                <a:path w="21307" h="21060" extrusionOk="0">
                  <a:moveTo>
                    <a:pt x="5067" y="1750"/>
                  </a:moveTo>
                  <a:cubicBezTo>
                    <a:pt x="3889" y="2786"/>
                    <a:pt x="2937" y="4242"/>
                    <a:pt x="2399" y="6004"/>
                  </a:cubicBezTo>
                  <a:cubicBezTo>
                    <a:pt x="1643" y="8478"/>
                    <a:pt x="1865" y="11194"/>
                    <a:pt x="2990" y="13444"/>
                  </a:cubicBezTo>
                  <a:cubicBezTo>
                    <a:pt x="3870" y="15270"/>
                    <a:pt x="5250" y="16661"/>
                    <a:pt x="6922" y="17381"/>
                  </a:cubicBezTo>
                  <a:cubicBezTo>
                    <a:pt x="9451" y="18470"/>
                    <a:pt x="12240" y="17908"/>
                    <a:pt x="14313" y="15903"/>
                  </a:cubicBezTo>
                  <a:cubicBezTo>
                    <a:pt x="18651" y="11420"/>
                    <a:pt x="17421" y="3050"/>
                    <a:pt x="12063" y="580"/>
                  </a:cubicBezTo>
                  <a:cubicBezTo>
                    <a:pt x="9632" y="-540"/>
                    <a:pt x="7029" y="24"/>
                    <a:pt x="5067" y="1750"/>
                  </a:cubicBezTo>
                  <a:close/>
                  <a:moveTo>
                    <a:pt x="144" y="7069"/>
                  </a:moveTo>
                  <a:cubicBezTo>
                    <a:pt x="-293" y="10042"/>
                    <a:pt x="271" y="13045"/>
                    <a:pt x="1730" y="15515"/>
                  </a:cubicBezTo>
                  <a:cubicBezTo>
                    <a:pt x="3189" y="17984"/>
                    <a:pt x="5373" y="19623"/>
                    <a:pt x="7873" y="20142"/>
                  </a:cubicBezTo>
                  <a:cubicBezTo>
                    <a:pt x="10701" y="20729"/>
                    <a:pt x="13525" y="19737"/>
                    <a:pt x="15626" y="17642"/>
                  </a:cubicBezTo>
                  <a:cubicBezTo>
                    <a:pt x="16046" y="17223"/>
                    <a:pt x="16441" y="16757"/>
                    <a:pt x="16797" y="16253"/>
                  </a:cubicBezTo>
                  <a:lnTo>
                    <a:pt x="17968" y="17913"/>
                  </a:lnTo>
                  <a:lnTo>
                    <a:pt x="15970" y="19907"/>
                  </a:lnTo>
                  <a:lnTo>
                    <a:pt x="16784" y="21060"/>
                  </a:lnTo>
                  <a:lnTo>
                    <a:pt x="21307" y="16547"/>
                  </a:lnTo>
                  <a:lnTo>
                    <a:pt x="20493" y="15394"/>
                  </a:lnTo>
                  <a:lnTo>
                    <a:pt x="18938" y="16946"/>
                  </a:lnTo>
                  <a:lnTo>
                    <a:pt x="17563" y="14997"/>
                  </a:lnTo>
                  <a:cubicBezTo>
                    <a:pt x="17707" y="14725"/>
                    <a:pt x="17841" y="14444"/>
                    <a:pt x="17966" y="14155"/>
                  </a:cubicBezTo>
                  <a:cubicBezTo>
                    <a:pt x="18091" y="13866"/>
                    <a:pt x="18199" y="13565"/>
                    <a:pt x="18303" y="13259"/>
                  </a:cubicBezTo>
                  <a:lnTo>
                    <a:pt x="17136" y="12696"/>
                  </a:lnTo>
                  <a:cubicBezTo>
                    <a:pt x="15692" y="16941"/>
                    <a:pt x="11882" y="19452"/>
                    <a:pt x="8083" y="18663"/>
                  </a:cubicBezTo>
                  <a:cubicBezTo>
                    <a:pt x="5916" y="18213"/>
                    <a:pt x="4035" y="16787"/>
                    <a:pt x="2770" y="14646"/>
                  </a:cubicBezTo>
                  <a:cubicBezTo>
                    <a:pt x="1505" y="12506"/>
                    <a:pt x="1009" y="9913"/>
                    <a:pt x="1387" y="7336"/>
                  </a:cubicBezTo>
                  <a:lnTo>
                    <a:pt x="144" y="7069"/>
                  </a:lnTo>
                  <a:close/>
                  <a:moveTo>
                    <a:pt x="5335" y="2837"/>
                  </a:moveTo>
                  <a:cubicBezTo>
                    <a:pt x="5642" y="2548"/>
                    <a:pt x="5974" y="2294"/>
                    <a:pt x="6321" y="2074"/>
                  </a:cubicBezTo>
                  <a:cubicBezTo>
                    <a:pt x="6377" y="2352"/>
                    <a:pt x="6420" y="2628"/>
                    <a:pt x="6454" y="2908"/>
                  </a:cubicBezTo>
                  <a:cubicBezTo>
                    <a:pt x="6487" y="3187"/>
                    <a:pt x="6509" y="3473"/>
                    <a:pt x="6523" y="3753"/>
                  </a:cubicBezTo>
                  <a:cubicBezTo>
                    <a:pt x="6184" y="3733"/>
                    <a:pt x="5841" y="3731"/>
                    <a:pt x="5502" y="3739"/>
                  </a:cubicBezTo>
                  <a:cubicBezTo>
                    <a:pt x="5162" y="3747"/>
                    <a:pt x="4828" y="3763"/>
                    <a:pt x="4490" y="3799"/>
                  </a:cubicBezTo>
                  <a:cubicBezTo>
                    <a:pt x="4750" y="3452"/>
                    <a:pt x="5029" y="3126"/>
                    <a:pt x="5335" y="2837"/>
                  </a:cubicBezTo>
                  <a:close/>
                  <a:moveTo>
                    <a:pt x="3789" y="4906"/>
                  </a:moveTo>
                  <a:cubicBezTo>
                    <a:pt x="4243" y="4825"/>
                    <a:pt x="4700" y="4770"/>
                    <a:pt x="5156" y="4744"/>
                  </a:cubicBezTo>
                  <a:cubicBezTo>
                    <a:pt x="5613" y="4718"/>
                    <a:pt x="6071" y="4720"/>
                    <a:pt x="6527" y="4748"/>
                  </a:cubicBezTo>
                  <a:cubicBezTo>
                    <a:pt x="6511" y="5145"/>
                    <a:pt x="6474" y="5551"/>
                    <a:pt x="6416" y="5943"/>
                  </a:cubicBezTo>
                  <a:cubicBezTo>
                    <a:pt x="6358" y="6336"/>
                    <a:pt x="6283" y="6722"/>
                    <a:pt x="6183" y="7107"/>
                  </a:cubicBezTo>
                  <a:lnTo>
                    <a:pt x="3360" y="5893"/>
                  </a:lnTo>
                  <a:cubicBezTo>
                    <a:pt x="3422" y="5725"/>
                    <a:pt x="3488" y="5551"/>
                    <a:pt x="3560" y="5388"/>
                  </a:cubicBezTo>
                  <a:cubicBezTo>
                    <a:pt x="3631" y="5226"/>
                    <a:pt x="3708" y="5062"/>
                    <a:pt x="3789" y="4906"/>
                  </a:cubicBezTo>
                  <a:close/>
                  <a:moveTo>
                    <a:pt x="7125" y="1577"/>
                  </a:moveTo>
                  <a:cubicBezTo>
                    <a:pt x="7809" y="1267"/>
                    <a:pt x="8522" y="1093"/>
                    <a:pt x="9239" y="1060"/>
                  </a:cubicBezTo>
                  <a:cubicBezTo>
                    <a:pt x="9955" y="1028"/>
                    <a:pt x="10670" y="1129"/>
                    <a:pt x="11369" y="1374"/>
                  </a:cubicBezTo>
                  <a:lnTo>
                    <a:pt x="10388" y="4606"/>
                  </a:lnTo>
                  <a:cubicBezTo>
                    <a:pt x="9901" y="4415"/>
                    <a:pt x="9404" y="4250"/>
                    <a:pt x="8905" y="4121"/>
                  </a:cubicBezTo>
                  <a:cubicBezTo>
                    <a:pt x="8407" y="3991"/>
                    <a:pt x="7907" y="3892"/>
                    <a:pt x="7401" y="3826"/>
                  </a:cubicBezTo>
                  <a:cubicBezTo>
                    <a:pt x="7389" y="3448"/>
                    <a:pt x="7359" y="3070"/>
                    <a:pt x="7314" y="2693"/>
                  </a:cubicBezTo>
                  <a:cubicBezTo>
                    <a:pt x="7268" y="2316"/>
                    <a:pt x="7205" y="1951"/>
                    <a:pt x="7125" y="1577"/>
                  </a:cubicBezTo>
                  <a:close/>
                  <a:moveTo>
                    <a:pt x="3066" y="6829"/>
                  </a:moveTo>
                  <a:lnTo>
                    <a:pt x="5890" y="8044"/>
                  </a:lnTo>
                  <a:cubicBezTo>
                    <a:pt x="5764" y="8385"/>
                    <a:pt x="5625" y="8720"/>
                    <a:pt x="5468" y="9041"/>
                  </a:cubicBezTo>
                  <a:cubicBezTo>
                    <a:pt x="5310" y="9362"/>
                    <a:pt x="5138" y="9667"/>
                    <a:pt x="4951" y="9964"/>
                  </a:cubicBezTo>
                  <a:cubicBezTo>
                    <a:pt x="4578" y="9630"/>
                    <a:pt x="4217" y="9280"/>
                    <a:pt x="3874" y="8903"/>
                  </a:cubicBezTo>
                  <a:cubicBezTo>
                    <a:pt x="3532" y="8526"/>
                    <a:pt x="3202" y="8132"/>
                    <a:pt x="2893" y="7714"/>
                  </a:cubicBezTo>
                  <a:cubicBezTo>
                    <a:pt x="2915" y="7566"/>
                    <a:pt x="2943" y="7408"/>
                    <a:pt x="2973" y="7262"/>
                  </a:cubicBezTo>
                  <a:cubicBezTo>
                    <a:pt x="3002" y="7115"/>
                    <a:pt x="3030" y="6975"/>
                    <a:pt x="3066" y="6829"/>
                  </a:cubicBezTo>
                  <a:close/>
                  <a:moveTo>
                    <a:pt x="2802" y="9058"/>
                  </a:moveTo>
                  <a:cubicBezTo>
                    <a:pt x="3052" y="9362"/>
                    <a:pt x="3305" y="9651"/>
                    <a:pt x="3574" y="9931"/>
                  </a:cubicBezTo>
                  <a:cubicBezTo>
                    <a:pt x="3843" y="10211"/>
                    <a:pt x="4128" y="10481"/>
                    <a:pt x="4413" y="10737"/>
                  </a:cubicBezTo>
                  <a:cubicBezTo>
                    <a:pt x="4240" y="10960"/>
                    <a:pt x="4046" y="11176"/>
                    <a:pt x="3855" y="11379"/>
                  </a:cubicBezTo>
                  <a:cubicBezTo>
                    <a:pt x="3663" y="11582"/>
                    <a:pt x="3470" y="11771"/>
                    <a:pt x="3263" y="11953"/>
                  </a:cubicBezTo>
                  <a:cubicBezTo>
                    <a:pt x="3107" y="11486"/>
                    <a:pt x="2988" y="11009"/>
                    <a:pt x="2911" y="10525"/>
                  </a:cubicBezTo>
                  <a:cubicBezTo>
                    <a:pt x="2833" y="10041"/>
                    <a:pt x="2802" y="9550"/>
                    <a:pt x="2802" y="9058"/>
                  </a:cubicBezTo>
                  <a:close/>
                  <a:moveTo>
                    <a:pt x="7388" y="4838"/>
                  </a:moveTo>
                  <a:cubicBezTo>
                    <a:pt x="7847" y="4901"/>
                    <a:pt x="8303" y="5000"/>
                    <a:pt x="8754" y="5118"/>
                  </a:cubicBezTo>
                  <a:cubicBezTo>
                    <a:pt x="9206" y="5236"/>
                    <a:pt x="9653" y="5370"/>
                    <a:pt x="10094" y="5543"/>
                  </a:cubicBezTo>
                  <a:lnTo>
                    <a:pt x="9216" y="8418"/>
                  </a:lnTo>
                  <a:lnTo>
                    <a:pt x="6979" y="7448"/>
                  </a:lnTo>
                  <a:cubicBezTo>
                    <a:pt x="7094" y="7021"/>
                    <a:pt x="7183" y="6595"/>
                    <a:pt x="7252" y="6159"/>
                  </a:cubicBezTo>
                  <a:cubicBezTo>
                    <a:pt x="7322" y="5724"/>
                    <a:pt x="7367" y="5278"/>
                    <a:pt x="7388" y="4838"/>
                  </a:cubicBezTo>
                  <a:close/>
                  <a:moveTo>
                    <a:pt x="12165" y="1715"/>
                  </a:moveTo>
                  <a:cubicBezTo>
                    <a:pt x="12833" y="2062"/>
                    <a:pt x="13444" y="2537"/>
                    <a:pt x="13976" y="3110"/>
                  </a:cubicBezTo>
                  <a:cubicBezTo>
                    <a:pt x="14508" y="3682"/>
                    <a:pt x="14966" y="4359"/>
                    <a:pt x="15323" y="5120"/>
                  </a:cubicBezTo>
                  <a:cubicBezTo>
                    <a:pt x="15135" y="5280"/>
                    <a:pt x="14943" y="5448"/>
                    <a:pt x="14767" y="5624"/>
                  </a:cubicBezTo>
                  <a:cubicBezTo>
                    <a:pt x="14452" y="5938"/>
                    <a:pt x="14161" y="6276"/>
                    <a:pt x="13887" y="6638"/>
                  </a:cubicBezTo>
                  <a:cubicBezTo>
                    <a:pt x="13463" y="6301"/>
                    <a:pt x="13028" y="5991"/>
                    <a:pt x="12576" y="5709"/>
                  </a:cubicBezTo>
                  <a:cubicBezTo>
                    <a:pt x="12124" y="5427"/>
                    <a:pt x="11652" y="5181"/>
                    <a:pt x="11175" y="4956"/>
                  </a:cubicBezTo>
                  <a:lnTo>
                    <a:pt x="12165" y="1715"/>
                  </a:lnTo>
                  <a:close/>
                  <a:moveTo>
                    <a:pt x="6686" y="8385"/>
                  </a:moveTo>
                  <a:lnTo>
                    <a:pt x="8930" y="9364"/>
                  </a:lnTo>
                  <a:lnTo>
                    <a:pt x="8095" y="12078"/>
                  </a:lnTo>
                  <a:cubicBezTo>
                    <a:pt x="7666" y="11874"/>
                    <a:pt x="7252" y="11648"/>
                    <a:pt x="6844" y="11395"/>
                  </a:cubicBezTo>
                  <a:cubicBezTo>
                    <a:pt x="6436" y="11142"/>
                    <a:pt x="6042" y="10863"/>
                    <a:pt x="5658" y="10562"/>
                  </a:cubicBezTo>
                  <a:cubicBezTo>
                    <a:pt x="5865" y="10227"/>
                    <a:pt x="6051" y="9869"/>
                    <a:pt x="6224" y="9507"/>
                  </a:cubicBezTo>
                  <a:cubicBezTo>
                    <a:pt x="6396" y="9144"/>
                    <a:pt x="6550" y="8769"/>
                    <a:pt x="6686" y="8385"/>
                  </a:cubicBezTo>
                  <a:close/>
                  <a:moveTo>
                    <a:pt x="5128" y="11345"/>
                  </a:moveTo>
                  <a:cubicBezTo>
                    <a:pt x="5549" y="11679"/>
                    <a:pt x="5983" y="11985"/>
                    <a:pt x="6431" y="12264"/>
                  </a:cubicBezTo>
                  <a:cubicBezTo>
                    <a:pt x="6880" y="12543"/>
                    <a:pt x="7336" y="12801"/>
                    <a:pt x="7808" y="13024"/>
                  </a:cubicBezTo>
                  <a:lnTo>
                    <a:pt x="6820" y="16247"/>
                  </a:lnTo>
                  <a:cubicBezTo>
                    <a:pt x="6157" y="15902"/>
                    <a:pt x="5551" y="15438"/>
                    <a:pt x="5023" y="14872"/>
                  </a:cubicBezTo>
                  <a:cubicBezTo>
                    <a:pt x="4495" y="14305"/>
                    <a:pt x="4047" y="13633"/>
                    <a:pt x="3690" y="12881"/>
                  </a:cubicBezTo>
                  <a:cubicBezTo>
                    <a:pt x="3863" y="12733"/>
                    <a:pt x="4034" y="12589"/>
                    <a:pt x="4196" y="12427"/>
                  </a:cubicBezTo>
                  <a:cubicBezTo>
                    <a:pt x="4362" y="12261"/>
                    <a:pt x="4521" y="12078"/>
                    <a:pt x="4677" y="11897"/>
                  </a:cubicBezTo>
                  <a:cubicBezTo>
                    <a:pt x="4831" y="11717"/>
                    <a:pt x="4984" y="11537"/>
                    <a:pt x="5128" y="11345"/>
                  </a:cubicBezTo>
                  <a:close/>
                  <a:moveTo>
                    <a:pt x="10890" y="5884"/>
                  </a:moveTo>
                  <a:cubicBezTo>
                    <a:pt x="11322" y="6089"/>
                    <a:pt x="11745" y="6331"/>
                    <a:pt x="12155" y="6587"/>
                  </a:cubicBezTo>
                  <a:cubicBezTo>
                    <a:pt x="12566" y="6842"/>
                    <a:pt x="12970" y="7118"/>
                    <a:pt x="13357" y="7421"/>
                  </a:cubicBezTo>
                  <a:cubicBezTo>
                    <a:pt x="13134" y="7776"/>
                    <a:pt x="12924" y="8141"/>
                    <a:pt x="12741" y="8527"/>
                  </a:cubicBezTo>
                  <a:cubicBezTo>
                    <a:pt x="12557" y="8912"/>
                    <a:pt x="12392" y="9316"/>
                    <a:pt x="12250" y="9728"/>
                  </a:cubicBezTo>
                  <a:lnTo>
                    <a:pt x="10012" y="8759"/>
                  </a:lnTo>
                  <a:lnTo>
                    <a:pt x="10890" y="5884"/>
                  </a:lnTo>
                  <a:close/>
                  <a:moveTo>
                    <a:pt x="9726" y="9705"/>
                  </a:moveTo>
                  <a:lnTo>
                    <a:pt x="11963" y="10675"/>
                  </a:lnTo>
                  <a:cubicBezTo>
                    <a:pt x="11858" y="11076"/>
                    <a:pt x="11775" y="11484"/>
                    <a:pt x="11711" y="11892"/>
                  </a:cubicBezTo>
                  <a:cubicBezTo>
                    <a:pt x="11647" y="12300"/>
                    <a:pt x="11605" y="12708"/>
                    <a:pt x="11582" y="13122"/>
                  </a:cubicBezTo>
                  <a:cubicBezTo>
                    <a:pt x="11125" y="13058"/>
                    <a:pt x="10671" y="12970"/>
                    <a:pt x="10223" y="12852"/>
                  </a:cubicBezTo>
                  <a:cubicBezTo>
                    <a:pt x="9773" y="12734"/>
                    <a:pt x="9330" y="12590"/>
                    <a:pt x="8891" y="12418"/>
                  </a:cubicBezTo>
                  <a:lnTo>
                    <a:pt x="9726" y="9705"/>
                  </a:lnTo>
                  <a:close/>
                  <a:moveTo>
                    <a:pt x="15110" y="6654"/>
                  </a:moveTo>
                  <a:cubicBezTo>
                    <a:pt x="15286" y="6466"/>
                    <a:pt x="15468" y="6292"/>
                    <a:pt x="15660" y="6122"/>
                  </a:cubicBezTo>
                  <a:cubicBezTo>
                    <a:pt x="15809" y="6563"/>
                    <a:pt x="15931" y="7010"/>
                    <a:pt x="16010" y="7467"/>
                  </a:cubicBezTo>
                  <a:cubicBezTo>
                    <a:pt x="16090" y="7923"/>
                    <a:pt x="16131" y="8380"/>
                    <a:pt x="16141" y="8843"/>
                  </a:cubicBezTo>
                  <a:cubicBezTo>
                    <a:pt x="15901" y="8555"/>
                    <a:pt x="15654" y="8278"/>
                    <a:pt x="15397" y="8011"/>
                  </a:cubicBezTo>
                  <a:cubicBezTo>
                    <a:pt x="15141" y="7744"/>
                    <a:pt x="14873" y="7491"/>
                    <a:pt x="14601" y="7246"/>
                  </a:cubicBezTo>
                  <a:cubicBezTo>
                    <a:pt x="14764" y="7041"/>
                    <a:pt x="14933" y="6843"/>
                    <a:pt x="15110" y="6654"/>
                  </a:cubicBezTo>
                  <a:close/>
                  <a:moveTo>
                    <a:pt x="8605" y="13365"/>
                  </a:moveTo>
                  <a:cubicBezTo>
                    <a:pt x="9087" y="13555"/>
                    <a:pt x="9570" y="13711"/>
                    <a:pt x="10065" y="13839"/>
                  </a:cubicBezTo>
                  <a:cubicBezTo>
                    <a:pt x="10559" y="13968"/>
                    <a:pt x="11066" y="14067"/>
                    <a:pt x="11569" y="14134"/>
                  </a:cubicBezTo>
                  <a:cubicBezTo>
                    <a:pt x="11579" y="14515"/>
                    <a:pt x="11603" y="14896"/>
                    <a:pt x="11648" y="15275"/>
                  </a:cubicBezTo>
                  <a:cubicBezTo>
                    <a:pt x="11692" y="15655"/>
                    <a:pt x="11756" y="16033"/>
                    <a:pt x="11835" y="16409"/>
                  </a:cubicBezTo>
                  <a:cubicBezTo>
                    <a:pt x="11155" y="16714"/>
                    <a:pt x="10449" y="16879"/>
                    <a:pt x="9738" y="16910"/>
                  </a:cubicBezTo>
                  <a:cubicBezTo>
                    <a:pt x="9027" y="16940"/>
                    <a:pt x="8310" y="16830"/>
                    <a:pt x="7616" y="16588"/>
                  </a:cubicBezTo>
                  <a:lnTo>
                    <a:pt x="8605" y="13365"/>
                  </a:lnTo>
                  <a:close/>
                  <a:moveTo>
                    <a:pt x="14057" y="8009"/>
                  </a:moveTo>
                  <a:cubicBezTo>
                    <a:pt x="14422" y="8337"/>
                    <a:pt x="14775" y="8689"/>
                    <a:pt x="15111" y="9059"/>
                  </a:cubicBezTo>
                  <a:cubicBezTo>
                    <a:pt x="15447" y="9428"/>
                    <a:pt x="15766" y="9827"/>
                    <a:pt x="16070" y="10236"/>
                  </a:cubicBezTo>
                  <a:cubicBezTo>
                    <a:pt x="16047" y="10416"/>
                    <a:pt x="16018" y="10584"/>
                    <a:pt x="15985" y="10762"/>
                  </a:cubicBezTo>
                  <a:cubicBezTo>
                    <a:pt x="15951" y="10941"/>
                    <a:pt x="15911" y="11125"/>
                    <a:pt x="15868" y="11302"/>
                  </a:cubicBezTo>
                  <a:lnTo>
                    <a:pt x="13053" y="10079"/>
                  </a:lnTo>
                  <a:cubicBezTo>
                    <a:pt x="13184" y="9711"/>
                    <a:pt x="13327" y="9356"/>
                    <a:pt x="13495" y="9010"/>
                  </a:cubicBezTo>
                  <a:cubicBezTo>
                    <a:pt x="13664" y="8666"/>
                    <a:pt x="13854" y="8327"/>
                    <a:pt x="14057" y="8009"/>
                  </a:cubicBezTo>
                  <a:close/>
                  <a:moveTo>
                    <a:pt x="12766" y="11025"/>
                  </a:moveTo>
                  <a:lnTo>
                    <a:pt x="15589" y="12240"/>
                  </a:lnTo>
                  <a:cubicBezTo>
                    <a:pt x="15538" y="12379"/>
                    <a:pt x="15478" y="12512"/>
                    <a:pt x="15420" y="12646"/>
                  </a:cubicBezTo>
                  <a:cubicBezTo>
                    <a:pt x="15362" y="12781"/>
                    <a:pt x="15300" y="12920"/>
                    <a:pt x="15235" y="13051"/>
                  </a:cubicBezTo>
                  <a:cubicBezTo>
                    <a:pt x="14772" y="13135"/>
                    <a:pt x="14310" y="13192"/>
                    <a:pt x="13844" y="13219"/>
                  </a:cubicBezTo>
                  <a:cubicBezTo>
                    <a:pt x="13378" y="13246"/>
                    <a:pt x="12908" y="13242"/>
                    <a:pt x="12443" y="13212"/>
                  </a:cubicBezTo>
                  <a:cubicBezTo>
                    <a:pt x="12460" y="12842"/>
                    <a:pt x="12494" y="12473"/>
                    <a:pt x="12547" y="12108"/>
                  </a:cubicBezTo>
                  <a:cubicBezTo>
                    <a:pt x="12600" y="11743"/>
                    <a:pt x="12676" y="11385"/>
                    <a:pt x="12766" y="11025"/>
                  </a:cubicBezTo>
                  <a:close/>
                  <a:moveTo>
                    <a:pt x="12438" y="14215"/>
                  </a:moveTo>
                  <a:cubicBezTo>
                    <a:pt x="12795" y="14238"/>
                    <a:pt x="13149" y="14243"/>
                    <a:pt x="13506" y="14234"/>
                  </a:cubicBezTo>
                  <a:cubicBezTo>
                    <a:pt x="13864" y="14225"/>
                    <a:pt x="14224" y="14203"/>
                    <a:pt x="14580" y="14162"/>
                  </a:cubicBezTo>
                  <a:cubicBezTo>
                    <a:pt x="14335" y="14509"/>
                    <a:pt x="14059" y="14834"/>
                    <a:pt x="13766" y="15127"/>
                  </a:cubicBezTo>
                  <a:cubicBezTo>
                    <a:pt x="13423" y="15469"/>
                    <a:pt x="13055" y="15771"/>
                    <a:pt x="12662" y="16025"/>
                  </a:cubicBezTo>
                  <a:cubicBezTo>
                    <a:pt x="12600" y="15726"/>
                    <a:pt x="12549" y="15427"/>
                    <a:pt x="12511" y="15126"/>
                  </a:cubicBezTo>
                  <a:cubicBezTo>
                    <a:pt x="12473" y="14824"/>
                    <a:pt x="12451" y="14518"/>
                    <a:pt x="12438" y="14215"/>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92" name="Shape"/>
            <p:cNvSpPr/>
            <p:nvPr/>
          </p:nvSpPr>
          <p:spPr>
            <a:xfrm>
              <a:off x="564203" y="5571819"/>
              <a:ext cx="379115" cy="408720"/>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1"/>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93" name="Shape"/>
            <p:cNvSpPr/>
            <p:nvPr/>
          </p:nvSpPr>
          <p:spPr>
            <a:xfrm>
              <a:off x="1644613" y="5340625"/>
              <a:ext cx="405962" cy="45273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5"/>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694" name="Shape"/>
            <p:cNvSpPr/>
            <p:nvPr/>
          </p:nvSpPr>
          <p:spPr>
            <a:xfrm>
              <a:off x="340671" y="3932845"/>
              <a:ext cx="455724" cy="640792"/>
            </a:xfrm>
            <a:custGeom>
              <a:avLst/>
              <a:gdLst/>
              <a:ahLst/>
              <a:cxnLst>
                <a:cxn ang="0">
                  <a:pos x="wd2" y="hd2"/>
                </a:cxn>
                <a:cxn ang="5400000">
                  <a:pos x="wd2" y="hd2"/>
                </a:cxn>
                <a:cxn ang="10800000">
                  <a:pos x="wd2" y="hd2"/>
                </a:cxn>
                <a:cxn ang="16200000">
                  <a:pos x="wd2" y="hd2"/>
                </a:cxn>
              </a:cxnLst>
              <a:rect l="0" t="0" r="r" b="b"/>
              <a:pathLst>
                <a:path w="19205" h="21362" extrusionOk="0">
                  <a:moveTo>
                    <a:pt x="10609" y="43"/>
                  </a:moveTo>
                  <a:cubicBezTo>
                    <a:pt x="8165" y="-162"/>
                    <a:pt x="5621" y="372"/>
                    <a:pt x="3560" y="1702"/>
                  </a:cubicBezTo>
                  <a:cubicBezTo>
                    <a:pt x="-561" y="4362"/>
                    <a:pt x="-1197" y="9181"/>
                    <a:pt x="2140" y="12465"/>
                  </a:cubicBezTo>
                  <a:cubicBezTo>
                    <a:pt x="4853" y="15135"/>
                    <a:pt x="9359" y="15971"/>
                    <a:pt x="13163" y="14762"/>
                  </a:cubicBezTo>
                  <a:cubicBezTo>
                    <a:pt x="13165" y="14832"/>
                    <a:pt x="13187" y="14904"/>
                    <a:pt x="13225" y="14972"/>
                  </a:cubicBezTo>
                  <a:lnTo>
                    <a:pt x="16612" y="21039"/>
                  </a:lnTo>
                  <a:cubicBezTo>
                    <a:pt x="16765" y="21313"/>
                    <a:pt x="17169" y="21438"/>
                    <a:pt x="17513" y="21316"/>
                  </a:cubicBezTo>
                  <a:lnTo>
                    <a:pt x="17878" y="21186"/>
                  </a:lnTo>
                  <a:cubicBezTo>
                    <a:pt x="18222" y="21064"/>
                    <a:pt x="18373" y="20741"/>
                    <a:pt x="18220" y="20467"/>
                  </a:cubicBezTo>
                  <a:lnTo>
                    <a:pt x="14832" y="14405"/>
                  </a:lnTo>
                  <a:cubicBezTo>
                    <a:pt x="14778" y="14307"/>
                    <a:pt x="14685" y="14238"/>
                    <a:pt x="14581" y="14183"/>
                  </a:cubicBezTo>
                  <a:cubicBezTo>
                    <a:pt x="14946" y="14006"/>
                    <a:pt x="15305" y="13816"/>
                    <a:pt x="15646" y="13596"/>
                  </a:cubicBezTo>
                  <a:cubicBezTo>
                    <a:pt x="19767" y="10937"/>
                    <a:pt x="20403" y="6118"/>
                    <a:pt x="17066" y="2833"/>
                  </a:cubicBezTo>
                  <a:cubicBezTo>
                    <a:pt x="15397" y="1191"/>
                    <a:pt x="13053" y="247"/>
                    <a:pt x="10609" y="43"/>
                  </a:cubicBezTo>
                  <a:close/>
                  <a:moveTo>
                    <a:pt x="10451" y="1237"/>
                  </a:moveTo>
                  <a:cubicBezTo>
                    <a:pt x="12511" y="1410"/>
                    <a:pt x="14487" y="2210"/>
                    <a:pt x="15893" y="3594"/>
                  </a:cubicBezTo>
                  <a:cubicBezTo>
                    <a:pt x="18705" y="6361"/>
                    <a:pt x="18170" y="10422"/>
                    <a:pt x="14697" y="12663"/>
                  </a:cubicBezTo>
                  <a:cubicBezTo>
                    <a:pt x="11225" y="14903"/>
                    <a:pt x="6130" y="14477"/>
                    <a:pt x="3318" y="11709"/>
                  </a:cubicBezTo>
                  <a:cubicBezTo>
                    <a:pt x="506" y="8942"/>
                    <a:pt x="1041" y="4882"/>
                    <a:pt x="4514" y="2641"/>
                  </a:cubicBezTo>
                  <a:cubicBezTo>
                    <a:pt x="6250" y="1520"/>
                    <a:pt x="8392" y="1065"/>
                    <a:pt x="10451" y="1237"/>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5" name="Shape"/>
            <p:cNvSpPr/>
            <p:nvPr/>
          </p:nvSpPr>
          <p:spPr>
            <a:xfrm>
              <a:off x="1595380" y="4912143"/>
              <a:ext cx="386710" cy="362647"/>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6" name="Shape"/>
            <p:cNvSpPr/>
            <p:nvPr/>
          </p:nvSpPr>
          <p:spPr>
            <a:xfrm>
              <a:off x="468782" y="4843689"/>
              <a:ext cx="481564" cy="597860"/>
            </a:xfrm>
            <a:custGeom>
              <a:avLst/>
              <a:gdLst/>
              <a:ahLst/>
              <a:cxnLst>
                <a:cxn ang="0">
                  <a:pos x="wd2" y="hd2"/>
                </a:cxn>
                <a:cxn ang="5400000">
                  <a:pos x="wd2" y="hd2"/>
                </a:cxn>
                <a:cxn ang="10800000">
                  <a:pos x="wd2" y="hd2"/>
                </a:cxn>
                <a:cxn ang="16200000">
                  <a:pos x="wd2" y="hd2"/>
                </a:cxn>
              </a:cxnLst>
              <a:rect l="0" t="0" r="r" b="b"/>
              <a:pathLst>
                <a:path w="21339" h="21341" extrusionOk="0">
                  <a:moveTo>
                    <a:pt x="19725" y="4962"/>
                  </a:moveTo>
                  <a:cubicBezTo>
                    <a:pt x="19481" y="4621"/>
                    <a:pt x="18944" y="4504"/>
                    <a:pt x="18524" y="4700"/>
                  </a:cubicBezTo>
                  <a:lnTo>
                    <a:pt x="16276" y="5753"/>
                  </a:lnTo>
                  <a:cubicBezTo>
                    <a:pt x="16665" y="6156"/>
                    <a:pt x="16967" y="6565"/>
                    <a:pt x="17201" y="6965"/>
                  </a:cubicBezTo>
                  <a:lnTo>
                    <a:pt x="19403" y="5935"/>
                  </a:lnTo>
                  <a:cubicBezTo>
                    <a:pt x="19823" y="5739"/>
                    <a:pt x="19967" y="5303"/>
                    <a:pt x="19725" y="4962"/>
                  </a:cubicBezTo>
                  <a:close/>
                  <a:moveTo>
                    <a:pt x="21339" y="9898"/>
                  </a:moveTo>
                  <a:cubicBezTo>
                    <a:pt x="21338" y="9504"/>
                    <a:pt x="20944" y="9185"/>
                    <a:pt x="20459" y="9185"/>
                  </a:cubicBezTo>
                  <a:lnTo>
                    <a:pt x="17939" y="9183"/>
                  </a:lnTo>
                  <a:cubicBezTo>
                    <a:pt x="17998" y="9688"/>
                    <a:pt x="17984" y="10167"/>
                    <a:pt x="17927" y="10609"/>
                  </a:cubicBezTo>
                  <a:lnTo>
                    <a:pt x="20460" y="10610"/>
                  </a:lnTo>
                  <a:cubicBezTo>
                    <a:pt x="20946" y="10610"/>
                    <a:pt x="21338" y="10292"/>
                    <a:pt x="21339" y="9898"/>
                  </a:cubicBezTo>
                  <a:close/>
                  <a:moveTo>
                    <a:pt x="4324" y="1565"/>
                  </a:moveTo>
                  <a:cubicBezTo>
                    <a:pt x="4080" y="1224"/>
                    <a:pt x="3543" y="1107"/>
                    <a:pt x="3123" y="1304"/>
                  </a:cubicBezTo>
                  <a:cubicBezTo>
                    <a:pt x="2703" y="1501"/>
                    <a:pt x="2559" y="1936"/>
                    <a:pt x="2802" y="2278"/>
                  </a:cubicBezTo>
                  <a:lnTo>
                    <a:pt x="4065" y="4052"/>
                  </a:lnTo>
                  <a:cubicBezTo>
                    <a:pt x="4512" y="3793"/>
                    <a:pt x="5019" y="3548"/>
                    <a:pt x="5588" y="3340"/>
                  </a:cubicBezTo>
                  <a:cubicBezTo>
                    <a:pt x="5588" y="3340"/>
                    <a:pt x="4324" y="1565"/>
                    <a:pt x="4324" y="1565"/>
                  </a:cubicBezTo>
                  <a:close/>
                  <a:moveTo>
                    <a:pt x="10086" y="713"/>
                  </a:moveTo>
                  <a:cubicBezTo>
                    <a:pt x="10086" y="319"/>
                    <a:pt x="9693" y="0"/>
                    <a:pt x="9207" y="0"/>
                  </a:cubicBezTo>
                  <a:cubicBezTo>
                    <a:pt x="8723" y="0"/>
                    <a:pt x="8330" y="319"/>
                    <a:pt x="8330" y="713"/>
                  </a:cubicBezTo>
                  <a:lnTo>
                    <a:pt x="8331" y="2772"/>
                  </a:lnTo>
                  <a:cubicBezTo>
                    <a:pt x="8876" y="2739"/>
                    <a:pt x="9464" y="2751"/>
                    <a:pt x="10088" y="2828"/>
                  </a:cubicBezTo>
                  <a:cubicBezTo>
                    <a:pt x="10088" y="2828"/>
                    <a:pt x="10086" y="713"/>
                    <a:pt x="10086" y="713"/>
                  </a:cubicBezTo>
                  <a:close/>
                  <a:moveTo>
                    <a:pt x="15284" y="1339"/>
                  </a:moveTo>
                  <a:cubicBezTo>
                    <a:pt x="14864" y="1142"/>
                    <a:pt x="14326" y="1258"/>
                    <a:pt x="14084" y="1599"/>
                  </a:cubicBezTo>
                  <a:lnTo>
                    <a:pt x="12730" y="3502"/>
                  </a:lnTo>
                  <a:cubicBezTo>
                    <a:pt x="12923" y="3577"/>
                    <a:pt x="14063" y="4115"/>
                    <a:pt x="14249" y="4220"/>
                  </a:cubicBezTo>
                  <a:lnTo>
                    <a:pt x="15606" y="2312"/>
                  </a:lnTo>
                  <a:cubicBezTo>
                    <a:pt x="15849" y="1971"/>
                    <a:pt x="15704" y="1536"/>
                    <a:pt x="15284" y="1339"/>
                  </a:cubicBezTo>
                  <a:close/>
                  <a:moveTo>
                    <a:pt x="16063" y="12771"/>
                  </a:moveTo>
                  <a:cubicBezTo>
                    <a:pt x="17178" y="10880"/>
                    <a:pt x="17910" y="6928"/>
                    <a:pt x="12930" y="4595"/>
                  </a:cubicBezTo>
                  <a:cubicBezTo>
                    <a:pt x="12930" y="4595"/>
                    <a:pt x="12929" y="4595"/>
                    <a:pt x="12928" y="4595"/>
                  </a:cubicBezTo>
                  <a:cubicBezTo>
                    <a:pt x="12928" y="4594"/>
                    <a:pt x="12927" y="4594"/>
                    <a:pt x="12926" y="4594"/>
                  </a:cubicBezTo>
                  <a:cubicBezTo>
                    <a:pt x="12926" y="4593"/>
                    <a:pt x="12925" y="4593"/>
                    <a:pt x="12924" y="4593"/>
                  </a:cubicBezTo>
                  <a:cubicBezTo>
                    <a:pt x="12924" y="4592"/>
                    <a:pt x="12923" y="4592"/>
                    <a:pt x="12922" y="4592"/>
                  </a:cubicBezTo>
                  <a:cubicBezTo>
                    <a:pt x="7943" y="2259"/>
                    <a:pt x="4092" y="4749"/>
                    <a:pt x="2631" y="6478"/>
                  </a:cubicBezTo>
                  <a:cubicBezTo>
                    <a:pt x="1322" y="8041"/>
                    <a:pt x="1632" y="10216"/>
                    <a:pt x="1621" y="10529"/>
                  </a:cubicBezTo>
                  <a:cubicBezTo>
                    <a:pt x="1602" y="11040"/>
                    <a:pt x="2174" y="13289"/>
                    <a:pt x="1592" y="14216"/>
                  </a:cubicBezTo>
                  <a:cubicBezTo>
                    <a:pt x="792" y="15491"/>
                    <a:pt x="955" y="15611"/>
                    <a:pt x="1594" y="16106"/>
                  </a:cubicBezTo>
                  <a:cubicBezTo>
                    <a:pt x="2244" y="16611"/>
                    <a:pt x="5442" y="18109"/>
                    <a:pt x="6306" y="18314"/>
                  </a:cubicBezTo>
                  <a:cubicBezTo>
                    <a:pt x="7154" y="18515"/>
                    <a:pt x="7364" y="18570"/>
                    <a:pt x="8324" y="17370"/>
                  </a:cubicBezTo>
                  <a:cubicBezTo>
                    <a:pt x="9022" y="16498"/>
                    <a:pt x="11709" y="15775"/>
                    <a:pt x="12245" y="15507"/>
                  </a:cubicBezTo>
                  <a:cubicBezTo>
                    <a:pt x="12574" y="15342"/>
                    <a:pt x="15049" y="14473"/>
                    <a:pt x="16063" y="12771"/>
                  </a:cubicBezTo>
                  <a:close/>
                  <a:moveTo>
                    <a:pt x="5425" y="20157"/>
                  </a:moveTo>
                  <a:cubicBezTo>
                    <a:pt x="5564" y="19962"/>
                    <a:pt x="5481" y="19712"/>
                    <a:pt x="5240" y="19599"/>
                  </a:cubicBezTo>
                  <a:lnTo>
                    <a:pt x="756" y="17498"/>
                  </a:lnTo>
                  <a:cubicBezTo>
                    <a:pt x="515" y="17385"/>
                    <a:pt x="206" y="17452"/>
                    <a:pt x="67" y="17647"/>
                  </a:cubicBezTo>
                  <a:cubicBezTo>
                    <a:pt x="-72" y="17843"/>
                    <a:pt x="11" y="18093"/>
                    <a:pt x="252" y="18206"/>
                  </a:cubicBezTo>
                  <a:lnTo>
                    <a:pt x="4736" y="20307"/>
                  </a:lnTo>
                  <a:cubicBezTo>
                    <a:pt x="4977" y="20420"/>
                    <a:pt x="5286" y="20353"/>
                    <a:pt x="5425" y="20157"/>
                  </a:cubicBezTo>
                  <a:cubicBezTo>
                    <a:pt x="5425" y="20157"/>
                    <a:pt x="5425" y="20157"/>
                    <a:pt x="5425" y="20157"/>
                  </a:cubicBezTo>
                  <a:close/>
                  <a:moveTo>
                    <a:pt x="6113" y="19190"/>
                  </a:moveTo>
                  <a:cubicBezTo>
                    <a:pt x="6252" y="18995"/>
                    <a:pt x="6169" y="18745"/>
                    <a:pt x="5928" y="18632"/>
                  </a:cubicBezTo>
                  <a:lnTo>
                    <a:pt x="1444" y="16531"/>
                  </a:lnTo>
                  <a:cubicBezTo>
                    <a:pt x="1203" y="16418"/>
                    <a:pt x="894" y="16485"/>
                    <a:pt x="755" y="16680"/>
                  </a:cubicBezTo>
                  <a:cubicBezTo>
                    <a:pt x="616" y="16876"/>
                    <a:pt x="699" y="17126"/>
                    <a:pt x="940" y="17239"/>
                  </a:cubicBezTo>
                  <a:lnTo>
                    <a:pt x="5424" y="19340"/>
                  </a:lnTo>
                  <a:cubicBezTo>
                    <a:pt x="5665" y="19453"/>
                    <a:pt x="5974" y="19386"/>
                    <a:pt x="6113" y="19190"/>
                  </a:cubicBezTo>
                  <a:cubicBezTo>
                    <a:pt x="6113" y="19190"/>
                    <a:pt x="6113" y="19190"/>
                    <a:pt x="6113" y="19190"/>
                  </a:cubicBezTo>
                  <a:close/>
                  <a:moveTo>
                    <a:pt x="360" y="18601"/>
                  </a:moveTo>
                  <a:lnTo>
                    <a:pt x="4260" y="20429"/>
                  </a:lnTo>
                  <a:cubicBezTo>
                    <a:pt x="3639" y="21302"/>
                    <a:pt x="2263" y="21600"/>
                    <a:pt x="1186" y="21095"/>
                  </a:cubicBezTo>
                  <a:cubicBezTo>
                    <a:pt x="109" y="20591"/>
                    <a:pt x="-261" y="19474"/>
                    <a:pt x="360" y="1860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7" name="Shape"/>
            <p:cNvSpPr/>
            <p:nvPr/>
          </p:nvSpPr>
          <p:spPr>
            <a:xfrm>
              <a:off x="1145632" y="4158582"/>
              <a:ext cx="337797" cy="340326"/>
            </a:xfrm>
            <a:custGeom>
              <a:avLst/>
              <a:gdLst/>
              <a:ahLst/>
              <a:cxnLst>
                <a:cxn ang="0">
                  <a:pos x="wd2" y="hd2"/>
                </a:cxn>
                <a:cxn ang="5400000">
                  <a:pos x="wd2" y="hd2"/>
                </a:cxn>
                <a:cxn ang="10800000">
                  <a:pos x="wd2" y="hd2"/>
                </a:cxn>
                <a:cxn ang="16200000">
                  <a:pos x="wd2" y="hd2"/>
                </a:cxn>
              </a:cxnLst>
              <a:rect l="0" t="0" r="r" b="b"/>
              <a:pathLst>
                <a:path w="21590" h="21585" extrusionOk="0">
                  <a:moveTo>
                    <a:pt x="5809" y="19810"/>
                  </a:moveTo>
                  <a:lnTo>
                    <a:pt x="0" y="21585"/>
                  </a:lnTo>
                  <a:lnTo>
                    <a:pt x="1723" y="15720"/>
                  </a:lnTo>
                  <a:cubicBezTo>
                    <a:pt x="1723" y="15720"/>
                    <a:pt x="5809" y="19810"/>
                    <a:pt x="5809" y="19810"/>
                  </a:cubicBezTo>
                  <a:close/>
                  <a:moveTo>
                    <a:pt x="14328" y="11295"/>
                  </a:moveTo>
                  <a:cubicBezTo>
                    <a:pt x="14857" y="12169"/>
                    <a:pt x="15219" y="12941"/>
                    <a:pt x="15338" y="13361"/>
                  </a:cubicBezTo>
                  <a:cubicBezTo>
                    <a:pt x="16735" y="12758"/>
                    <a:pt x="18442" y="13050"/>
                    <a:pt x="19809" y="14418"/>
                  </a:cubicBezTo>
                  <a:cubicBezTo>
                    <a:pt x="21600" y="16210"/>
                    <a:pt x="21590" y="21540"/>
                    <a:pt x="21590" y="21540"/>
                  </a:cubicBezTo>
                  <a:cubicBezTo>
                    <a:pt x="21590" y="21540"/>
                    <a:pt x="21587" y="21538"/>
                    <a:pt x="21583" y="21536"/>
                  </a:cubicBezTo>
                  <a:cubicBezTo>
                    <a:pt x="21586" y="21540"/>
                    <a:pt x="21587" y="21543"/>
                    <a:pt x="21587" y="21543"/>
                  </a:cubicBezTo>
                  <a:cubicBezTo>
                    <a:pt x="21587" y="21543"/>
                    <a:pt x="16257" y="21556"/>
                    <a:pt x="14467" y="19765"/>
                  </a:cubicBezTo>
                  <a:cubicBezTo>
                    <a:pt x="13114" y="18410"/>
                    <a:pt x="12816" y="16721"/>
                    <a:pt x="13396" y="15331"/>
                  </a:cubicBezTo>
                  <a:cubicBezTo>
                    <a:pt x="12981" y="15218"/>
                    <a:pt x="12197" y="14852"/>
                    <a:pt x="11308" y="14314"/>
                  </a:cubicBezTo>
                  <a:lnTo>
                    <a:pt x="6478" y="19142"/>
                  </a:lnTo>
                  <a:lnTo>
                    <a:pt x="2392" y="15051"/>
                  </a:lnTo>
                  <a:lnTo>
                    <a:pt x="6994" y="10450"/>
                  </a:lnTo>
                  <a:cubicBezTo>
                    <a:pt x="4968" y="7962"/>
                    <a:pt x="2105" y="4020"/>
                    <a:pt x="1025" y="2336"/>
                  </a:cubicBezTo>
                  <a:cubicBezTo>
                    <a:pt x="11" y="756"/>
                    <a:pt x="7" y="211"/>
                    <a:pt x="44" y="57"/>
                  </a:cubicBezTo>
                  <a:cubicBezTo>
                    <a:pt x="31" y="43"/>
                    <a:pt x="37" y="38"/>
                    <a:pt x="52" y="32"/>
                  </a:cubicBezTo>
                  <a:cubicBezTo>
                    <a:pt x="59" y="13"/>
                    <a:pt x="65" y="4"/>
                    <a:pt x="65" y="4"/>
                  </a:cubicBezTo>
                  <a:cubicBezTo>
                    <a:pt x="237" y="-15"/>
                    <a:pt x="782" y="-11"/>
                    <a:pt x="2361" y="1003"/>
                  </a:cubicBezTo>
                  <a:cubicBezTo>
                    <a:pt x="4043" y="2084"/>
                    <a:pt x="7984" y="4949"/>
                    <a:pt x="10469" y="6978"/>
                  </a:cubicBezTo>
                  <a:lnTo>
                    <a:pt x="14322" y="3125"/>
                  </a:lnTo>
                  <a:lnTo>
                    <a:pt x="18411" y="7213"/>
                  </a:lnTo>
                  <a:cubicBezTo>
                    <a:pt x="18411" y="7213"/>
                    <a:pt x="14328" y="11295"/>
                    <a:pt x="14328" y="11295"/>
                  </a:cubicBezTo>
                  <a:close/>
                  <a:moveTo>
                    <a:pt x="15005" y="2441"/>
                  </a:moveTo>
                  <a:lnTo>
                    <a:pt x="17418" y="30"/>
                  </a:lnTo>
                  <a:lnTo>
                    <a:pt x="21507" y="4118"/>
                  </a:lnTo>
                  <a:lnTo>
                    <a:pt x="19094" y="6530"/>
                  </a:lnTo>
                  <a:cubicBezTo>
                    <a:pt x="19094" y="6530"/>
                    <a:pt x="15005" y="2441"/>
                    <a:pt x="15005" y="24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8" name="Shape"/>
            <p:cNvSpPr/>
            <p:nvPr/>
          </p:nvSpPr>
          <p:spPr>
            <a:xfrm>
              <a:off x="4316900" y="5994936"/>
              <a:ext cx="565783" cy="520879"/>
            </a:xfrm>
            <a:custGeom>
              <a:avLst/>
              <a:gdLst/>
              <a:ahLst/>
              <a:cxnLst>
                <a:cxn ang="0">
                  <a:pos x="wd2" y="hd2"/>
                </a:cxn>
                <a:cxn ang="5400000">
                  <a:pos x="wd2" y="hd2"/>
                </a:cxn>
                <a:cxn ang="10800000">
                  <a:pos x="wd2" y="hd2"/>
                </a:cxn>
                <a:cxn ang="16200000">
                  <a:pos x="wd2" y="hd2"/>
                </a:cxn>
              </a:cxnLst>
              <a:rect l="0" t="0" r="r" b="b"/>
              <a:pathLst>
                <a:path w="20409" h="20717" extrusionOk="0">
                  <a:moveTo>
                    <a:pt x="1339" y="18146"/>
                  </a:moveTo>
                  <a:cubicBezTo>
                    <a:pt x="227" y="16314"/>
                    <a:pt x="661" y="13820"/>
                    <a:pt x="2308" y="12586"/>
                  </a:cubicBezTo>
                  <a:cubicBezTo>
                    <a:pt x="2748" y="12256"/>
                    <a:pt x="3232" y="12053"/>
                    <a:pt x="3725" y="11962"/>
                  </a:cubicBezTo>
                  <a:lnTo>
                    <a:pt x="3738" y="15889"/>
                  </a:lnTo>
                  <a:cubicBezTo>
                    <a:pt x="3739" y="16166"/>
                    <a:pt x="3941" y="16390"/>
                    <a:pt x="4190" y="16389"/>
                  </a:cubicBezTo>
                  <a:cubicBezTo>
                    <a:pt x="4439" y="16388"/>
                    <a:pt x="4640" y="16164"/>
                    <a:pt x="4639" y="15887"/>
                  </a:cubicBezTo>
                  <a:lnTo>
                    <a:pt x="4626" y="11921"/>
                  </a:lnTo>
                  <a:cubicBezTo>
                    <a:pt x="5675" y="12022"/>
                    <a:pt x="6678" y="12627"/>
                    <a:pt x="7312" y="13672"/>
                  </a:cubicBezTo>
                  <a:cubicBezTo>
                    <a:pt x="8425" y="15504"/>
                    <a:pt x="7990" y="17998"/>
                    <a:pt x="6343" y="19232"/>
                  </a:cubicBezTo>
                  <a:cubicBezTo>
                    <a:pt x="4697" y="20465"/>
                    <a:pt x="2452" y="19979"/>
                    <a:pt x="1339" y="18146"/>
                  </a:cubicBezTo>
                  <a:close/>
                  <a:moveTo>
                    <a:pt x="3670" y="7857"/>
                  </a:moveTo>
                  <a:lnTo>
                    <a:pt x="5119" y="6772"/>
                  </a:lnTo>
                  <a:cubicBezTo>
                    <a:pt x="5283" y="6649"/>
                    <a:pt x="5395" y="6369"/>
                    <a:pt x="5367" y="6151"/>
                  </a:cubicBezTo>
                  <a:lnTo>
                    <a:pt x="5135" y="4322"/>
                  </a:lnTo>
                  <a:lnTo>
                    <a:pt x="8435" y="5321"/>
                  </a:lnTo>
                  <a:cubicBezTo>
                    <a:pt x="8435" y="5321"/>
                    <a:pt x="8207" y="5706"/>
                    <a:pt x="7927" y="6179"/>
                  </a:cubicBezTo>
                  <a:lnTo>
                    <a:pt x="4301" y="8895"/>
                  </a:lnTo>
                  <a:cubicBezTo>
                    <a:pt x="4301" y="8895"/>
                    <a:pt x="3670" y="7857"/>
                    <a:pt x="3670" y="7857"/>
                  </a:cubicBezTo>
                  <a:close/>
                  <a:moveTo>
                    <a:pt x="5317" y="9342"/>
                  </a:moveTo>
                  <a:lnTo>
                    <a:pt x="6806" y="8227"/>
                  </a:lnTo>
                  <a:cubicBezTo>
                    <a:pt x="6763" y="8494"/>
                    <a:pt x="6811" y="8776"/>
                    <a:pt x="6952" y="9008"/>
                  </a:cubicBezTo>
                  <a:lnTo>
                    <a:pt x="6951" y="9008"/>
                  </a:lnTo>
                  <a:cubicBezTo>
                    <a:pt x="6951" y="9008"/>
                    <a:pt x="7368" y="9692"/>
                    <a:pt x="7887" y="10542"/>
                  </a:cubicBezTo>
                  <a:cubicBezTo>
                    <a:pt x="7887" y="10542"/>
                    <a:pt x="5317" y="9342"/>
                    <a:pt x="5317" y="9342"/>
                  </a:cubicBezTo>
                  <a:close/>
                  <a:moveTo>
                    <a:pt x="8791" y="8259"/>
                  </a:moveTo>
                  <a:cubicBezTo>
                    <a:pt x="8791" y="8259"/>
                    <a:pt x="10089" y="6315"/>
                    <a:pt x="10706" y="5383"/>
                  </a:cubicBezTo>
                  <a:lnTo>
                    <a:pt x="11903" y="5869"/>
                  </a:lnTo>
                  <a:cubicBezTo>
                    <a:pt x="11641" y="6978"/>
                    <a:pt x="11735" y="8186"/>
                    <a:pt x="12226" y="9262"/>
                  </a:cubicBezTo>
                  <a:lnTo>
                    <a:pt x="10284" y="10718"/>
                  </a:lnTo>
                  <a:cubicBezTo>
                    <a:pt x="10284" y="10718"/>
                    <a:pt x="8791" y="8259"/>
                    <a:pt x="8791" y="8259"/>
                  </a:cubicBezTo>
                  <a:close/>
                  <a:moveTo>
                    <a:pt x="13314" y="9656"/>
                  </a:moveTo>
                  <a:lnTo>
                    <a:pt x="16285" y="7430"/>
                  </a:lnTo>
                  <a:cubicBezTo>
                    <a:pt x="16491" y="7275"/>
                    <a:pt x="16545" y="6964"/>
                    <a:pt x="16406" y="6735"/>
                  </a:cubicBezTo>
                  <a:cubicBezTo>
                    <a:pt x="16343" y="6631"/>
                    <a:pt x="16251" y="6564"/>
                    <a:pt x="16150" y="6533"/>
                  </a:cubicBezTo>
                  <a:lnTo>
                    <a:pt x="16151" y="6531"/>
                  </a:lnTo>
                  <a:lnTo>
                    <a:pt x="12905" y="5212"/>
                  </a:lnTo>
                  <a:cubicBezTo>
                    <a:pt x="13172" y="4652"/>
                    <a:pt x="13562" y="4155"/>
                    <a:pt x="14067" y="3777"/>
                  </a:cubicBezTo>
                  <a:cubicBezTo>
                    <a:pt x="15713" y="2543"/>
                    <a:pt x="17958" y="3030"/>
                    <a:pt x="19071" y="4862"/>
                  </a:cubicBezTo>
                  <a:cubicBezTo>
                    <a:pt x="20183" y="6694"/>
                    <a:pt x="19749" y="9188"/>
                    <a:pt x="18102" y="10422"/>
                  </a:cubicBezTo>
                  <a:cubicBezTo>
                    <a:pt x="16556" y="11580"/>
                    <a:pt x="14482" y="11221"/>
                    <a:pt x="13314" y="9656"/>
                  </a:cubicBezTo>
                  <a:close/>
                  <a:moveTo>
                    <a:pt x="15048" y="7148"/>
                  </a:moveTo>
                  <a:lnTo>
                    <a:pt x="12832" y="8808"/>
                  </a:lnTo>
                  <a:cubicBezTo>
                    <a:pt x="12470" y="7960"/>
                    <a:pt x="12397" y="7021"/>
                    <a:pt x="12588" y="6148"/>
                  </a:cubicBezTo>
                  <a:cubicBezTo>
                    <a:pt x="12588" y="6148"/>
                    <a:pt x="15048" y="7148"/>
                    <a:pt x="15048" y="7148"/>
                  </a:cubicBezTo>
                  <a:close/>
                  <a:moveTo>
                    <a:pt x="742" y="18594"/>
                  </a:moveTo>
                  <a:cubicBezTo>
                    <a:pt x="2079" y="20796"/>
                    <a:pt x="4768" y="21379"/>
                    <a:pt x="6747" y="19896"/>
                  </a:cubicBezTo>
                  <a:cubicBezTo>
                    <a:pt x="8726" y="18413"/>
                    <a:pt x="9246" y="15426"/>
                    <a:pt x="7909" y="13224"/>
                  </a:cubicBezTo>
                  <a:cubicBezTo>
                    <a:pt x="7134" y="11948"/>
                    <a:pt x="5905" y="11216"/>
                    <a:pt x="4623" y="11115"/>
                  </a:cubicBezTo>
                  <a:lnTo>
                    <a:pt x="4619" y="10101"/>
                  </a:lnTo>
                  <a:lnTo>
                    <a:pt x="8815" y="12059"/>
                  </a:lnTo>
                  <a:cubicBezTo>
                    <a:pt x="9382" y="12983"/>
                    <a:pt x="9863" y="13764"/>
                    <a:pt x="9886" y="13787"/>
                  </a:cubicBezTo>
                  <a:cubicBezTo>
                    <a:pt x="10275" y="14180"/>
                    <a:pt x="10877" y="14149"/>
                    <a:pt x="11230" y="13717"/>
                  </a:cubicBezTo>
                  <a:cubicBezTo>
                    <a:pt x="11531" y="13349"/>
                    <a:pt x="11553" y="12810"/>
                    <a:pt x="11313" y="12415"/>
                  </a:cubicBezTo>
                  <a:lnTo>
                    <a:pt x="11314" y="12414"/>
                  </a:lnTo>
                  <a:lnTo>
                    <a:pt x="10788" y="11548"/>
                  </a:lnTo>
                  <a:lnTo>
                    <a:pt x="12715" y="10105"/>
                  </a:lnTo>
                  <a:cubicBezTo>
                    <a:pt x="14109" y="12039"/>
                    <a:pt x="16627" y="12494"/>
                    <a:pt x="18506" y="11086"/>
                  </a:cubicBezTo>
                  <a:cubicBezTo>
                    <a:pt x="20485" y="9603"/>
                    <a:pt x="21005" y="6616"/>
                    <a:pt x="19668" y="4414"/>
                  </a:cubicBezTo>
                  <a:cubicBezTo>
                    <a:pt x="18331" y="2212"/>
                    <a:pt x="15642" y="1629"/>
                    <a:pt x="13663" y="3112"/>
                  </a:cubicBezTo>
                  <a:cubicBezTo>
                    <a:pt x="13027" y="3589"/>
                    <a:pt x="12542" y="4222"/>
                    <a:pt x="12221" y="4933"/>
                  </a:cubicBezTo>
                  <a:lnTo>
                    <a:pt x="11168" y="4506"/>
                  </a:lnTo>
                  <a:cubicBezTo>
                    <a:pt x="11303" y="3945"/>
                    <a:pt x="11158" y="3323"/>
                    <a:pt x="10745" y="2905"/>
                  </a:cubicBezTo>
                  <a:cubicBezTo>
                    <a:pt x="10551" y="2709"/>
                    <a:pt x="10321" y="2584"/>
                    <a:pt x="10082" y="2526"/>
                  </a:cubicBezTo>
                  <a:lnTo>
                    <a:pt x="10082" y="2525"/>
                  </a:lnTo>
                  <a:lnTo>
                    <a:pt x="5355" y="1211"/>
                  </a:lnTo>
                  <a:cubicBezTo>
                    <a:pt x="4823" y="1000"/>
                    <a:pt x="4206" y="1148"/>
                    <a:pt x="3803" y="1641"/>
                  </a:cubicBezTo>
                  <a:cubicBezTo>
                    <a:pt x="3485" y="2031"/>
                    <a:pt x="3373" y="2548"/>
                    <a:pt x="3458" y="3028"/>
                  </a:cubicBezTo>
                  <a:lnTo>
                    <a:pt x="3457" y="3029"/>
                  </a:lnTo>
                  <a:lnTo>
                    <a:pt x="3914" y="5740"/>
                  </a:lnTo>
                  <a:lnTo>
                    <a:pt x="2179" y="7041"/>
                  </a:lnTo>
                  <a:cubicBezTo>
                    <a:pt x="1849" y="7288"/>
                    <a:pt x="1762" y="7786"/>
                    <a:pt x="1985" y="8153"/>
                  </a:cubicBezTo>
                  <a:cubicBezTo>
                    <a:pt x="2193" y="8496"/>
                    <a:pt x="2598" y="8599"/>
                    <a:pt x="2919" y="8409"/>
                  </a:cubicBezTo>
                  <a:lnTo>
                    <a:pt x="3717" y="9723"/>
                  </a:lnTo>
                  <a:lnTo>
                    <a:pt x="3722" y="11148"/>
                  </a:lnTo>
                  <a:cubicBezTo>
                    <a:pt x="3090" y="11245"/>
                    <a:pt x="2469" y="11499"/>
                    <a:pt x="1905" y="11922"/>
                  </a:cubicBezTo>
                  <a:cubicBezTo>
                    <a:pt x="-75" y="13405"/>
                    <a:pt x="-595" y="16392"/>
                    <a:pt x="742" y="18594"/>
                  </a:cubicBezTo>
                  <a:close/>
                  <a:moveTo>
                    <a:pt x="2678" y="707"/>
                  </a:moveTo>
                  <a:cubicBezTo>
                    <a:pt x="2232" y="-27"/>
                    <a:pt x="1336" y="-221"/>
                    <a:pt x="676" y="273"/>
                  </a:cubicBezTo>
                  <a:cubicBezTo>
                    <a:pt x="16" y="767"/>
                    <a:pt x="-157" y="1763"/>
                    <a:pt x="289" y="2497"/>
                  </a:cubicBezTo>
                  <a:cubicBezTo>
                    <a:pt x="734" y="3231"/>
                    <a:pt x="1630" y="3426"/>
                    <a:pt x="2290" y="2931"/>
                  </a:cubicBezTo>
                  <a:cubicBezTo>
                    <a:pt x="2950" y="2437"/>
                    <a:pt x="3123" y="1441"/>
                    <a:pt x="2678" y="707"/>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699" name="Shape"/>
            <p:cNvSpPr/>
            <p:nvPr/>
          </p:nvSpPr>
          <p:spPr>
            <a:xfrm>
              <a:off x="782030" y="3566197"/>
              <a:ext cx="453192" cy="505405"/>
            </a:xfrm>
            <a:custGeom>
              <a:avLst/>
              <a:gdLst/>
              <a:ahLst/>
              <a:cxnLst>
                <a:cxn ang="0">
                  <a:pos x="wd2" y="hd2"/>
                </a:cxn>
                <a:cxn ang="5400000">
                  <a:pos x="wd2" y="hd2"/>
                </a:cxn>
                <a:cxn ang="10800000">
                  <a:pos x="wd2" y="hd2"/>
                </a:cxn>
                <a:cxn ang="16200000">
                  <a:pos x="wd2" y="hd2"/>
                </a:cxn>
              </a:cxnLst>
              <a:rect l="0" t="0" r="r" b="b"/>
              <a:pathLst>
                <a:path w="20678" h="21600" extrusionOk="0">
                  <a:moveTo>
                    <a:pt x="10339" y="0"/>
                  </a:moveTo>
                  <a:cubicBezTo>
                    <a:pt x="8560" y="0"/>
                    <a:pt x="6992" y="1375"/>
                    <a:pt x="5917" y="3576"/>
                  </a:cubicBezTo>
                  <a:cubicBezTo>
                    <a:pt x="5568" y="3546"/>
                    <a:pt x="5234" y="3529"/>
                    <a:pt x="4903" y="3529"/>
                  </a:cubicBezTo>
                  <a:cubicBezTo>
                    <a:pt x="2761" y="3529"/>
                    <a:pt x="1171" y="4188"/>
                    <a:pt x="431" y="5396"/>
                  </a:cubicBezTo>
                  <a:cubicBezTo>
                    <a:pt x="-452" y="6840"/>
                    <a:pt x="119" y="8796"/>
                    <a:pt x="1578" y="10761"/>
                  </a:cubicBezTo>
                  <a:cubicBezTo>
                    <a:pt x="84" y="12747"/>
                    <a:pt x="-461" y="14730"/>
                    <a:pt x="431" y="16188"/>
                  </a:cubicBezTo>
                  <a:cubicBezTo>
                    <a:pt x="1171" y="17397"/>
                    <a:pt x="2760" y="18055"/>
                    <a:pt x="4903" y="18055"/>
                  </a:cubicBezTo>
                  <a:cubicBezTo>
                    <a:pt x="5246" y="18055"/>
                    <a:pt x="5621" y="18010"/>
                    <a:pt x="5983" y="17976"/>
                  </a:cubicBezTo>
                  <a:cubicBezTo>
                    <a:pt x="7057" y="20156"/>
                    <a:pt x="8570" y="21600"/>
                    <a:pt x="10339" y="21600"/>
                  </a:cubicBezTo>
                  <a:cubicBezTo>
                    <a:pt x="12118" y="21600"/>
                    <a:pt x="13685" y="20224"/>
                    <a:pt x="14761" y="18024"/>
                  </a:cubicBezTo>
                  <a:cubicBezTo>
                    <a:pt x="15110" y="18054"/>
                    <a:pt x="15460" y="18071"/>
                    <a:pt x="15791" y="18071"/>
                  </a:cubicBezTo>
                  <a:cubicBezTo>
                    <a:pt x="17934" y="18071"/>
                    <a:pt x="19507" y="17412"/>
                    <a:pt x="20246" y="16204"/>
                  </a:cubicBezTo>
                  <a:cubicBezTo>
                    <a:pt x="21134" y="14753"/>
                    <a:pt x="20576" y="12782"/>
                    <a:pt x="19099" y="10808"/>
                  </a:cubicBezTo>
                  <a:cubicBezTo>
                    <a:pt x="20594" y="8822"/>
                    <a:pt x="21139" y="6839"/>
                    <a:pt x="20246" y="5380"/>
                  </a:cubicBezTo>
                  <a:cubicBezTo>
                    <a:pt x="19508" y="4173"/>
                    <a:pt x="17934" y="3514"/>
                    <a:pt x="15791" y="3514"/>
                  </a:cubicBezTo>
                  <a:cubicBezTo>
                    <a:pt x="15438" y="3514"/>
                    <a:pt x="15052" y="3573"/>
                    <a:pt x="14677" y="3608"/>
                  </a:cubicBezTo>
                  <a:cubicBezTo>
                    <a:pt x="13604" y="1440"/>
                    <a:pt x="12102" y="0"/>
                    <a:pt x="10339" y="0"/>
                  </a:cubicBezTo>
                  <a:close/>
                  <a:moveTo>
                    <a:pt x="10339" y="1004"/>
                  </a:moveTo>
                  <a:cubicBezTo>
                    <a:pt x="11591" y="1004"/>
                    <a:pt x="12710" y="2093"/>
                    <a:pt x="13580" y="3733"/>
                  </a:cubicBezTo>
                  <a:cubicBezTo>
                    <a:pt x="12541" y="3915"/>
                    <a:pt x="11452" y="4238"/>
                    <a:pt x="10355" y="4643"/>
                  </a:cubicBezTo>
                  <a:cubicBezTo>
                    <a:pt x="9226" y="4226"/>
                    <a:pt x="8099" y="3899"/>
                    <a:pt x="7031" y="3718"/>
                  </a:cubicBezTo>
                  <a:cubicBezTo>
                    <a:pt x="7905" y="2046"/>
                    <a:pt x="9073" y="1004"/>
                    <a:pt x="10339" y="1004"/>
                  </a:cubicBezTo>
                  <a:close/>
                  <a:moveTo>
                    <a:pt x="15791" y="4518"/>
                  </a:moveTo>
                  <a:cubicBezTo>
                    <a:pt x="17538" y="4518"/>
                    <a:pt x="18791" y="4998"/>
                    <a:pt x="19332" y="5882"/>
                  </a:cubicBezTo>
                  <a:cubicBezTo>
                    <a:pt x="19959" y="6907"/>
                    <a:pt x="19540" y="8380"/>
                    <a:pt x="18468" y="9914"/>
                  </a:cubicBezTo>
                  <a:cubicBezTo>
                    <a:pt x="17787" y="9159"/>
                    <a:pt x="16951" y="8410"/>
                    <a:pt x="16007" y="7702"/>
                  </a:cubicBezTo>
                  <a:cubicBezTo>
                    <a:pt x="15826" y="6556"/>
                    <a:pt x="15554" y="5511"/>
                    <a:pt x="15193" y="4565"/>
                  </a:cubicBezTo>
                  <a:cubicBezTo>
                    <a:pt x="15389" y="4554"/>
                    <a:pt x="15602" y="4518"/>
                    <a:pt x="15791" y="4518"/>
                  </a:cubicBezTo>
                  <a:close/>
                  <a:moveTo>
                    <a:pt x="4903" y="4533"/>
                  </a:moveTo>
                  <a:cubicBezTo>
                    <a:pt x="5095" y="4533"/>
                    <a:pt x="5302" y="4538"/>
                    <a:pt x="5501" y="4549"/>
                  </a:cubicBezTo>
                  <a:cubicBezTo>
                    <a:pt x="5130" y="5520"/>
                    <a:pt x="4852" y="6633"/>
                    <a:pt x="4670" y="7812"/>
                  </a:cubicBezTo>
                  <a:cubicBezTo>
                    <a:pt x="3730" y="8526"/>
                    <a:pt x="2966" y="9248"/>
                    <a:pt x="2293" y="10008"/>
                  </a:cubicBezTo>
                  <a:cubicBezTo>
                    <a:pt x="1175" y="8445"/>
                    <a:pt x="708" y="6940"/>
                    <a:pt x="1346" y="5898"/>
                  </a:cubicBezTo>
                  <a:cubicBezTo>
                    <a:pt x="1887" y="5014"/>
                    <a:pt x="3156" y="4533"/>
                    <a:pt x="4903" y="4533"/>
                  </a:cubicBezTo>
                  <a:close/>
                  <a:moveTo>
                    <a:pt x="14062" y="4659"/>
                  </a:moveTo>
                  <a:cubicBezTo>
                    <a:pt x="14333" y="5325"/>
                    <a:pt x="14582" y="6051"/>
                    <a:pt x="14761" y="6839"/>
                  </a:cubicBezTo>
                  <a:cubicBezTo>
                    <a:pt x="14294" y="6539"/>
                    <a:pt x="13808" y="6239"/>
                    <a:pt x="13298" y="5961"/>
                  </a:cubicBezTo>
                  <a:cubicBezTo>
                    <a:pt x="12768" y="5672"/>
                    <a:pt x="12225" y="5480"/>
                    <a:pt x="11685" y="5239"/>
                  </a:cubicBezTo>
                  <a:cubicBezTo>
                    <a:pt x="12500" y="4985"/>
                    <a:pt x="13298" y="4775"/>
                    <a:pt x="14062" y="4659"/>
                  </a:cubicBezTo>
                  <a:close/>
                  <a:moveTo>
                    <a:pt x="6599" y="4675"/>
                  </a:moveTo>
                  <a:cubicBezTo>
                    <a:pt x="7326" y="4784"/>
                    <a:pt x="8103" y="5021"/>
                    <a:pt x="8876" y="5255"/>
                  </a:cubicBezTo>
                  <a:cubicBezTo>
                    <a:pt x="8379" y="5481"/>
                    <a:pt x="7868" y="5695"/>
                    <a:pt x="7380" y="5961"/>
                  </a:cubicBezTo>
                  <a:cubicBezTo>
                    <a:pt x="6837" y="6256"/>
                    <a:pt x="6443" y="6613"/>
                    <a:pt x="5950" y="6933"/>
                  </a:cubicBezTo>
                  <a:cubicBezTo>
                    <a:pt x="6128" y="6137"/>
                    <a:pt x="6326" y="5348"/>
                    <a:pt x="6599" y="4675"/>
                  </a:cubicBezTo>
                  <a:close/>
                  <a:moveTo>
                    <a:pt x="10405" y="5788"/>
                  </a:moveTo>
                  <a:cubicBezTo>
                    <a:pt x="11196" y="6102"/>
                    <a:pt x="11987" y="6415"/>
                    <a:pt x="12766" y="6839"/>
                  </a:cubicBezTo>
                  <a:cubicBezTo>
                    <a:pt x="13571" y="7278"/>
                    <a:pt x="14317" y="7751"/>
                    <a:pt x="15010" y="8251"/>
                  </a:cubicBezTo>
                  <a:cubicBezTo>
                    <a:pt x="15123" y="9067"/>
                    <a:pt x="15193" y="9915"/>
                    <a:pt x="15193" y="10792"/>
                  </a:cubicBezTo>
                  <a:cubicBezTo>
                    <a:pt x="15193" y="11657"/>
                    <a:pt x="15070" y="12466"/>
                    <a:pt x="14960" y="13271"/>
                  </a:cubicBezTo>
                  <a:cubicBezTo>
                    <a:pt x="14260" y="13779"/>
                    <a:pt x="13583" y="14300"/>
                    <a:pt x="12766" y="14745"/>
                  </a:cubicBezTo>
                  <a:cubicBezTo>
                    <a:pt x="11937" y="15197"/>
                    <a:pt x="11096" y="15469"/>
                    <a:pt x="10256" y="15796"/>
                  </a:cubicBezTo>
                  <a:cubicBezTo>
                    <a:pt x="9475" y="15485"/>
                    <a:pt x="8681" y="15180"/>
                    <a:pt x="7912" y="14761"/>
                  </a:cubicBezTo>
                  <a:cubicBezTo>
                    <a:pt x="7107" y="14323"/>
                    <a:pt x="6360" y="13849"/>
                    <a:pt x="5668" y="13349"/>
                  </a:cubicBezTo>
                  <a:cubicBezTo>
                    <a:pt x="5554" y="12533"/>
                    <a:pt x="5501" y="11669"/>
                    <a:pt x="5501" y="10792"/>
                  </a:cubicBezTo>
                  <a:cubicBezTo>
                    <a:pt x="5501" y="9918"/>
                    <a:pt x="5605" y="9111"/>
                    <a:pt x="5718" y="8298"/>
                  </a:cubicBezTo>
                  <a:cubicBezTo>
                    <a:pt x="6420" y="7788"/>
                    <a:pt x="7092" y="7270"/>
                    <a:pt x="7912" y="6824"/>
                  </a:cubicBezTo>
                  <a:cubicBezTo>
                    <a:pt x="8731" y="6377"/>
                    <a:pt x="9574" y="6113"/>
                    <a:pt x="10405" y="5788"/>
                  </a:cubicBezTo>
                  <a:close/>
                  <a:moveTo>
                    <a:pt x="10339" y="7984"/>
                  </a:moveTo>
                  <a:cubicBezTo>
                    <a:pt x="8690" y="7984"/>
                    <a:pt x="7363" y="9237"/>
                    <a:pt x="7363" y="10792"/>
                  </a:cubicBezTo>
                  <a:cubicBezTo>
                    <a:pt x="7363" y="12348"/>
                    <a:pt x="8690" y="13616"/>
                    <a:pt x="10339" y="13616"/>
                  </a:cubicBezTo>
                  <a:cubicBezTo>
                    <a:pt x="11987" y="13616"/>
                    <a:pt x="13331" y="12348"/>
                    <a:pt x="13331" y="10792"/>
                  </a:cubicBezTo>
                  <a:cubicBezTo>
                    <a:pt x="13331" y="9237"/>
                    <a:pt x="11987" y="7984"/>
                    <a:pt x="10339" y="7984"/>
                  </a:cubicBezTo>
                  <a:close/>
                  <a:moveTo>
                    <a:pt x="4571" y="9098"/>
                  </a:moveTo>
                  <a:cubicBezTo>
                    <a:pt x="4522" y="9664"/>
                    <a:pt x="4438" y="10197"/>
                    <a:pt x="4438" y="10792"/>
                  </a:cubicBezTo>
                  <a:cubicBezTo>
                    <a:pt x="4438" y="11349"/>
                    <a:pt x="4462" y="11892"/>
                    <a:pt x="4504" y="12424"/>
                  </a:cubicBezTo>
                  <a:cubicBezTo>
                    <a:pt x="3891" y="11902"/>
                    <a:pt x="3374" y="11375"/>
                    <a:pt x="2908" y="10839"/>
                  </a:cubicBezTo>
                  <a:cubicBezTo>
                    <a:pt x="3403" y="10260"/>
                    <a:pt x="3903" y="9661"/>
                    <a:pt x="4571" y="9098"/>
                  </a:cubicBezTo>
                  <a:close/>
                  <a:moveTo>
                    <a:pt x="16190" y="9176"/>
                  </a:moveTo>
                  <a:cubicBezTo>
                    <a:pt x="16796" y="9693"/>
                    <a:pt x="17307" y="10215"/>
                    <a:pt x="17769" y="10745"/>
                  </a:cubicBezTo>
                  <a:cubicBezTo>
                    <a:pt x="17273" y="11325"/>
                    <a:pt x="16776" y="11907"/>
                    <a:pt x="16107" y="12471"/>
                  </a:cubicBezTo>
                  <a:cubicBezTo>
                    <a:pt x="16155" y="11912"/>
                    <a:pt x="16257" y="11379"/>
                    <a:pt x="16257" y="10792"/>
                  </a:cubicBezTo>
                  <a:cubicBezTo>
                    <a:pt x="16257" y="10236"/>
                    <a:pt x="16233" y="9708"/>
                    <a:pt x="16190" y="9176"/>
                  </a:cubicBezTo>
                  <a:close/>
                  <a:moveTo>
                    <a:pt x="18384" y="11576"/>
                  </a:moveTo>
                  <a:cubicBezTo>
                    <a:pt x="19512" y="13146"/>
                    <a:pt x="19972" y="14656"/>
                    <a:pt x="19332" y="15702"/>
                  </a:cubicBezTo>
                  <a:cubicBezTo>
                    <a:pt x="18791" y="16586"/>
                    <a:pt x="17537" y="17067"/>
                    <a:pt x="15791" y="17067"/>
                  </a:cubicBezTo>
                  <a:cubicBezTo>
                    <a:pt x="15599" y="17067"/>
                    <a:pt x="15392" y="17047"/>
                    <a:pt x="15193" y="17035"/>
                  </a:cubicBezTo>
                  <a:cubicBezTo>
                    <a:pt x="15564" y="16065"/>
                    <a:pt x="15826" y="14967"/>
                    <a:pt x="16007" y="13788"/>
                  </a:cubicBezTo>
                  <a:cubicBezTo>
                    <a:pt x="16951" y="13073"/>
                    <a:pt x="17710" y="12337"/>
                    <a:pt x="18384" y="11576"/>
                  </a:cubicBezTo>
                  <a:close/>
                  <a:moveTo>
                    <a:pt x="2210" y="11655"/>
                  </a:moveTo>
                  <a:cubicBezTo>
                    <a:pt x="2896" y="12420"/>
                    <a:pt x="3714" y="13165"/>
                    <a:pt x="4670" y="13882"/>
                  </a:cubicBezTo>
                  <a:cubicBezTo>
                    <a:pt x="4849" y="15014"/>
                    <a:pt x="5113" y="16067"/>
                    <a:pt x="5468" y="17004"/>
                  </a:cubicBezTo>
                  <a:cubicBezTo>
                    <a:pt x="5283" y="17014"/>
                    <a:pt x="5081" y="17051"/>
                    <a:pt x="4903" y="17051"/>
                  </a:cubicBezTo>
                  <a:cubicBezTo>
                    <a:pt x="3156" y="17051"/>
                    <a:pt x="1887" y="16571"/>
                    <a:pt x="1346" y="15686"/>
                  </a:cubicBezTo>
                  <a:cubicBezTo>
                    <a:pt x="717" y="14659"/>
                    <a:pt x="1131" y="13193"/>
                    <a:pt x="2210" y="11655"/>
                  </a:cubicBezTo>
                  <a:close/>
                  <a:moveTo>
                    <a:pt x="14744" y="14651"/>
                  </a:moveTo>
                  <a:cubicBezTo>
                    <a:pt x="14565" y="15455"/>
                    <a:pt x="14370" y="16247"/>
                    <a:pt x="14096" y="16925"/>
                  </a:cubicBezTo>
                  <a:cubicBezTo>
                    <a:pt x="13364" y="16816"/>
                    <a:pt x="12580" y="16581"/>
                    <a:pt x="11802" y="16345"/>
                  </a:cubicBezTo>
                  <a:cubicBezTo>
                    <a:pt x="12304" y="16117"/>
                    <a:pt x="12804" y="15892"/>
                    <a:pt x="13298" y="15624"/>
                  </a:cubicBezTo>
                  <a:cubicBezTo>
                    <a:pt x="13843" y="15326"/>
                    <a:pt x="14249" y="14973"/>
                    <a:pt x="14744" y="14651"/>
                  </a:cubicBezTo>
                  <a:close/>
                  <a:moveTo>
                    <a:pt x="5934" y="14761"/>
                  </a:moveTo>
                  <a:cubicBezTo>
                    <a:pt x="6400" y="15061"/>
                    <a:pt x="6869" y="15346"/>
                    <a:pt x="7380" y="15624"/>
                  </a:cubicBezTo>
                  <a:cubicBezTo>
                    <a:pt x="7902" y="15908"/>
                    <a:pt x="8444" y="16107"/>
                    <a:pt x="8976" y="16345"/>
                  </a:cubicBezTo>
                  <a:cubicBezTo>
                    <a:pt x="8160" y="16598"/>
                    <a:pt x="7364" y="16795"/>
                    <a:pt x="6599" y="16910"/>
                  </a:cubicBezTo>
                  <a:cubicBezTo>
                    <a:pt x="6331" y="16249"/>
                    <a:pt x="6110" y="15542"/>
                    <a:pt x="5934" y="14761"/>
                  </a:cubicBezTo>
                  <a:close/>
                  <a:moveTo>
                    <a:pt x="10322" y="16941"/>
                  </a:moveTo>
                  <a:cubicBezTo>
                    <a:pt x="11458" y="17362"/>
                    <a:pt x="12573" y="17700"/>
                    <a:pt x="13647" y="17882"/>
                  </a:cubicBezTo>
                  <a:cubicBezTo>
                    <a:pt x="12773" y="19553"/>
                    <a:pt x="11605" y="20596"/>
                    <a:pt x="10339" y="20596"/>
                  </a:cubicBezTo>
                  <a:cubicBezTo>
                    <a:pt x="9084" y="20596"/>
                    <a:pt x="7951" y="19498"/>
                    <a:pt x="7081" y="17851"/>
                  </a:cubicBezTo>
                  <a:cubicBezTo>
                    <a:pt x="8127" y="17671"/>
                    <a:pt x="9217" y="17349"/>
                    <a:pt x="10322" y="1694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0" name="Shape"/>
            <p:cNvSpPr/>
            <p:nvPr/>
          </p:nvSpPr>
          <p:spPr>
            <a:xfrm>
              <a:off x="703780" y="3032706"/>
              <a:ext cx="438600" cy="459210"/>
            </a:xfrm>
            <a:custGeom>
              <a:avLst/>
              <a:gdLst/>
              <a:ahLst/>
              <a:cxnLst>
                <a:cxn ang="0">
                  <a:pos x="wd2" y="hd2"/>
                </a:cxn>
                <a:cxn ang="5400000">
                  <a:pos x="wd2" y="hd2"/>
                </a:cxn>
                <a:cxn ang="10800000">
                  <a:pos x="wd2" y="hd2"/>
                </a:cxn>
                <a:cxn ang="16200000">
                  <a:pos x="wd2" y="hd2"/>
                </a:cxn>
              </a:cxnLst>
              <a:rect l="0" t="0" r="r" b="b"/>
              <a:pathLst>
                <a:path w="21367" h="21369" extrusionOk="0">
                  <a:moveTo>
                    <a:pt x="9892" y="341"/>
                  </a:moveTo>
                  <a:cubicBezTo>
                    <a:pt x="10333" y="-98"/>
                    <a:pt x="11063" y="-117"/>
                    <a:pt x="11519" y="307"/>
                  </a:cubicBezTo>
                  <a:lnTo>
                    <a:pt x="21020" y="9136"/>
                  </a:lnTo>
                  <a:cubicBezTo>
                    <a:pt x="21476" y="9561"/>
                    <a:pt x="21482" y="10263"/>
                    <a:pt x="21042" y="10702"/>
                  </a:cubicBezTo>
                  <a:lnTo>
                    <a:pt x="10676" y="21032"/>
                  </a:lnTo>
                  <a:cubicBezTo>
                    <a:pt x="10236" y="21471"/>
                    <a:pt x="9512" y="21483"/>
                    <a:pt x="9056" y="21059"/>
                  </a:cubicBezTo>
                  <a:lnTo>
                    <a:pt x="6577" y="18755"/>
                  </a:lnTo>
                  <a:lnTo>
                    <a:pt x="9366" y="15976"/>
                  </a:lnTo>
                  <a:cubicBezTo>
                    <a:pt x="9806" y="15537"/>
                    <a:pt x="9793" y="14841"/>
                    <a:pt x="9337" y="14417"/>
                  </a:cubicBezTo>
                  <a:lnTo>
                    <a:pt x="7682" y="12879"/>
                  </a:lnTo>
                  <a:cubicBezTo>
                    <a:pt x="7226" y="12455"/>
                    <a:pt x="6503" y="12467"/>
                    <a:pt x="6062" y="12906"/>
                  </a:cubicBezTo>
                  <a:lnTo>
                    <a:pt x="3274" y="15685"/>
                  </a:lnTo>
                  <a:lnTo>
                    <a:pt x="1210" y="13767"/>
                  </a:lnTo>
                  <a:cubicBezTo>
                    <a:pt x="754" y="13343"/>
                    <a:pt x="734" y="12641"/>
                    <a:pt x="1175" y="12202"/>
                  </a:cubicBezTo>
                  <a:lnTo>
                    <a:pt x="351" y="11436"/>
                  </a:lnTo>
                  <a:cubicBezTo>
                    <a:pt x="-105" y="11012"/>
                    <a:pt x="-118" y="10316"/>
                    <a:pt x="322" y="9877"/>
                  </a:cubicBezTo>
                  <a:lnTo>
                    <a:pt x="9892" y="341"/>
                  </a:lnTo>
                  <a:close/>
                  <a:moveTo>
                    <a:pt x="10322" y="1500"/>
                  </a:moveTo>
                  <a:lnTo>
                    <a:pt x="1949" y="9844"/>
                  </a:lnTo>
                  <a:cubicBezTo>
                    <a:pt x="1949" y="9844"/>
                    <a:pt x="1145" y="10641"/>
                    <a:pt x="1971" y="11409"/>
                  </a:cubicBezTo>
                  <a:lnTo>
                    <a:pt x="11146" y="2266"/>
                  </a:lnTo>
                  <a:cubicBezTo>
                    <a:pt x="11366" y="2046"/>
                    <a:pt x="11360" y="1705"/>
                    <a:pt x="11132" y="1492"/>
                  </a:cubicBezTo>
                  <a:cubicBezTo>
                    <a:pt x="10904" y="1281"/>
                    <a:pt x="10542" y="1280"/>
                    <a:pt x="10322" y="1500"/>
                  </a:cubicBezTo>
                  <a:close/>
                  <a:moveTo>
                    <a:pt x="6083" y="13685"/>
                  </a:moveTo>
                  <a:cubicBezTo>
                    <a:pt x="6523" y="13247"/>
                    <a:pt x="7247" y="13234"/>
                    <a:pt x="7703" y="13658"/>
                  </a:cubicBezTo>
                  <a:lnTo>
                    <a:pt x="8527" y="14424"/>
                  </a:lnTo>
                  <a:cubicBezTo>
                    <a:pt x="8983" y="14848"/>
                    <a:pt x="8996" y="15544"/>
                    <a:pt x="8555" y="15983"/>
                  </a:cubicBezTo>
                  <a:lnTo>
                    <a:pt x="6161" y="18369"/>
                  </a:lnTo>
                  <a:cubicBezTo>
                    <a:pt x="5721" y="18808"/>
                    <a:pt x="4991" y="18826"/>
                    <a:pt x="4535" y="18403"/>
                  </a:cubicBezTo>
                  <a:lnTo>
                    <a:pt x="3711" y="17637"/>
                  </a:lnTo>
                  <a:cubicBezTo>
                    <a:pt x="3254" y="17213"/>
                    <a:pt x="3249" y="16510"/>
                    <a:pt x="3689" y="16071"/>
                  </a:cubicBezTo>
                  <a:lnTo>
                    <a:pt x="6083" y="13685"/>
                  </a:lnTo>
                  <a:close/>
                  <a:moveTo>
                    <a:pt x="6506" y="14851"/>
                  </a:moveTo>
                  <a:cubicBezTo>
                    <a:pt x="6286" y="15071"/>
                    <a:pt x="6285" y="15419"/>
                    <a:pt x="6514" y="15631"/>
                  </a:cubicBezTo>
                  <a:cubicBezTo>
                    <a:pt x="6742" y="15843"/>
                    <a:pt x="7110" y="15837"/>
                    <a:pt x="7330" y="15617"/>
                  </a:cubicBezTo>
                  <a:cubicBezTo>
                    <a:pt x="7550" y="15398"/>
                    <a:pt x="7544" y="15043"/>
                    <a:pt x="7316" y="14831"/>
                  </a:cubicBezTo>
                  <a:cubicBezTo>
                    <a:pt x="7088" y="14619"/>
                    <a:pt x="6726" y="14632"/>
                    <a:pt x="6506" y="14851"/>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1" name="Shape"/>
            <p:cNvSpPr/>
            <p:nvPr/>
          </p:nvSpPr>
          <p:spPr>
            <a:xfrm>
              <a:off x="654939" y="2481434"/>
              <a:ext cx="337701" cy="54763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53" y="16426"/>
                  </a:lnTo>
                  <a:lnTo>
                    <a:pt x="6939" y="18801"/>
                  </a:lnTo>
                  <a:cubicBezTo>
                    <a:pt x="6939" y="18801"/>
                    <a:pt x="0" y="21600"/>
                    <a:pt x="0" y="21600"/>
                  </a:cubicBezTo>
                  <a:close/>
                  <a:moveTo>
                    <a:pt x="7564" y="18101"/>
                  </a:moveTo>
                  <a:lnTo>
                    <a:pt x="678" y="15726"/>
                  </a:lnTo>
                  <a:lnTo>
                    <a:pt x="11819" y="3241"/>
                  </a:lnTo>
                  <a:lnTo>
                    <a:pt x="18708" y="5613"/>
                  </a:lnTo>
                  <a:cubicBezTo>
                    <a:pt x="18708" y="5613"/>
                    <a:pt x="7564" y="18101"/>
                    <a:pt x="7564" y="18101"/>
                  </a:cubicBezTo>
                  <a:close/>
                  <a:moveTo>
                    <a:pt x="19345" y="4898"/>
                  </a:moveTo>
                  <a:lnTo>
                    <a:pt x="12456" y="2525"/>
                  </a:lnTo>
                  <a:lnTo>
                    <a:pt x="14711" y="0"/>
                  </a:lnTo>
                  <a:lnTo>
                    <a:pt x="21600" y="2372"/>
                  </a:lnTo>
                  <a:cubicBezTo>
                    <a:pt x="21600" y="2372"/>
                    <a:pt x="19345" y="4898"/>
                    <a:pt x="19345" y="4898"/>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2" name="Shape"/>
            <p:cNvSpPr/>
            <p:nvPr/>
          </p:nvSpPr>
          <p:spPr>
            <a:xfrm>
              <a:off x="4953737" y="7792635"/>
              <a:ext cx="577002" cy="350716"/>
            </a:xfrm>
            <a:custGeom>
              <a:avLst/>
              <a:gdLst/>
              <a:ahLst/>
              <a:cxnLst>
                <a:cxn ang="0">
                  <a:pos x="wd2" y="hd2"/>
                </a:cxn>
                <a:cxn ang="5400000">
                  <a:pos x="wd2" y="hd2"/>
                </a:cxn>
                <a:cxn ang="10800000">
                  <a:pos x="wd2" y="hd2"/>
                </a:cxn>
                <a:cxn ang="16200000">
                  <a:pos x="wd2" y="hd2"/>
                </a:cxn>
              </a:cxnLst>
              <a:rect l="0" t="0" r="r" b="b"/>
              <a:pathLst>
                <a:path w="21412" h="21289" extrusionOk="0">
                  <a:moveTo>
                    <a:pt x="5099" y="1723"/>
                  </a:moveTo>
                  <a:lnTo>
                    <a:pt x="3700" y="16273"/>
                  </a:lnTo>
                  <a:lnTo>
                    <a:pt x="16313" y="19565"/>
                  </a:lnTo>
                  <a:lnTo>
                    <a:pt x="17712" y="5015"/>
                  </a:lnTo>
                  <a:cubicBezTo>
                    <a:pt x="17712" y="5015"/>
                    <a:pt x="5099" y="1723"/>
                    <a:pt x="5099" y="1723"/>
                  </a:cubicBezTo>
                  <a:close/>
                  <a:moveTo>
                    <a:pt x="2757" y="5906"/>
                  </a:moveTo>
                  <a:lnTo>
                    <a:pt x="2258" y="11102"/>
                  </a:lnTo>
                  <a:cubicBezTo>
                    <a:pt x="2230" y="11389"/>
                    <a:pt x="2349" y="11659"/>
                    <a:pt x="2523" y="11704"/>
                  </a:cubicBezTo>
                  <a:cubicBezTo>
                    <a:pt x="2697" y="11750"/>
                    <a:pt x="2861" y="11554"/>
                    <a:pt x="2889" y="11267"/>
                  </a:cubicBezTo>
                  <a:lnTo>
                    <a:pt x="3388" y="6071"/>
                  </a:lnTo>
                  <a:cubicBezTo>
                    <a:pt x="3416" y="5784"/>
                    <a:pt x="3297" y="5514"/>
                    <a:pt x="3123" y="5469"/>
                  </a:cubicBezTo>
                  <a:cubicBezTo>
                    <a:pt x="2949" y="5423"/>
                    <a:pt x="2785" y="5619"/>
                    <a:pt x="2757" y="5906"/>
                  </a:cubicBezTo>
                  <a:close/>
                  <a:moveTo>
                    <a:pt x="19585" y="12429"/>
                  </a:moveTo>
                  <a:cubicBezTo>
                    <a:pt x="19668" y="11568"/>
                    <a:pt x="19311" y="10759"/>
                    <a:pt x="18789" y="10623"/>
                  </a:cubicBezTo>
                  <a:cubicBezTo>
                    <a:pt x="18266" y="10487"/>
                    <a:pt x="17776" y="11074"/>
                    <a:pt x="17693" y="11935"/>
                  </a:cubicBezTo>
                  <a:cubicBezTo>
                    <a:pt x="17610" y="12796"/>
                    <a:pt x="17967" y="13604"/>
                    <a:pt x="18489" y="13741"/>
                  </a:cubicBezTo>
                  <a:cubicBezTo>
                    <a:pt x="19012" y="13877"/>
                    <a:pt x="19502" y="13289"/>
                    <a:pt x="19585" y="12429"/>
                  </a:cubicBezTo>
                  <a:close/>
                  <a:moveTo>
                    <a:pt x="21396" y="7042"/>
                  </a:moveTo>
                  <a:lnTo>
                    <a:pt x="20197" y="19513"/>
                  </a:lnTo>
                  <a:cubicBezTo>
                    <a:pt x="20087" y="20661"/>
                    <a:pt x="19433" y="21444"/>
                    <a:pt x="18736" y="21262"/>
                  </a:cubicBezTo>
                  <a:lnTo>
                    <a:pt x="1078" y="16653"/>
                  </a:lnTo>
                  <a:cubicBezTo>
                    <a:pt x="381" y="16472"/>
                    <a:pt x="-94" y="15394"/>
                    <a:pt x="16" y="14246"/>
                  </a:cubicBezTo>
                  <a:lnTo>
                    <a:pt x="1215" y="1775"/>
                  </a:lnTo>
                  <a:cubicBezTo>
                    <a:pt x="1325" y="627"/>
                    <a:pt x="1979" y="-156"/>
                    <a:pt x="2676" y="26"/>
                  </a:cubicBezTo>
                  <a:lnTo>
                    <a:pt x="20334" y="4635"/>
                  </a:lnTo>
                  <a:cubicBezTo>
                    <a:pt x="21031" y="4816"/>
                    <a:pt x="21506" y="5894"/>
                    <a:pt x="21396" y="7042"/>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703" name="Shape"/>
            <p:cNvSpPr/>
            <p:nvPr/>
          </p:nvSpPr>
          <p:spPr>
            <a:xfrm>
              <a:off x="2897952" y="5597643"/>
              <a:ext cx="351612" cy="506498"/>
            </a:xfrm>
            <a:custGeom>
              <a:avLst/>
              <a:gdLst/>
              <a:ahLst/>
              <a:cxnLst>
                <a:cxn ang="0">
                  <a:pos x="wd2" y="hd2"/>
                </a:cxn>
                <a:cxn ang="5400000">
                  <a:pos x="wd2" y="hd2"/>
                </a:cxn>
                <a:cxn ang="10800000">
                  <a:pos x="wd2" y="hd2"/>
                </a:cxn>
                <a:cxn ang="16200000">
                  <a:pos x="wd2" y="hd2"/>
                </a:cxn>
              </a:cxnLst>
              <a:rect l="0" t="0" r="r" b="b"/>
              <a:pathLst>
                <a:path w="21451" h="21511" extrusionOk="0">
                  <a:moveTo>
                    <a:pt x="18683" y="0"/>
                  </a:moveTo>
                  <a:lnTo>
                    <a:pt x="17079" y="1668"/>
                  </a:lnTo>
                  <a:cubicBezTo>
                    <a:pt x="17015" y="1638"/>
                    <a:pt x="16700" y="1488"/>
                    <a:pt x="16700" y="1488"/>
                  </a:cubicBezTo>
                  <a:lnTo>
                    <a:pt x="15441" y="2801"/>
                  </a:lnTo>
                  <a:lnTo>
                    <a:pt x="15820" y="2981"/>
                  </a:lnTo>
                  <a:lnTo>
                    <a:pt x="15441" y="3375"/>
                  </a:lnTo>
                  <a:lnTo>
                    <a:pt x="2730" y="16587"/>
                  </a:lnTo>
                  <a:cubicBezTo>
                    <a:pt x="2279" y="17056"/>
                    <a:pt x="509" y="19614"/>
                    <a:pt x="586" y="20489"/>
                  </a:cubicBezTo>
                  <a:cubicBezTo>
                    <a:pt x="597" y="20614"/>
                    <a:pt x="646" y="20706"/>
                    <a:pt x="742" y="20751"/>
                  </a:cubicBezTo>
                  <a:cubicBezTo>
                    <a:pt x="1508" y="21113"/>
                    <a:pt x="4988" y="18432"/>
                    <a:pt x="5504" y="17895"/>
                  </a:cubicBezTo>
                  <a:lnTo>
                    <a:pt x="18209" y="4684"/>
                  </a:lnTo>
                  <a:lnTo>
                    <a:pt x="18588" y="4289"/>
                  </a:lnTo>
                  <a:lnTo>
                    <a:pt x="18984" y="4477"/>
                  </a:lnTo>
                  <a:lnTo>
                    <a:pt x="14043" y="9610"/>
                  </a:lnTo>
                  <a:lnTo>
                    <a:pt x="14611" y="9879"/>
                  </a:lnTo>
                  <a:lnTo>
                    <a:pt x="20810" y="3434"/>
                  </a:lnTo>
                  <a:cubicBezTo>
                    <a:pt x="20810" y="3434"/>
                    <a:pt x="20191" y="3144"/>
                    <a:pt x="19847" y="2981"/>
                  </a:cubicBezTo>
                  <a:lnTo>
                    <a:pt x="21451" y="1313"/>
                  </a:lnTo>
                  <a:cubicBezTo>
                    <a:pt x="21451" y="1313"/>
                    <a:pt x="18683" y="0"/>
                    <a:pt x="18683" y="0"/>
                  </a:cubicBezTo>
                  <a:close/>
                  <a:moveTo>
                    <a:pt x="586" y="20489"/>
                  </a:moveTo>
                  <a:cubicBezTo>
                    <a:pt x="585" y="20448"/>
                    <a:pt x="574" y="20416"/>
                    <a:pt x="580" y="20368"/>
                  </a:cubicBezTo>
                  <a:lnTo>
                    <a:pt x="319" y="20638"/>
                  </a:lnTo>
                  <a:cubicBezTo>
                    <a:pt x="213" y="20748"/>
                    <a:pt x="-149" y="21394"/>
                    <a:pt x="68" y="21497"/>
                  </a:cubicBezTo>
                  <a:cubicBezTo>
                    <a:pt x="286" y="21600"/>
                    <a:pt x="1004" y="21123"/>
                    <a:pt x="1110" y="21013"/>
                  </a:cubicBezTo>
                  <a:lnTo>
                    <a:pt x="1371" y="20739"/>
                  </a:lnTo>
                  <a:cubicBezTo>
                    <a:pt x="1093" y="20840"/>
                    <a:pt x="868" y="20874"/>
                    <a:pt x="731" y="20810"/>
                  </a:cubicBezTo>
                  <a:cubicBezTo>
                    <a:pt x="624" y="20759"/>
                    <a:pt x="588" y="20638"/>
                    <a:pt x="586" y="2048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4" name="Shape"/>
            <p:cNvSpPr/>
            <p:nvPr/>
          </p:nvSpPr>
          <p:spPr>
            <a:xfrm>
              <a:off x="2070821" y="5704954"/>
              <a:ext cx="487401" cy="779403"/>
            </a:xfrm>
            <a:custGeom>
              <a:avLst/>
              <a:gdLst/>
              <a:ahLst/>
              <a:cxnLst>
                <a:cxn ang="0">
                  <a:pos x="wd2" y="hd2"/>
                </a:cxn>
                <a:cxn ang="5400000">
                  <a:pos x="wd2" y="hd2"/>
                </a:cxn>
                <a:cxn ang="10800000">
                  <a:pos x="wd2" y="hd2"/>
                </a:cxn>
                <a:cxn ang="16200000">
                  <a:pos x="wd2" y="hd2"/>
                </a:cxn>
              </a:cxnLst>
              <a:rect l="0" t="0" r="r" b="b"/>
              <a:pathLst>
                <a:path w="21015" h="21600" extrusionOk="0">
                  <a:moveTo>
                    <a:pt x="0" y="938"/>
                  </a:moveTo>
                  <a:lnTo>
                    <a:pt x="6284" y="11455"/>
                  </a:lnTo>
                  <a:lnTo>
                    <a:pt x="10032" y="10516"/>
                  </a:lnTo>
                  <a:lnTo>
                    <a:pt x="6771" y="5067"/>
                  </a:lnTo>
                  <a:cubicBezTo>
                    <a:pt x="7276" y="5103"/>
                    <a:pt x="7799" y="5064"/>
                    <a:pt x="8290" y="4918"/>
                  </a:cubicBezTo>
                  <a:cubicBezTo>
                    <a:pt x="9265" y="4628"/>
                    <a:pt x="9902" y="4019"/>
                    <a:pt x="10109" y="3335"/>
                  </a:cubicBezTo>
                  <a:cubicBezTo>
                    <a:pt x="10127" y="3275"/>
                    <a:pt x="10142" y="3214"/>
                    <a:pt x="10154" y="3153"/>
                  </a:cubicBezTo>
                  <a:cubicBezTo>
                    <a:pt x="11859" y="3250"/>
                    <a:pt x="13418" y="3571"/>
                    <a:pt x="14738" y="4133"/>
                  </a:cubicBezTo>
                  <a:cubicBezTo>
                    <a:pt x="16916" y="5061"/>
                    <a:pt x="18325" y="6560"/>
                    <a:pt x="18814" y="8470"/>
                  </a:cubicBezTo>
                  <a:cubicBezTo>
                    <a:pt x="19575" y="11446"/>
                    <a:pt x="17428" y="14404"/>
                    <a:pt x="13562" y="15911"/>
                  </a:cubicBezTo>
                  <a:lnTo>
                    <a:pt x="12515" y="14314"/>
                  </a:lnTo>
                  <a:lnTo>
                    <a:pt x="15137" y="13594"/>
                  </a:lnTo>
                  <a:lnTo>
                    <a:pt x="14615" y="12797"/>
                  </a:lnTo>
                  <a:lnTo>
                    <a:pt x="5054" y="15424"/>
                  </a:lnTo>
                  <a:lnTo>
                    <a:pt x="5577" y="16221"/>
                  </a:lnTo>
                  <a:lnTo>
                    <a:pt x="8203" y="15499"/>
                  </a:lnTo>
                  <a:lnTo>
                    <a:pt x="9904" y="18094"/>
                  </a:lnTo>
                  <a:lnTo>
                    <a:pt x="4408" y="19605"/>
                  </a:lnTo>
                  <a:lnTo>
                    <a:pt x="5716" y="21600"/>
                  </a:lnTo>
                  <a:lnTo>
                    <a:pt x="21015" y="17395"/>
                  </a:lnTo>
                  <a:lnTo>
                    <a:pt x="19707" y="15399"/>
                  </a:lnTo>
                  <a:lnTo>
                    <a:pt x="15876" y="16453"/>
                  </a:lnTo>
                  <a:cubicBezTo>
                    <a:pt x="19603" y="14559"/>
                    <a:pt x="21600" y="11416"/>
                    <a:pt x="20792" y="8258"/>
                  </a:cubicBezTo>
                  <a:cubicBezTo>
                    <a:pt x="20210" y="5981"/>
                    <a:pt x="18497" y="4180"/>
                    <a:pt x="15839" y="3048"/>
                  </a:cubicBezTo>
                  <a:cubicBezTo>
                    <a:pt x="14076" y="2297"/>
                    <a:pt x="11998" y="1893"/>
                    <a:pt x="9725" y="1829"/>
                  </a:cubicBezTo>
                  <a:cubicBezTo>
                    <a:pt x="8880" y="999"/>
                    <a:pt x="7217" y="649"/>
                    <a:pt x="5755" y="1051"/>
                  </a:cubicBezTo>
                  <a:cubicBezTo>
                    <a:pt x="5329" y="1168"/>
                    <a:pt x="4967" y="1337"/>
                    <a:pt x="4668" y="1543"/>
                  </a:cubicBezTo>
                  <a:lnTo>
                    <a:pt x="3742" y="0"/>
                  </a:lnTo>
                  <a:lnTo>
                    <a:pt x="0" y="938"/>
                  </a:lnTo>
                  <a:close/>
                  <a:moveTo>
                    <a:pt x="6539" y="2246"/>
                  </a:moveTo>
                  <a:cubicBezTo>
                    <a:pt x="7096" y="2088"/>
                    <a:pt x="7748" y="2205"/>
                    <a:pt x="8082" y="2533"/>
                  </a:cubicBezTo>
                  <a:cubicBezTo>
                    <a:pt x="8426" y="2872"/>
                    <a:pt x="8318" y="3324"/>
                    <a:pt x="7835" y="3581"/>
                  </a:cubicBezTo>
                  <a:cubicBezTo>
                    <a:pt x="7738" y="3636"/>
                    <a:pt x="7630" y="3685"/>
                    <a:pt x="7504" y="3719"/>
                  </a:cubicBezTo>
                  <a:cubicBezTo>
                    <a:pt x="6877" y="3892"/>
                    <a:pt x="6149" y="3701"/>
                    <a:pt x="5884" y="3295"/>
                  </a:cubicBezTo>
                  <a:cubicBezTo>
                    <a:pt x="5620" y="2890"/>
                    <a:pt x="5916" y="2423"/>
                    <a:pt x="6539" y="2246"/>
                  </a:cubicBezTo>
                  <a:close/>
                </a:path>
              </a:pathLst>
            </a:custGeom>
            <a:solidFill>
              <a:srgbClr val="6ACEE3"/>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5" name="Shape"/>
            <p:cNvSpPr/>
            <p:nvPr/>
          </p:nvSpPr>
          <p:spPr>
            <a:xfrm>
              <a:off x="1711862" y="5916432"/>
              <a:ext cx="296372" cy="277930"/>
            </a:xfrm>
            <a:custGeom>
              <a:avLst/>
              <a:gdLst/>
              <a:ahLst/>
              <a:cxnLst>
                <a:cxn ang="0">
                  <a:pos x="wd2" y="hd2"/>
                </a:cxn>
                <a:cxn ang="5400000">
                  <a:pos x="wd2" y="hd2"/>
                </a:cxn>
                <a:cxn ang="10800000">
                  <a:pos x="wd2" y="hd2"/>
                </a:cxn>
                <a:cxn ang="16200000">
                  <a:pos x="wd2" y="hd2"/>
                </a:cxn>
              </a:cxnLst>
              <a:rect l="0" t="0" r="r" b="b"/>
              <a:pathLst>
                <a:path w="21184" h="21600" extrusionOk="0">
                  <a:moveTo>
                    <a:pt x="0" y="3459"/>
                  </a:moveTo>
                  <a:lnTo>
                    <a:pt x="1422" y="10208"/>
                  </a:lnTo>
                  <a:cubicBezTo>
                    <a:pt x="1422" y="10208"/>
                    <a:pt x="2469" y="10982"/>
                    <a:pt x="3219" y="10113"/>
                  </a:cubicBezTo>
                  <a:cubicBezTo>
                    <a:pt x="4049" y="9149"/>
                    <a:pt x="6494" y="8518"/>
                    <a:pt x="6992" y="11134"/>
                  </a:cubicBezTo>
                  <a:cubicBezTo>
                    <a:pt x="7491" y="13750"/>
                    <a:pt x="5522" y="14362"/>
                    <a:pt x="4296" y="14027"/>
                  </a:cubicBezTo>
                  <a:cubicBezTo>
                    <a:pt x="3187" y="13725"/>
                    <a:pt x="2357" y="14641"/>
                    <a:pt x="2357" y="14641"/>
                  </a:cubicBezTo>
                  <a:lnTo>
                    <a:pt x="3823" y="21600"/>
                  </a:lnTo>
                  <a:lnTo>
                    <a:pt x="9313" y="20212"/>
                  </a:lnTo>
                  <a:cubicBezTo>
                    <a:pt x="9313" y="20212"/>
                    <a:pt x="9635" y="19276"/>
                    <a:pt x="8958" y="18523"/>
                  </a:cubicBezTo>
                  <a:cubicBezTo>
                    <a:pt x="8134" y="17611"/>
                    <a:pt x="7558" y="15210"/>
                    <a:pt x="10150" y="14555"/>
                  </a:cubicBezTo>
                  <a:cubicBezTo>
                    <a:pt x="12743" y="13899"/>
                    <a:pt x="13216" y="16255"/>
                    <a:pt x="12736" y="17679"/>
                  </a:cubicBezTo>
                  <a:cubicBezTo>
                    <a:pt x="12378" y="18747"/>
                    <a:pt x="13070" y="19262"/>
                    <a:pt x="13070" y="19262"/>
                  </a:cubicBezTo>
                  <a:lnTo>
                    <a:pt x="17693" y="18092"/>
                  </a:lnTo>
                  <a:cubicBezTo>
                    <a:pt x="17693" y="18092"/>
                    <a:pt x="16501" y="13146"/>
                    <a:pt x="16426" y="11786"/>
                  </a:cubicBezTo>
                  <a:cubicBezTo>
                    <a:pt x="16346" y="10328"/>
                    <a:pt x="18026" y="10919"/>
                    <a:pt x="18332" y="11000"/>
                  </a:cubicBezTo>
                  <a:cubicBezTo>
                    <a:pt x="20097" y="11473"/>
                    <a:pt x="21600" y="10153"/>
                    <a:pt x="21079" y="7680"/>
                  </a:cubicBezTo>
                  <a:cubicBezTo>
                    <a:pt x="20558" y="5208"/>
                    <a:pt x="18027" y="5192"/>
                    <a:pt x="17063" y="6452"/>
                  </a:cubicBezTo>
                  <a:cubicBezTo>
                    <a:pt x="16347" y="7388"/>
                    <a:pt x="15661" y="7684"/>
                    <a:pt x="15383" y="7029"/>
                  </a:cubicBezTo>
                  <a:cubicBezTo>
                    <a:pt x="14735" y="5498"/>
                    <a:pt x="13677" y="0"/>
                    <a:pt x="13677" y="0"/>
                  </a:cubicBezTo>
                  <a:lnTo>
                    <a:pt x="9343" y="1096"/>
                  </a:lnTo>
                  <a:cubicBezTo>
                    <a:pt x="9343" y="1096"/>
                    <a:pt x="8732" y="2392"/>
                    <a:pt x="9572" y="3149"/>
                  </a:cubicBezTo>
                  <a:cubicBezTo>
                    <a:pt x="10838" y="4289"/>
                    <a:pt x="10727" y="6525"/>
                    <a:pt x="8669" y="7045"/>
                  </a:cubicBezTo>
                  <a:cubicBezTo>
                    <a:pt x="6612" y="7566"/>
                    <a:pt x="5599" y="5828"/>
                    <a:pt x="6228" y="4123"/>
                  </a:cubicBezTo>
                  <a:cubicBezTo>
                    <a:pt x="6581" y="3168"/>
                    <a:pt x="5664" y="2036"/>
                    <a:pt x="5664" y="2036"/>
                  </a:cubicBezTo>
                  <a:cubicBezTo>
                    <a:pt x="5664" y="2036"/>
                    <a:pt x="0" y="3459"/>
                    <a:pt x="0" y="3459"/>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6" name="Shape"/>
            <p:cNvSpPr/>
            <p:nvPr/>
          </p:nvSpPr>
          <p:spPr>
            <a:xfrm>
              <a:off x="2310643" y="6480750"/>
              <a:ext cx="282222" cy="304259"/>
            </a:xfrm>
            <a:custGeom>
              <a:avLst/>
              <a:gdLst/>
              <a:ahLst/>
              <a:cxnLst>
                <a:cxn ang="0">
                  <a:pos x="wd2" y="hd2"/>
                </a:cxn>
                <a:cxn ang="5400000">
                  <a:pos x="wd2" y="hd2"/>
                </a:cxn>
                <a:cxn ang="10800000">
                  <a:pos x="wd2" y="hd2"/>
                </a:cxn>
                <a:cxn ang="16200000">
                  <a:pos x="wd2" y="hd2"/>
                </a:cxn>
              </a:cxnLst>
              <a:rect l="0" t="0" r="r" b="b"/>
              <a:pathLst>
                <a:path w="19372" h="21028" extrusionOk="0">
                  <a:moveTo>
                    <a:pt x="11133" y="0"/>
                  </a:moveTo>
                  <a:cubicBezTo>
                    <a:pt x="10472" y="291"/>
                    <a:pt x="9828" y="670"/>
                    <a:pt x="9217" y="1133"/>
                  </a:cubicBezTo>
                  <a:cubicBezTo>
                    <a:pt x="8204" y="1900"/>
                    <a:pt x="7240" y="3000"/>
                    <a:pt x="7231" y="4263"/>
                  </a:cubicBezTo>
                  <a:cubicBezTo>
                    <a:pt x="7231" y="4376"/>
                    <a:pt x="7250" y="4474"/>
                    <a:pt x="7264" y="4578"/>
                  </a:cubicBezTo>
                  <a:lnTo>
                    <a:pt x="5150" y="2019"/>
                  </a:lnTo>
                  <a:cubicBezTo>
                    <a:pt x="5135" y="2030"/>
                    <a:pt x="5117" y="2041"/>
                    <a:pt x="5101" y="2053"/>
                  </a:cubicBezTo>
                  <a:cubicBezTo>
                    <a:pt x="5026" y="2106"/>
                    <a:pt x="4954" y="2159"/>
                    <a:pt x="4879" y="2213"/>
                  </a:cubicBezTo>
                  <a:lnTo>
                    <a:pt x="7422" y="5900"/>
                  </a:lnTo>
                  <a:cubicBezTo>
                    <a:pt x="4976" y="5414"/>
                    <a:pt x="2485" y="6475"/>
                    <a:pt x="1081" y="8857"/>
                  </a:cubicBezTo>
                  <a:cubicBezTo>
                    <a:pt x="-1075" y="12513"/>
                    <a:pt x="94" y="17729"/>
                    <a:pt x="3687" y="19976"/>
                  </a:cubicBezTo>
                  <a:cubicBezTo>
                    <a:pt x="6285" y="21600"/>
                    <a:pt x="9521" y="21245"/>
                    <a:pt x="12056" y="19586"/>
                  </a:cubicBezTo>
                  <a:cubicBezTo>
                    <a:pt x="14334" y="19918"/>
                    <a:pt x="16642" y="19169"/>
                    <a:pt x="18071" y="17172"/>
                  </a:cubicBezTo>
                  <a:cubicBezTo>
                    <a:pt x="20525" y="13741"/>
                    <a:pt x="19341" y="8581"/>
                    <a:pt x="15910" y="5901"/>
                  </a:cubicBezTo>
                  <a:cubicBezTo>
                    <a:pt x="14979" y="5173"/>
                    <a:pt x="13947" y="4703"/>
                    <a:pt x="12863" y="4562"/>
                  </a:cubicBezTo>
                  <a:cubicBezTo>
                    <a:pt x="12075" y="4459"/>
                    <a:pt x="11290" y="4541"/>
                    <a:pt x="10538" y="4763"/>
                  </a:cubicBezTo>
                  <a:cubicBezTo>
                    <a:pt x="10954" y="4092"/>
                    <a:pt x="11178" y="3259"/>
                    <a:pt x="11249" y="2443"/>
                  </a:cubicBezTo>
                  <a:cubicBezTo>
                    <a:pt x="11323" y="1599"/>
                    <a:pt x="11284" y="776"/>
                    <a:pt x="11133" y="0"/>
                  </a:cubicBezTo>
                  <a:close/>
                </a:path>
              </a:pathLst>
            </a:custGeom>
            <a:solidFill>
              <a:srgbClr val="D9D9D9"/>
            </a:solidFill>
            <a:ln w="12700" cap="flat">
              <a:noFill/>
              <a:miter lim="400000"/>
            </a:ln>
            <a:effectLst/>
          </p:spPr>
          <p:txBody>
            <a:bodyPr wrap="square" lIns="45719" tIns="45719" rIns="45719" bIns="45719" numCol="1" anchor="t">
              <a:noAutofit/>
            </a:bodyPr>
            <a:lstStyle/>
            <a:p>
              <a:pPr algn="l" defTabSz="1828433">
                <a:defRPr sz="5000">
                  <a:solidFill>
                    <a:srgbClr val="B3B3B3"/>
                  </a:solidFill>
                  <a:latin typeface="Helvetica"/>
                  <a:ea typeface="Helvetica"/>
                  <a:cs typeface="Helvetica"/>
                  <a:sym typeface="Helvetica"/>
                </a:defRPr>
              </a:pPr>
              <a:endParaRPr/>
            </a:p>
          </p:txBody>
        </p:sp>
        <p:sp>
          <p:nvSpPr>
            <p:cNvPr id="707" name="Shape"/>
            <p:cNvSpPr/>
            <p:nvPr/>
          </p:nvSpPr>
          <p:spPr>
            <a:xfrm>
              <a:off x="3561183" y="6611971"/>
              <a:ext cx="372593" cy="266064"/>
            </a:xfrm>
            <a:custGeom>
              <a:avLst/>
              <a:gdLst/>
              <a:ahLst/>
              <a:cxnLst>
                <a:cxn ang="0">
                  <a:pos x="wd2" y="hd2"/>
                </a:cxn>
                <a:cxn ang="5400000">
                  <a:pos x="wd2" y="hd2"/>
                </a:cxn>
                <a:cxn ang="10800000">
                  <a:pos x="wd2" y="hd2"/>
                </a:cxn>
                <a:cxn ang="16200000">
                  <a:pos x="wd2" y="hd2"/>
                </a:cxn>
              </a:cxnLst>
              <a:rect l="0" t="0" r="r" b="b"/>
              <a:pathLst>
                <a:path w="21600" h="21600" extrusionOk="0">
                  <a:moveTo>
                    <a:pt x="7954" y="0"/>
                  </a:moveTo>
                  <a:lnTo>
                    <a:pt x="149" y="12597"/>
                  </a:lnTo>
                  <a:lnTo>
                    <a:pt x="0" y="12646"/>
                  </a:lnTo>
                  <a:lnTo>
                    <a:pt x="0" y="19074"/>
                  </a:lnTo>
                  <a:lnTo>
                    <a:pt x="9044" y="19042"/>
                  </a:lnTo>
                  <a:lnTo>
                    <a:pt x="9044" y="21600"/>
                  </a:lnTo>
                  <a:lnTo>
                    <a:pt x="10685" y="20823"/>
                  </a:lnTo>
                  <a:lnTo>
                    <a:pt x="12315" y="21600"/>
                  </a:lnTo>
                  <a:lnTo>
                    <a:pt x="12315" y="19042"/>
                  </a:lnTo>
                  <a:lnTo>
                    <a:pt x="15483" y="19025"/>
                  </a:lnTo>
                  <a:lnTo>
                    <a:pt x="15827" y="19025"/>
                  </a:lnTo>
                  <a:lnTo>
                    <a:pt x="21600" y="7043"/>
                  </a:lnTo>
                  <a:lnTo>
                    <a:pt x="21589" y="16"/>
                  </a:lnTo>
                  <a:cubicBezTo>
                    <a:pt x="21589" y="16"/>
                    <a:pt x="21589" y="0"/>
                    <a:pt x="21589" y="0"/>
                  </a:cubicBezTo>
                  <a:lnTo>
                    <a:pt x="7954" y="0"/>
                  </a:lnTo>
                  <a:close/>
                  <a:moveTo>
                    <a:pt x="20716" y="1813"/>
                  </a:moveTo>
                  <a:cubicBezTo>
                    <a:pt x="20717" y="2327"/>
                    <a:pt x="20716" y="2838"/>
                    <a:pt x="20716" y="3352"/>
                  </a:cubicBezTo>
                  <a:cubicBezTo>
                    <a:pt x="20718" y="4465"/>
                    <a:pt x="20715" y="5574"/>
                    <a:pt x="20716" y="6687"/>
                  </a:cubicBezTo>
                  <a:lnTo>
                    <a:pt x="15333" y="17779"/>
                  </a:lnTo>
                  <a:lnTo>
                    <a:pt x="12315" y="17795"/>
                  </a:lnTo>
                  <a:lnTo>
                    <a:pt x="12315" y="15220"/>
                  </a:lnTo>
                  <a:cubicBezTo>
                    <a:pt x="12315" y="15220"/>
                    <a:pt x="9044" y="15220"/>
                    <a:pt x="9044" y="15220"/>
                  </a:cubicBezTo>
                  <a:lnTo>
                    <a:pt x="9044" y="17811"/>
                  </a:lnTo>
                  <a:lnTo>
                    <a:pt x="872" y="17843"/>
                  </a:lnTo>
                  <a:lnTo>
                    <a:pt x="872" y="12646"/>
                  </a:lnTo>
                  <a:lnTo>
                    <a:pt x="15448" y="12646"/>
                  </a:lnTo>
                  <a:cubicBezTo>
                    <a:pt x="15448" y="12646"/>
                    <a:pt x="19422" y="4474"/>
                    <a:pt x="20716" y="181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8" name="Shape"/>
            <p:cNvSpPr/>
            <p:nvPr/>
          </p:nvSpPr>
          <p:spPr>
            <a:xfrm>
              <a:off x="720707" y="5127833"/>
              <a:ext cx="485383" cy="379468"/>
            </a:xfrm>
            <a:custGeom>
              <a:avLst/>
              <a:gdLst/>
              <a:ahLst/>
              <a:cxnLst>
                <a:cxn ang="0">
                  <a:pos x="wd2" y="hd2"/>
                </a:cxn>
                <a:cxn ang="5400000">
                  <a:pos x="wd2" y="hd2"/>
                </a:cxn>
                <a:cxn ang="10800000">
                  <a:pos x="wd2" y="hd2"/>
                </a:cxn>
                <a:cxn ang="16200000">
                  <a:pos x="wd2" y="hd2"/>
                </a:cxn>
              </a:cxnLst>
              <a:rect l="0" t="0" r="r" b="b"/>
              <a:pathLst>
                <a:path w="21504" h="21459" extrusionOk="0">
                  <a:moveTo>
                    <a:pt x="20046" y="0"/>
                  </a:moveTo>
                  <a:lnTo>
                    <a:pt x="18382" y="1612"/>
                  </a:lnTo>
                  <a:cubicBezTo>
                    <a:pt x="18349" y="1555"/>
                    <a:pt x="18183" y="1271"/>
                    <a:pt x="18183" y="1271"/>
                  </a:cubicBezTo>
                  <a:lnTo>
                    <a:pt x="16876" y="2541"/>
                  </a:lnTo>
                  <a:lnTo>
                    <a:pt x="17075" y="2882"/>
                  </a:lnTo>
                  <a:lnTo>
                    <a:pt x="16682" y="3264"/>
                  </a:lnTo>
                  <a:lnTo>
                    <a:pt x="3502" y="16032"/>
                  </a:lnTo>
                  <a:cubicBezTo>
                    <a:pt x="3033" y="16486"/>
                    <a:pt x="956" y="19168"/>
                    <a:pt x="714" y="20293"/>
                  </a:cubicBezTo>
                  <a:cubicBezTo>
                    <a:pt x="679" y="20454"/>
                    <a:pt x="682" y="20584"/>
                    <a:pt x="733" y="20670"/>
                  </a:cubicBezTo>
                  <a:cubicBezTo>
                    <a:pt x="1136" y="21359"/>
                    <a:pt x="4430" y="19041"/>
                    <a:pt x="4965" y="18523"/>
                  </a:cubicBezTo>
                  <a:lnTo>
                    <a:pt x="18142" y="5753"/>
                  </a:lnTo>
                  <a:lnTo>
                    <a:pt x="18535" y="5371"/>
                  </a:lnTo>
                  <a:lnTo>
                    <a:pt x="18743" y="5727"/>
                  </a:lnTo>
                  <a:lnTo>
                    <a:pt x="13621" y="10688"/>
                  </a:lnTo>
                  <a:lnTo>
                    <a:pt x="13920" y="11200"/>
                  </a:lnTo>
                  <a:lnTo>
                    <a:pt x="20349" y="4970"/>
                  </a:lnTo>
                  <a:cubicBezTo>
                    <a:pt x="20349" y="4970"/>
                    <a:pt x="20022" y="4416"/>
                    <a:pt x="19840" y="4106"/>
                  </a:cubicBezTo>
                  <a:lnTo>
                    <a:pt x="21504" y="2494"/>
                  </a:lnTo>
                  <a:cubicBezTo>
                    <a:pt x="21504" y="2494"/>
                    <a:pt x="20046" y="0"/>
                    <a:pt x="20046" y="0"/>
                  </a:cubicBezTo>
                  <a:close/>
                  <a:moveTo>
                    <a:pt x="714" y="20293"/>
                  </a:moveTo>
                  <a:cubicBezTo>
                    <a:pt x="727" y="20240"/>
                    <a:pt x="731" y="20197"/>
                    <a:pt x="751" y="20139"/>
                  </a:cubicBezTo>
                  <a:lnTo>
                    <a:pt x="480" y="20398"/>
                  </a:lnTo>
                  <a:cubicBezTo>
                    <a:pt x="370" y="20505"/>
                    <a:pt x="-96" y="21209"/>
                    <a:pt x="18" y="21404"/>
                  </a:cubicBezTo>
                  <a:cubicBezTo>
                    <a:pt x="133" y="21600"/>
                    <a:pt x="787" y="21217"/>
                    <a:pt x="897" y="21111"/>
                  </a:cubicBezTo>
                  <a:lnTo>
                    <a:pt x="1169" y="20846"/>
                  </a:lnTo>
                  <a:cubicBezTo>
                    <a:pt x="944" y="20888"/>
                    <a:pt x="778" y="20864"/>
                    <a:pt x="705" y="20740"/>
                  </a:cubicBezTo>
                  <a:cubicBezTo>
                    <a:pt x="649" y="20644"/>
                    <a:pt x="665" y="20481"/>
                    <a:pt x="714" y="20293"/>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sp>
          <p:nvSpPr>
            <p:cNvPr id="709" name="Shape"/>
            <p:cNvSpPr/>
            <p:nvPr/>
          </p:nvSpPr>
          <p:spPr>
            <a:xfrm>
              <a:off x="929884" y="4618455"/>
              <a:ext cx="403698" cy="266063"/>
            </a:xfrm>
            <a:custGeom>
              <a:avLst/>
              <a:gdLst/>
              <a:ahLst/>
              <a:cxnLst>
                <a:cxn ang="0">
                  <a:pos x="wd2" y="hd2"/>
                </a:cxn>
                <a:cxn ang="5400000">
                  <a:pos x="wd2" y="hd2"/>
                </a:cxn>
                <a:cxn ang="10800000">
                  <a:pos x="wd2" y="hd2"/>
                </a:cxn>
                <a:cxn ang="16200000">
                  <a:pos x="wd2" y="hd2"/>
                </a:cxn>
              </a:cxnLst>
              <a:rect l="0" t="0" r="r" b="b"/>
              <a:pathLst>
                <a:path w="21600" h="21600" extrusionOk="0">
                  <a:moveTo>
                    <a:pt x="18900" y="15429"/>
                  </a:moveTo>
                  <a:lnTo>
                    <a:pt x="2700" y="15429"/>
                  </a:lnTo>
                  <a:lnTo>
                    <a:pt x="2700" y="2057"/>
                  </a:lnTo>
                  <a:lnTo>
                    <a:pt x="18900" y="2057"/>
                  </a:lnTo>
                  <a:cubicBezTo>
                    <a:pt x="18900" y="2057"/>
                    <a:pt x="18900" y="15429"/>
                    <a:pt x="18900" y="15429"/>
                  </a:cubicBezTo>
                  <a:close/>
                  <a:moveTo>
                    <a:pt x="18900" y="0"/>
                  </a:moveTo>
                  <a:lnTo>
                    <a:pt x="2700" y="0"/>
                  </a:lnTo>
                  <a:cubicBezTo>
                    <a:pt x="1954" y="0"/>
                    <a:pt x="1350" y="922"/>
                    <a:pt x="1350" y="2057"/>
                  </a:cubicBezTo>
                  <a:cubicBezTo>
                    <a:pt x="1350" y="2057"/>
                    <a:pt x="1350" y="17486"/>
                    <a:pt x="1364" y="17486"/>
                  </a:cubicBezTo>
                  <a:lnTo>
                    <a:pt x="20235" y="17486"/>
                  </a:lnTo>
                  <a:cubicBezTo>
                    <a:pt x="20250" y="17486"/>
                    <a:pt x="20250" y="2057"/>
                    <a:pt x="20250" y="2057"/>
                  </a:cubicBezTo>
                  <a:cubicBezTo>
                    <a:pt x="20250" y="922"/>
                    <a:pt x="19646" y="0"/>
                    <a:pt x="18900" y="0"/>
                  </a:cubicBezTo>
                  <a:close/>
                  <a:moveTo>
                    <a:pt x="20250" y="21600"/>
                  </a:moveTo>
                  <a:lnTo>
                    <a:pt x="1350" y="21600"/>
                  </a:lnTo>
                  <a:cubicBezTo>
                    <a:pt x="604" y="21600"/>
                    <a:pt x="0" y="20679"/>
                    <a:pt x="0" y="19543"/>
                  </a:cubicBezTo>
                  <a:lnTo>
                    <a:pt x="0" y="18514"/>
                  </a:lnTo>
                  <a:lnTo>
                    <a:pt x="8775" y="18514"/>
                  </a:lnTo>
                  <a:lnTo>
                    <a:pt x="8775" y="19543"/>
                  </a:lnTo>
                  <a:lnTo>
                    <a:pt x="12825" y="19543"/>
                  </a:lnTo>
                  <a:lnTo>
                    <a:pt x="12825" y="18514"/>
                  </a:lnTo>
                  <a:lnTo>
                    <a:pt x="21600" y="18514"/>
                  </a:lnTo>
                  <a:lnTo>
                    <a:pt x="21600" y="19543"/>
                  </a:lnTo>
                  <a:cubicBezTo>
                    <a:pt x="21600" y="20679"/>
                    <a:pt x="20995" y="21600"/>
                    <a:pt x="20250" y="21600"/>
                  </a:cubicBezTo>
                  <a:cubicBezTo>
                    <a:pt x="20250" y="21600"/>
                    <a:pt x="20250" y="21600"/>
                    <a:pt x="20250" y="2160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B3B3B3"/>
                  </a:solidFill>
                  <a:latin typeface="Helvetica"/>
                  <a:ea typeface="Helvetica"/>
                  <a:cs typeface="Helvetica"/>
                  <a:sym typeface="Helvetica"/>
                </a:defRPr>
              </a:pPr>
              <a:endParaRPr/>
            </a:p>
          </p:txBody>
        </p:sp>
      </p:grpSp>
      <p:sp>
        <p:nvSpPr>
          <p:cNvPr id="711" name="RED 6001 ทฤษฎีและนวัตกรรมการบริหารการศึกษา"/>
          <p:cNvSpPr txBox="1"/>
          <p:nvPr/>
        </p:nvSpPr>
        <p:spPr>
          <a:xfrm>
            <a:off x="11554990" y="3409944"/>
            <a:ext cx="13339163" cy="8184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1087636">
              <a:lnSpc>
                <a:spcPts val="3500"/>
              </a:lnSpc>
              <a:spcBef>
                <a:spcPts val="500"/>
              </a:spcBef>
              <a:defRPr sz="6400" b="1">
                <a:solidFill>
                  <a:srgbClr val="53585F"/>
                </a:solidFill>
              </a:defRPr>
            </a:lvl1pPr>
          </a:lstStyle>
          <a:p>
            <a:r>
              <a:t>RED 6001 ทฤษฎีและนวัตกรรมการบริหารการศึกษา</a:t>
            </a:r>
          </a:p>
        </p:txBody>
      </p:sp>
      <p:sp>
        <p:nvSpPr>
          <p:cNvPr id="712" name="หลักการและทฤษฎีการบริหาร"/>
          <p:cNvSpPr txBox="1"/>
          <p:nvPr/>
        </p:nvSpPr>
        <p:spPr>
          <a:xfrm>
            <a:off x="9438074" y="947777"/>
            <a:ext cx="19971373" cy="2290448"/>
          </a:xfrm>
          <a:prstGeom prst="rect">
            <a:avLst/>
          </a:prstGeom>
          <a:ln w="12700">
            <a:miter lim="400000"/>
          </a:ln>
          <a:effectLst>
            <a:outerShdw blurRad="63500" dist="25400" dir="54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spAutoFit/>
          </a:bodyPr>
          <a:lstStyle>
            <a:lvl1pPr>
              <a:defRPr sz="13000" b="1" cap="all" spc="260"/>
            </a:lvl1pPr>
          </a:lstStyle>
          <a:p>
            <a:r>
              <a:t>หลักการและทฤษฎีการบริหาร </a:t>
            </a:r>
          </a:p>
        </p:txBody>
      </p:sp>
      <p:grpSp>
        <p:nvGrpSpPr>
          <p:cNvPr id="721" name="Group"/>
          <p:cNvGrpSpPr/>
          <p:nvPr/>
        </p:nvGrpSpPr>
        <p:grpSpPr>
          <a:xfrm>
            <a:off x="894982" y="6628059"/>
            <a:ext cx="13605650" cy="5409968"/>
            <a:chOff x="0" y="0"/>
            <a:chExt cx="13605648" cy="5409966"/>
          </a:xfrm>
        </p:grpSpPr>
        <p:sp>
          <p:nvSpPr>
            <p:cNvPr id="713" name="Shape"/>
            <p:cNvSpPr/>
            <p:nvPr/>
          </p:nvSpPr>
          <p:spPr>
            <a:xfrm>
              <a:off x="0" y="1818385"/>
              <a:ext cx="4195082" cy="3591582"/>
            </a:xfrm>
            <a:custGeom>
              <a:avLst/>
              <a:gdLst/>
              <a:ahLst/>
              <a:cxnLst>
                <a:cxn ang="0">
                  <a:pos x="wd2" y="hd2"/>
                </a:cxn>
                <a:cxn ang="5400000">
                  <a:pos x="wd2" y="hd2"/>
                </a:cxn>
                <a:cxn ang="10800000">
                  <a:pos x="wd2" y="hd2"/>
                </a:cxn>
                <a:cxn ang="16200000">
                  <a:pos x="wd2" y="hd2"/>
                </a:cxn>
              </a:cxnLst>
              <a:rect l="0" t="0" r="r" b="b"/>
              <a:pathLst>
                <a:path w="21568" h="21600" extrusionOk="0">
                  <a:moveTo>
                    <a:pt x="19280" y="6696"/>
                  </a:moveTo>
                  <a:cubicBezTo>
                    <a:pt x="19255" y="6538"/>
                    <a:pt x="19274" y="6381"/>
                    <a:pt x="19332" y="6239"/>
                  </a:cubicBezTo>
                  <a:lnTo>
                    <a:pt x="19338" y="6231"/>
                  </a:lnTo>
                  <a:cubicBezTo>
                    <a:pt x="19338" y="6216"/>
                    <a:pt x="19345" y="6201"/>
                    <a:pt x="19351" y="6194"/>
                  </a:cubicBezTo>
                  <a:cubicBezTo>
                    <a:pt x="19460" y="5962"/>
                    <a:pt x="19658" y="5812"/>
                    <a:pt x="19883" y="5797"/>
                  </a:cubicBezTo>
                  <a:cubicBezTo>
                    <a:pt x="20120" y="5782"/>
                    <a:pt x="20344" y="5752"/>
                    <a:pt x="20543" y="5700"/>
                  </a:cubicBezTo>
                  <a:cubicBezTo>
                    <a:pt x="20741" y="5640"/>
                    <a:pt x="20914" y="5565"/>
                    <a:pt x="21043" y="5482"/>
                  </a:cubicBezTo>
                  <a:cubicBezTo>
                    <a:pt x="21062" y="5467"/>
                    <a:pt x="21081" y="5452"/>
                    <a:pt x="21094" y="5437"/>
                  </a:cubicBezTo>
                  <a:cubicBezTo>
                    <a:pt x="21248" y="5325"/>
                    <a:pt x="21363" y="5190"/>
                    <a:pt x="21440" y="5026"/>
                  </a:cubicBezTo>
                  <a:cubicBezTo>
                    <a:pt x="21446" y="5011"/>
                    <a:pt x="21453" y="5003"/>
                    <a:pt x="21459" y="4981"/>
                  </a:cubicBezTo>
                  <a:lnTo>
                    <a:pt x="21478" y="4936"/>
                  </a:lnTo>
                  <a:cubicBezTo>
                    <a:pt x="21485" y="4928"/>
                    <a:pt x="21485" y="4921"/>
                    <a:pt x="21491" y="4906"/>
                  </a:cubicBezTo>
                  <a:lnTo>
                    <a:pt x="21497" y="4891"/>
                  </a:lnTo>
                  <a:cubicBezTo>
                    <a:pt x="21523" y="4823"/>
                    <a:pt x="21542" y="4741"/>
                    <a:pt x="21555" y="4659"/>
                  </a:cubicBezTo>
                  <a:cubicBezTo>
                    <a:pt x="21600" y="4329"/>
                    <a:pt x="21523" y="3940"/>
                    <a:pt x="21344" y="3573"/>
                  </a:cubicBezTo>
                  <a:cubicBezTo>
                    <a:pt x="21139" y="3161"/>
                    <a:pt x="20870" y="2891"/>
                    <a:pt x="20575" y="2794"/>
                  </a:cubicBezTo>
                  <a:cubicBezTo>
                    <a:pt x="20421" y="2734"/>
                    <a:pt x="20261" y="2734"/>
                    <a:pt x="20107" y="2771"/>
                  </a:cubicBezTo>
                  <a:cubicBezTo>
                    <a:pt x="19992" y="2801"/>
                    <a:pt x="19889" y="2854"/>
                    <a:pt x="19787" y="2921"/>
                  </a:cubicBezTo>
                  <a:cubicBezTo>
                    <a:pt x="19530" y="3086"/>
                    <a:pt x="19229" y="3475"/>
                    <a:pt x="18966" y="3947"/>
                  </a:cubicBezTo>
                  <a:cubicBezTo>
                    <a:pt x="18845" y="4164"/>
                    <a:pt x="18633" y="4292"/>
                    <a:pt x="18409" y="4284"/>
                  </a:cubicBezTo>
                  <a:cubicBezTo>
                    <a:pt x="18403" y="4284"/>
                    <a:pt x="18390" y="4284"/>
                    <a:pt x="18377" y="4284"/>
                  </a:cubicBezTo>
                  <a:lnTo>
                    <a:pt x="18371" y="4277"/>
                  </a:lnTo>
                  <a:cubicBezTo>
                    <a:pt x="18255" y="4269"/>
                    <a:pt x="18146" y="4224"/>
                    <a:pt x="18057" y="4149"/>
                  </a:cubicBezTo>
                  <a:cubicBezTo>
                    <a:pt x="18044" y="4142"/>
                    <a:pt x="18031" y="4127"/>
                    <a:pt x="18025" y="4112"/>
                  </a:cubicBezTo>
                  <a:lnTo>
                    <a:pt x="18018" y="4089"/>
                  </a:lnTo>
                  <a:cubicBezTo>
                    <a:pt x="17999" y="4074"/>
                    <a:pt x="17986" y="4067"/>
                    <a:pt x="17973" y="4052"/>
                  </a:cubicBezTo>
                  <a:cubicBezTo>
                    <a:pt x="17967" y="4044"/>
                    <a:pt x="17960" y="4029"/>
                    <a:pt x="17954" y="4022"/>
                  </a:cubicBezTo>
                  <a:lnTo>
                    <a:pt x="15968" y="0"/>
                  </a:lnTo>
                  <a:lnTo>
                    <a:pt x="5331" y="7"/>
                  </a:lnTo>
                  <a:lnTo>
                    <a:pt x="3338" y="4052"/>
                  </a:lnTo>
                  <a:cubicBezTo>
                    <a:pt x="3326" y="4149"/>
                    <a:pt x="3338" y="4254"/>
                    <a:pt x="3377" y="4351"/>
                  </a:cubicBezTo>
                  <a:lnTo>
                    <a:pt x="3383" y="4359"/>
                  </a:lnTo>
                  <a:cubicBezTo>
                    <a:pt x="3383" y="4374"/>
                    <a:pt x="3390" y="4374"/>
                    <a:pt x="3390" y="4381"/>
                  </a:cubicBezTo>
                  <a:cubicBezTo>
                    <a:pt x="3467" y="4546"/>
                    <a:pt x="3601" y="4644"/>
                    <a:pt x="3761" y="4659"/>
                  </a:cubicBezTo>
                  <a:cubicBezTo>
                    <a:pt x="4280" y="4688"/>
                    <a:pt x="4761" y="4823"/>
                    <a:pt x="5036" y="5003"/>
                  </a:cubicBezTo>
                  <a:cubicBezTo>
                    <a:pt x="5158" y="5093"/>
                    <a:pt x="5267" y="5190"/>
                    <a:pt x="5357" y="5303"/>
                  </a:cubicBezTo>
                  <a:cubicBezTo>
                    <a:pt x="5491" y="5475"/>
                    <a:pt x="5581" y="5670"/>
                    <a:pt x="5626" y="5894"/>
                  </a:cubicBezTo>
                  <a:cubicBezTo>
                    <a:pt x="5716" y="6314"/>
                    <a:pt x="5645" y="6786"/>
                    <a:pt x="5414" y="7250"/>
                  </a:cubicBezTo>
                  <a:cubicBezTo>
                    <a:pt x="5209" y="7669"/>
                    <a:pt x="4921" y="7984"/>
                    <a:pt x="4607" y="8119"/>
                  </a:cubicBezTo>
                  <a:cubicBezTo>
                    <a:pt x="4524" y="8156"/>
                    <a:pt x="4440" y="8186"/>
                    <a:pt x="4357" y="8194"/>
                  </a:cubicBezTo>
                  <a:lnTo>
                    <a:pt x="4338" y="8201"/>
                  </a:lnTo>
                  <a:cubicBezTo>
                    <a:pt x="4332" y="8201"/>
                    <a:pt x="4319" y="8201"/>
                    <a:pt x="4306" y="8201"/>
                  </a:cubicBezTo>
                  <a:lnTo>
                    <a:pt x="4299" y="8201"/>
                  </a:lnTo>
                  <a:cubicBezTo>
                    <a:pt x="4287" y="8201"/>
                    <a:pt x="4280" y="8201"/>
                    <a:pt x="4274" y="8201"/>
                  </a:cubicBezTo>
                  <a:lnTo>
                    <a:pt x="4248" y="8209"/>
                  </a:lnTo>
                  <a:cubicBezTo>
                    <a:pt x="4235" y="8209"/>
                    <a:pt x="4216" y="8209"/>
                    <a:pt x="4203" y="8209"/>
                  </a:cubicBezTo>
                  <a:cubicBezTo>
                    <a:pt x="4005" y="8209"/>
                    <a:pt x="3813" y="8156"/>
                    <a:pt x="3620" y="8036"/>
                  </a:cubicBezTo>
                  <a:cubicBezTo>
                    <a:pt x="3601" y="8029"/>
                    <a:pt x="3582" y="8021"/>
                    <a:pt x="3563" y="7999"/>
                  </a:cubicBezTo>
                  <a:cubicBezTo>
                    <a:pt x="3281" y="7812"/>
                    <a:pt x="2935" y="7407"/>
                    <a:pt x="2653" y="6905"/>
                  </a:cubicBezTo>
                  <a:cubicBezTo>
                    <a:pt x="2563" y="6756"/>
                    <a:pt x="2409" y="6666"/>
                    <a:pt x="2249" y="6673"/>
                  </a:cubicBezTo>
                  <a:cubicBezTo>
                    <a:pt x="2153" y="6673"/>
                    <a:pt x="2057" y="6718"/>
                    <a:pt x="1980" y="6793"/>
                  </a:cubicBezTo>
                  <a:lnTo>
                    <a:pt x="0" y="10807"/>
                  </a:lnTo>
                  <a:lnTo>
                    <a:pt x="5338" y="21600"/>
                  </a:lnTo>
                  <a:lnTo>
                    <a:pt x="16000" y="21593"/>
                  </a:lnTo>
                  <a:lnTo>
                    <a:pt x="21312" y="10830"/>
                  </a:lnTo>
                  <a:lnTo>
                    <a:pt x="19287" y="6733"/>
                  </a:lnTo>
                  <a:cubicBezTo>
                    <a:pt x="19287" y="6726"/>
                    <a:pt x="19280" y="6703"/>
                    <a:pt x="19280" y="6696"/>
                  </a:cubicBezTo>
                </a:path>
              </a:pathLst>
            </a:custGeom>
            <a:solidFill>
              <a:srgbClr val="FCB02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14" name="Shape"/>
            <p:cNvSpPr/>
            <p:nvPr/>
          </p:nvSpPr>
          <p:spPr>
            <a:xfrm>
              <a:off x="6279201" y="1818385"/>
              <a:ext cx="4189590" cy="3591582"/>
            </a:xfrm>
            <a:custGeom>
              <a:avLst/>
              <a:gdLst/>
              <a:ahLst/>
              <a:cxnLst>
                <a:cxn ang="0">
                  <a:pos x="wd2" y="hd2"/>
                </a:cxn>
                <a:cxn ang="5400000">
                  <a:pos x="wd2" y="hd2"/>
                </a:cxn>
                <a:cxn ang="10800000">
                  <a:pos x="wd2" y="hd2"/>
                </a:cxn>
                <a:cxn ang="16200000">
                  <a:pos x="wd2" y="hd2"/>
                </a:cxn>
              </a:cxnLst>
              <a:rect l="0" t="0" r="r" b="b"/>
              <a:pathLst>
                <a:path w="21568" h="21600" extrusionOk="0">
                  <a:moveTo>
                    <a:pt x="3336" y="4097"/>
                  </a:moveTo>
                  <a:cubicBezTo>
                    <a:pt x="3329" y="4187"/>
                    <a:pt x="3349" y="4277"/>
                    <a:pt x="3381" y="4359"/>
                  </a:cubicBezTo>
                  <a:cubicBezTo>
                    <a:pt x="3458" y="4524"/>
                    <a:pt x="3593" y="4629"/>
                    <a:pt x="3753" y="4644"/>
                  </a:cubicBezTo>
                  <a:cubicBezTo>
                    <a:pt x="4010" y="4659"/>
                    <a:pt x="4260" y="4711"/>
                    <a:pt x="4478" y="4771"/>
                  </a:cubicBezTo>
                  <a:cubicBezTo>
                    <a:pt x="4696" y="4831"/>
                    <a:pt x="4882" y="4913"/>
                    <a:pt x="5023" y="5003"/>
                  </a:cubicBezTo>
                  <a:cubicBezTo>
                    <a:pt x="5145" y="5093"/>
                    <a:pt x="5254" y="5190"/>
                    <a:pt x="5344" y="5303"/>
                  </a:cubicBezTo>
                  <a:cubicBezTo>
                    <a:pt x="5479" y="5475"/>
                    <a:pt x="5568" y="5670"/>
                    <a:pt x="5620" y="5894"/>
                  </a:cubicBezTo>
                  <a:cubicBezTo>
                    <a:pt x="5710" y="6314"/>
                    <a:pt x="5633" y="6786"/>
                    <a:pt x="5402" y="7250"/>
                  </a:cubicBezTo>
                  <a:cubicBezTo>
                    <a:pt x="5190" y="7669"/>
                    <a:pt x="4908" y="7984"/>
                    <a:pt x="4593" y="8119"/>
                  </a:cubicBezTo>
                  <a:cubicBezTo>
                    <a:pt x="4510" y="8156"/>
                    <a:pt x="4426" y="8186"/>
                    <a:pt x="4343" y="8194"/>
                  </a:cubicBezTo>
                  <a:lnTo>
                    <a:pt x="4324" y="8201"/>
                  </a:lnTo>
                  <a:cubicBezTo>
                    <a:pt x="4317" y="8201"/>
                    <a:pt x="4305" y="8201"/>
                    <a:pt x="4292" y="8201"/>
                  </a:cubicBezTo>
                  <a:lnTo>
                    <a:pt x="4285" y="8201"/>
                  </a:lnTo>
                  <a:cubicBezTo>
                    <a:pt x="4273" y="8201"/>
                    <a:pt x="4266" y="8201"/>
                    <a:pt x="4253" y="8201"/>
                  </a:cubicBezTo>
                  <a:lnTo>
                    <a:pt x="4234" y="8209"/>
                  </a:lnTo>
                  <a:cubicBezTo>
                    <a:pt x="4221" y="8209"/>
                    <a:pt x="4202" y="8209"/>
                    <a:pt x="4189" y="8209"/>
                  </a:cubicBezTo>
                  <a:cubicBezTo>
                    <a:pt x="3990" y="8209"/>
                    <a:pt x="3798" y="8156"/>
                    <a:pt x="3605" y="8036"/>
                  </a:cubicBezTo>
                  <a:cubicBezTo>
                    <a:pt x="3586" y="8029"/>
                    <a:pt x="3567" y="8021"/>
                    <a:pt x="3548" y="7999"/>
                  </a:cubicBezTo>
                  <a:cubicBezTo>
                    <a:pt x="3265" y="7812"/>
                    <a:pt x="2919" y="7407"/>
                    <a:pt x="2637" y="6905"/>
                  </a:cubicBezTo>
                  <a:cubicBezTo>
                    <a:pt x="2547" y="6756"/>
                    <a:pt x="2393" y="6666"/>
                    <a:pt x="2232" y="6673"/>
                  </a:cubicBezTo>
                  <a:cubicBezTo>
                    <a:pt x="2156" y="6673"/>
                    <a:pt x="2085" y="6703"/>
                    <a:pt x="2021" y="6748"/>
                  </a:cubicBezTo>
                  <a:lnTo>
                    <a:pt x="0" y="10830"/>
                  </a:lnTo>
                  <a:lnTo>
                    <a:pt x="5325" y="21600"/>
                  </a:lnTo>
                  <a:lnTo>
                    <a:pt x="15993" y="21593"/>
                  </a:lnTo>
                  <a:lnTo>
                    <a:pt x="21305" y="10845"/>
                  </a:lnTo>
                  <a:lnTo>
                    <a:pt x="19284" y="6771"/>
                  </a:lnTo>
                  <a:cubicBezTo>
                    <a:pt x="19284" y="6756"/>
                    <a:pt x="19278" y="6741"/>
                    <a:pt x="19278" y="6733"/>
                  </a:cubicBezTo>
                  <a:cubicBezTo>
                    <a:pt x="19258" y="6576"/>
                    <a:pt x="19271" y="6419"/>
                    <a:pt x="19329" y="6276"/>
                  </a:cubicBezTo>
                  <a:lnTo>
                    <a:pt x="19335" y="6269"/>
                  </a:lnTo>
                  <a:cubicBezTo>
                    <a:pt x="19335" y="6261"/>
                    <a:pt x="19342" y="6254"/>
                    <a:pt x="19342" y="6239"/>
                  </a:cubicBezTo>
                  <a:cubicBezTo>
                    <a:pt x="19348" y="6231"/>
                    <a:pt x="19348" y="6224"/>
                    <a:pt x="19355" y="6216"/>
                  </a:cubicBezTo>
                  <a:cubicBezTo>
                    <a:pt x="19457" y="5984"/>
                    <a:pt x="19656" y="5834"/>
                    <a:pt x="19881" y="5812"/>
                  </a:cubicBezTo>
                  <a:cubicBezTo>
                    <a:pt x="20355" y="5782"/>
                    <a:pt x="20792" y="5647"/>
                    <a:pt x="21042" y="5482"/>
                  </a:cubicBezTo>
                  <a:cubicBezTo>
                    <a:pt x="21061" y="5467"/>
                    <a:pt x="21080" y="5452"/>
                    <a:pt x="21093" y="5437"/>
                  </a:cubicBezTo>
                  <a:cubicBezTo>
                    <a:pt x="21247" y="5325"/>
                    <a:pt x="21363" y="5190"/>
                    <a:pt x="21440" y="5026"/>
                  </a:cubicBezTo>
                  <a:cubicBezTo>
                    <a:pt x="21446" y="5011"/>
                    <a:pt x="21459" y="5003"/>
                    <a:pt x="21459" y="4981"/>
                  </a:cubicBezTo>
                  <a:cubicBezTo>
                    <a:pt x="21459" y="4981"/>
                    <a:pt x="21465" y="4981"/>
                    <a:pt x="21465" y="4973"/>
                  </a:cubicBezTo>
                  <a:lnTo>
                    <a:pt x="21478" y="4936"/>
                  </a:lnTo>
                  <a:cubicBezTo>
                    <a:pt x="21485" y="4928"/>
                    <a:pt x="21485" y="4921"/>
                    <a:pt x="21491" y="4906"/>
                  </a:cubicBezTo>
                  <a:lnTo>
                    <a:pt x="21497" y="4891"/>
                  </a:lnTo>
                  <a:cubicBezTo>
                    <a:pt x="21523" y="4816"/>
                    <a:pt x="21542" y="4741"/>
                    <a:pt x="21555" y="4659"/>
                  </a:cubicBezTo>
                  <a:cubicBezTo>
                    <a:pt x="21600" y="4329"/>
                    <a:pt x="21523" y="3940"/>
                    <a:pt x="21343" y="3573"/>
                  </a:cubicBezTo>
                  <a:cubicBezTo>
                    <a:pt x="21138" y="3161"/>
                    <a:pt x="20869" y="2891"/>
                    <a:pt x="20574" y="2794"/>
                  </a:cubicBezTo>
                  <a:cubicBezTo>
                    <a:pt x="20420" y="2734"/>
                    <a:pt x="20266" y="2734"/>
                    <a:pt x="20105" y="2771"/>
                  </a:cubicBezTo>
                  <a:cubicBezTo>
                    <a:pt x="20105" y="2771"/>
                    <a:pt x="20105" y="2771"/>
                    <a:pt x="20099" y="2771"/>
                  </a:cubicBezTo>
                  <a:cubicBezTo>
                    <a:pt x="20086" y="2779"/>
                    <a:pt x="20067" y="2779"/>
                    <a:pt x="20054" y="2786"/>
                  </a:cubicBezTo>
                  <a:cubicBezTo>
                    <a:pt x="19983" y="2816"/>
                    <a:pt x="19913" y="2846"/>
                    <a:pt x="19842" y="2883"/>
                  </a:cubicBezTo>
                  <a:cubicBezTo>
                    <a:pt x="19823" y="2898"/>
                    <a:pt x="19810" y="2906"/>
                    <a:pt x="19791" y="2921"/>
                  </a:cubicBezTo>
                  <a:cubicBezTo>
                    <a:pt x="19701" y="2981"/>
                    <a:pt x="19611" y="3063"/>
                    <a:pt x="19509" y="3161"/>
                  </a:cubicBezTo>
                  <a:cubicBezTo>
                    <a:pt x="19329" y="3363"/>
                    <a:pt x="19137" y="3632"/>
                    <a:pt x="18963" y="3947"/>
                  </a:cubicBezTo>
                  <a:cubicBezTo>
                    <a:pt x="18841" y="4164"/>
                    <a:pt x="18630" y="4292"/>
                    <a:pt x="18405" y="4284"/>
                  </a:cubicBezTo>
                  <a:cubicBezTo>
                    <a:pt x="18399" y="4284"/>
                    <a:pt x="18386" y="4284"/>
                    <a:pt x="18373" y="4284"/>
                  </a:cubicBezTo>
                  <a:lnTo>
                    <a:pt x="18367" y="4277"/>
                  </a:lnTo>
                  <a:cubicBezTo>
                    <a:pt x="18335" y="4277"/>
                    <a:pt x="18309" y="4269"/>
                    <a:pt x="18277" y="4269"/>
                  </a:cubicBezTo>
                  <a:cubicBezTo>
                    <a:pt x="18161" y="4239"/>
                    <a:pt x="18052" y="4179"/>
                    <a:pt x="17969" y="4089"/>
                  </a:cubicBezTo>
                  <a:cubicBezTo>
                    <a:pt x="17963" y="4082"/>
                    <a:pt x="17956" y="4067"/>
                    <a:pt x="17950" y="4059"/>
                  </a:cubicBezTo>
                  <a:lnTo>
                    <a:pt x="15942" y="0"/>
                  </a:lnTo>
                  <a:lnTo>
                    <a:pt x="5357" y="7"/>
                  </a:lnTo>
                  <a:lnTo>
                    <a:pt x="3336" y="4097"/>
                  </a:lnTo>
                </a:path>
              </a:pathLst>
            </a:custGeom>
            <a:solidFill>
              <a:srgbClr val="5DBD6F"/>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15" name="Shape"/>
            <p:cNvSpPr/>
            <p:nvPr/>
          </p:nvSpPr>
          <p:spPr>
            <a:xfrm>
              <a:off x="3142346" y="0"/>
              <a:ext cx="4189595" cy="3591580"/>
            </a:xfrm>
            <a:custGeom>
              <a:avLst/>
              <a:gdLst/>
              <a:ahLst/>
              <a:cxnLst>
                <a:cxn ang="0">
                  <a:pos x="wd2" y="hd2"/>
                </a:cxn>
                <a:cxn ang="5400000">
                  <a:pos x="wd2" y="hd2"/>
                </a:cxn>
                <a:cxn ang="10800000">
                  <a:pos x="wd2" y="hd2"/>
                </a:cxn>
                <a:cxn ang="16200000">
                  <a:pos x="wd2" y="hd2"/>
                </a:cxn>
              </a:cxnLst>
              <a:rect l="0" t="0" r="r" b="b"/>
              <a:pathLst>
                <a:path w="21568" h="21600" extrusionOk="0">
                  <a:moveTo>
                    <a:pt x="18048" y="17455"/>
                  </a:moveTo>
                  <a:cubicBezTo>
                    <a:pt x="18144" y="17380"/>
                    <a:pt x="18253" y="17328"/>
                    <a:pt x="18369" y="17313"/>
                  </a:cubicBezTo>
                  <a:lnTo>
                    <a:pt x="18375" y="17313"/>
                  </a:lnTo>
                  <a:cubicBezTo>
                    <a:pt x="18381" y="17313"/>
                    <a:pt x="18401" y="17313"/>
                    <a:pt x="18407" y="17313"/>
                  </a:cubicBezTo>
                  <a:cubicBezTo>
                    <a:pt x="18632" y="17305"/>
                    <a:pt x="18843" y="17433"/>
                    <a:pt x="18959" y="17658"/>
                  </a:cubicBezTo>
                  <a:cubicBezTo>
                    <a:pt x="19228" y="18130"/>
                    <a:pt x="19536" y="18512"/>
                    <a:pt x="19779" y="18677"/>
                  </a:cubicBezTo>
                  <a:cubicBezTo>
                    <a:pt x="19888" y="18752"/>
                    <a:pt x="19991" y="18804"/>
                    <a:pt x="20100" y="18827"/>
                  </a:cubicBezTo>
                  <a:cubicBezTo>
                    <a:pt x="20260" y="18872"/>
                    <a:pt x="20420" y="18864"/>
                    <a:pt x="20574" y="18812"/>
                  </a:cubicBezTo>
                  <a:cubicBezTo>
                    <a:pt x="20869" y="18715"/>
                    <a:pt x="21138" y="18437"/>
                    <a:pt x="21344" y="18025"/>
                  </a:cubicBezTo>
                  <a:cubicBezTo>
                    <a:pt x="21523" y="17658"/>
                    <a:pt x="21600" y="17276"/>
                    <a:pt x="21555" y="16946"/>
                  </a:cubicBezTo>
                  <a:cubicBezTo>
                    <a:pt x="21542" y="16863"/>
                    <a:pt x="21523" y="16781"/>
                    <a:pt x="21497" y="16706"/>
                  </a:cubicBezTo>
                  <a:lnTo>
                    <a:pt x="21491" y="16698"/>
                  </a:lnTo>
                  <a:cubicBezTo>
                    <a:pt x="21491" y="16683"/>
                    <a:pt x="21485" y="16676"/>
                    <a:pt x="21485" y="16668"/>
                  </a:cubicBezTo>
                  <a:lnTo>
                    <a:pt x="21472" y="16653"/>
                  </a:lnTo>
                  <a:cubicBezTo>
                    <a:pt x="21472" y="16646"/>
                    <a:pt x="21472" y="16638"/>
                    <a:pt x="21465" y="16631"/>
                  </a:cubicBezTo>
                  <a:lnTo>
                    <a:pt x="21465" y="16623"/>
                  </a:lnTo>
                  <a:lnTo>
                    <a:pt x="21459" y="16616"/>
                  </a:lnTo>
                  <a:cubicBezTo>
                    <a:pt x="21459" y="16601"/>
                    <a:pt x="21446" y="16586"/>
                    <a:pt x="21446" y="16571"/>
                  </a:cubicBezTo>
                  <a:cubicBezTo>
                    <a:pt x="21363" y="16406"/>
                    <a:pt x="21241" y="16271"/>
                    <a:pt x="21093" y="16159"/>
                  </a:cubicBezTo>
                  <a:cubicBezTo>
                    <a:pt x="21081" y="16151"/>
                    <a:pt x="21061" y="16136"/>
                    <a:pt x="21042" y="16121"/>
                  </a:cubicBezTo>
                  <a:cubicBezTo>
                    <a:pt x="20920" y="16039"/>
                    <a:pt x="20760" y="15971"/>
                    <a:pt x="20568" y="15911"/>
                  </a:cubicBezTo>
                  <a:cubicBezTo>
                    <a:pt x="20363" y="15851"/>
                    <a:pt x="20125" y="15822"/>
                    <a:pt x="19882" y="15799"/>
                  </a:cubicBezTo>
                  <a:cubicBezTo>
                    <a:pt x="19651" y="15784"/>
                    <a:pt x="19452" y="15642"/>
                    <a:pt x="19343" y="15409"/>
                  </a:cubicBezTo>
                  <a:cubicBezTo>
                    <a:pt x="19337" y="15394"/>
                    <a:pt x="19330" y="15379"/>
                    <a:pt x="19324" y="15372"/>
                  </a:cubicBezTo>
                  <a:lnTo>
                    <a:pt x="19324" y="15364"/>
                  </a:lnTo>
                  <a:cubicBezTo>
                    <a:pt x="19266" y="15214"/>
                    <a:pt x="19247" y="15057"/>
                    <a:pt x="19273" y="14907"/>
                  </a:cubicBezTo>
                  <a:cubicBezTo>
                    <a:pt x="19273" y="14892"/>
                    <a:pt x="19279" y="14877"/>
                    <a:pt x="19285" y="14870"/>
                  </a:cubicBezTo>
                  <a:lnTo>
                    <a:pt x="21311" y="10763"/>
                  </a:lnTo>
                  <a:lnTo>
                    <a:pt x="15996" y="0"/>
                  </a:lnTo>
                  <a:lnTo>
                    <a:pt x="5328" y="0"/>
                  </a:lnTo>
                  <a:lnTo>
                    <a:pt x="0" y="10770"/>
                  </a:lnTo>
                  <a:lnTo>
                    <a:pt x="2013" y="14840"/>
                  </a:lnTo>
                  <a:cubicBezTo>
                    <a:pt x="2084" y="14892"/>
                    <a:pt x="2161" y="14922"/>
                    <a:pt x="2238" y="14922"/>
                  </a:cubicBezTo>
                  <a:cubicBezTo>
                    <a:pt x="2404" y="14937"/>
                    <a:pt x="2545" y="14840"/>
                    <a:pt x="2641" y="14682"/>
                  </a:cubicBezTo>
                  <a:cubicBezTo>
                    <a:pt x="2924" y="14195"/>
                    <a:pt x="3263" y="13790"/>
                    <a:pt x="3546" y="13596"/>
                  </a:cubicBezTo>
                  <a:cubicBezTo>
                    <a:pt x="3571" y="13581"/>
                    <a:pt x="3590" y="13566"/>
                    <a:pt x="3610" y="13558"/>
                  </a:cubicBezTo>
                  <a:cubicBezTo>
                    <a:pt x="3796" y="13446"/>
                    <a:pt x="3988" y="13386"/>
                    <a:pt x="4187" y="13386"/>
                  </a:cubicBezTo>
                  <a:cubicBezTo>
                    <a:pt x="4206" y="13386"/>
                    <a:pt x="4225" y="13386"/>
                    <a:pt x="4232" y="13386"/>
                  </a:cubicBezTo>
                  <a:lnTo>
                    <a:pt x="4264" y="13386"/>
                  </a:lnTo>
                  <a:cubicBezTo>
                    <a:pt x="4270" y="13393"/>
                    <a:pt x="4276" y="13393"/>
                    <a:pt x="4283" y="13393"/>
                  </a:cubicBezTo>
                  <a:lnTo>
                    <a:pt x="4296" y="13393"/>
                  </a:lnTo>
                  <a:cubicBezTo>
                    <a:pt x="4308" y="13393"/>
                    <a:pt x="4321" y="13401"/>
                    <a:pt x="4334" y="13401"/>
                  </a:cubicBezTo>
                  <a:lnTo>
                    <a:pt x="4347" y="13401"/>
                  </a:lnTo>
                  <a:cubicBezTo>
                    <a:pt x="4430" y="13416"/>
                    <a:pt x="4514" y="13438"/>
                    <a:pt x="4597" y="13476"/>
                  </a:cubicBezTo>
                  <a:cubicBezTo>
                    <a:pt x="4905" y="13618"/>
                    <a:pt x="5200" y="13925"/>
                    <a:pt x="5405" y="14345"/>
                  </a:cubicBezTo>
                  <a:cubicBezTo>
                    <a:pt x="5636" y="14817"/>
                    <a:pt x="5706" y="15289"/>
                    <a:pt x="5623" y="15702"/>
                  </a:cubicBezTo>
                  <a:cubicBezTo>
                    <a:pt x="5572" y="15926"/>
                    <a:pt x="5482" y="16129"/>
                    <a:pt x="5347" y="16294"/>
                  </a:cubicBezTo>
                  <a:cubicBezTo>
                    <a:pt x="5257" y="16406"/>
                    <a:pt x="5148" y="16511"/>
                    <a:pt x="5020" y="16593"/>
                  </a:cubicBezTo>
                  <a:cubicBezTo>
                    <a:pt x="4879" y="16698"/>
                    <a:pt x="4680" y="16781"/>
                    <a:pt x="4443" y="16833"/>
                  </a:cubicBezTo>
                  <a:cubicBezTo>
                    <a:pt x="4232" y="16893"/>
                    <a:pt x="3994" y="16938"/>
                    <a:pt x="3751" y="16961"/>
                  </a:cubicBezTo>
                  <a:cubicBezTo>
                    <a:pt x="3597" y="16976"/>
                    <a:pt x="3456" y="17081"/>
                    <a:pt x="3385" y="17238"/>
                  </a:cubicBezTo>
                  <a:cubicBezTo>
                    <a:pt x="3347" y="17320"/>
                    <a:pt x="3328" y="17410"/>
                    <a:pt x="3334" y="17508"/>
                  </a:cubicBezTo>
                  <a:lnTo>
                    <a:pt x="5354" y="21593"/>
                  </a:lnTo>
                  <a:lnTo>
                    <a:pt x="15964" y="21600"/>
                  </a:lnTo>
                  <a:lnTo>
                    <a:pt x="17946" y="17575"/>
                  </a:lnTo>
                  <a:cubicBezTo>
                    <a:pt x="17952" y="17568"/>
                    <a:pt x="17958" y="17560"/>
                    <a:pt x="17965" y="17553"/>
                  </a:cubicBezTo>
                  <a:cubicBezTo>
                    <a:pt x="17978" y="17530"/>
                    <a:pt x="17997" y="17523"/>
                    <a:pt x="18016" y="17508"/>
                  </a:cubicBezTo>
                  <a:lnTo>
                    <a:pt x="18022" y="17493"/>
                  </a:lnTo>
                  <a:cubicBezTo>
                    <a:pt x="18029" y="17478"/>
                    <a:pt x="18042" y="17463"/>
                    <a:pt x="18048" y="17455"/>
                  </a:cubicBezTo>
                </a:path>
              </a:pathLst>
            </a:custGeom>
            <a:solidFill>
              <a:srgbClr val="FDDE4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16" name="Shape"/>
            <p:cNvSpPr/>
            <p:nvPr/>
          </p:nvSpPr>
          <p:spPr>
            <a:xfrm>
              <a:off x="9416058" y="10986"/>
              <a:ext cx="4189591" cy="3591581"/>
            </a:xfrm>
            <a:custGeom>
              <a:avLst/>
              <a:gdLst/>
              <a:ahLst/>
              <a:cxnLst>
                <a:cxn ang="0">
                  <a:pos x="wd2" y="hd2"/>
                </a:cxn>
                <a:cxn ang="5400000">
                  <a:pos x="wd2" y="hd2"/>
                </a:cxn>
                <a:cxn ang="10800000">
                  <a:pos x="wd2" y="hd2"/>
                </a:cxn>
                <a:cxn ang="16200000">
                  <a:pos x="wd2" y="hd2"/>
                </a:cxn>
              </a:cxnLst>
              <a:rect l="0" t="0" r="r" b="b"/>
              <a:pathLst>
                <a:path w="21568" h="21600" extrusionOk="0">
                  <a:moveTo>
                    <a:pt x="18052" y="17455"/>
                  </a:moveTo>
                  <a:cubicBezTo>
                    <a:pt x="18142" y="17380"/>
                    <a:pt x="18251" y="17328"/>
                    <a:pt x="18367" y="17320"/>
                  </a:cubicBezTo>
                  <a:lnTo>
                    <a:pt x="18373" y="17320"/>
                  </a:lnTo>
                  <a:cubicBezTo>
                    <a:pt x="18386" y="17313"/>
                    <a:pt x="18399" y="17313"/>
                    <a:pt x="18405" y="17313"/>
                  </a:cubicBezTo>
                  <a:cubicBezTo>
                    <a:pt x="18412" y="17313"/>
                    <a:pt x="18418" y="17313"/>
                    <a:pt x="18424" y="17313"/>
                  </a:cubicBezTo>
                  <a:cubicBezTo>
                    <a:pt x="18643" y="17313"/>
                    <a:pt x="18841" y="17440"/>
                    <a:pt x="18957" y="17658"/>
                  </a:cubicBezTo>
                  <a:cubicBezTo>
                    <a:pt x="19226" y="18130"/>
                    <a:pt x="19528" y="18512"/>
                    <a:pt x="19778" y="18677"/>
                  </a:cubicBezTo>
                  <a:cubicBezTo>
                    <a:pt x="19887" y="18752"/>
                    <a:pt x="19990" y="18804"/>
                    <a:pt x="20099" y="18827"/>
                  </a:cubicBezTo>
                  <a:cubicBezTo>
                    <a:pt x="20259" y="18872"/>
                    <a:pt x="20420" y="18864"/>
                    <a:pt x="20574" y="18812"/>
                  </a:cubicBezTo>
                  <a:cubicBezTo>
                    <a:pt x="20869" y="18715"/>
                    <a:pt x="21138" y="18437"/>
                    <a:pt x="21343" y="18032"/>
                  </a:cubicBezTo>
                  <a:cubicBezTo>
                    <a:pt x="21523" y="17665"/>
                    <a:pt x="21600" y="17276"/>
                    <a:pt x="21555" y="16946"/>
                  </a:cubicBezTo>
                  <a:cubicBezTo>
                    <a:pt x="21542" y="16863"/>
                    <a:pt x="21523" y="16788"/>
                    <a:pt x="21497" y="16706"/>
                  </a:cubicBezTo>
                  <a:lnTo>
                    <a:pt x="21497" y="16698"/>
                  </a:lnTo>
                  <a:cubicBezTo>
                    <a:pt x="21491" y="16683"/>
                    <a:pt x="21485" y="16676"/>
                    <a:pt x="21485" y="16668"/>
                  </a:cubicBezTo>
                  <a:lnTo>
                    <a:pt x="21472" y="16661"/>
                  </a:lnTo>
                  <a:cubicBezTo>
                    <a:pt x="21472" y="16646"/>
                    <a:pt x="21472" y="16646"/>
                    <a:pt x="21465" y="16631"/>
                  </a:cubicBezTo>
                  <a:lnTo>
                    <a:pt x="21459" y="16616"/>
                  </a:lnTo>
                  <a:cubicBezTo>
                    <a:pt x="21459" y="16601"/>
                    <a:pt x="21446" y="16586"/>
                    <a:pt x="21446" y="16571"/>
                  </a:cubicBezTo>
                  <a:cubicBezTo>
                    <a:pt x="21427" y="16534"/>
                    <a:pt x="21401" y="16496"/>
                    <a:pt x="21375" y="16459"/>
                  </a:cubicBezTo>
                  <a:cubicBezTo>
                    <a:pt x="21375" y="16451"/>
                    <a:pt x="21369" y="16451"/>
                    <a:pt x="21363" y="16444"/>
                  </a:cubicBezTo>
                  <a:cubicBezTo>
                    <a:pt x="21356" y="16429"/>
                    <a:pt x="21343" y="16414"/>
                    <a:pt x="21337" y="16406"/>
                  </a:cubicBezTo>
                  <a:cubicBezTo>
                    <a:pt x="21260" y="16316"/>
                    <a:pt x="21170" y="16234"/>
                    <a:pt x="21068" y="16159"/>
                  </a:cubicBezTo>
                  <a:cubicBezTo>
                    <a:pt x="20817" y="15994"/>
                    <a:pt x="20375" y="15874"/>
                    <a:pt x="19881" y="15844"/>
                  </a:cubicBezTo>
                  <a:cubicBezTo>
                    <a:pt x="19656" y="15829"/>
                    <a:pt x="19457" y="15679"/>
                    <a:pt x="19342" y="15447"/>
                  </a:cubicBezTo>
                  <a:cubicBezTo>
                    <a:pt x="19342" y="15432"/>
                    <a:pt x="19335" y="15424"/>
                    <a:pt x="19329" y="15409"/>
                  </a:cubicBezTo>
                  <a:lnTo>
                    <a:pt x="19323" y="15402"/>
                  </a:lnTo>
                  <a:cubicBezTo>
                    <a:pt x="19271" y="15252"/>
                    <a:pt x="19252" y="15102"/>
                    <a:pt x="19271" y="14945"/>
                  </a:cubicBezTo>
                  <a:cubicBezTo>
                    <a:pt x="19278" y="14937"/>
                    <a:pt x="19284" y="14922"/>
                    <a:pt x="19284" y="14907"/>
                  </a:cubicBezTo>
                  <a:lnTo>
                    <a:pt x="21324" y="10793"/>
                  </a:lnTo>
                  <a:cubicBezTo>
                    <a:pt x="21324" y="10785"/>
                    <a:pt x="21324" y="10785"/>
                    <a:pt x="21324" y="10785"/>
                  </a:cubicBezTo>
                  <a:lnTo>
                    <a:pt x="15993" y="0"/>
                  </a:lnTo>
                  <a:lnTo>
                    <a:pt x="5318" y="0"/>
                  </a:lnTo>
                  <a:lnTo>
                    <a:pt x="0" y="10748"/>
                  </a:lnTo>
                  <a:lnTo>
                    <a:pt x="2027" y="14855"/>
                  </a:lnTo>
                  <a:cubicBezTo>
                    <a:pt x="2072" y="14885"/>
                    <a:pt x="2117" y="14907"/>
                    <a:pt x="2162" y="14922"/>
                  </a:cubicBezTo>
                  <a:cubicBezTo>
                    <a:pt x="2181" y="14922"/>
                    <a:pt x="2207" y="14930"/>
                    <a:pt x="2226" y="14930"/>
                  </a:cubicBezTo>
                  <a:cubicBezTo>
                    <a:pt x="2386" y="14937"/>
                    <a:pt x="2534" y="14847"/>
                    <a:pt x="2630" y="14690"/>
                  </a:cubicBezTo>
                  <a:cubicBezTo>
                    <a:pt x="2816" y="14368"/>
                    <a:pt x="3028" y="14083"/>
                    <a:pt x="3233" y="13865"/>
                  </a:cubicBezTo>
                  <a:cubicBezTo>
                    <a:pt x="3336" y="13753"/>
                    <a:pt x="3439" y="13663"/>
                    <a:pt x="3528" y="13603"/>
                  </a:cubicBezTo>
                  <a:cubicBezTo>
                    <a:pt x="3631" y="13536"/>
                    <a:pt x="3727" y="13483"/>
                    <a:pt x="3836" y="13446"/>
                  </a:cubicBezTo>
                  <a:cubicBezTo>
                    <a:pt x="3952" y="13408"/>
                    <a:pt x="4061" y="13386"/>
                    <a:pt x="4176" y="13386"/>
                  </a:cubicBezTo>
                  <a:cubicBezTo>
                    <a:pt x="4196" y="13386"/>
                    <a:pt x="4208" y="13386"/>
                    <a:pt x="4221" y="13386"/>
                  </a:cubicBezTo>
                  <a:lnTo>
                    <a:pt x="4247" y="13393"/>
                  </a:lnTo>
                  <a:cubicBezTo>
                    <a:pt x="4260" y="13393"/>
                    <a:pt x="4266" y="13393"/>
                    <a:pt x="4273" y="13393"/>
                  </a:cubicBezTo>
                  <a:lnTo>
                    <a:pt x="4285" y="13393"/>
                  </a:lnTo>
                  <a:cubicBezTo>
                    <a:pt x="4298" y="13401"/>
                    <a:pt x="4311" y="13401"/>
                    <a:pt x="4324" y="13401"/>
                  </a:cubicBezTo>
                  <a:cubicBezTo>
                    <a:pt x="4324" y="13401"/>
                    <a:pt x="4324" y="13401"/>
                    <a:pt x="4330" y="13401"/>
                  </a:cubicBezTo>
                  <a:cubicBezTo>
                    <a:pt x="4420" y="13416"/>
                    <a:pt x="4503" y="13446"/>
                    <a:pt x="4587" y="13483"/>
                  </a:cubicBezTo>
                  <a:cubicBezTo>
                    <a:pt x="4901" y="13618"/>
                    <a:pt x="5190" y="13925"/>
                    <a:pt x="5395" y="14345"/>
                  </a:cubicBezTo>
                  <a:cubicBezTo>
                    <a:pt x="5626" y="14817"/>
                    <a:pt x="5697" y="15289"/>
                    <a:pt x="5607" y="15709"/>
                  </a:cubicBezTo>
                  <a:cubicBezTo>
                    <a:pt x="5562" y="15926"/>
                    <a:pt x="5472" y="16121"/>
                    <a:pt x="5337" y="16301"/>
                  </a:cubicBezTo>
                  <a:cubicBezTo>
                    <a:pt x="5248" y="16414"/>
                    <a:pt x="5139" y="16511"/>
                    <a:pt x="5010" y="16593"/>
                  </a:cubicBezTo>
                  <a:cubicBezTo>
                    <a:pt x="4741" y="16781"/>
                    <a:pt x="4260" y="16916"/>
                    <a:pt x="3740" y="16946"/>
                  </a:cubicBezTo>
                  <a:cubicBezTo>
                    <a:pt x="3580" y="16953"/>
                    <a:pt x="3445" y="17058"/>
                    <a:pt x="3368" y="17223"/>
                  </a:cubicBezTo>
                  <a:lnTo>
                    <a:pt x="3362" y="17231"/>
                  </a:lnTo>
                  <a:cubicBezTo>
                    <a:pt x="3355" y="17246"/>
                    <a:pt x="3355" y="17246"/>
                    <a:pt x="3355" y="17253"/>
                  </a:cubicBezTo>
                  <a:cubicBezTo>
                    <a:pt x="3349" y="17261"/>
                    <a:pt x="3349" y="17268"/>
                    <a:pt x="3342" y="17276"/>
                  </a:cubicBezTo>
                  <a:cubicBezTo>
                    <a:pt x="3323" y="17335"/>
                    <a:pt x="3317" y="17403"/>
                    <a:pt x="3323" y="17470"/>
                  </a:cubicBezTo>
                  <a:lnTo>
                    <a:pt x="5363" y="21600"/>
                  </a:lnTo>
                  <a:lnTo>
                    <a:pt x="15980" y="21600"/>
                  </a:lnTo>
                  <a:lnTo>
                    <a:pt x="17950" y="17620"/>
                  </a:lnTo>
                  <a:cubicBezTo>
                    <a:pt x="17950" y="17605"/>
                    <a:pt x="17963" y="17598"/>
                    <a:pt x="17969" y="17590"/>
                  </a:cubicBezTo>
                  <a:cubicBezTo>
                    <a:pt x="17969" y="17583"/>
                    <a:pt x="17969" y="17583"/>
                    <a:pt x="17975" y="17583"/>
                  </a:cubicBezTo>
                  <a:lnTo>
                    <a:pt x="18020" y="17493"/>
                  </a:lnTo>
                  <a:cubicBezTo>
                    <a:pt x="18027" y="17478"/>
                    <a:pt x="18040" y="17463"/>
                    <a:pt x="18052" y="17455"/>
                  </a:cubicBezTo>
                </a:path>
              </a:pathLst>
            </a:custGeom>
            <a:solidFill>
              <a:srgbClr val="249B7C"/>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17" name="P"/>
            <p:cNvSpPr txBox="1"/>
            <p:nvPr/>
          </p:nvSpPr>
          <p:spPr>
            <a:xfrm>
              <a:off x="2047762" y="2670019"/>
              <a:ext cx="1083808" cy="190497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12000" b="1" spc="-290">
                  <a:solidFill>
                    <a:srgbClr val="FFFFFF"/>
                  </a:solidFill>
                  <a:latin typeface="Helvetica"/>
                  <a:ea typeface="Helvetica"/>
                  <a:cs typeface="Helvetica"/>
                  <a:sym typeface="Helvetica"/>
                </a:defRPr>
              </a:lvl1pPr>
            </a:lstStyle>
            <a:p>
              <a:r>
                <a:t>P</a:t>
              </a:r>
            </a:p>
          </p:txBody>
        </p:sp>
        <p:sp>
          <p:nvSpPr>
            <p:cNvPr id="718" name="D"/>
            <p:cNvSpPr txBox="1"/>
            <p:nvPr/>
          </p:nvSpPr>
          <p:spPr>
            <a:xfrm>
              <a:off x="5225302" y="757399"/>
              <a:ext cx="1167895" cy="190497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12000" b="1" spc="-290">
                  <a:solidFill>
                    <a:srgbClr val="FFFFFF"/>
                  </a:solidFill>
                  <a:latin typeface="Helvetica"/>
                  <a:ea typeface="Helvetica"/>
                  <a:cs typeface="Helvetica"/>
                  <a:sym typeface="Helvetica"/>
                </a:defRPr>
              </a:lvl1pPr>
            </a:lstStyle>
            <a:p>
              <a:r>
                <a:t>D</a:t>
              </a:r>
            </a:p>
          </p:txBody>
        </p:sp>
        <p:sp>
          <p:nvSpPr>
            <p:cNvPr id="719" name="C"/>
            <p:cNvSpPr txBox="1"/>
            <p:nvPr/>
          </p:nvSpPr>
          <p:spPr>
            <a:xfrm>
              <a:off x="8406194" y="2670019"/>
              <a:ext cx="1167895" cy="190497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12000" b="1" spc="-290">
                  <a:solidFill>
                    <a:srgbClr val="FFFFFF"/>
                  </a:solidFill>
                  <a:latin typeface="Helvetica"/>
                  <a:ea typeface="Helvetica"/>
                  <a:cs typeface="Helvetica"/>
                  <a:sym typeface="Helvetica"/>
                </a:defRPr>
              </a:lvl1pPr>
            </a:lstStyle>
            <a:p>
              <a:r>
                <a:t>C</a:t>
              </a:r>
            </a:p>
          </p:txBody>
        </p:sp>
        <p:sp>
          <p:nvSpPr>
            <p:cNvPr id="720" name="A"/>
            <p:cNvSpPr txBox="1"/>
            <p:nvPr/>
          </p:nvSpPr>
          <p:spPr>
            <a:xfrm>
              <a:off x="11457605" y="757399"/>
              <a:ext cx="1167895" cy="190497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12000" b="1" spc="-290">
                  <a:solidFill>
                    <a:srgbClr val="FFFFFF"/>
                  </a:solidFill>
                  <a:latin typeface="Helvetica"/>
                  <a:ea typeface="Helvetica"/>
                  <a:cs typeface="Helvetica"/>
                  <a:sym typeface="Helvetica"/>
                </a:defRPr>
              </a:lvl1pPr>
            </a:lstStyle>
            <a:p>
              <a:r>
                <a:t>A</a:t>
              </a:r>
            </a:p>
          </p:txBody>
        </p:sp>
      </p:grpSp>
      <p:sp>
        <p:nvSpPr>
          <p:cNvPr id="722" name="E"/>
          <p:cNvSpPr txBox="1"/>
          <p:nvPr/>
        </p:nvSpPr>
        <p:spPr>
          <a:xfrm>
            <a:off x="18379478" y="8094190"/>
            <a:ext cx="1083807" cy="19049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lnSpc>
                <a:spcPts val="14400"/>
              </a:lnSpc>
              <a:defRPr sz="12000" b="1" spc="-290">
                <a:solidFill>
                  <a:srgbClr val="FFFFFF"/>
                </a:solidFill>
                <a:latin typeface="Helvetica"/>
                <a:ea typeface="Helvetica"/>
                <a:cs typeface="Helvetica"/>
                <a:sym typeface="Helvetica"/>
              </a:defRPr>
            </a:lvl1pPr>
          </a:lstStyle>
          <a:p>
            <a:r>
              <a:t>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8" name="Slide Number"/>
          <p:cNvSpPr txBox="1">
            <a:spLocks noGrp="1"/>
          </p:cNvSpPr>
          <p:nvPr>
            <p:ph type="sldNum" sz="quarter" idx="2"/>
          </p:nvPr>
        </p:nvSpPr>
        <p:spPr>
          <a:xfrm>
            <a:off x="22506280" y="929335"/>
            <a:ext cx="414919" cy="4216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1059" name="การอำนวยการ (Directing) คือ การที่ผู้บริหารใช้ความสามารถทำให้ผู้ไต้บังคับบัญชาปฏิบัติงานไปในแนวทางที่ต้องการ ซึ่งจะประสบผลสำเร็จมากน้อยเพียงใดย่อมขึ้นอยู่กับความสามารถในการ จูงใจ การติดต่อสื่อสารและความเป็นผู้นำของผู้บริหาร การอำนวยการ (Directing) หรือกา"/>
          <p:cNvSpPr txBox="1"/>
          <p:nvPr/>
        </p:nvSpPr>
        <p:spPr>
          <a:xfrm>
            <a:off x="13575602" y="3410867"/>
            <a:ext cx="10422912" cy="45555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914216">
              <a:lnSpc>
                <a:spcPct val="90000"/>
              </a:lnSpc>
              <a:defRPr sz="4100">
                <a:solidFill>
                  <a:srgbClr val="53585F"/>
                </a:solidFill>
              </a:defRPr>
            </a:lvl1pPr>
          </a:lstStyle>
          <a:p>
            <a:r>
              <a:t>       การอำนวยการ (Directing) คือ การที่ผู้บริหารใช้ความสามารถทำให้ผู้ไต้บังคับบัญชาปฏิบัติงานไปในแนวทางที่ต้องการ ซึ่งจะประสบผลสำเร็จมากน้อยเพียงใดย่อมขึ้นอยู่กับความสามารถในการ จูงใจ การติดต่อสื่อสารและความเป็นผู้นำของผู้บริหาร การอำนวยการ (Directing) หรือการ สั่งการ (Leading) เป็นการมอบหมาย และการสั่งงานให้ผู้ใต้บังคับบัญชาทราบและนำไปปฏิบัติ แต่ถ้าพิจารณาในความหมายกว้าง จะหมายรวมถึงกิจกรรมอื่นๆ ที่อำนวยความสะดวกในการปฏิบัติงาน</a:t>
            </a:r>
          </a:p>
        </p:txBody>
      </p:sp>
      <p:sp>
        <p:nvSpPr>
          <p:cNvPr id="1060" name="Rectangle"/>
          <p:cNvSpPr/>
          <p:nvPr/>
        </p:nvSpPr>
        <p:spPr>
          <a:xfrm>
            <a:off x="13679957" y="966148"/>
            <a:ext cx="10727677" cy="1270001"/>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061" name="การอำนวยการ (Directing)"/>
          <p:cNvSpPr txBox="1"/>
          <p:nvPr/>
        </p:nvSpPr>
        <p:spPr>
          <a:xfrm>
            <a:off x="14999340" y="1002230"/>
            <a:ext cx="8088910" cy="14194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100" b="1">
                <a:solidFill>
                  <a:srgbClr val="FFFFFF"/>
                </a:solidFill>
              </a:defRPr>
            </a:lvl1pPr>
          </a:lstStyle>
          <a:p>
            <a:r>
              <a:rPr dirty="0"/>
              <a:t> </a:t>
            </a:r>
            <a:r>
              <a:rPr dirty="0" err="1"/>
              <a:t>การอำนวยการ</a:t>
            </a:r>
            <a:r>
              <a:rPr dirty="0"/>
              <a:t> (Directing)</a:t>
            </a:r>
          </a:p>
        </p:txBody>
      </p:sp>
      <p:grpSp>
        <p:nvGrpSpPr>
          <p:cNvPr id="1090" name="Group"/>
          <p:cNvGrpSpPr/>
          <p:nvPr/>
        </p:nvGrpSpPr>
        <p:grpSpPr>
          <a:xfrm>
            <a:off x="454043" y="2590880"/>
            <a:ext cx="11288294" cy="11125120"/>
            <a:chOff x="0" y="0"/>
            <a:chExt cx="11288293" cy="11125118"/>
          </a:xfrm>
        </p:grpSpPr>
        <p:grpSp>
          <p:nvGrpSpPr>
            <p:cNvPr id="1079" name="Group"/>
            <p:cNvGrpSpPr/>
            <p:nvPr/>
          </p:nvGrpSpPr>
          <p:grpSpPr>
            <a:xfrm>
              <a:off x="-1" y="3905558"/>
              <a:ext cx="7155234" cy="7219561"/>
              <a:chOff x="0" y="0"/>
              <a:chExt cx="7155232" cy="7219559"/>
            </a:xfrm>
          </p:grpSpPr>
          <p:grpSp>
            <p:nvGrpSpPr>
              <p:cNvPr id="1068" name="Group"/>
              <p:cNvGrpSpPr/>
              <p:nvPr/>
            </p:nvGrpSpPr>
            <p:grpSpPr>
              <a:xfrm>
                <a:off x="4358210" y="-1"/>
                <a:ext cx="2797023" cy="3635072"/>
                <a:chOff x="0" y="0"/>
                <a:chExt cx="2797022" cy="3635070"/>
              </a:xfrm>
            </p:grpSpPr>
            <p:sp>
              <p:nvSpPr>
                <p:cNvPr id="1062" name="Shape"/>
                <p:cNvSpPr/>
                <p:nvPr/>
              </p:nvSpPr>
              <p:spPr>
                <a:xfrm rot="271260" flipH="1">
                  <a:off x="571963" y="2562341"/>
                  <a:ext cx="1028009" cy="1033822"/>
                </a:xfrm>
                <a:custGeom>
                  <a:avLst/>
                  <a:gdLst/>
                  <a:ahLst/>
                  <a:cxnLst>
                    <a:cxn ang="0">
                      <a:pos x="wd2" y="hd2"/>
                    </a:cxn>
                    <a:cxn ang="5400000">
                      <a:pos x="wd2" y="hd2"/>
                    </a:cxn>
                    <a:cxn ang="10800000">
                      <a:pos x="wd2" y="hd2"/>
                    </a:cxn>
                    <a:cxn ang="16200000">
                      <a:pos x="wd2" y="hd2"/>
                    </a:cxn>
                  </a:cxnLst>
                  <a:rect l="0" t="0" r="r" b="b"/>
                  <a:pathLst>
                    <a:path w="21600" h="21600" extrusionOk="0">
                      <a:moveTo>
                        <a:pt x="15939" y="0"/>
                      </a:moveTo>
                      <a:cubicBezTo>
                        <a:pt x="16554" y="311"/>
                        <a:pt x="17119" y="710"/>
                        <a:pt x="17617" y="1185"/>
                      </a:cubicBezTo>
                      <a:cubicBezTo>
                        <a:pt x="18203" y="1745"/>
                        <a:pt x="18687" y="2401"/>
                        <a:pt x="19064" y="3117"/>
                      </a:cubicBezTo>
                      <a:cubicBezTo>
                        <a:pt x="19441" y="3832"/>
                        <a:pt x="19708" y="4597"/>
                        <a:pt x="19898" y="5381"/>
                      </a:cubicBezTo>
                      <a:cubicBezTo>
                        <a:pt x="20039" y="5966"/>
                        <a:pt x="20138" y="6561"/>
                        <a:pt x="20248" y="7152"/>
                      </a:cubicBezTo>
                      <a:cubicBezTo>
                        <a:pt x="20589" y="8978"/>
                        <a:pt x="21040" y="10782"/>
                        <a:pt x="21600" y="12553"/>
                      </a:cubicBezTo>
                      <a:lnTo>
                        <a:pt x="12798" y="21600"/>
                      </a:lnTo>
                      <a:cubicBezTo>
                        <a:pt x="10840" y="20304"/>
                        <a:pt x="8863" y="19037"/>
                        <a:pt x="6867" y="17800"/>
                      </a:cubicBezTo>
                      <a:cubicBezTo>
                        <a:pt x="4602" y="16397"/>
                        <a:pt x="2312" y="15032"/>
                        <a:pt x="0" y="13707"/>
                      </a:cubicBezTo>
                      <a:cubicBezTo>
                        <a:pt x="725" y="9280"/>
                        <a:pt x="3243" y="5343"/>
                        <a:pt x="6968" y="2814"/>
                      </a:cubicBezTo>
                      <a:cubicBezTo>
                        <a:pt x="9614" y="1017"/>
                        <a:pt x="12735" y="38"/>
                        <a:pt x="15939" y="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063" name="Shape"/>
                <p:cNvSpPr/>
                <p:nvPr/>
              </p:nvSpPr>
              <p:spPr>
                <a:xfrm rot="271260" flipH="1">
                  <a:off x="609335" y="2219640"/>
                  <a:ext cx="1141155" cy="1281742"/>
                </a:xfrm>
                <a:custGeom>
                  <a:avLst/>
                  <a:gdLst/>
                  <a:ahLst/>
                  <a:cxnLst>
                    <a:cxn ang="0">
                      <a:pos x="wd2" y="hd2"/>
                    </a:cxn>
                    <a:cxn ang="5400000">
                      <a:pos x="wd2" y="hd2"/>
                    </a:cxn>
                    <a:cxn ang="10800000">
                      <a:pos x="wd2" y="hd2"/>
                    </a:cxn>
                    <a:cxn ang="16200000">
                      <a:pos x="wd2" y="hd2"/>
                    </a:cxn>
                  </a:cxnLst>
                  <a:rect l="0" t="0" r="r" b="b"/>
                  <a:pathLst>
                    <a:path w="21478" h="21491" extrusionOk="0">
                      <a:moveTo>
                        <a:pt x="20252" y="2494"/>
                      </a:moveTo>
                      <a:lnTo>
                        <a:pt x="17903" y="787"/>
                      </a:lnTo>
                      <a:cubicBezTo>
                        <a:pt x="17369" y="398"/>
                        <a:pt x="17097" y="201"/>
                        <a:pt x="16734" y="73"/>
                      </a:cubicBezTo>
                      <a:cubicBezTo>
                        <a:pt x="16325" y="-54"/>
                        <a:pt x="15874" y="-13"/>
                        <a:pt x="15502" y="184"/>
                      </a:cubicBezTo>
                      <a:cubicBezTo>
                        <a:pt x="15175" y="375"/>
                        <a:pt x="14954" y="617"/>
                        <a:pt x="14511" y="1100"/>
                      </a:cubicBezTo>
                      <a:lnTo>
                        <a:pt x="883" y="15982"/>
                      </a:lnTo>
                      <a:cubicBezTo>
                        <a:pt x="447" y="16458"/>
                        <a:pt x="225" y="16700"/>
                        <a:pt x="82" y="17023"/>
                      </a:cubicBezTo>
                      <a:cubicBezTo>
                        <a:pt x="-61" y="17388"/>
                        <a:pt x="-15" y="17790"/>
                        <a:pt x="207" y="18121"/>
                      </a:cubicBezTo>
                      <a:cubicBezTo>
                        <a:pt x="420" y="18412"/>
                        <a:pt x="692" y="18610"/>
                        <a:pt x="1235" y="19004"/>
                      </a:cubicBezTo>
                      <a:lnTo>
                        <a:pt x="3575" y="20705"/>
                      </a:lnTo>
                      <a:cubicBezTo>
                        <a:pt x="4109" y="21094"/>
                        <a:pt x="4381" y="21291"/>
                        <a:pt x="4744" y="21419"/>
                      </a:cubicBezTo>
                      <a:cubicBezTo>
                        <a:pt x="5153" y="21546"/>
                        <a:pt x="5604" y="21505"/>
                        <a:pt x="5976" y="21308"/>
                      </a:cubicBezTo>
                      <a:cubicBezTo>
                        <a:pt x="6303" y="21117"/>
                        <a:pt x="6524" y="20875"/>
                        <a:pt x="6967" y="20392"/>
                      </a:cubicBezTo>
                      <a:lnTo>
                        <a:pt x="20595" y="5510"/>
                      </a:lnTo>
                      <a:cubicBezTo>
                        <a:pt x="21031" y="5034"/>
                        <a:pt x="21253" y="4792"/>
                        <a:pt x="21396" y="4469"/>
                      </a:cubicBezTo>
                      <a:cubicBezTo>
                        <a:pt x="21539" y="4104"/>
                        <a:pt x="21493" y="3702"/>
                        <a:pt x="21271" y="3371"/>
                      </a:cubicBezTo>
                      <a:cubicBezTo>
                        <a:pt x="21058" y="3080"/>
                        <a:pt x="20786" y="2882"/>
                        <a:pt x="20243" y="2488"/>
                      </a:cubicBezTo>
                      <a:close/>
                    </a:path>
                  </a:pathLst>
                </a:custGeom>
                <a:solidFill>
                  <a:srgbClr val="808080"/>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64" name="Shape"/>
                <p:cNvSpPr/>
                <p:nvPr/>
              </p:nvSpPr>
              <p:spPr>
                <a:xfrm rot="271260" flipH="1">
                  <a:off x="694462" y="2399168"/>
                  <a:ext cx="1092984" cy="907014"/>
                </a:xfrm>
                <a:custGeom>
                  <a:avLst/>
                  <a:gdLst/>
                  <a:ahLst/>
                  <a:cxnLst>
                    <a:cxn ang="0">
                      <a:pos x="wd2" y="hd2"/>
                    </a:cxn>
                    <a:cxn ang="5400000">
                      <a:pos x="wd2" y="hd2"/>
                    </a:cxn>
                    <a:cxn ang="10800000">
                      <a:pos x="wd2" y="hd2"/>
                    </a:cxn>
                    <a:cxn ang="16200000">
                      <a:pos x="wd2" y="hd2"/>
                    </a:cxn>
                  </a:cxnLst>
                  <a:rect l="0" t="0" r="r" b="b"/>
                  <a:pathLst>
                    <a:path w="21161" h="21074" extrusionOk="0">
                      <a:moveTo>
                        <a:pt x="14756" y="478"/>
                      </a:moveTo>
                      <a:lnTo>
                        <a:pt x="20565" y="6372"/>
                      </a:lnTo>
                      <a:cubicBezTo>
                        <a:pt x="21276" y="7094"/>
                        <a:pt x="21364" y="8371"/>
                        <a:pt x="20763" y="9224"/>
                      </a:cubicBezTo>
                      <a:cubicBezTo>
                        <a:pt x="20162" y="10078"/>
                        <a:pt x="19097" y="10184"/>
                        <a:pt x="18386" y="9462"/>
                      </a:cubicBezTo>
                      <a:lnTo>
                        <a:pt x="12577" y="3568"/>
                      </a:lnTo>
                      <a:cubicBezTo>
                        <a:pt x="11866" y="2847"/>
                        <a:pt x="11778" y="1569"/>
                        <a:pt x="12379" y="716"/>
                      </a:cubicBezTo>
                      <a:cubicBezTo>
                        <a:pt x="12980" y="-137"/>
                        <a:pt x="14045" y="-243"/>
                        <a:pt x="14756" y="478"/>
                      </a:cubicBezTo>
                      <a:close/>
                      <a:moveTo>
                        <a:pt x="13061" y="4320"/>
                      </a:moveTo>
                      <a:cubicBezTo>
                        <a:pt x="14068" y="5082"/>
                        <a:pt x="14370" y="6678"/>
                        <a:pt x="13736" y="7887"/>
                      </a:cubicBezTo>
                      <a:cubicBezTo>
                        <a:pt x="13101" y="9097"/>
                        <a:pt x="11771" y="9459"/>
                        <a:pt x="10763" y="8697"/>
                      </a:cubicBezTo>
                      <a:lnTo>
                        <a:pt x="7053" y="5893"/>
                      </a:lnTo>
                      <a:cubicBezTo>
                        <a:pt x="6045" y="5131"/>
                        <a:pt x="5743" y="3535"/>
                        <a:pt x="6378" y="2325"/>
                      </a:cubicBezTo>
                      <a:cubicBezTo>
                        <a:pt x="7013" y="1116"/>
                        <a:pt x="8343" y="754"/>
                        <a:pt x="9351" y="1515"/>
                      </a:cubicBezTo>
                      <a:lnTo>
                        <a:pt x="13061" y="4320"/>
                      </a:lnTo>
                      <a:close/>
                      <a:moveTo>
                        <a:pt x="9766" y="8277"/>
                      </a:moveTo>
                      <a:cubicBezTo>
                        <a:pt x="10774" y="9039"/>
                        <a:pt x="11076" y="10635"/>
                        <a:pt x="10441" y="11845"/>
                      </a:cubicBezTo>
                      <a:cubicBezTo>
                        <a:pt x="9806" y="13054"/>
                        <a:pt x="8476" y="13416"/>
                        <a:pt x="7468" y="12655"/>
                      </a:cubicBezTo>
                      <a:lnTo>
                        <a:pt x="3765" y="9855"/>
                      </a:lnTo>
                      <a:cubicBezTo>
                        <a:pt x="2757" y="9093"/>
                        <a:pt x="2455" y="7497"/>
                        <a:pt x="3090" y="6288"/>
                      </a:cubicBezTo>
                      <a:cubicBezTo>
                        <a:pt x="3725" y="5078"/>
                        <a:pt x="5055" y="4716"/>
                        <a:pt x="6063" y="5478"/>
                      </a:cubicBezTo>
                      <a:lnTo>
                        <a:pt x="9766" y="8277"/>
                      </a:lnTo>
                      <a:close/>
                      <a:moveTo>
                        <a:pt x="7542" y="13044"/>
                      </a:moveTo>
                      <a:cubicBezTo>
                        <a:pt x="8440" y="13723"/>
                        <a:pt x="8705" y="15152"/>
                        <a:pt x="8139" y="16229"/>
                      </a:cubicBezTo>
                      <a:cubicBezTo>
                        <a:pt x="7574" y="17307"/>
                        <a:pt x="6389" y="17629"/>
                        <a:pt x="5491" y="16951"/>
                      </a:cubicBezTo>
                      <a:lnTo>
                        <a:pt x="1856" y="14203"/>
                      </a:lnTo>
                      <a:cubicBezTo>
                        <a:pt x="959" y="13524"/>
                        <a:pt x="690" y="12102"/>
                        <a:pt x="1255" y="11025"/>
                      </a:cubicBezTo>
                      <a:cubicBezTo>
                        <a:pt x="1821" y="9948"/>
                        <a:pt x="3009" y="9618"/>
                        <a:pt x="3907" y="10296"/>
                      </a:cubicBezTo>
                      <a:lnTo>
                        <a:pt x="7542" y="13044"/>
                      </a:lnTo>
                      <a:close/>
                      <a:moveTo>
                        <a:pt x="5565" y="17340"/>
                      </a:moveTo>
                      <a:cubicBezTo>
                        <a:pt x="6353" y="17936"/>
                        <a:pt x="6589" y="19183"/>
                        <a:pt x="6092" y="20129"/>
                      </a:cubicBezTo>
                      <a:cubicBezTo>
                        <a:pt x="5596" y="21074"/>
                        <a:pt x="4557" y="21357"/>
                        <a:pt x="3769" y="20762"/>
                      </a:cubicBezTo>
                      <a:lnTo>
                        <a:pt x="788" y="18508"/>
                      </a:lnTo>
                      <a:cubicBezTo>
                        <a:pt x="0" y="17912"/>
                        <a:pt x="-236" y="16665"/>
                        <a:pt x="260" y="15720"/>
                      </a:cubicBezTo>
                      <a:cubicBezTo>
                        <a:pt x="756" y="14774"/>
                        <a:pt x="1796" y="14491"/>
                        <a:pt x="2584" y="15087"/>
                      </a:cubicBezTo>
                      <a:lnTo>
                        <a:pt x="5565" y="17340"/>
                      </a:lnTo>
                      <a:close/>
                    </a:path>
                  </a:pathLst>
                </a:custGeom>
                <a:solidFill>
                  <a:srgbClr val="F2F2F2"/>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65" name="Circle"/>
                <p:cNvSpPr/>
                <p:nvPr/>
              </p:nvSpPr>
              <p:spPr>
                <a:xfrm rot="271260" flipH="1">
                  <a:off x="1754134" y="604007"/>
                  <a:ext cx="678943" cy="678943"/>
                </a:xfrm>
                <a:prstGeom prst="ellipse">
                  <a:avLst/>
                </a:prstGeom>
                <a:solidFill>
                  <a:srgbClr val="808080"/>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66" name="Shape"/>
                <p:cNvSpPr/>
                <p:nvPr/>
              </p:nvSpPr>
              <p:spPr>
                <a:xfrm rot="271260" flipH="1">
                  <a:off x="89541" y="191325"/>
                  <a:ext cx="2521091" cy="2371452"/>
                </a:xfrm>
                <a:custGeom>
                  <a:avLst/>
                  <a:gdLst/>
                  <a:ahLst/>
                  <a:cxnLst>
                    <a:cxn ang="0">
                      <a:pos x="wd2" y="hd2"/>
                    </a:cxn>
                    <a:cxn ang="5400000">
                      <a:pos x="wd2" y="hd2"/>
                    </a:cxn>
                    <a:cxn ang="10800000">
                      <a:pos x="wd2" y="hd2"/>
                    </a:cxn>
                    <a:cxn ang="16200000">
                      <a:pos x="wd2" y="hd2"/>
                    </a:cxn>
                  </a:cxnLst>
                  <a:rect l="0" t="0" r="r" b="b"/>
                  <a:pathLst>
                    <a:path w="21402" h="21425" extrusionOk="0">
                      <a:moveTo>
                        <a:pt x="10801" y="0"/>
                      </a:moveTo>
                      <a:cubicBezTo>
                        <a:pt x="11248" y="2650"/>
                        <a:pt x="12009" y="5227"/>
                        <a:pt x="13066" y="7673"/>
                      </a:cubicBezTo>
                      <a:cubicBezTo>
                        <a:pt x="13997" y="9827"/>
                        <a:pt x="15181" y="11939"/>
                        <a:pt x="16913" y="13449"/>
                      </a:cubicBezTo>
                      <a:cubicBezTo>
                        <a:pt x="18318" y="14674"/>
                        <a:pt x="20035" y="15457"/>
                        <a:pt x="20951" y="17159"/>
                      </a:cubicBezTo>
                      <a:cubicBezTo>
                        <a:pt x="21553" y="18278"/>
                        <a:pt x="21600" y="19685"/>
                        <a:pt x="20803" y="20616"/>
                      </a:cubicBezTo>
                      <a:cubicBezTo>
                        <a:pt x="20071" y="21472"/>
                        <a:pt x="18882" y="21600"/>
                        <a:pt x="17833" y="21226"/>
                      </a:cubicBezTo>
                      <a:cubicBezTo>
                        <a:pt x="16090" y="20604"/>
                        <a:pt x="15019" y="18973"/>
                        <a:pt x="13608" y="17761"/>
                      </a:cubicBezTo>
                      <a:cubicBezTo>
                        <a:pt x="11866" y="16264"/>
                        <a:pt x="9687" y="15450"/>
                        <a:pt x="7518" y="14910"/>
                      </a:cubicBezTo>
                      <a:cubicBezTo>
                        <a:pt x="5054" y="14296"/>
                        <a:pt x="2529" y="14021"/>
                        <a:pt x="0" y="14089"/>
                      </a:cubicBezTo>
                      <a:lnTo>
                        <a:pt x="4806" y="7820"/>
                      </a:lnTo>
                      <a:lnTo>
                        <a:pt x="5218" y="7283"/>
                      </a:lnTo>
                      <a:lnTo>
                        <a:pt x="5583" y="6807"/>
                      </a:lnTo>
                      <a:lnTo>
                        <a:pt x="5995" y="6269"/>
                      </a:lnTo>
                      <a:lnTo>
                        <a:pt x="10801"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067" name="Shape"/>
                <p:cNvSpPr/>
                <p:nvPr/>
              </p:nvSpPr>
              <p:spPr>
                <a:xfrm rot="271260" flipH="1">
                  <a:off x="169439" y="95987"/>
                  <a:ext cx="2533578" cy="2485195"/>
                </a:xfrm>
                <a:custGeom>
                  <a:avLst/>
                  <a:gdLst/>
                  <a:ahLst/>
                  <a:cxnLst>
                    <a:cxn ang="0">
                      <a:pos x="wd2" y="hd2"/>
                    </a:cxn>
                    <a:cxn ang="5400000">
                      <a:pos x="wd2" y="hd2"/>
                    </a:cxn>
                    <a:cxn ang="10800000">
                      <a:pos x="wd2" y="hd2"/>
                    </a:cxn>
                    <a:cxn ang="16200000">
                      <a:pos x="wd2" y="hd2"/>
                    </a:cxn>
                  </a:cxnLst>
                  <a:rect l="0" t="0" r="r" b="b"/>
                  <a:pathLst>
                    <a:path w="21448" h="21535" extrusionOk="0">
                      <a:moveTo>
                        <a:pt x="17987" y="12912"/>
                      </a:moveTo>
                      <a:cubicBezTo>
                        <a:pt x="17828" y="12929"/>
                        <a:pt x="17673" y="12981"/>
                        <a:pt x="17532" y="13066"/>
                      </a:cubicBezTo>
                      <a:cubicBezTo>
                        <a:pt x="17286" y="13231"/>
                        <a:pt x="17118" y="13441"/>
                        <a:pt x="16784" y="13860"/>
                      </a:cubicBezTo>
                      <a:lnTo>
                        <a:pt x="14079" y="17254"/>
                      </a:lnTo>
                      <a:cubicBezTo>
                        <a:pt x="13750" y="17667"/>
                        <a:pt x="13583" y="17876"/>
                        <a:pt x="13475" y="18156"/>
                      </a:cubicBezTo>
                      <a:cubicBezTo>
                        <a:pt x="13367" y="18473"/>
                        <a:pt x="13402" y="18821"/>
                        <a:pt x="13569" y="19109"/>
                      </a:cubicBezTo>
                      <a:cubicBezTo>
                        <a:pt x="13730" y="19361"/>
                        <a:pt x="13935" y="19532"/>
                        <a:pt x="14345" y="19874"/>
                      </a:cubicBezTo>
                      <a:lnTo>
                        <a:pt x="15517" y="20853"/>
                      </a:lnTo>
                      <a:cubicBezTo>
                        <a:pt x="15920" y="21190"/>
                        <a:pt x="16125" y="21361"/>
                        <a:pt x="16399" y="21472"/>
                      </a:cubicBezTo>
                      <a:cubicBezTo>
                        <a:pt x="16708" y="21582"/>
                        <a:pt x="17048" y="21546"/>
                        <a:pt x="17329" y="21375"/>
                      </a:cubicBezTo>
                      <a:cubicBezTo>
                        <a:pt x="17575" y="21210"/>
                        <a:pt x="17743" y="21000"/>
                        <a:pt x="18077" y="20581"/>
                      </a:cubicBezTo>
                      <a:lnTo>
                        <a:pt x="20782" y="17188"/>
                      </a:lnTo>
                      <a:cubicBezTo>
                        <a:pt x="21111" y="16775"/>
                        <a:pt x="21278" y="16565"/>
                        <a:pt x="21386" y="16285"/>
                      </a:cubicBezTo>
                      <a:cubicBezTo>
                        <a:pt x="21494" y="15969"/>
                        <a:pt x="21459" y="15620"/>
                        <a:pt x="21292" y="15333"/>
                      </a:cubicBezTo>
                      <a:cubicBezTo>
                        <a:pt x="21131" y="15080"/>
                        <a:pt x="20926" y="14910"/>
                        <a:pt x="20517" y="14568"/>
                      </a:cubicBezTo>
                      <a:lnTo>
                        <a:pt x="20523" y="14573"/>
                      </a:lnTo>
                      <a:lnTo>
                        <a:pt x="19344" y="13588"/>
                      </a:lnTo>
                      <a:cubicBezTo>
                        <a:pt x="18941" y="13252"/>
                        <a:pt x="18736" y="13081"/>
                        <a:pt x="18462" y="12970"/>
                      </a:cubicBezTo>
                      <a:cubicBezTo>
                        <a:pt x="18308" y="12915"/>
                        <a:pt x="18145" y="12896"/>
                        <a:pt x="17987" y="12912"/>
                      </a:cubicBezTo>
                      <a:close/>
                      <a:moveTo>
                        <a:pt x="11264" y="5"/>
                      </a:moveTo>
                      <a:cubicBezTo>
                        <a:pt x="11046" y="27"/>
                        <a:pt x="10836" y="135"/>
                        <a:pt x="10687" y="322"/>
                      </a:cubicBezTo>
                      <a:lnTo>
                        <a:pt x="193" y="13488"/>
                      </a:lnTo>
                      <a:cubicBezTo>
                        <a:pt x="-106" y="13863"/>
                        <a:pt x="-51" y="14415"/>
                        <a:pt x="315" y="14721"/>
                      </a:cubicBezTo>
                      <a:cubicBezTo>
                        <a:pt x="681" y="15027"/>
                        <a:pt x="1220" y="14971"/>
                        <a:pt x="1519" y="14596"/>
                      </a:cubicBezTo>
                      <a:lnTo>
                        <a:pt x="12013" y="1430"/>
                      </a:lnTo>
                      <a:cubicBezTo>
                        <a:pt x="12312" y="1055"/>
                        <a:pt x="12257" y="503"/>
                        <a:pt x="11891" y="198"/>
                      </a:cubicBezTo>
                      <a:cubicBezTo>
                        <a:pt x="11708" y="45"/>
                        <a:pt x="11482" y="-18"/>
                        <a:pt x="11264" y="5"/>
                      </a:cubicBezTo>
                      <a:close/>
                    </a:path>
                  </a:pathLst>
                </a:custGeom>
                <a:solidFill>
                  <a:srgbClr val="A6A6A6"/>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1071" name="Group"/>
              <p:cNvGrpSpPr/>
              <p:nvPr/>
            </p:nvGrpSpPr>
            <p:grpSpPr>
              <a:xfrm>
                <a:off x="1681290" y="330294"/>
                <a:ext cx="2291811" cy="2575214"/>
                <a:chOff x="-8" y="0"/>
                <a:chExt cx="2291810" cy="2575213"/>
              </a:xfrm>
            </p:grpSpPr>
            <p:sp>
              <p:nvSpPr>
                <p:cNvPr id="1069" name="Shape"/>
                <p:cNvSpPr/>
                <p:nvPr/>
              </p:nvSpPr>
              <p:spPr>
                <a:xfrm>
                  <a:off x="65909" y="489008"/>
                  <a:ext cx="2225893" cy="2086206"/>
                </a:xfrm>
                <a:custGeom>
                  <a:avLst/>
                  <a:gdLst/>
                  <a:ahLst/>
                  <a:cxnLst>
                    <a:cxn ang="0">
                      <a:pos x="wd2" y="hd2"/>
                    </a:cxn>
                    <a:cxn ang="5400000">
                      <a:pos x="wd2" y="hd2"/>
                    </a:cxn>
                    <a:cxn ang="10800000">
                      <a:pos x="wd2" y="hd2"/>
                    </a:cxn>
                    <a:cxn ang="16200000">
                      <a:pos x="wd2" y="hd2"/>
                    </a:cxn>
                  </a:cxnLst>
                  <a:rect l="0" t="0" r="r" b="b"/>
                  <a:pathLst>
                    <a:path w="20689" h="21518" extrusionOk="0">
                      <a:moveTo>
                        <a:pt x="14387" y="40"/>
                      </a:moveTo>
                      <a:cubicBezTo>
                        <a:pt x="14131" y="2"/>
                        <a:pt x="13872" y="0"/>
                        <a:pt x="13614" y="0"/>
                      </a:cubicBezTo>
                      <a:cubicBezTo>
                        <a:pt x="11170" y="-4"/>
                        <a:pt x="8709" y="218"/>
                        <a:pt x="6398" y="1108"/>
                      </a:cubicBezTo>
                      <a:cubicBezTo>
                        <a:pt x="2218" y="2718"/>
                        <a:pt x="-826" y="6761"/>
                        <a:pt x="200" y="11156"/>
                      </a:cubicBezTo>
                      <a:cubicBezTo>
                        <a:pt x="642" y="13047"/>
                        <a:pt x="1602" y="14692"/>
                        <a:pt x="2792" y="16131"/>
                      </a:cubicBezTo>
                      <a:cubicBezTo>
                        <a:pt x="4410" y="18087"/>
                        <a:pt x="6272" y="19776"/>
                        <a:pt x="8513" y="20596"/>
                      </a:cubicBezTo>
                      <a:cubicBezTo>
                        <a:pt x="9611" y="20998"/>
                        <a:pt x="10757" y="21170"/>
                        <a:pt x="11910" y="21320"/>
                      </a:cubicBezTo>
                      <a:cubicBezTo>
                        <a:pt x="13052" y="21468"/>
                        <a:pt x="14210" y="21596"/>
                        <a:pt x="15358" y="21461"/>
                      </a:cubicBezTo>
                      <a:cubicBezTo>
                        <a:pt x="16348" y="21345"/>
                        <a:pt x="17346" y="21010"/>
                        <a:pt x="17968" y="20152"/>
                      </a:cubicBezTo>
                      <a:cubicBezTo>
                        <a:pt x="18737" y="19091"/>
                        <a:pt x="18683" y="17633"/>
                        <a:pt x="18379" y="16301"/>
                      </a:cubicBezTo>
                      <a:cubicBezTo>
                        <a:pt x="18212" y="15571"/>
                        <a:pt x="18047" y="14751"/>
                        <a:pt x="18543" y="14273"/>
                      </a:cubicBezTo>
                      <a:cubicBezTo>
                        <a:pt x="18686" y="14136"/>
                        <a:pt x="18868" y="14061"/>
                        <a:pt x="19053" y="14017"/>
                      </a:cubicBezTo>
                      <a:cubicBezTo>
                        <a:pt x="19579" y="13890"/>
                        <a:pt x="20203" y="13952"/>
                        <a:pt x="20529" y="13455"/>
                      </a:cubicBezTo>
                      <a:cubicBezTo>
                        <a:pt x="20774" y="13083"/>
                        <a:pt x="20706" y="12586"/>
                        <a:pt x="20538" y="12156"/>
                      </a:cubicBezTo>
                      <a:cubicBezTo>
                        <a:pt x="19989" y="10754"/>
                        <a:pt x="18622" y="9991"/>
                        <a:pt x="17978" y="8646"/>
                      </a:cubicBezTo>
                      <a:cubicBezTo>
                        <a:pt x="17214" y="7049"/>
                        <a:pt x="17653" y="5100"/>
                        <a:pt x="17110" y="3407"/>
                      </a:cubicBezTo>
                      <a:cubicBezTo>
                        <a:pt x="16916" y="2800"/>
                        <a:pt x="16596" y="2245"/>
                        <a:pt x="16282" y="1697"/>
                      </a:cubicBezTo>
                      <a:cubicBezTo>
                        <a:pt x="15968" y="1151"/>
                        <a:pt x="15640" y="589"/>
                        <a:pt x="15123" y="285"/>
                      </a:cubicBezTo>
                      <a:cubicBezTo>
                        <a:pt x="14894" y="151"/>
                        <a:pt x="14643" y="78"/>
                        <a:pt x="14387" y="40"/>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070" name="Shape"/>
                <p:cNvSpPr/>
                <p:nvPr/>
              </p:nvSpPr>
              <p:spPr>
                <a:xfrm>
                  <a:off x="-9" y="0"/>
                  <a:ext cx="1868745" cy="2033236"/>
                </a:xfrm>
                <a:custGeom>
                  <a:avLst/>
                  <a:gdLst/>
                  <a:ahLst/>
                  <a:cxnLst>
                    <a:cxn ang="0">
                      <a:pos x="wd2" y="hd2"/>
                    </a:cxn>
                    <a:cxn ang="5400000">
                      <a:pos x="wd2" y="hd2"/>
                    </a:cxn>
                    <a:cxn ang="10800000">
                      <a:pos x="wd2" y="hd2"/>
                    </a:cxn>
                    <a:cxn ang="16200000">
                      <a:pos x="wd2" y="hd2"/>
                    </a:cxn>
                  </a:cxnLst>
                  <a:rect l="0" t="0" r="r" b="b"/>
                  <a:pathLst>
                    <a:path w="21365" h="21600" extrusionOk="0">
                      <a:moveTo>
                        <a:pt x="16641" y="2461"/>
                      </a:moveTo>
                      <a:cubicBezTo>
                        <a:pt x="16734" y="2170"/>
                        <a:pt x="16783" y="1874"/>
                        <a:pt x="16784" y="1573"/>
                      </a:cubicBezTo>
                      <a:cubicBezTo>
                        <a:pt x="16787" y="1021"/>
                        <a:pt x="16632" y="479"/>
                        <a:pt x="16337" y="0"/>
                      </a:cubicBezTo>
                      <a:cubicBezTo>
                        <a:pt x="15673" y="992"/>
                        <a:pt x="14723" y="1798"/>
                        <a:pt x="13599" y="2327"/>
                      </a:cubicBezTo>
                      <a:cubicBezTo>
                        <a:pt x="12069" y="3046"/>
                        <a:pt x="10328" y="3204"/>
                        <a:pt x="8634" y="3474"/>
                      </a:cubicBezTo>
                      <a:cubicBezTo>
                        <a:pt x="6929" y="3745"/>
                        <a:pt x="5219" y="4156"/>
                        <a:pt x="3767" y="4985"/>
                      </a:cubicBezTo>
                      <a:cubicBezTo>
                        <a:pt x="2517" y="5698"/>
                        <a:pt x="1501" y="6696"/>
                        <a:pt x="866" y="7932"/>
                      </a:cubicBezTo>
                      <a:cubicBezTo>
                        <a:pt x="427" y="8788"/>
                        <a:pt x="200" y="9720"/>
                        <a:pt x="86" y="10662"/>
                      </a:cubicBezTo>
                      <a:cubicBezTo>
                        <a:pt x="-162" y="12725"/>
                        <a:pt x="135" y="14779"/>
                        <a:pt x="858" y="16684"/>
                      </a:cubicBezTo>
                      <a:cubicBezTo>
                        <a:pt x="1542" y="18488"/>
                        <a:pt x="2612" y="20162"/>
                        <a:pt x="4024" y="21600"/>
                      </a:cubicBezTo>
                      <a:cubicBezTo>
                        <a:pt x="3561" y="20596"/>
                        <a:pt x="3205" y="19553"/>
                        <a:pt x="2962" y="18484"/>
                      </a:cubicBezTo>
                      <a:cubicBezTo>
                        <a:pt x="2787" y="17718"/>
                        <a:pt x="2677" y="16940"/>
                        <a:pt x="2540" y="16168"/>
                      </a:cubicBezTo>
                      <a:cubicBezTo>
                        <a:pt x="2270" y="14658"/>
                        <a:pt x="2456" y="13010"/>
                        <a:pt x="3912" y="12846"/>
                      </a:cubicBezTo>
                      <a:cubicBezTo>
                        <a:pt x="4417" y="12789"/>
                        <a:pt x="4887" y="13005"/>
                        <a:pt x="5255" y="13295"/>
                      </a:cubicBezTo>
                      <a:cubicBezTo>
                        <a:pt x="5699" y="13645"/>
                        <a:pt x="6106" y="14125"/>
                        <a:pt x="6700" y="14034"/>
                      </a:cubicBezTo>
                      <a:cubicBezTo>
                        <a:pt x="7951" y="13842"/>
                        <a:pt x="7414" y="12357"/>
                        <a:pt x="7241" y="11101"/>
                      </a:cubicBezTo>
                      <a:cubicBezTo>
                        <a:pt x="7069" y="9853"/>
                        <a:pt x="8008" y="8776"/>
                        <a:pt x="9163" y="8030"/>
                      </a:cubicBezTo>
                      <a:cubicBezTo>
                        <a:pt x="9692" y="7689"/>
                        <a:pt x="10263" y="7402"/>
                        <a:pt x="10845" y="7142"/>
                      </a:cubicBezTo>
                      <a:cubicBezTo>
                        <a:pt x="13337" y="6031"/>
                        <a:pt x="16141" y="5360"/>
                        <a:pt x="18734" y="6209"/>
                      </a:cubicBezTo>
                      <a:cubicBezTo>
                        <a:pt x="19590" y="6490"/>
                        <a:pt x="20378" y="6922"/>
                        <a:pt x="21054" y="7486"/>
                      </a:cubicBezTo>
                      <a:cubicBezTo>
                        <a:pt x="21356" y="6172"/>
                        <a:pt x="21438" y="4857"/>
                        <a:pt x="21301" y="3563"/>
                      </a:cubicBezTo>
                      <a:cubicBezTo>
                        <a:pt x="21207" y="2680"/>
                        <a:pt x="21011" y="1808"/>
                        <a:pt x="20709" y="949"/>
                      </a:cubicBezTo>
                      <a:cubicBezTo>
                        <a:pt x="20601" y="1429"/>
                        <a:pt x="20340" y="1882"/>
                        <a:pt x="19951" y="2262"/>
                      </a:cubicBezTo>
                      <a:cubicBezTo>
                        <a:pt x="19720" y="2489"/>
                        <a:pt x="19446" y="2686"/>
                        <a:pt x="19142" y="2846"/>
                      </a:cubicBezTo>
                      <a:cubicBezTo>
                        <a:pt x="19126" y="2519"/>
                        <a:pt x="19088" y="2194"/>
                        <a:pt x="19027" y="1873"/>
                      </a:cubicBezTo>
                      <a:cubicBezTo>
                        <a:pt x="18914" y="1275"/>
                        <a:pt x="18726" y="691"/>
                        <a:pt x="18465" y="135"/>
                      </a:cubicBezTo>
                      <a:cubicBezTo>
                        <a:pt x="18341" y="647"/>
                        <a:pt x="18084" y="1136"/>
                        <a:pt x="17710" y="1570"/>
                      </a:cubicBezTo>
                      <a:cubicBezTo>
                        <a:pt x="17416" y="1912"/>
                        <a:pt x="17054" y="2213"/>
                        <a:pt x="16641" y="2461"/>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1078" name="Group"/>
              <p:cNvGrpSpPr/>
              <p:nvPr/>
            </p:nvGrpSpPr>
            <p:grpSpPr>
              <a:xfrm>
                <a:off x="0" y="2359933"/>
                <a:ext cx="5436848" cy="4859627"/>
                <a:chOff x="0" y="0"/>
                <a:chExt cx="5436847" cy="4859626"/>
              </a:xfrm>
            </p:grpSpPr>
            <p:grpSp>
              <p:nvGrpSpPr>
                <p:cNvPr id="1074" name="Group"/>
                <p:cNvGrpSpPr/>
                <p:nvPr/>
              </p:nvGrpSpPr>
              <p:grpSpPr>
                <a:xfrm>
                  <a:off x="-1" y="596058"/>
                  <a:ext cx="5436849" cy="4263569"/>
                  <a:chOff x="0" y="0"/>
                  <a:chExt cx="5436847" cy="4263568"/>
                </a:xfrm>
              </p:grpSpPr>
              <p:sp>
                <p:nvSpPr>
                  <p:cNvPr id="1072" name="Shape"/>
                  <p:cNvSpPr/>
                  <p:nvPr/>
                </p:nvSpPr>
                <p:spPr>
                  <a:xfrm>
                    <a:off x="0" y="-1"/>
                    <a:ext cx="5436848" cy="4263570"/>
                  </a:xfrm>
                  <a:custGeom>
                    <a:avLst/>
                    <a:gdLst/>
                    <a:ahLst/>
                    <a:cxnLst>
                      <a:cxn ang="0">
                        <a:pos x="wd2" y="hd2"/>
                      </a:cxn>
                      <a:cxn ang="5400000">
                        <a:pos x="wd2" y="hd2"/>
                      </a:cxn>
                      <a:cxn ang="10800000">
                        <a:pos x="wd2" y="hd2"/>
                      </a:cxn>
                      <a:cxn ang="16200000">
                        <a:pos x="wd2" y="hd2"/>
                      </a:cxn>
                    </a:cxnLst>
                    <a:rect l="0" t="0" r="r" b="b"/>
                    <a:pathLst>
                      <a:path w="21449" h="21600" extrusionOk="0">
                        <a:moveTo>
                          <a:pt x="10605" y="0"/>
                        </a:moveTo>
                        <a:cubicBezTo>
                          <a:pt x="10952" y="0"/>
                          <a:pt x="11298" y="18"/>
                          <a:pt x="11642" y="54"/>
                        </a:cubicBezTo>
                        <a:cubicBezTo>
                          <a:pt x="12214" y="205"/>
                          <a:pt x="12772" y="432"/>
                          <a:pt x="13308" y="732"/>
                        </a:cubicBezTo>
                        <a:cubicBezTo>
                          <a:pt x="13921" y="1074"/>
                          <a:pt x="14500" y="1509"/>
                          <a:pt x="15081" y="1934"/>
                        </a:cubicBezTo>
                        <a:cubicBezTo>
                          <a:pt x="15954" y="2572"/>
                          <a:pt x="16836" y="3191"/>
                          <a:pt x="17726" y="3789"/>
                        </a:cubicBezTo>
                        <a:lnTo>
                          <a:pt x="19302" y="452"/>
                        </a:lnTo>
                        <a:lnTo>
                          <a:pt x="21449" y="3254"/>
                        </a:lnTo>
                        <a:cubicBezTo>
                          <a:pt x="20812" y="4593"/>
                          <a:pt x="20172" y="5929"/>
                          <a:pt x="19531" y="7263"/>
                        </a:cubicBezTo>
                        <a:cubicBezTo>
                          <a:pt x="19296" y="7754"/>
                          <a:pt x="19048" y="8258"/>
                          <a:pt x="18655" y="8539"/>
                        </a:cubicBezTo>
                        <a:cubicBezTo>
                          <a:pt x="18432" y="8699"/>
                          <a:pt x="18179" y="8771"/>
                          <a:pt x="17924" y="8768"/>
                        </a:cubicBezTo>
                        <a:cubicBezTo>
                          <a:pt x="17455" y="8763"/>
                          <a:pt x="17017" y="8515"/>
                          <a:pt x="16596" y="8251"/>
                        </a:cubicBezTo>
                        <a:cubicBezTo>
                          <a:pt x="15942" y="7840"/>
                          <a:pt x="15303" y="7386"/>
                          <a:pt x="14684" y="6895"/>
                        </a:cubicBezTo>
                        <a:lnTo>
                          <a:pt x="14650" y="12279"/>
                        </a:lnTo>
                        <a:lnTo>
                          <a:pt x="15181" y="21600"/>
                        </a:lnTo>
                        <a:lnTo>
                          <a:pt x="5698" y="21600"/>
                        </a:lnTo>
                        <a:lnTo>
                          <a:pt x="5762" y="20909"/>
                        </a:lnTo>
                        <a:cubicBezTo>
                          <a:pt x="5859" y="19986"/>
                          <a:pt x="5971" y="19067"/>
                          <a:pt x="6096" y="18149"/>
                        </a:cubicBezTo>
                        <a:cubicBezTo>
                          <a:pt x="5951" y="17433"/>
                          <a:pt x="5791" y="16718"/>
                          <a:pt x="5614" y="16009"/>
                        </a:cubicBezTo>
                        <a:cubicBezTo>
                          <a:pt x="5346" y="14932"/>
                          <a:pt x="5042" y="13870"/>
                          <a:pt x="4705" y="12825"/>
                        </a:cubicBezTo>
                        <a:lnTo>
                          <a:pt x="3247" y="16999"/>
                        </a:lnTo>
                        <a:lnTo>
                          <a:pt x="3771" y="21600"/>
                        </a:lnTo>
                        <a:lnTo>
                          <a:pt x="962" y="21600"/>
                        </a:lnTo>
                        <a:lnTo>
                          <a:pt x="894" y="21278"/>
                        </a:lnTo>
                        <a:cubicBezTo>
                          <a:pt x="746" y="20641"/>
                          <a:pt x="583" y="20009"/>
                          <a:pt x="403" y="19385"/>
                        </a:cubicBezTo>
                        <a:cubicBezTo>
                          <a:pt x="283" y="18971"/>
                          <a:pt x="157" y="18559"/>
                          <a:pt x="83" y="18127"/>
                        </a:cubicBezTo>
                        <a:cubicBezTo>
                          <a:pt x="-151" y="16752"/>
                          <a:pt x="157" y="15358"/>
                          <a:pt x="438" y="14001"/>
                        </a:cubicBezTo>
                        <a:cubicBezTo>
                          <a:pt x="946" y="11546"/>
                          <a:pt x="1377" y="9063"/>
                          <a:pt x="2006" y="6653"/>
                        </a:cubicBezTo>
                        <a:cubicBezTo>
                          <a:pt x="2182" y="5976"/>
                          <a:pt x="2375" y="5305"/>
                          <a:pt x="2651" y="4685"/>
                        </a:cubicBezTo>
                        <a:cubicBezTo>
                          <a:pt x="3351" y="3111"/>
                          <a:pt x="4511" y="1996"/>
                          <a:pt x="5797" y="1247"/>
                        </a:cubicBezTo>
                        <a:cubicBezTo>
                          <a:pt x="6101" y="1070"/>
                          <a:pt x="6412" y="913"/>
                          <a:pt x="6728" y="778"/>
                        </a:cubicBezTo>
                        <a:cubicBezTo>
                          <a:pt x="6990" y="666"/>
                          <a:pt x="7255" y="569"/>
                          <a:pt x="7523" y="483"/>
                        </a:cubicBezTo>
                        <a:cubicBezTo>
                          <a:pt x="8532" y="161"/>
                          <a:pt x="9568" y="0"/>
                          <a:pt x="10605" y="0"/>
                        </a:cubicBezTo>
                        <a:close/>
                      </a:path>
                    </a:pathLst>
                  </a:custGeom>
                  <a:solidFill>
                    <a:srgbClr val="0F51A9"/>
                  </a:solidFill>
                  <a:ln w="12700" cap="flat">
                    <a:noFill/>
                    <a:miter lim="400000"/>
                  </a:ln>
                  <a:effectLst/>
                </p:spPr>
                <p:txBody>
                  <a:bodyPr wrap="square" lIns="45719" tIns="45719" rIns="45719" bIns="45719" numCol="1" anchor="ctr">
                    <a:noAutofit/>
                  </a:bodyPr>
                  <a:lstStyle/>
                  <a:p>
                    <a:pPr algn="l" defTabSz="1828433">
                      <a:defRPr sz="3600">
                        <a:solidFill>
                          <a:srgbClr val="272727"/>
                        </a:solidFill>
                        <a:latin typeface="Calibri"/>
                        <a:ea typeface="Calibri"/>
                        <a:cs typeface="Calibri"/>
                        <a:sym typeface="Calibri"/>
                      </a:defRPr>
                    </a:pPr>
                    <a:endParaRPr/>
                  </a:p>
                </p:txBody>
              </p:sp>
              <p:sp>
                <p:nvSpPr>
                  <p:cNvPr id="1073" name="Text"/>
                  <p:cNvSpPr txBox="1"/>
                  <p:nvPr/>
                </p:nvSpPr>
                <p:spPr>
                  <a:xfrm>
                    <a:off x="-1" y="1838096"/>
                    <a:ext cx="5436849" cy="58737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8" tIns="71438" rIns="71438" bIns="71438" numCol="1" anchor="ctr">
                    <a:spAutoFit/>
                  </a:bodyPr>
                  <a:lstStyle>
                    <a:lvl1pPr algn="l" defTabSz="1828433">
                      <a:defRPr>
                        <a:solidFill>
                          <a:srgbClr val="272727"/>
                        </a:solidFill>
                        <a:latin typeface="Helvetica"/>
                        <a:ea typeface="Helvetica"/>
                        <a:cs typeface="Helvetica"/>
                        <a:sym typeface="Helvetica"/>
                      </a:defRPr>
                    </a:lvl1pPr>
                  </a:lstStyle>
                  <a:p>
                    <a:r>
                      <a:t> </a:t>
                    </a:r>
                  </a:p>
                </p:txBody>
              </p:sp>
            </p:grpSp>
            <p:sp>
              <p:nvSpPr>
                <p:cNvPr id="1075" name="Shape"/>
                <p:cNvSpPr/>
                <p:nvPr/>
              </p:nvSpPr>
              <p:spPr>
                <a:xfrm>
                  <a:off x="2098829" y="655216"/>
                  <a:ext cx="1161682" cy="42044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28" y="1296"/>
                        <a:pt x="3822" y="2363"/>
                        <a:pt x="8457" y="2580"/>
                      </a:cubicBezTo>
                      <a:cubicBezTo>
                        <a:pt x="10213" y="2663"/>
                        <a:pt x="11980" y="2612"/>
                        <a:pt x="13645" y="2482"/>
                      </a:cubicBezTo>
                      <a:cubicBezTo>
                        <a:pt x="15185" y="2361"/>
                        <a:pt x="16664" y="2171"/>
                        <a:pt x="18015" y="1913"/>
                      </a:cubicBezTo>
                      <a:lnTo>
                        <a:pt x="21600" y="21600"/>
                      </a:lnTo>
                      <a:lnTo>
                        <a:pt x="2793" y="21600"/>
                      </a:lnTo>
                      <a:lnTo>
                        <a:pt x="3311" y="21402"/>
                      </a:lnTo>
                      <a:cubicBezTo>
                        <a:pt x="4833" y="20735"/>
                        <a:pt x="6057" y="20015"/>
                        <a:pt x="6943" y="19256"/>
                      </a:cubicBezTo>
                      <a:cubicBezTo>
                        <a:pt x="7331" y="18924"/>
                        <a:pt x="7654" y="18586"/>
                        <a:pt x="7845" y="18241"/>
                      </a:cubicBezTo>
                      <a:cubicBezTo>
                        <a:pt x="8415" y="17216"/>
                        <a:pt x="7834" y="16193"/>
                        <a:pt x="7275" y="15173"/>
                      </a:cubicBezTo>
                      <a:cubicBezTo>
                        <a:pt x="4506" y="10129"/>
                        <a:pt x="2080" y="5070"/>
                        <a:pt x="0" y="0"/>
                      </a:cubicBez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076" name="Shape"/>
                <p:cNvSpPr/>
                <p:nvPr/>
              </p:nvSpPr>
              <p:spPr>
                <a:xfrm>
                  <a:off x="2048614" y="0"/>
                  <a:ext cx="1027720" cy="11710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451" y="1824"/>
                        <a:pt x="695" y="3683"/>
                        <a:pt x="727" y="5549"/>
                      </a:cubicBezTo>
                      <a:cubicBezTo>
                        <a:pt x="745" y="6583"/>
                        <a:pt x="698" y="7617"/>
                        <a:pt x="586" y="8647"/>
                      </a:cubicBezTo>
                      <a:cubicBezTo>
                        <a:pt x="569" y="8659"/>
                        <a:pt x="551" y="8671"/>
                        <a:pt x="533" y="8683"/>
                      </a:cubicBezTo>
                      <a:cubicBezTo>
                        <a:pt x="516" y="8695"/>
                        <a:pt x="498" y="8707"/>
                        <a:pt x="481" y="8719"/>
                      </a:cubicBezTo>
                      <a:lnTo>
                        <a:pt x="12864" y="21600"/>
                      </a:lnTo>
                      <a:cubicBezTo>
                        <a:pt x="14362" y="21509"/>
                        <a:pt x="15844" y="21268"/>
                        <a:pt x="17280" y="20883"/>
                      </a:cubicBezTo>
                      <a:cubicBezTo>
                        <a:pt x="18791" y="20477"/>
                        <a:pt x="20242" y="19913"/>
                        <a:pt x="21600" y="19204"/>
                      </a:cubicBezTo>
                      <a:cubicBezTo>
                        <a:pt x="20591" y="17902"/>
                        <a:pt x="19824" y="16465"/>
                        <a:pt x="19343" y="14947"/>
                      </a:cubicBezTo>
                      <a:cubicBezTo>
                        <a:pt x="19000" y="13866"/>
                        <a:pt x="18812" y="12752"/>
                        <a:pt x="18756" y="11633"/>
                      </a:cubicBezTo>
                      <a:cubicBezTo>
                        <a:pt x="18744" y="11540"/>
                        <a:pt x="18733" y="11448"/>
                        <a:pt x="18723" y="11355"/>
                      </a:cubicBezTo>
                      <a:cubicBezTo>
                        <a:pt x="18713" y="11262"/>
                        <a:pt x="18705" y="11170"/>
                        <a:pt x="18698" y="11077"/>
                      </a:cubicBezTo>
                      <a:cubicBezTo>
                        <a:pt x="18696" y="11056"/>
                        <a:pt x="18694" y="11035"/>
                        <a:pt x="18692" y="11015"/>
                      </a:cubicBezTo>
                      <a:cubicBezTo>
                        <a:pt x="18690" y="10994"/>
                        <a:pt x="18688" y="10974"/>
                        <a:pt x="18686" y="10953"/>
                      </a:cubicBezTo>
                      <a:lnTo>
                        <a:pt x="18698" y="10953"/>
                      </a:lnTo>
                      <a:cubicBezTo>
                        <a:pt x="18678" y="10713"/>
                        <a:pt x="18657" y="10471"/>
                        <a:pt x="18649" y="10230"/>
                      </a:cubicBezTo>
                      <a:cubicBezTo>
                        <a:pt x="18641" y="9987"/>
                        <a:pt x="18636" y="9745"/>
                        <a:pt x="18651" y="9502"/>
                      </a:cubicBezTo>
                      <a:cubicBezTo>
                        <a:pt x="15451" y="8999"/>
                        <a:pt x="12367" y="8063"/>
                        <a:pt x="9513" y="6743"/>
                      </a:cubicBezTo>
                      <a:cubicBezTo>
                        <a:pt x="5873" y="5059"/>
                        <a:pt x="2641" y="2769"/>
                        <a:pt x="0" y="0"/>
                      </a:cubicBez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077" name="Shape"/>
                <p:cNvSpPr/>
                <p:nvPr/>
              </p:nvSpPr>
              <p:spPr>
                <a:xfrm>
                  <a:off x="1789622" y="466218"/>
                  <a:ext cx="1808966" cy="1240323"/>
                </a:xfrm>
                <a:custGeom>
                  <a:avLst/>
                  <a:gdLst/>
                  <a:ahLst/>
                  <a:cxnLst>
                    <a:cxn ang="0">
                      <a:pos x="wd2" y="hd2"/>
                    </a:cxn>
                    <a:cxn ang="5400000">
                      <a:pos x="wd2" y="hd2"/>
                    </a:cxn>
                    <a:cxn ang="10800000">
                      <a:pos x="wd2" y="hd2"/>
                    </a:cxn>
                    <a:cxn ang="16200000">
                      <a:pos x="wd2" y="hd2"/>
                    </a:cxn>
                  </a:cxnLst>
                  <a:rect l="0" t="0" r="r" b="b"/>
                  <a:pathLst>
                    <a:path w="21600" h="21600" extrusionOk="0">
                      <a:moveTo>
                        <a:pt x="13708" y="2226"/>
                      </a:moveTo>
                      <a:lnTo>
                        <a:pt x="21600" y="11797"/>
                      </a:lnTo>
                      <a:lnTo>
                        <a:pt x="15175" y="9890"/>
                      </a:lnTo>
                      <a:cubicBezTo>
                        <a:pt x="14699" y="8665"/>
                        <a:pt x="14331" y="7355"/>
                        <a:pt x="14083" y="5994"/>
                      </a:cubicBezTo>
                      <a:cubicBezTo>
                        <a:pt x="13859" y="4763"/>
                        <a:pt x="13732" y="3499"/>
                        <a:pt x="13708" y="2226"/>
                      </a:cubicBezTo>
                      <a:close/>
                      <a:moveTo>
                        <a:pt x="3301" y="0"/>
                      </a:moveTo>
                      <a:lnTo>
                        <a:pt x="10457" y="12070"/>
                      </a:lnTo>
                      <a:lnTo>
                        <a:pt x="5161" y="21600"/>
                      </a:lnTo>
                      <a:lnTo>
                        <a:pt x="0" y="4210"/>
                      </a:lnTo>
                      <a:close/>
                    </a:path>
                  </a:pathLst>
                </a:custGeom>
                <a:solidFill>
                  <a:srgbClr val="BFBFB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sp>
          <p:nvSpPr>
            <p:cNvPr id="1080" name="Shape"/>
            <p:cNvSpPr/>
            <p:nvPr/>
          </p:nvSpPr>
          <p:spPr>
            <a:xfrm>
              <a:off x="3621406" y="0"/>
              <a:ext cx="3572164" cy="4161385"/>
            </a:xfrm>
            <a:custGeom>
              <a:avLst/>
              <a:gdLst/>
              <a:ahLst/>
              <a:cxnLst>
                <a:cxn ang="0">
                  <a:pos x="wd2" y="hd2"/>
                </a:cxn>
                <a:cxn ang="5400000">
                  <a:pos x="wd2" y="hd2"/>
                </a:cxn>
                <a:cxn ang="10800000">
                  <a:pos x="wd2" y="hd2"/>
                </a:cxn>
                <a:cxn ang="16200000">
                  <a:pos x="wd2" y="hd2"/>
                </a:cxn>
              </a:cxnLst>
              <a:rect l="0" t="0" r="r" b="b"/>
              <a:pathLst>
                <a:path w="19315" h="20446" extrusionOk="0">
                  <a:moveTo>
                    <a:pt x="651" y="11936"/>
                  </a:moveTo>
                  <a:cubicBezTo>
                    <a:pt x="2326" y="15875"/>
                    <a:pt x="6788" y="18089"/>
                    <a:pt x="11200" y="17437"/>
                  </a:cubicBezTo>
                  <a:lnTo>
                    <a:pt x="14621" y="20446"/>
                  </a:lnTo>
                  <a:lnTo>
                    <a:pt x="14985" y="16091"/>
                  </a:lnTo>
                  <a:cubicBezTo>
                    <a:pt x="18691" y="13868"/>
                    <a:pt x="20330" y="9532"/>
                    <a:pt x="18665" y="5614"/>
                  </a:cubicBezTo>
                  <a:cubicBezTo>
                    <a:pt x="16743" y="1094"/>
                    <a:pt x="11155" y="-1154"/>
                    <a:pt x="6181" y="592"/>
                  </a:cubicBezTo>
                  <a:cubicBezTo>
                    <a:pt x="1206" y="2338"/>
                    <a:pt x="-1270" y="7416"/>
                    <a:pt x="651" y="11936"/>
                  </a:cubicBezTo>
                  <a:close/>
                </a:path>
              </a:pathLst>
            </a:custGeom>
            <a:solidFill>
              <a:srgbClr val="27AC95"/>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81" name="Shape"/>
            <p:cNvSpPr/>
            <p:nvPr/>
          </p:nvSpPr>
          <p:spPr>
            <a:xfrm>
              <a:off x="7216944" y="1277771"/>
              <a:ext cx="3873938" cy="3571320"/>
            </a:xfrm>
            <a:custGeom>
              <a:avLst/>
              <a:gdLst/>
              <a:ahLst/>
              <a:cxnLst>
                <a:cxn ang="0">
                  <a:pos x="wd2" y="hd2"/>
                </a:cxn>
                <a:cxn ang="5400000">
                  <a:pos x="wd2" y="hd2"/>
                </a:cxn>
                <a:cxn ang="10800000">
                  <a:pos x="wd2" y="hd2"/>
                </a:cxn>
                <a:cxn ang="16200000">
                  <a:pos x="wd2" y="hd2"/>
                </a:cxn>
              </a:cxnLst>
              <a:rect l="0" t="0" r="r" b="b"/>
              <a:pathLst>
                <a:path w="20326" h="19371" extrusionOk="0">
                  <a:moveTo>
                    <a:pt x="5595" y="1743"/>
                  </a:moveTo>
                  <a:cubicBezTo>
                    <a:pt x="1897" y="4411"/>
                    <a:pt x="634" y="9341"/>
                    <a:pt x="2330" y="13467"/>
                  </a:cubicBezTo>
                  <a:lnTo>
                    <a:pt x="0" y="17591"/>
                  </a:lnTo>
                  <a:lnTo>
                    <a:pt x="4601" y="16800"/>
                  </a:lnTo>
                  <a:cubicBezTo>
                    <a:pt x="7764" y="19826"/>
                    <a:pt x="12639" y="20282"/>
                    <a:pt x="16317" y="17629"/>
                  </a:cubicBezTo>
                  <a:cubicBezTo>
                    <a:pt x="20561" y="14568"/>
                    <a:pt x="21600" y="8532"/>
                    <a:pt x="18639" y="4145"/>
                  </a:cubicBezTo>
                  <a:cubicBezTo>
                    <a:pt x="15678" y="-242"/>
                    <a:pt x="9839" y="-1318"/>
                    <a:pt x="5595" y="1743"/>
                  </a:cubicBezTo>
                  <a:close/>
                </a:path>
              </a:pathLst>
            </a:custGeom>
            <a:solidFill>
              <a:srgbClr val="1BB1EC"/>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82" name="Shape"/>
            <p:cNvSpPr/>
            <p:nvPr/>
          </p:nvSpPr>
          <p:spPr>
            <a:xfrm>
              <a:off x="7196204" y="5348288"/>
              <a:ext cx="4092090" cy="3571997"/>
            </a:xfrm>
            <a:custGeom>
              <a:avLst/>
              <a:gdLst/>
              <a:ahLst/>
              <a:cxnLst>
                <a:cxn ang="0">
                  <a:pos x="wd2" y="hd2"/>
                </a:cxn>
                <a:cxn ang="5400000">
                  <a:pos x="wd2" y="hd2"/>
                </a:cxn>
                <a:cxn ang="10800000">
                  <a:pos x="wd2" y="hd2"/>
                </a:cxn>
                <a:cxn ang="16200000">
                  <a:pos x="wd2" y="hd2"/>
                </a:cxn>
              </a:cxnLst>
              <a:rect l="0" t="0" r="r" b="b"/>
              <a:pathLst>
                <a:path w="20360" h="19208" extrusionOk="0">
                  <a:moveTo>
                    <a:pt x="15243" y="908"/>
                  </a:moveTo>
                  <a:cubicBezTo>
                    <a:pt x="11370" y="-1052"/>
                    <a:pt x="6855" y="270"/>
                    <a:pt x="4381" y="3821"/>
                  </a:cubicBezTo>
                  <a:lnTo>
                    <a:pt x="0" y="3797"/>
                  </a:lnTo>
                  <a:lnTo>
                    <a:pt x="2810" y="7489"/>
                  </a:lnTo>
                  <a:cubicBezTo>
                    <a:pt x="1906" y="11796"/>
                    <a:pt x="3855" y="16349"/>
                    <a:pt x="7707" y="18299"/>
                  </a:cubicBezTo>
                  <a:cubicBezTo>
                    <a:pt x="12151" y="20548"/>
                    <a:pt x="17438" y="18479"/>
                    <a:pt x="19519" y="13676"/>
                  </a:cubicBezTo>
                  <a:cubicBezTo>
                    <a:pt x="21600" y="8874"/>
                    <a:pt x="19686" y="3157"/>
                    <a:pt x="15243" y="908"/>
                  </a:cubicBezTo>
                  <a:close/>
                </a:path>
              </a:pathLst>
            </a:custGeom>
            <a:solidFill>
              <a:srgbClr val="0A67D4"/>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1083" name="การวินิจฉัยสั่งการ (Decision-Making)"/>
            <p:cNvSpPr txBox="1"/>
            <p:nvPr/>
          </p:nvSpPr>
          <p:spPr>
            <a:xfrm>
              <a:off x="3870699" y="1277771"/>
              <a:ext cx="3073579" cy="140418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p>
              <a:pPr algn="ctr" defTabSz="914216">
                <a:lnSpc>
                  <a:spcPct val="90000"/>
                </a:lnSpc>
                <a:defRPr sz="4200" b="1">
                  <a:solidFill>
                    <a:srgbClr val="FFFFFF"/>
                  </a:solidFill>
                </a:defRPr>
              </a:pPr>
              <a:r>
                <a:t>การวินิจฉัยสั่งการ</a:t>
              </a:r>
              <a:br/>
              <a:r>
                <a:t>(Decision-Making)</a:t>
              </a:r>
            </a:p>
          </p:txBody>
        </p:sp>
        <p:sp>
          <p:nvSpPr>
            <p:cNvPr id="1084" name="การสั่งงาน (Ordering)"/>
            <p:cNvSpPr txBox="1"/>
            <p:nvPr/>
          </p:nvSpPr>
          <p:spPr>
            <a:xfrm>
              <a:off x="8067067" y="2417286"/>
              <a:ext cx="2350364" cy="163037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p>
              <a:pPr algn="ctr" defTabSz="914216">
                <a:lnSpc>
                  <a:spcPct val="80000"/>
                </a:lnSpc>
                <a:defRPr sz="5100" b="1">
                  <a:solidFill>
                    <a:srgbClr val="FFFFFF"/>
                  </a:solidFill>
                </a:defRPr>
              </a:pPr>
              <a:r>
                <a:t>การสั่งงาน</a:t>
              </a:r>
              <a:br/>
              <a:r>
                <a:t>(Ordering) </a:t>
              </a:r>
            </a:p>
          </p:txBody>
        </p:sp>
        <p:sp>
          <p:nvSpPr>
            <p:cNvPr id="1085" name="องค์ประกอบ ของการอำนวยการ"/>
            <p:cNvSpPr txBox="1"/>
            <p:nvPr/>
          </p:nvSpPr>
          <p:spPr>
            <a:xfrm>
              <a:off x="4370113" y="9127701"/>
              <a:ext cx="2860219" cy="14041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p>
              <a:pPr algn="ctr" defTabSz="914216">
                <a:lnSpc>
                  <a:spcPct val="90000"/>
                </a:lnSpc>
                <a:defRPr sz="4200" b="1">
                  <a:solidFill>
                    <a:schemeClr val="accent5"/>
                  </a:solidFill>
                </a:defRPr>
              </a:pPr>
              <a:r>
                <a:t>องค์ประกอบ</a:t>
              </a:r>
              <a:br/>
              <a:r>
                <a:t>ของการอำนวยการ</a:t>
              </a:r>
            </a:p>
          </p:txBody>
        </p:sp>
        <p:sp>
          <p:nvSpPr>
            <p:cNvPr id="1086" name="1."/>
            <p:cNvSpPr txBox="1"/>
            <p:nvPr/>
          </p:nvSpPr>
          <p:spPr>
            <a:xfrm>
              <a:off x="5196985" y="374751"/>
              <a:ext cx="504826" cy="96202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numCol="1" anchor="ctr">
              <a:spAutoFit/>
            </a:bodyPr>
            <a:lstStyle>
              <a:lvl1pPr>
                <a:defRPr sz="5000" b="1">
                  <a:solidFill>
                    <a:srgbClr val="FFFFFF"/>
                  </a:solidFill>
                </a:defRPr>
              </a:lvl1pPr>
            </a:lstStyle>
            <a:p>
              <a:r>
                <a:t>1.</a:t>
              </a:r>
            </a:p>
          </p:txBody>
        </p:sp>
        <p:sp>
          <p:nvSpPr>
            <p:cNvPr id="1087" name="2."/>
            <p:cNvSpPr txBox="1"/>
            <p:nvPr/>
          </p:nvSpPr>
          <p:spPr>
            <a:xfrm>
              <a:off x="8989836" y="1599679"/>
              <a:ext cx="504826" cy="96202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numCol="1" anchor="ctr">
              <a:spAutoFit/>
            </a:bodyPr>
            <a:lstStyle>
              <a:lvl1pPr>
                <a:defRPr sz="5000" b="1">
                  <a:solidFill>
                    <a:srgbClr val="FFFFFF"/>
                  </a:solidFill>
                </a:defRPr>
              </a:lvl1pPr>
            </a:lstStyle>
            <a:p>
              <a:r>
                <a:t>2.</a:t>
              </a:r>
            </a:p>
          </p:txBody>
        </p:sp>
        <p:sp>
          <p:nvSpPr>
            <p:cNvPr id="1088" name="3."/>
            <p:cNvSpPr txBox="1"/>
            <p:nvPr/>
          </p:nvSpPr>
          <p:spPr>
            <a:xfrm>
              <a:off x="9225102" y="5505093"/>
              <a:ext cx="504826" cy="9620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numCol="1" anchor="ctr">
              <a:spAutoFit/>
            </a:bodyPr>
            <a:lstStyle>
              <a:lvl1pPr>
                <a:defRPr sz="5000" b="1">
                  <a:solidFill>
                    <a:srgbClr val="FFFFFF"/>
                  </a:solidFill>
                </a:defRPr>
              </a:lvl1pPr>
            </a:lstStyle>
            <a:p>
              <a:r>
                <a:t>3.</a:t>
              </a:r>
            </a:p>
          </p:txBody>
        </p:sp>
        <p:sp>
          <p:nvSpPr>
            <p:cNvPr id="1089" name="การจูงใจ  (Motivation)"/>
            <p:cNvSpPr txBox="1"/>
            <p:nvPr/>
          </p:nvSpPr>
          <p:spPr>
            <a:xfrm>
              <a:off x="8097011" y="6403695"/>
              <a:ext cx="2761007" cy="163037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p>
              <a:pPr algn="ctr" defTabSz="914216">
                <a:lnSpc>
                  <a:spcPct val="80000"/>
                </a:lnSpc>
                <a:defRPr sz="5100" b="1">
                  <a:solidFill>
                    <a:srgbClr val="FFFFFF"/>
                  </a:solidFill>
                </a:defRPr>
              </a:pPr>
              <a:r>
                <a:t>การจูงใจ </a:t>
              </a:r>
              <a:br/>
              <a:r>
                <a:t>(Motivation) </a:t>
              </a:r>
            </a:p>
          </p:txBody>
        </p:sp>
      </p:grpSp>
      <p:sp>
        <p:nvSpPr>
          <p:cNvPr id="1091" name="ขั้นตอนของการอำนวยการ…"/>
          <p:cNvSpPr txBox="1"/>
          <p:nvPr/>
        </p:nvSpPr>
        <p:spPr>
          <a:xfrm>
            <a:off x="15466178" y="8647172"/>
            <a:ext cx="7155234" cy="32951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l" defTabSz="914216">
              <a:lnSpc>
                <a:spcPct val="90000"/>
              </a:lnSpc>
              <a:defRPr sz="4100" b="1">
                <a:solidFill>
                  <a:srgbClr val="53585F"/>
                </a:solidFill>
              </a:defRPr>
            </a:pPr>
            <a:r>
              <a:t>ขั้นตอนของการอำนวยการ</a:t>
            </a:r>
          </a:p>
          <a:p>
            <a:pPr algn="l" defTabSz="914216">
              <a:lnSpc>
                <a:spcPct val="90000"/>
              </a:lnSpc>
              <a:defRPr sz="4100">
                <a:solidFill>
                  <a:srgbClr val="53585F"/>
                </a:solidFill>
              </a:defRPr>
            </a:pPr>
            <a:r>
              <a:t>   1. การกำหนดเกณฑ์มาตรฐาน</a:t>
            </a:r>
          </a:p>
          <a:p>
            <a:pPr algn="l" defTabSz="914216">
              <a:lnSpc>
                <a:spcPct val="90000"/>
              </a:lnSpc>
              <a:defRPr sz="4100">
                <a:solidFill>
                  <a:srgbClr val="53585F"/>
                </a:solidFill>
              </a:defRPr>
            </a:pPr>
            <a:r>
              <a:t>   2. การวัดผลงาน</a:t>
            </a:r>
          </a:p>
          <a:p>
            <a:pPr algn="l" defTabSz="914216">
              <a:lnSpc>
                <a:spcPct val="90000"/>
              </a:lnSpc>
              <a:defRPr sz="4100">
                <a:solidFill>
                  <a:srgbClr val="53585F"/>
                </a:solidFill>
              </a:defRPr>
            </a:pPr>
            <a:r>
              <a:t>   3. การเปรียบเทียบผลงานกับเกณฑ์มาตรฐาน</a:t>
            </a:r>
          </a:p>
          <a:p>
            <a:pPr algn="l" defTabSz="914216">
              <a:lnSpc>
                <a:spcPct val="90000"/>
              </a:lnSpc>
              <a:defRPr sz="4100">
                <a:solidFill>
                  <a:srgbClr val="53585F"/>
                </a:solidFill>
              </a:defRPr>
            </a:pPr>
            <a:r>
              <a:t>   4. การดำเนินการแก้ไข</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0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1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9" grpId="1" animBg="1" advAuto="0"/>
      <p:bldP spid="1090" grpId="2" animBg="1" advAuto="0"/>
      <p:bldP spid="1091" grpId="3"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Slide Number"/>
          <p:cNvSpPr txBox="1">
            <a:spLocks noGrp="1"/>
          </p:cNvSpPr>
          <p:nvPr>
            <p:ph type="sldNum" sz="quarter" idx="2"/>
          </p:nvPr>
        </p:nvSpPr>
        <p:spPr>
          <a:xfrm>
            <a:off x="22506280" y="929335"/>
            <a:ext cx="394319" cy="4216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
        <p:nvSpPr>
          <p:cNvPr id="1096" name="Square"/>
          <p:cNvSpPr/>
          <p:nvPr/>
        </p:nvSpPr>
        <p:spPr>
          <a:xfrm>
            <a:off x="7866798" y="4203681"/>
            <a:ext cx="1785939" cy="1785939"/>
          </a:xfrm>
          <a:prstGeom prst="rect">
            <a:avLst/>
          </a:prstGeom>
          <a:solidFill>
            <a:srgbClr val="27AC95"/>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sp>
        <p:nvSpPr>
          <p:cNvPr id="1097" name="Rectangle"/>
          <p:cNvSpPr/>
          <p:nvPr/>
        </p:nvSpPr>
        <p:spPr>
          <a:xfrm rot="18300000">
            <a:off x="6487147" y="6090696"/>
            <a:ext cx="1785941" cy="109461"/>
          </a:xfrm>
          <a:prstGeom prst="rect">
            <a:avLst/>
          </a:prstGeom>
          <a:solidFill>
            <a:srgbClr val="808080"/>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sp>
        <p:nvSpPr>
          <p:cNvPr id="1098" name="Shape"/>
          <p:cNvSpPr/>
          <p:nvPr/>
        </p:nvSpPr>
        <p:spPr>
          <a:xfrm>
            <a:off x="8212511" y="4549392"/>
            <a:ext cx="1094513" cy="1094517"/>
          </a:xfrm>
          <a:custGeom>
            <a:avLst/>
            <a:gdLst/>
            <a:ahLst/>
            <a:cxnLst>
              <a:cxn ang="0">
                <a:pos x="wd2" y="hd2"/>
              </a:cxn>
              <a:cxn ang="5400000">
                <a:pos x="wd2" y="hd2"/>
              </a:cxn>
              <a:cxn ang="10800000">
                <a:pos x="wd2" y="hd2"/>
              </a:cxn>
              <a:cxn ang="16200000">
                <a:pos x="wd2" y="hd2"/>
              </a:cxn>
            </a:cxnLst>
            <a:rect l="0" t="0" r="r" b="b"/>
            <a:pathLst>
              <a:path w="21600" h="21600" extrusionOk="0">
                <a:moveTo>
                  <a:pt x="12695" y="19198"/>
                </a:moveTo>
                <a:cubicBezTo>
                  <a:pt x="12881" y="19198"/>
                  <a:pt x="13042" y="19331"/>
                  <a:pt x="13042" y="19518"/>
                </a:cubicBezTo>
                <a:cubicBezTo>
                  <a:pt x="13042" y="19705"/>
                  <a:pt x="12881" y="19865"/>
                  <a:pt x="12695" y="19865"/>
                </a:cubicBezTo>
                <a:cubicBezTo>
                  <a:pt x="12535" y="19865"/>
                  <a:pt x="12374" y="19705"/>
                  <a:pt x="12374" y="19518"/>
                </a:cubicBezTo>
                <a:cubicBezTo>
                  <a:pt x="12374" y="19331"/>
                  <a:pt x="12535" y="19198"/>
                  <a:pt x="12695" y="19198"/>
                </a:cubicBezTo>
                <a:close/>
                <a:moveTo>
                  <a:pt x="10755" y="19198"/>
                </a:moveTo>
                <a:cubicBezTo>
                  <a:pt x="10942" y="19198"/>
                  <a:pt x="11076" y="19331"/>
                  <a:pt x="11076" y="19518"/>
                </a:cubicBezTo>
                <a:cubicBezTo>
                  <a:pt x="11076" y="19705"/>
                  <a:pt x="10942" y="19865"/>
                  <a:pt x="10755" y="19865"/>
                </a:cubicBezTo>
                <a:cubicBezTo>
                  <a:pt x="10542" y="19865"/>
                  <a:pt x="10408" y="19705"/>
                  <a:pt x="10408" y="19518"/>
                </a:cubicBezTo>
                <a:cubicBezTo>
                  <a:pt x="10408" y="19331"/>
                  <a:pt x="10542" y="19198"/>
                  <a:pt x="10755" y="19198"/>
                </a:cubicBezTo>
                <a:close/>
                <a:moveTo>
                  <a:pt x="8789" y="19198"/>
                </a:moveTo>
                <a:cubicBezTo>
                  <a:pt x="8949" y="19198"/>
                  <a:pt x="9110" y="19331"/>
                  <a:pt x="9110" y="19518"/>
                </a:cubicBezTo>
                <a:cubicBezTo>
                  <a:pt x="9110" y="19705"/>
                  <a:pt x="8949" y="19865"/>
                  <a:pt x="8789" y="19865"/>
                </a:cubicBezTo>
                <a:cubicBezTo>
                  <a:pt x="8602" y="19865"/>
                  <a:pt x="8442" y="19705"/>
                  <a:pt x="8442" y="19518"/>
                </a:cubicBezTo>
                <a:cubicBezTo>
                  <a:pt x="8442" y="19331"/>
                  <a:pt x="8602" y="19198"/>
                  <a:pt x="8789" y="19198"/>
                </a:cubicBezTo>
                <a:close/>
                <a:moveTo>
                  <a:pt x="4973" y="19198"/>
                </a:moveTo>
                <a:cubicBezTo>
                  <a:pt x="5160" y="19198"/>
                  <a:pt x="5293" y="19331"/>
                  <a:pt x="5293" y="19518"/>
                </a:cubicBezTo>
                <a:cubicBezTo>
                  <a:pt x="5293" y="19705"/>
                  <a:pt x="5160" y="19865"/>
                  <a:pt x="4973" y="19865"/>
                </a:cubicBezTo>
                <a:cubicBezTo>
                  <a:pt x="4786" y="19865"/>
                  <a:pt x="4626" y="19705"/>
                  <a:pt x="4626" y="19518"/>
                </a:cubicBezTo>
                <a:cubicBezTo>
                  <a:pt x="4626" y="19331"/>
                  <a:pt x="4786" y="19198"/>
                  <a:pt x="4973" y="19198"/>
                </a:cubicBezTo>
                <a:close/>
                <a:moveTo>
                  <a:pt x="3109" y="19198"/>
                </a:moveTo>
                <a:cubicBezTo>
                  <a:pt x="3303" y="19198"/>
                  <a:pt x="3442" y="19331"/>
                  <a:pt x="3442" y="19518"/>
                </a:cubicBezTo>
                <a:cubicBezTo>
                  <a:pt x="3442" y="19705"/>
                  <a:pt x="3303" y="19865"/>
                  <a:pt x="3109" y="19865"/>
                </a:cubicBezTo>
                <a:cubicBezTo>
                  <a:pt x="2914" y="19865"/>
                  <a:pt x="2776" y="19705"/>
                  <a:pt x="2776" y="19518"/>
                </a:cubicBezTo>
                <a:cubicBezTo>
                  <a:pt x="2776" y="19331"/>
                  <a:pt x="2914" y="19198"/>
                  <a:pt x="3109" y="19198"/>
                </a:cubicBezTo>
                <a:close/>
                <a:moveTo>
                  <a:pt x="12695" y="17463"/>
                </a:moveTo>
                <a:cubicBezTo>
                  <a:pt x="12881" y="17463"/>
                  <a:pt x="13042" y="17623"/>
                  <a:pt x="13042" y="17783"/>
                </a:cubicBezTo>
                <a:cubicBezTo>
                  <a:pt x="13042" y="17970"/>
                  <a:pt x="12881" y="18130"/>
                  <a:pt x="12695" y="18130"/>
                </a:cubicBezTo>
                <a:cubicBezTo>
                  <a:pt x="12535" y="18130"/>
                  <a:pt x="12374" y="17970"/>
                  <a:pt x="12374" y="17783"/>
                </a:cubicBezTo>
                <a:cubicBezTo>
                  <a:pt x="12374" y="17623"/>
                  <a:pt x="12535" y="17463"/>
                  <a:pt x="12695" y="17463"/>
                </a:cubicBezTo>
                <a:close/>
                <a:moveTo>
                  <a:pt x="10755" y="17463"/>
                </a:moveTo>
                <a:cubicBezTo>
                  <a:pt x="10942" y="17463"/>
                  <a:pt x="11076" y="17623"/>
                  <a:pt x="11076" y="17783"/>
                </a:cubicBezTo>
                <a:cubicBezTo>
                  <a:pt x="11076" y="17970"/>
                  <a:pt x="10942" y="18130"/>
                  <a:pt x="10755" y="18130"/>
                </a:cubicBezTo>
                <a:cubicBezTo>
                  <a:pt x="10542" y="18130"/>
                  <a:pt x="10408" y="17970"/>
                  <a:pt x="10408" y="17783"/>
                </a:cubicBezTo>
                <a:cubicBezTo>
                  <a:pt x="10408" y="17623"/>
                  <a:pt x="10542" y="17463"/>
                  <a:pt x="10755" y="17463"/>
                </a:cubicBezTo>
                <a:close/>
                <a:moveTo>
                  <a:pt x="8789" y="17463"/>
                </a:moveTo>
                <a:cubicBezTo>
                  <a:pt x="8949" y="17463"/>
                  <a:pt x="9110" y="17623"/>
                  <a:pt x="9110" y="17783"/>
                </a:cubicBezTo>
                <a:cubicBezTo>
                  <a:pt x="9110" y="17970"/>
                  <a:pt x="8949" y="18130"/>
                  <a:pt x="8789" y="18130"/>
                </a:cubicBezTo>
                <a:cubicBezTo>
                  <a:pt x="8602" y="18130"/>
                  <a:pt x="8442" y="17970"/>
                  <a:pt x="8442" y="17783"/>
                </a:cubicBezTo>
                <a:cubicBezTo>
                  <a:pt x="8442" y="17623"/>
                  <a:pt x="8602" y="17463"/>
                  <a:pt x="8789" y="17463"/>
                </a:cubicBezTo>
                <a:close/>
                <a:moveTo>
                  <a:pt x="4973" y="17463"/>
                </a:moveTo>
                <a:cubicBezTo>
                  <a:pt x="5160" y="17463"/>
                  <a:pt x="5293" y="17623"/>
                  <a:pt x="5293" y="17783"/>
                </a:cubicBezTo>
                <a:cubicBezTo>
                  <a:pt x="5293" y="17970"/>
                  <a:pt x="5160" y="18130"/>
                  <a:pt x="4973" y="18130"/>
                </a:cubicBezTo>
                <a:cubicBezTo>
                  <a:pt x="4786" y="18130"/>
                  <a:pt x="4626" y="17970"/>
                  <a:pt x="4626" y="17783"/>
                </a:cubicBezTo>
                <a:cubicBezTo>
                  <a:pt x="4626" y="17623"/>
                  <a:pt x="4786" y="17463"/>
                  <a:pt x="4973" y="17463"/>
                </a:cubicBezTo>
                <a:close/>
                <a:moveTo>
                  <a:pt x="3109" y="17463"/>
                </a:moveTo>
                <a:cubicBezTo>
                  <a:pt x="3303" y="17463"/>
                  <a:pt x="3442" y="17623"/>
                  <a:pt x="3442" y="17783"/>
                </a:cubicBezTo>
                <a:cubicBezTo>
                  <a:pt x="3442" y="17970"/>
                  <a:pt x="3303" y="18130"/>
                  <a:pt x="3109" y="18130"/>
                </a:cubicBezTo>
                <a:cubicBezTo>
                  <a:pt x="2914" y="18130"/>
                  <a:pt x="2776" y="17970"/>
                  <a:pt x="2776" y="17783"/>
                </a:cubicBezTo>
                <a:cubicBezTo>
                  <a:pt x="2776" y="17623"/>
                  <a:pt x="2914" y="17463"/>
                  <a:pt x="3109" y="17463"/>
                </a:cubicBezTo>
                <a:close/>
                <a:moveTo>
                  <a:pt x="12695" y="15728"/>
                </a:moveTo>
                <a:cubicBezTo>
                  <a:pt x="12881" y="15728"/>
                  <a:pt x="13042" y="15867"/>
                  <a:pt x="13042" y="16061"/>
                </a:cubicBezTo>
                <a:cubicBezTo>
                  <a:pt x="13042" y="16256"/>
                  <a:pt x="12881" y="16394"/>
                  <a:pt x="12695" y="16394"/>
                </a:cubicBezTo>
                <a:cubicBezTo>
                  <a:pt x="12535" y="16394"/>
                  <a:pt x="12374" y="16256"/>
                  <a:pt x="12374" y="16061"/>
                </a:cubicBezTo>
                <a:cubicBezTo>
                  <a:pt x="12374" y="15867"/>
                  <a:pt x="12535" y="15728"/>
                  <a:pt x="12695" y="15728"/>
                </a:cubicBezTo>
                <a:close/>
                <a:moveTo>
                  <a:pt x="10755" y="15728"/>
                </a:moveTo>
                <a:cubicBezTo>
                  <a:pt x="10942" y="15728"/>
                  <a:pt x="11076" y="15867"/>
                  <a:pt x="11076" y="16061"/>
                </a:cubicBezTo>
                <a:cubicBezTo>
                  <a:pt x="11076" y="16256"/>
                  <a:pt x="10942" y="16394"/>
                  <a:pt x="10755" y="16394"/>
                </a:cubicBezTo>
                <a:cubicBezTo>
                  <a:pt x="10542" y="16394"/>
                  <a:pt x="10408" y="16256"/>
                  <a:pt x="10408" y="16061"/>
                </a:cubicBezTo>
                <a:cubicBezTo>
                  <a:pt x="10408" y="15867"/>
                  <a:pt x="10542" y="15728"/>
                  <a:pt x="10755" y="15728"/>
                </a:cubicBezTo>
                <a:close/>
                <a:moveTo>
                  <a:pt x="8789" y="15728"/>
                </a:moveTo>
                <a:cubicBezTo>
                  <a:pt x="8949" y="15728"/>
                  <a:pt x="9110" y="15867"/>
                  <a:pt x="9110" y="16061"/>
                </a:cubicBezTo>
                <a:cubicBezTo>
                  <a:pt x="9110" y="16256"/>
                  <a:pt x="8949" y="16394"/>
                  <a:pt x="8789" y="16394"/>
                </a:cubicBezTo>
                <a:cubicBezTo>
                  <a:pt x="8602" y="16394"/>
                  <a:pt x="8442" y="16256"/>
                  <a:pt x="8442" y="16061"/>
                </a:cubicBezTo>
                <a:cubicBezTo>
                  <a:pt x="8442" y="15867"/>
                  <a:pt x="8602" y="15728"/>
                  <a:pt x="8789" y="15728"/>
                </a:cubicBezTo>
                <a:close/>
                <a:moveTo>
                  <a:pt x="4973" y="15728"/>
                </a:moveTo>
                <a:cubicBezTo>
                  <a:pt x="5160" y="15728"/>
                  <a:pt x="5293" y="15867"/>
                  <a:pt x="5293" y="16061"/>
                </a:cubicBezTo>
                <a:cubicBezTo>
                  <a:pt x="5293" y="16256"/>
                  <a:pt x="5160" y="16394"/>
                  <a:pt x="4973" y="16394"/>
                </a:cubicBezTo>
                <a:cubicBezTo>
                  <a:pt x="4786" y="16394"/>
                  <a:pt x="4626" y="16256"/>
                  <a:pt x="4626" y="16061"/>
                </a:cubicBezTo>
                <a:cubicBezTo>
                  <a:pt x="4626" y="15867"/>
                  <a:pt x="4786" y="15728"/>
                  <a:pt x="4973" y="15728"/>
                </a:cubicBezTo>
                <a:close/>
                <a:moveTo>
                  <a:pt x="3109" y="15728"/>
                </a:moveTo>
                <a:cubicBezTo>
                  <a:pt x="3303" y="15728"/>
                  <a:pt x="3442" y="15867"/>
                  <a:pt x="3442" y="16061"/>
                </a:cubicBezTo>
                <a:cubicBezTo>
                  <a:pt x="3442" y="16256"/>
                  <a:pt x="3303" y="16394"/>
                  <a:pt x="3109" y="16394"/>
                </a:cubicBezTo>
                <a:cubicBezTo>
                  <a:pt x="2914" y="16394"/>
                  <a:pt x="2776" y="16256"/>
                  <a:pt x="2776" y="16061"/>
                </a:cubicBezTo>
                <a:cubicBezTo>
                  <a:pt x="2776" y="15867"/>
                  <a:pt x="2914" y="15728"/>
                  <a:pt x="3109" y="15728"/>
                </a:cubicBezTo>
                <a:close/>
                <a:moveTo>
                  <a:pt x="12695" y="13993"/>
                </a:moveTo>
                <a:cubicBezTo>
                  <a:pt x="12881" y="13993"/>
                  <a:pt x="13042" y="14154"/>
                  <a:pt x="13042" y="14340"/>
                </a:cubicBezTo>
                <a:cubicBezTo>
                  <a:pt x="13042" y="14527"/>
                  <a:pt x="12881" y="14661"/>
                  <a:pt x="12695" y="14661"/>
                </a:cubicBezTo>
                <a:cubicBezTo>
                  <a:pt x="12535" y="14661"/>
                  <a:pt x="12374" y="14527"/>
                  <a:pt x="12374" y="14340"/>
                </a:cubicBezTo>
                <a:cubicBezTo>
                  <a:pt x="12374" y="14154"/>
                  <a:pt x="12535" y="13993"/>
                  <a:pt x="12695" y="13993"/>
                </a:cubicBezTo>
                <a:close/>
                <a:moveTo>
                  <a:pt x="10755" y="13993"/>
                </a:moveTo>
                <a:cubicBezTo>
                  <a:pt x="10942" y="13993"/>
                  <a:pt x="11076" y="14154"/>
                  <a:pt x="11076" y="14340"/>
                </a:cubicBezTo>
                <a:cubicBezTo>
                  <a:pt x="11076" y="14527"/>
                  <a:pt x="10942" y="14661"/>
                  <a:pt x="10755" y="14661"/>
                </a:cubicBezTo>
                <a:cubicBezTo>
                  <a:pt x="10542" y="14661"/>
                  <a:pt x="10408" y="14527"/>
                  <a:pt x="10408" y="14340"/>
                </a:cubicBezTo>
                <a:cubicBezTo>
                  <a:pt x="10408" y="14154"/>
                  <a:pt x="10542" y="13993"/>
                  <a:pt x="10755" y="13993"/>
                </a:cubicBezTo>
                <a:close/>
                <a:moveTo>
                  <a:pt x="8789" y="13993"/>
                </a:moveTo>
                <a:cubicBezTo>
                  <a:pt x="8949" y="13993"/>
                  <a:pt x="9110" y="14154"/>
                  <a:pt x="9110" y="14340"/>
                </a:cubicBezTo>
                <a:cubicBezTo>
                  <a:pt x="9110" y="14527"/>
                  <a:pt x="8949" y="14661"/>
                  <a:pt x="8789" y="14661"/>
                </a:cubicBezTo>
                <a:cubicBezTo>
                  <a:pt x="8602" y="14661"/>
                  <a:pt x="8442" y="14527"/>
                  <a:pt x="8442" y="14340"/>
                </a:cubicBezTo>
                <a:cubicBezTo>
                  <a:pt x="8442" y="14154"/>
                  <a:pt x="8602" y="13993"/>
                  <a:pt x="8789" y="13993"/>
                </a:cubicBezTo>
                <a:close/>
                <a:moveTo>
                  <a:pt x="4973" y="13993"/>
                </a:moveTo>
                <a:cubicBezTo>
                  <a:pt x="5160" y="13993"/>
                  <a:pt x="5293" y="14154"/>
                  <a:pt x="5293" y="14340"/>
                </a:cubicBezTo>
                <a:cubicBezTo>
                  <a:pt x="5293" y="14527"/>
                  <a:pt x="5160" y="14661"/>
                  <a:pt x="4973" y="14661"/>
                </a:cubicBezTo>
                <a:cubicBezTo>
                  <a:pt x="4786" y="14661"/>
                  <a:pt x="4626" y="14527"/>
                  <a:pt x="4626" y="14340"/>
                </a:cubicBezTo>
                <a:cubicBezTo>
                  <a:pt x="4626" y="14154"/>
                  <a:pt x="4786" y="13993"/>
                  <a:pt x="4973" y="13993"/>
                </a:cubicBezTo>
                <a:close/>
                <a:moveTo>
                  <a:pt x="3109" y="13993"/>
                </a:moveTo>
                <a:cubicBezTo>
                  <a:pt x="3303" y="13993"/>
                  <a:pt x="3442" y="14154"/>
                  <a:pt x="3442" y="14340"/>
                </a:cubicBezTo>
                <a:cubicBezTo>
                  <a:pt x="3442" y="14527"/>
                  <a:pt x="3303" y="14661"/>
                  <a:pt x="3109" y="14661"/>
                </a:cubicBezTo>
                <a:cubicBezTo>
                  <a:pt x="2914" y="14661"/>
                  <a:pt x="2776" y="14527"/>
                  <a:pt x="2776" y="14340"/>
                </a:cubicBezTo>
                <a:cubicBezTo>
                  <a:pt x="2776" y="14154"/>
                  <a:pt x="2914" y="13993"/>
                  <a:pt x="3109" y="13993"/>
                </a:cubicBezTo>
                <a:close/>
                <a:moveTo>
                  <a:pt x="12695" y="12143"/>
                </a:moveTo>
                <a:cubicBezTo>
                  <a:pt x="12881" y="12143"/>
                  <a:pt x="13042" y="12297"/>
                  <a:pt x="13042" y="12477"/>
                </a:cubicBezTo>
                <a:cubicBezTo>
                  <a:pt x="13042" y="12657"/>
                  <a:pt x="12881" y="12811"/>
                  <a:pt x="12695" y="12811"/>
                </a:cubicBezTo>
                <a:cubicBezTo>
                  <a:pt x="12535" y="12811"/>
                  <a:pt x="12374" y="12657"/>
                  <a:pt x="12374" y="12477"/>
                </a:cubicBezTo>
                <a:cubicBezTo>
                  <a:pt x="12374" y="12297"/>
                  <a:pt x="12535" y="12143"/>
                  <a:pt x="12695" y="12143"/>
                </a:cubicBezTo>
                <a:close/>
                <a:moveTo>
                  <a:pt x="10755" y="12143"/>
                </a:moveTo>
                <a:cubicBezTo>
                  <a:pt x="10942" y="12143"/>
                  <a:pt x="11076" y="12297"/>
                  <a:pt x="11076" y="12477"/>
                </a:cubicBezTo>
                <a:cubicBezTo>
                  <a:pt x="11076" y="12657"/>
                  <a:pt x="10942" y="12811"/>
                  <a:pt x="10755" y="12811"/>
                </a:cubicBezTo>
                <a:cubicBezTo>
                  <a:pt x="10542" y="12811"/>
                  <a:pt x="10408" y="12657"/>
                  <a:pt x="10408" y="12477"/>
                </a:cubicBezTo>
                <a:cubicBezTo>
                  <a:pt x="10408" y="12297"/>
                  <a:pt x="10542" y="12143"/>
                  <a:pt x="10755" y="12143"/>
                </a:cubicBezTo>
                <a:close/>
                <a:moveTo>
                  <a:pt x="8789" y="12143"/>
                </a:moveTo>
                <a:cubicBezTo>
                  <a:pt x="8949" y="12143"/>
                  <a:pt x="9110" y="12297"/>
                  <a:pt x="9110" y="12477"/>
                </a:cubicBezTo>
                <a:cubicBezTo>
                  <a:pt x="9110" y="12657"/>
                  <a:pt x="8949" y="12811"/>
                  <a:pt x="8789" y="12811"/>
                </a:cubicBezTo>
                <a:cubicBezTo>
                  <a:pt x="8602" y="12811"/>
                  <a:pt x="8442" y="12657"/>
                  <a:pt x="8442" y="12477"/>
                </a:cubicBezTo>
                <a:cubicBezTo>
                  <a:pt x="8442" y="12297"/>
                  <a:pt x="8602" y="12143"/>
                  <a:pt x="8789" y="12143"/>
                </a:cubicBezTo>
                <a:close/>
                <a:moveTo>
                  <a:pt x="4973" y="12143"/>
                </a:moveTo>
                <a:cubicBezTo>
                  <a:pt x="5160" y="12143"/>
                  <a:pt x="5293" y="12297"/>
                  <a:pt x="5293" y="12477"/>
                </a:cubicBezTo>
                <a:cubicBezTo>
                  <a:pt x="5293" y="12657"/>
                  <a:pt x="5160" y="12811"/>
                  <a:pt x="4973" y="12811"/>
                </a:cubicBezTo>
                <a:cubicBezTo>
                  <a:pt x="4786" y="12811"/>
                  <a:pt x="4626" y="12657"/>
                  <a:pt x="4626" y="12477"/>
                </a:cubicBezTo>
                <a:cubicBezTo>
                  <a:pt x="4626" y="12297"/>
                  <a:pt x="4786" y="12143"/>
                  <a:pt x="4973" y="12143"/>
                </a:cubicBezTo>
                <a:close/>
                <a:moveTo>
                  <a:pt x="3109" y="12143"/>
                </a:moveTo>
                <a:cubicBezTo>
                  <a:pt x="3303" y="12143"/>
                  <a:pt x="3442" y="12297"/>
                  <a:pt x="3442" y="12477"/>
                </a:cubicBezTo>
                <a:cubicBezTo>
                  <a:pt x="3442" y="12657"/>
                  <a:pt x="3303" y="12811"/>
                  <a:pt x="3109" y="12811"/>
                </a:cubicBezTo>
                <a:cubicBezTo>
                  <a:pt x="2914" y="12811"/>
                  <a:pt x="2776" y="12657"/>
                  <a:pt x="2776" y="12477"/>
                </a:cubicBezTo>
                <a:cubicBezTo>
                  <a:pt x="2776" y="12297"/>
                  <a:pt x="2914" y="12143"/>
                  <a:pt x="3109" y="12143"/>
                </a:cubicBezTo>
                <a:close/>
                <a:moveTo>
                  <a:pt x="12695" y="10524"/>
                </a:moveTo>
                <a:cubicBezTo>
                  <a:pt x="12881" y="10524"/>
                  <a:pt x="13042" y="10684"/>
                  <a:pt x="13042" y="10844"/>
                </a:cubicBezTo>
                <a:cubicBezTo>
                  <a:pt x="13042" y="11031"/>
                  <a:pt x="12881" y="11191"/>
                  <a:pt x="12695" y="11191"/>
                </a:cubicBezTo>
                <a:cubicBezTo>
                  <a:pt x="12535" y="11191"/>
                  <a:pt x="12374" y="11031"/>
                  <a:pt x="12374" y="10844"/>
                </a:cubicBezTo>
                <a:cubicBezTo>
                  <a:pt x="12374" y="10684"/>
                  <a:pt x="12535" y="10524"/>
                  <a:pt x="12695" y="10524"/>
                </a:cubicBezTo>
                <a:close/>
                <a:moveTo>
                  <a:pt x="10755" y="10524"/>
                </a:moveTo>
                <a:cubicBezTo>
                  <a:pt x="10942" y="10524"/>
                  <a:pt x="11076" y="10684"/>
                  <a:pt x="11076" y="10844"/>
                </a:cubicBezTo>
                <a:cubicBezTo>
                  <a:pt x="11076" y="11031"/>
                  <a:pt x="10942" y="11191"/>
                  <a:pt x="10755" y="11191"/>
                </a:cubicBezTo>
                <a:cubicBezTo>
                  <a:pt x="10542" y="11191"/>
                  <a:pt x="10408" y="11031"/>
                  <a:pt x="10408" y="10844"/>
                </a:cubicBezTo>
                <a:cubicBezTo>
                  <a:pt x="10408" y="10684"/>
                  <a:pt x="10542" y="10524"/>
                  <a:pt x="10755" y="10524"/>
                </a:cubicBezTo>
                <a:close/>
                <a:moveTo>
                  <a:pt x="8789" y="10524"/>
                </a:moveTo>
                <a:cubicBezTo>
                  <a:pt x="8949" y="10524"/>
                  <a:pt x="9110" y="10684"/>
                  <a:pt x="9110" y="10844"/>
                </a:cubicBezTo>
                <a:cubicBezTo>
                  <a:pt x="9110" y="11031"/>
                  <a:pt x="8949" y="11191"/>
                  <a:pt x="8789" y="11191"/>
                </a:cubicBezTo>
                <a:cubicBezTo>
                  <a:pt x="8602" y="11191"/>
                  <a:pt x="8442" y="11031"/>
                  <a:pt x="8442" y="10844"/>
                </a:cubicBezTo>
                <a:cubicBezTo>
                  <a:pt x="8442" y="10684"/>
                  <a:pt x="8602" y="10524"/>
                  <a:pt x="8789" y="10524"/>
                </a:cubicBezTo>
                <a:close/>
                <a:moveTo>
                  <a:pt x="4973" y="10524"/>
                </a:moveTo>
                <a:cubicBezTo>
                  <a:pt x="5160" y="10524"/>
                  <a:pt x="5293" y="10684"/>
                  <a:pt x="5293" y="10844"/>
                </a:cubicBezTo>
                <a:cubicBezTo>
                  <a:pt x="5293" y="11031"/>
                  <a:pt x="5160" y="11191"/>
                  <a:pt x="4973" y="11191"/>
                </a:cubicBezTo>
                <a:cubicBezTo>
                  <a:pt x="4786" y="11191"/>
                  <a:pt x="4626" y="11031"/>
                  <a:pt x="4626" y="10844"/>
                </a:cubicBezTo>
                <a:cubicBezTo>
                  <a:pt x="4626" y="10684"/>
                  <a:pt x="4786" y="10524"/>
                  <a:pt x="4973" y="10524"/>
                </a:cubicBezTo>
                <a:close/>
                <a:moveTo>
                  <a:pt x="3109" y="10524"/>
                </a:moveTo>
                <a:cubicBezTo>
                  <a:pt x="3303" y="10524"/>
                  <a:pt x="3442" y="10684"/>
                  <a:pt x="3442" y="10844"/>
                </a:cubicBezTo>
                <a:cubicBezTo>
                  <a:pt x="3442" y="11031"/>
                  <a:pt x="3303" y="11191"/>
                  <a:pt x="3109" y="11191"/>
                </a:cubicBezTo>
                <a:cubicBezTo>
                  <a:pt x="2914" y="11191"/>
                  <a:pt x="2776" y="11031"/>
                  <a:pt x="2776" y="10844"/>
                </a:cubicBezTo>
                <a:cubicBezTo>
                  <a:pt x="2776" y="10684"/>
                  <a:pt x="2914" y="10524"/>
                  <a:pt x="3109" y="10524"/>
                </a:cubicBezTo>
                <a:close/>
                <a:moveTo>
                  <a:pt x="12695" y="8789"/>
                </a:moveTo>
                <a:cubicBezTo>
                  <a:pt x="12881" y="8789"/>
                  <a:pt x="13042" y="8928"/>
                  <a:pt x="13042" y="9122"/>
                </a:cubicBezTo>
                <a:cubicBezTo>
                  <a:pt x="13042" y="9317"/>
                  <a:pt x="12881" y="9455"/>
                  <a:pt x="12695" y="9455"/>
                </a:cubicBezTo>
                <a:cubicBezTo>
                  <a:pt x="12535" y="9455"/>
                  <a:pt x="12374" y="9317"/>
                  <a:pt x="12374" y="9122"/>
                </a:cubicBezTo>
                <a:cubicBezTo>
                  <a:pt x="12374" y="8928"/>
                  <a:pt x="12535" y="8789"/>
                  <a:pt x="12695" y="8789"/>
                </a:cubicBezTo>
                <a:close/>
                <a:moveTo>
                  <a:pt x="10755" y="8789"/>
                </a:moveTo>
                <a:cubicBezTo>
                  <a:pt x="10942" y="8789"/>
                  <a:pt x="11076" y="8928"/>
                  <a:pt x="11076" y="9122"/>
                </a:cubicBezTo>
                <a:cubicBezTo>
                  <a:pt x="11076" y="9317"/>
                  <a:pt x="10942" y="9455"/>
                  <a:pt x="10755" y="9455"/>
                </a:cubicBezTo>
                <a:cubicBezTo>
                  <a:pt x="10542" y="9455"/>
                  <a:pt x="10408" y="9317"/>
                  <a:pt x="10408" y="9122"/>
                </a:cubicBezTo>
                <a:cubicBezTo>
                  <a:pt x="10408" y="8928"/>
                  <a:pt x="10542" y="8789"/>
                  <a:pt x="10755" y="8789"/>
                </a:cubicBezTo>
                <a:close/>
                <a:moveTo>
                  <a:pt x="8789" y="8789"/>
                </a:moveTo>
                <a:cubicBezTo>
                  <a:pt x="8949" y="8789"/>
                  <a:pt x="9110" y="8928"/>
                  <a:pt x="9110" y="9122"/>
                </a:cubicBezTo>
                <a:cubicBezTo>
                  <a:pt x="9110" y="9317"/>
                  <a:pt x="8949" y="9455"/>
                  <a:pt x="8789" y="9455"/>
                </a:cubicBezTo>
                <a:cubicBezTo>
                  <a:pt x="8602" y="9455"/>
                  <a:pt x="8442" y="9317"/>
                  <a:pt x="8442" y="9122"/>
                </a:cubicBezTo>
                <a:cubicBezTo>
                  <a:pt x="8442" y="8928"/>
                  <a:pt x="8602" y="8789"/>
                  <a:pt x="8789" y="8789"/>
                </a:cubicBezTo>
                <a:close/>
                <a:moveTo>
                  <a:pt x="4973" y="8789"/>
                </a:moveTo>
                <a:cubicBezTo>
                  <a:pt x="5160" y="8789"/>
                  <a:pt x="5293" y="8928"/>
                  <a:pt x="5293" y="9122"/>
                </a:cubicBezTo>
                <a:cubicBezTo>
                  <a:pt x="5293" y="9317"/>
                  <a:pt x="5160" y="9455"/>
                  <a:pt x="4973" y="9455"/>
                </a:cubicBezTo>
                <a:cubicBezTo>
                  <a:pt x="4786" y="9455"/>
                  <a:pt x="4626" y="9317"/>
                  <a:pt x="4626" y="9122"/>
                </a:cubicBezTo>
                <a:cubicBezTo>
                  <a:pt x="4626" y="8928"/>
                  <a:pt x="4786" y="8789"/>
                  <a:pt x="4973" y="8789"/>
                </a:cubicBezTo>
                <a:close/>
                <a:moveTo>
                  <a:pt x="3109" y="8789"/>
                </a:moveTo>
                <a:cubicBezTo>
                  <a:pt x="3303" y="8789"/>
                  <a:pt x="3442" y="8928"/>
                  <a:pt x="3442" y="9122"/>
                </a:cubicBezTo>
                <a:cubicBezTo>
                  <a:pt x="3442" y="9317"/>
                  <a:pt x="3303" y="9455"/>
                  <a:pt x="3109" y="9455"/>
                </a:cubicBezTo>
                <a:cubicBezTo>
                  <a:pt x="2914" y="9455"/>
                  <a:pt x="2776" y="9317"/>
                  <a:pt x="2776" y="9122"/>
                </a:cubicBezTo>
                <a:cubicBezTo>
                  <a:pt x="2776" y="8928"/>
                  <a:pt x="2914" y="8789"/>
                  <a:pt x="3109" y="8789"/>
                </a:cubicBezTo>
                <a:close/>
                <a:moveTo>
                  <a:pt x="15065" y="8530"/>
                </a:moveTo>
                <a:lnTo>
                  <a:pt x="15065" y="10052"/>
                </a:lnTo>
                <a:lnTo>
                  <a:pt x="18424" y="10052"/>
                </a:lnTo>
                <a:cubicBezTo>
                  <a:pt x="18608" y="10052"/>
                  <a:pt x="18765" y="10183"/>
                  <a:pt x="18765" y="10367"/>
                </a:cubicBezTo>
                <a:cubicBezTo>
                  <a:pt x="18765" y="10551"/>
                  <a:pt x="18608" y="10682"/>
                  <a:pt x="18424" y="10682"/>
                </a:cubicBezTo>
                <a:lnTo>
                  <a:pt x="15065" y="10682"/>
                </a:lnTo>
                <a:lnTo>
                  <a:pt x="15065" y="12204"/>
                </a:lnTo>
                <a:lnTo>
                  <a:pt x="18424" y="12204"/>
                </a:lnTo>
                <a:cubicBezTo>
                  <a:pt x="18608" y="12204"/>
                  <a:pt x="18765" y="12362"/>
                  <a:pt x="18765" y="12545"/>
                </a:cubicBezTo>
                <a:cubicBezTo>
                  <a:pt x="18765" y="12729"/>
                  <a:pt x="18608" y="12886"/>
                  <a:pt x="18424" y="12886"/>
                </a:cubicBezTo>
                <a:lnTo>
                  <a:pt x="15065" y="12886"/>
                </a:lnTo>
                <a:lnTo>
                  <a:pt x="15065" y="14409"/>
                </a:lnTo>
                <a:lnTo>
                  <a:pt x="18424" y="14409"/>
                </a:lnTo>
                <a:cubicBezTo>
                  <a:pt x="18608" y="14409"/>
                  <a:pt x="18765" y="14540"/>
                  <a:pt x="18765" y="14724"/>
                </a:cubicBezTo>
                <a:cubicBezTo>
                  <a:pt x="18765" y="14907"/>
                  <a:pt x="18608" y="15039"/>
                  <a:pt x="18424" y="15039"/>
                </a:cubicBezTo>
                <a:lnTo>
                  <a:pt x="15065" y="15039"/>
                </a:lnTo>
                <a:lnTo>
                  <a:pt x="15065" y="16587"/>
                </a:lnTo>
                <a:lnTo>
                  <a:pt x="18424" y="16587"/>
                </a:lnTo>
                <a:cubicBezTo>
                  <a:pt x="18608" y="16587"/>
                  <a:pt x="18765" y="16745"/>
                  <a:pt x="18765" y="16902"/>
                </a:cubicBezTo>
                <a:cubicBezTo>
                  <a:pt x="18765" y="17086"/>
                  <a:pt x="18608" y="17243"/>
                  <a:pt x="18424" y="17243"/>
                </a:cubicBezTo>
                <a:lnTo>
                  <a:pt x="15065" y="17243"/>
                </a:lnTo>
                <a:lnTo>
                  <a:pt x="15065" y="18766"/>
                </a:lnTo>
                <a:lnTo>
                  <a:pt x="18424" y="18766"/>
                </a:lnTo>
                <a:cubicBezTo>
                  <a:pt x="18608" y="18766"/>
                  <a:pt x="18765" y="18923"/>
                  <a:pt x="18765" y="19080"/>
                </a:cubicBezTo>
                <a:cubicBezTo>
                  <a:pt x="18765" y="19264"/>
                  <a:pt x="18608" y="19422"/>
                  <a:pt x="18424" y="19422"/>
                </a:cubicBezTo>
                <a:lnTo>
                  <a:pt x="15065" y="19422"/>
                </a:lnTo>
                <a:lnTo>
                  <a:pt x="15065" y="20944"/>
                </a:lnTo>
                <a:lnTo>
                  <a:pt x="20078" y="20944"/>
                </a:lnTo>
                <a:lnTo>
                  <a:pt x="20078" y="8530"/>
                </a:lnTo>
                <a:lnTo>
                  <a:pt x="15065" y="8530"/>
                </a:lnTo>
                <a:close/>
                <a:moveTo>
                  <a:pt x="12695" y="6939"/>
                </a:moveTo>
                <a:cubicBezTo>
                  <a:pt x="12881" y="6939"/>
                  <a:pt x="13042" y="7099"/>
                  <a:pt x="13042" y="7286"/>
                </a:cubicBezTo>
                <a:cubicBezTo>
                  <a:pt x="13042" y="7473"/>
                  <a:pt x="12881" y="7606"/>
                  <a:pt x="12695" y="7606"/>
                </a:cubicBezTo>
                <a:cubicBezTo>
                  <a:pt x="12535" y="7606"/>
                  <a:pt x="12374" y="7473"/>
                  <a:pt x="12374" y="7286"/>
                </a:cubicBezTo>
                <a:cubicBezTo>
                  <a:pt x="12374" y="7099"/>
                  <a:pt x="12535" y="6939"/>
                  <a:pt x="12695" y="6939"/>
                </a:cubicBezTo>
                <a:close/>
                <a:moveTo>
                  <a:pt x="10755" y="6939"/>
                </a:moveTo>
                <a:cubicBezTo>
                  <a:pt x="10942" y="6939"/>
                  <a:pt x="11076" y="7099"/>
                  <a:pt x="11076" y="7286"/>
                </a:cubicBezTo>
                <a:cubicBezTo>
                  <a:pt x="11076" y="7473"/>
                  <a:pt x="10942" y="7606"/>
                  <a:pt x="10755" y="7606"/>
                </a:cubicBezTo>
                <a:cubicBezTo>
                  <a:pt x="10542" y="7606"/>
                  <a:pt x="10408" y="7473"/>
                  <a:pt x="10408" y="7286"/>
                </a:cubicBezTo>
                <a:cubicBezTo>
                  <a:pt x="10408" y="7099"/>
                  <a:pt x="10542" y="6939"/>
                  <a:pt x="10755" y="6939"/>
                </a:cubicBezTo>
                <a:close/>
                <a:moveTo>
                  <a:pt x="8789" y="6939"/>
                </a:moveTo>
                <a:cubicBezTo>
                  <a:pt x="8949" y="6939"/>
                  <a:pt x="9110" y="7099"/>
                  <a:pt x="9110" y="7286"/>
                </a:cubicBezTo>
                <a:cubicBezTo>
                  <a:pt x="9110" y="7473"/>
                  <a:pt x="8949" y="7606"/>
                  <a:pt x="8789" y="7606"/>
                </a:cubicBezTo>
                <a:cubicBezTo>
                  <a:pt x="8602" y="7606"/>
                  <a:pt x="8442" y="7473"/>
                  <a:pt x="8442" y="7286"/>
                </a:cubicBezTo>
                <a:cubicBezTo>
                  <a:pt x="8442" y="7099"/>
                  <a:pt x="8602" y="6939"/>
                  <a:pt x="8789" y="6939"/>
                </a:cubicBezTo>
                <a:close/>
                <a:moveTo>
                  <a:pt x="4973" y="6939"/>
                </a:moveTo>
                <a:cubicBezTo>
                  <a:pt x="5160" y="6939"/>
                  <a:pt x="5293" y="7099"/>
                  <a:pt x="5293" y="7286"/>
                </a:cubicBezTo>
                <a:cubicBezTo>
                  <a:pt x="5293" y="7473"/>
                  <a:pt x="5160" y="7606"/>
                  <a:pt x="4973" y="7606"/>
                </a:cubicBezTo>
                <a:cubicBezTo>
                  <a:pt x="4786" y="7606"/>
                  <a:pt x="4626" y="7473"/>
                  <a:pt x="4626" y="7286"/>
                </a:cubicBezTo>
                <a:cubicBezTo>
                  <a:pt x="4626" y="7099"/>
                  <a:pt x="4786" y="6939"/>
                  <a:pt x="4973" y="6939"/>
                </a:cubicBezTo>
                <a:close/>
                <a:moveTo>
                  <a:pt x="3109" y="6939"/>
                </a:moveTo>
                <a:cubicBezTo>
                  <a:pt x="3303" y="6939"/>
                  <a:pt x="3442" y="7099"/>
                  <a:pt x="3442" y="7286"/>
                </a:cubicBezTo>
                <a:cubicBezTo>
                  <a:pt x="3442" y="7473"/>
                  <a:pt x="3303" y="7606"/>
                  <a:pt x="3109" y="7606"/>
                </a:cubicBezTo>
                <a:cubicBezTo>
                  <a:pt x="2914" y="7606"/>
                  <a:pt x="2776" y="7473"/>
                  <a:pt x="2776" y="7286"/>
                </a:cubicBezTo>
                <a:cubicBezTo>
                  <a:pt x="2776" y="7099"/>
                  <a:pt x="2914" y="6939"/>
                  <a:pt x="3109" y="6939"/>
                </a:cubicBezTo>
                <a:close/>
                <a:moveTo>
                  <a:pt x="1522" y="5905"/>
                </a:moveTo>
                <a:lnTo>
                  <a:pt x="1522" y="20944"/>
                </a:lnTo>
                <a:lnTo>
                  <a:pt x="6535" y="20944"/>
                </a:lnTo>
                <a:lnTo>
                  <a:pt x="6535" y="5905"/>
                </a:lnTo>
                <a:lnTo>
                  <a:pt x="1522" y="5905"/>
                </a:lnTo>
                <a:close/>
                <a:moveTo>
                  <a:pt x="12695" y="5204"/>
                </a:moveTo>
                <a:cubicBezTo>
                  <a:pt x="12881" y="5204"/>
                  <a:pt x="13042" y="5338"/>
                  <a:pt x="13042" y="5524"/>
                </a:cubicBezTo>
                <a:cubicBezTo>
                  <a:pt x="13042" y="5711"/>
                  <a:pt x="12881" y="5871"/>
                  <a:pt x="12695" y="5871"/>
                </a:cubicBezTo>
                <a:cubicBezTo>
                  <a:pt x="12535" y="5871"/>
                  <a:pt x="12374" y="5711"/>
                  <a:pt x="12374" y="5524"/>
                </a:cubicBezTo>
                <a:cubicBezTo>
                  <a:pt x="12374" y="5338"/>
                  <a:pt x="12535" y="5204"/>
                  <a:pt x="12695" y="5204"/>
                </a:cubicBezTo>
                <a:close/>
                <a:moveTo>
                  <a:pt x="10755" y="5204"/>
                </a:moveTo>
                <a:cubicBezTo>
                  <a:pt x="10942" y="5204"/>
                  <a:pt x="11076" y="5338"/>
                  <a:pt x="11076" y="5524"/>
                </a:cubicBezTo>
                <a:cubicBezTo>
                  <a:pt x="11076" y="5711"/>
                  <a:pt x="10942" y="5871"/>
                  <a:pt x="10755" y="5871"/>
                </a:cubicBezTo>
                <a:cubicBezTo>
                  <a:pt x="10542" y="5871"/>
                  <a:pt x="10408" y="5711"/>
                  <a:pt x="10408" y="5524"/>
                </a:cubicBezTo>
                <a:cubicBezTo>
                  <a:pt x="10408" y="5338"/>
                  <a:pt x="10542" y="5204"/>
                  <a:pt x="10755" y="5204"/>
                </a:cubicBezTo>
                <a:close/>
                <a:moveTo>
                  <a:pt x="8789" y="5204"/>
                </a:moveTo>
                <a:cubicBezTo>
                  <a:pt x="8949" y="5204"/>
                  <a:pt x="9110" y="5338"/>
                  <a:pt x="9110" y="5524"/>
                </a:cubicBezTo>
                <a:cubicBezTo>
                  <a:pt x="9110" y="5711"/>
                  <a:pt x="8949" y="5871"/>
                  <a:pt x="8789" y="5871"/>
                </a:cubicBezTo>
                <a:cubicBezTo>
                  <a:pt x="8602" y="5871"/>
                  <a:pt x="8442" y="5711"/>
                  <a:pt x="8442" y="5524"/>
                </a:cubicBezTo>
                <a:cubicBezTo>
                  <a:pt x="8442" y="5338"/>
                  <a:pt x="8602" y="5204"/>
                  <a:pt x="8789" y="5204"/>
                </a:cubicBezTo>
                <a:close/>
                <a:moveTo>
                  <a:pt x="12695" y="3469"/>
                </a:moveTo>
                <a:cubicBezTo>
                  <a:pt x="12881" y="3469"/>
                  <a:pt x="13042" y="3630"/>
                  <a:pt x="13042" y="3816"/>
                </a:cubicBezTo>
                <a:cubicBezTo>
                  <a:pt x="13042" y="3977"/>
                  <a:pt x="12881" y="4137"/>
                  <a:pt x="12695" y="4137"/>
                </a:cubicBezTo>
                <a:cubicBezTo>
                  <a:pt x="12535" y="4137"/>
                  <a:pt x="12374" y="3977"/>
                  <a:pt x="12374" y="3816"/>
                </a:cubicBezTo>
                <a:cubicBezTo>
                  <a:pt x="12374" y="3630"/>
                  <a:pt x="12535" y="3469"/>
                  <a:pt x="12695" y="3469"/>
                </a:cubicBezTo>
                <a:close/>
                <a:moveTo>
                  <a:pt x="10755" y="3469"/>
                </a:moveTo>
                <a:cubicBezTo>
                  <a:pt x="10942" y="3469"/>
                  <a:pt x="11076" y="3630"/>
                  <a:pt x="11076" y="3816"/>
                </a:cubicBezTo>
                <a:cubicBezTo>
                  <a:pt x="11076" y="3977"/>
                  <a:pt x="10942" y="4137"/>
                  <a:pt x="10755" y="4137"/>
                </a:cubicBezTo>
                <a:cubicBezTo>
                  <a:pt x="10542" y="4137"/>
                  <a:pt x="10408" y="3977"/>
                  <a:pt x="10408" y="3816"/>
                </a:cubicBezTo>
                <a:cubicBezTo>
                  <a:pt x="10408" y="3630"/>
                  <a:pt x="10542" y="3469"/>
                  <a:pt x="10755" y="3469"/>
                </a:cubicBezTo>
                <a:close/>
                <a:moveTo>
                  <a:pt x="8789" y="3469"/>
                </a:moveTo>
                <a:cubicBezTo>
                  <a:pt x="8949" y="3469"/>
                  <a:pt x="9110" y="3630"/>
                  <a:pt x="9110" y="3816"/>
                </a:cubicBezTo>
                <a:cubicBezTo>
                  <a:pt x="9110" y="3977"/>
                  <a:pt x="8949" y="4137"/>
                  <a:pt x="8789" y="4137"/>
                </a:cubicBezTo>
                <a:cubicBezTo>
                  <a:pt x="8602" y="4137"/>
                  <a:pt x="8442" y="3977"/>
                  <a:pt x="8442" y="3816"/>
                </a:cubicBezTo>
                <a:cubicBezTo>
                  <a:pt x="8442" y="3630"/>
                  <a:pt x="8602" y="3469"/>
                  <a:pt x="8789" y="3469"/>
                </a:cubicBezTo>
                <a:close/>
                <a:moveTo>
                  <a:pt x="12695" y="1735"/>
                </a:moveTo>
                <a:cubicBezTo>
                  <a:pt x="12881" y="1735"/>
                  <a:pt x="13042" y="1889"/>
                  <a:pt x="13042" y="2069"/>
                </a:cubicBezTo>
                <a:cubicBezTo>
                  <a:pt x="13042" y="2249"/>
                  <a:pt x="12881" y="2403"/>
                  <a:pt x="12695" y="2403"/>
                </a:cubicBezTo>
                <a:cubicBezTo>
                  <a:pt x="12535" y="2403"/>
                  <a:pt x="12374" y="2249"/>
                  <a:pt x="12374" y="2069"/>
                </a:cubicBezTo>
                <a:cubicBezTo>
                  <a:pt x="12374" y="1889"/>
                  <a:pt x="12535" y="1735"/>
                  <a:pt x="12695" y="1735"/>
                </a:cubicBezTo>
                <a:close/>
                <a:moveTo>
                  <a:pt x="10755" y="1735"/>
                </a:moveTo>
                <a:cubicBezTo>
                  <a:pt x="10942" y="1735"/>
                  <a:pt x="11076" y="1889"/>
                  <a:pt x="11076" y="2069"/>
                </a:cubicBezTo>
                <a:cubicBezTo>
                  <a:pt x="11076" y="2249"/>
                  <a:pt x="10942" y="2403"/>
                  <a:pt x="10755" y="2403"/>
                </a:cubicBezTo>
                <a:cubicBezTo>
                  <a:pt x="10542" y="2403"/>
                  <a:pt x="10408" y="2249"/>
                  <a:pt x="10408" y="2069"/>
                </a:cubicBezTo>
                <a:cubicBezTo>
                  <a:pt x="10408" y="1889"/>
                  <a:pt x="10542" y="1735"/>
                  <a:pt x="10755" y="1735"/>
                </a:cubicBezTo>
                <a:close/>
                <a:moveTo>
                  <a:pt x="8789" y="1735"/>
                </a:moveTo>
                <a:cubicBezTo>
                  <a:pt x="8949" y="1735"/>
                  <a:pt x="9110" y="1889"/>
                  <a:pt x="9110" y="2069"/>
                </a:cubicBezTo>
                <a:cubicBezTo>
                  <a:pt x="9110" y="2249"/>
                  <a:pt x="8949" y="2403"/>
                  <a:pt x="8789" y="2403"/>
                </a:cubicBezTo>
                <a:cubicBezTo>
                  <a:pt x="8602" y="2403"/>
                  <a:pt x="8442" y="2249"/>
                  <a:pt x="8442" y="2069"/>
                </a:cubicBezTo>
                <a:cubicBezTo>
                  <a:pt x="8442" y="1889"/>
                  <a:pt x="8602" y="1735"/>
                  <a:pt x="8789" y="1735"/>
                </a:cubicBezTo>
                <a:close/>
                <a:moveTo>
                  <a:pt x="7218" y="656"/>
                </a:moveTo>
                <a:lnTo>
                  <a:pt x="7218" y="20944"/>
                </a:lnTo>
                <a:lnTo>
                  <a:pt x="14409" y="20944"/>
                </a:lnTo>
                <a:lnTo>
                  <a:pt x="14409" y="656"/>
                </a:lnTo>
                <a:lnTo>
                  <a:pt x="7218" y="656"/>
                </a:lnTo>
                <a:close/>
                <a:moveTo>
                  <a:pt x="6010" y="0"/>
                </a:moveTo>
                <a:lnTo>
                  <a:pt x="15590" y="0"/>
                </a:lnTo>
                <a:cubicBezTo>
                  <a:pt x="15774" y="0"/>
                  <a:pt x="15931" y="131"/>
                  <a:pt x="15931" y="341"/>
                </a:cubicBezTo>
                <a:cubicBezTo>
                  <a:pt x="15931" y="525"/>
                  <a:pt x="15774" y="656"/>
                  <a:pt x="15590" y="656"/>
                </a:cubicBezTo>
                <a:lnTo>
                  <a:pt x="15065" y="656"/>
                </a:lnTo>
                <a:lnTo>
                  <a:pt x="15065" y="7847"/>
                </a:lnTo>
                <a:lnTo>
                  <a:pt x="21259" y="7847"/>
                </a:lnTo>
                <a:cubicBezTo>
                  <a:pt x="21442" y="7847"/>
                  <a:pt x="21600" y="8005"/>
                  <a:pt x="21600" y="8189"/>
                </a:cubicBezTo>
                <a:cubicBezTo>
                  <a:pt x="21600" y="8372"/>
                  <a:pt x="21442" y="8530"/>
                  <a:pt x="21259" y="8530"/>
                </a:cubicBezTo>
                <a:lnTo>
                  <a:pt x="20734" y="8530"/>
                </a:lnTo>
                <a:lnTo>
                  <a:pt x="20734" y="20944"/>
                </a:lnTo>
                <a:lnTo>
                  <a:pt x="21259" y="20944"/>
                </a:lnTo>
                <a:cubicBezTo>
                  <a:pt x="21442" y="20944"/>
                  <a:pt x="21600" y="21101"/>
                  <a:pt x="21600" y="21285"/>
                </a:cubicBezTo>
                <a:cubicBezTo>
                  <a:pt x="21600" y="21443"/>
                  <a:pt x="21442" y="21600"/>
                  <a:pt x="21259" y="21600"/>
                </a:cubicBezTo>
                <a:lnTo>
                  <a:pt x="341" y="21600"/>
                </a:lnTo>
                <a:cubicBezTo>
                  <a:pt x="158" y="21600"/>
                  <a:pt x="0" y="21443"/>
                  <a:pt x="0" y="21285"/>
                </a:cubicBezTo>
                <a:cubicBezTo>
                  <a:pt x="0" y="21101"/>
                  <a:pt x="158" y="20944"/>
                  <a:pt x="341" y="20944"/>
                </a:cubicBezTo>
                <a:lnTo>
                  <a:pt x="866" y="20944"/>
                </a:lnTo>
                <a:lnTo>
                  <a:pt x="866" y="5905"/>
                </a:lnTo>
                <a:lnTo>
                  <a:pt x="341" y="5905"/>
                </a:lnTo>
                <a:cubicBezTo>
                  <a:pt x="158" y="5905"/>
                  <a:pt x="0" y="5748"/>
                  <a:pt x="0" y="5564"/>
                </a:cubicBezTo>
                <a:cubicBezTo>
                  <a:pt x="0" y="5380"/>
                  <a:pt x="158" y="5249"/>
                  <a:pt x="341" y="5249"/>
                </a:cubicBezTo>
                <a:lnTo>
                  <a:pt x="6535" y="5249"/>
                </a:lnTo>
                <a:lnTo>
                  <a:pt x="6535" y="656"/>
                </a:lnTo>
                <a:lnTo>
                  <a:pt x="6010" y="656"/>
                </a:lnTo>
                <a:cubicBezTo>
                  <a:pt x="5826" y="656"/>
                  <a:pt x="5695" y="525"/>
                  <a:pt x="5695" y="341"/>
                </a:cubicBezTo>
                <a:cubicBezTo>
                  <a:pt x="5695" y="131"/>
                  <a:pt x="5826" y="0"/>
                  <a:pt x="6010"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1099" name="ความพยายามอย่างมีระบบเพื่อทำให้ผลงานที่ปฏิบัติได้มาตฐานที่ดีรวมทั้งการออกแบบระบบข้อมูลย้อนกลับ การเปรียบเทียบผลงานที่ได้รับจริงกับมาตรฐานที่ได้กำหนดเอาไว้ล่วงหน้าว่าแตกต่างกันหรือไม่ และการแก้ไขข้อบกพร่องต่าง ๆ เพื่อเป็นการบังคับให้ใช้ทรัพยากรขององค์การด"/>
          <p:cNvSpPr txBox="1"/>
          <p:nvPr/>
        </p:nvSpPr>
        <p:spPr>
          <a:xfrm>
            <a:off x="10565688" y="5472234"/>
            <a:ext cx="12496416" cy="43437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r" defTabSz="914216">
              <a:lnSpc>
                <a:spcPct val="90000"/>
              </a:lnSpc>
              <a:defRPr sz="5400">
                <a:solidFill>
                  <a:srgbClr val="53585F"/>
                </a:solidFill>
              </a:defRPr>
            </a:lvl1pPr>
          </a:lstStyle>
          <a:p>
            <a:r>
              <a:t>ความพยายามอย่างมีระบบเพื่อทำให้ผลงานที่ปฏิบัติได้มาตฐานที่ดีรวมทั้งการออกแบบระบบข้อมูลย้อนกลับ การเปรียบเทียบผลงานที่ได้รับจริงกับมาตรฐานที่ได้กำหนดเอาไว้ล่วงหน้าว่าแตกต่างกันหรือไม่ และการแก้ไขข้อบกพร่องต่าง ๆ เพื่อเป็นการบังคับให้ใช้ทรัพยากรขององค์การดำเนินไปตามเป้าหมายและมีประสิทธิภาพ</a:t>
            </a:r>
          </a:p>
        </p:txBody>
      </p:sp>
      <p:sp>
        <p:nvSpPr>
          <p:cNvPr id="1100" name="Rectangle"/>
          <p:cNvSpPr/>
          <p:nvPr/>
        </p:nvSpPr>
        <p:spPr>
          <a:xfrm>
            <a:off x="14245381" y="966148"/>
            <a:ext cx="10162253" cy="1270001"/>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101" name="การควบคุมงาน (Controlling)"/>
          <p:cNvSpPr txBox="1"/>
          <p:nvPr/>
        </p:nvSpPr>
        <p:spPr>
          <a:xfrm>
            <a:off x="14881505" y="932208"/>
            <a:ext cx="9242083" cy="1419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100" b="1">
                <a:solidFill>
                  <a:srgbClr val="FFFFFF"/>
                </a:solidFill>
              </a:defRPr>
            </a:lvl1pPr>
          </a:lstStyle>
          <a:p>
            <a:r>
              <a:t> การควบคุมงาน (Controlling) </a:t>
            </a:r>
          </a:p>
        </p:txBody>
      </p:sp>
      <p:grpSp>
        <p:nvGrpSpPr>
          <p:cNvPr id="1114" name="Group"/>
          <p:cNvGrpSpPr/>
          <p:nvPr/>
        </p:nvGrpSpPr>
        <p:grpSpPr>
          <a:xfrm>
            <a:off x="390323" y="5368046"/>
            <a:ext cx="6775366" cy="8360172"/>
            <a:chOff x="0" y="0"/>
            <a:chExt cx="6775365" cy="8360170"/>
          </a:xfrm>
        </p:grpSpPr>
        <p:sp>
          <p:nvSpPr>
            <p:cNvPr id="1102" name="Shape"/>
            <p:cNvSpPr/>
            <p:nvPr/>
          </p:nvSpPr>
          <p:spPr>
            <a:xfrm flipH="1">
              <a:off x="1092317" y="7159709"/>
              <a:ext cx="273137" cy="805969"/>
            </a:xfrm>
            <a:custGeom>
              <a:avLst/>
              <a:gdLst/>
              <a:ahLst/>
              <a:cxnLst>
                <a:cxn ang="0">
                  <a:pos x="wd2" y="hd2"/>
                </a:cxn>
                <a:cxn ang="5400000">
                  <a:pos x="wd2" y="hd2"/>
                </a:cxn>
                <a:cxn ang="10800000">
                  <a:pos x="wd2" y="hd2"/>
                </a:cxn>
                <a:cxn ang="16200000">
                  <a:pos x="wd2" y="hd2"/>
                </a:cxn>
              </a:cxnLst>
              <a:rect l="0" t="0" r="r" b="b"/>
              <a:pathLst>
                <a:path w="21600" h="21600" extrusionOk="0">
                  <a:moveTo>
                    <a:pt x="6787" y="0"/>
                  </a:moveTo>
                  <a:lnTo>
                    <a:pt x="0" y="2323"/>
                  </a:lnTo>
                  <a:lnTo>
                    <a:pt x="3216" y="21600"/>
                  </a:lnTo>
                  <a:lnTo>
                    <a:pt x="21600" y="13279"/>
                  </a:lnTo>
                  <a:lnTo>
                    <a:pt x="6787" y="0"/>
                  </a:lnTo>
                  <a:close/>
                </a:path>
              </a:pathLst>
            </a:custGeom>
            <a:solidFill>
              <a:srgbClr val="E5E5E5"/>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03" name="Shape"/>
            <p:cNvSpPr/>
            <p:nvPr/>
          </p:nvSpPr>
          <p:spPr>
            <a:xfrm rot="840000" flipH="1">
              <a:off x="5788276" y="1614711"/>
              <a:ext cx="806691" cy="1590434"/>
            </a:xfrm>
            <a:custGeom>
              <a:avLst/>
              <a:gdLst/>
              <a:ahLst/>
              <a:cxnLst>
                <a:cxn ang="0">
                  <a:pos x="wd2" y="hd2"/>
                </a:cxn>
                <a:cxn ang="5400000">
                  <a:pos x="wd2" y="hd2"/>
                </a:cxn>
                <a:cxn ang="10800000">
                  <a:pos x="wd2" y="hd2"/>
                </a:cxn>
                <a:cxn ang="16200000">
                  <a:pos x="wd2" y="hd2"/>
                </a:cxn>
              </a:cxnLst>
              <a:rect l="0" t="0" r="r" b="b"/>
              <a:pathLst>
                <a:path w="21361" h="21515" extrusionOk="0">
                  <a:moveTo>
                    <a:pt x="16954" y="9693"/>
                  </a:moveTo>
                  <a:cubicBezTo>
                    <a:pt x="17593" y="9975"/>
                    <a:pt x="18543" y="9894"/>
                    <a:pt x="19297" y="10073"/>
                  </a:cubicBezTo>
                  <a:cubicBezTo>
                    <a:pt x="20738" y="10415"/>
                    <a:pt x="20842" y="11330"/>
                    <a:pt x="20971" y="12131"/>
                  </a:cubicBezTo>
                  <a:cubicBezTo>
                    <a:pt x="21122" y="13066"/>
                    <a:pt x="21545" y="14000"/>
                    <a:pt x="21272" y="14931"/>
                  </a:cubicBezTo>
                  <a:cubicBezTo>
                    <a:pt x="21039" y="15727"/>
                    <a:pt x="20311" y="16464"/>
                    <a:pt x="19196" y="17032"/>
                  </a:cubicBezTo>
                  <a:lnTo>
                    <a:pt x="20181" y="21303"/>
                  </a:lnTo>
                  <a:lnTo>
                    <a:pt x="6182" y="21515"/>
                  </a:lnTo>
                  <a:cubicBezTo>
                    <a:pt x="6925" y="20583"/>
                    <a:pt x="6757" y="19526"/>
                    <a:pt x="5731" y="18667"/>
                  </a:cubicBezTo>
                  <a:cubicBezTo>
                    <a:pt x="5389" y="18382"/>
                    <a:pt x="4960" y="18127"/>
                    <a:pt x="4536" y="17872"/>
                  </a:cubicBezTo>
                  <a:cubicBezTo>
                    <a:pt x="3845" y="17457"/>
                    <a:pt x="3161" y="17033"/>
                    <a:pt x="2697" y="16541"/>
                  </a:cubicBezTo>
                  <a:cubicBezTo>
                    <a:pt x="2194" y="16008"/>
                    <a:pt x="1976" y="15421"/>
                    <a:pt x="1618" y="14859"/>
                  </a:cubicBezTo>
                  <a:cubicBezTo>
                    <a:pt x="1291" y="14345"/>
                    <a:pt x="850" y="13842"/>
                    <a:pt x="517" y="13351"/>
                  </a:cubicBezTo>
                  <a:cubicBezTo>
                    <a:pt x="309" y="13043"/>
                    <a:pt x="151" y="12739"/>
                    <a:pt x="56" y="12413"/>
                  </a:cubicBezTo>
                  <a:cubicBezTo>
                    <a:pt x="-55" y="12035"/>
                    <a:pt x="-39" y="11644"/>
                    <a:pt x="474" y="11383"/>
                  </a:cubicBezTo>
                  <a:cubicBezTo>
                    <a:pt x="936" y="11148"/>
                    <a:pt x="1685" y="11124"/>
                    <a:pt x="2209" y="10918"/>
                  </a:cubicBezTo>
                  <a:cubicBezTo>
                    <a:pt x="2923" y="10637"/>
                    <a:pt x="3049" y="10097"/>
                    <a:pt x="3795" y="9835"/>
                  </a:cubicBezTo>
                  <a:cubicBezTo>
                    <a:pt x="4369" y="9634"/>
                    <a:pt x="5120" y="9668"/>
                    <a:pt x="5767" y="9543"/>
                  </a:cubicBezTo>
                  <a:cubicBezTo>
                    <a:pt x="6949" y="9314"/>
                    <a:pt x="7698" y="8579"/>
                    <a:pt x="9010" y="8630"/>
                  </a:cubicBezTo>
                  <a:cubicBezTo>
                    <a:pt x="9414" y="8646"/>
                    <a:pt x="9781" y="8747"/>
                    <a:pt x="10171" y="8801"/>
                  </a:cubicBezTo>
                  <a:cubicBezTo>
                    <a:pt x="10505" y="8848"/>
                    <a:pt x="10854" y="8859"/>
                    <a:pt x="11198" y="8835"/>
                  </a:cubicBezTo>
                  <a:cubicBezTo>
                    <a:pt x="11569" y="6525"/>
                    <a:pt x="11688" y="4207"/>
                    <a:pt x="11553" y="1890"/>
                  </a:cubicBezTo>
                  <a:cubicBezTo>
                    <a:pt x="11512" y="1186"/>
                    <a:pt x="11612" y="408"/>
                    <a:pt x="12799" y="100"/>
                  </a:cubicBezTo>
                  <a:cubicBezTo>
                    <a:pt x="13510" y="-85"/>
                    <a:pt x="14361" y="-2"/>
                    <a:pt x="14991" y="255"/>
                  </a:cubicBezTo>
                  <a:cubicBezTo>
                    <a:pt x="16109" y="711"/>
                    <a:pt x="16246" y="1501"/>
                    <a:pt x="16270" y="2238"/>
                  </a:cubicBezTo>
                  <a:cubicBezTo>
                    <a:pt x="16338" y="4388"/>
                    <a:pt x="16075" y="6540"/>
                    <a:pt x="16288" y="8689"/>
                  </a:cubicBezTo>
                  <a:cubicBezTo>
                    <a:pt x="16325" y="9059"/>
                    <a:pt x="16406" y="9452"/>
                    <a:pt x="16954" y="9693"/>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1108" name="Group"/>
            <p:cNvGrpSpPr/>
            <p:nvPr/>
          </p:nvGrpSpPr>
          <p:grpSpPr>
            <a:xfrm>
              <a:off x="0" y="2314267"/>
              <a:ext cx="6296980" cy="6045904"/>
              <a:chOff x="52" y="0"/>
              <a:chExt cx="6296979" cy="6045903"/>
            </a:xfrm>
          </p:grpSpPr>
          <p:sp>
            <p:nvSpPr>
              <p:cNvPr id="1104" name="Shape"/>
              <p:cNvSpPr/>
              <p:nvPr/>
            </p:nvSpPr>
            <p:spPr>
              <a:xfrm>
                <a:off x="1310079" y="4544685"/>
                <a:ext cx="3034049" cy="1501219"/>
              </a:xfrm>
              <a:custGeom>
                <a:avLst/>
                <a:gdLst/>
                <a:ahLst/>
                <a:cxnLst>
                  <a:cxn ang="0">
                    <a:pos x="wd2" y="hd2"/>
                  </a:cxn>
                  <a:cxn ang="5400000">
                    <a:pos x="wd2" y="hd2"/>
                  </a:cxn>
                  <a:cxn ang="10800000">
                    <a:pos x="wd2" y="hd2"/>
                  </a:cxn>
                  <a:cxn ang="16200000">
                    <a:pos x="wd2" y="hd2"/>
                  </a:cxn>
                </a:cxnLst>
                <a:rect l="0" t="0" r="r" b="b"/>
                <a:pathLst>
                  <a:path w="21589" h="21600" extrusionOk="0">
                    <a:moveTo>
                      <a:pt x="705" y="0"/>
                    </a:moveTo>
                    <a:cubicBezTo>
                      <a:pt x="353" y="4475"/>
                      <a:pt x="132" y="8985"/>
                      <a:pt x="42" y="13512"/>
                    </a:cubicBezTo>
                    <a:cubicBezTo>
                      <a:pt x="-11" y="16207"/>
                      <a:pt x="-6" y="18903"/>
                      <a:pt x="12" y="21600"/>
                    </a:cubicBezTo>
                    <a:lnTo>
                      <a:pt x="21589" y="21600"/>
                    </a:lnTo>
                    <a:cubicBezTo>
                      <a:pt x="21526" y="20434"/>
                      <a:pt x="21457" y="19270"/>
                      <a:pt x="21396" y="18103"/>
                    </a:cubicBezTo>
                    <a:lnTo>
                      <a:pt x="20072" y="329"/>
                    </a:lnTo>
                    <a:lnTo>
                      <a:pt x="705" y="0"/>
                    </a:ln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1107" name="Group"/>
              <p:cNvGrpSpPr/>
              <p:nvPr/>
            </p:nvGrpSpPr>
            <p:grpSpPr>
              <a:xfrm>
                <a:off x="52" y="-1"/>
                <a:ext cx="6296981" cy="5554229"/>
                <a:chOff x="53" y="0"/>
                <a:chExt cx="6296979" cy="5554227"/>
              </a:xfrm>
            </p:grpSpPr>
            <p:sp>
              <p:nvSpPr>
                <p:cNvPr id="1105" name="Shape"/>
                <p:cNvSpPr/>
                <p:nvPr/>
              </p:nvSpPr>
              <p:spPr>
                <a:xfrm flipH="1">
                  <a:off x="53" y="42297"/>
                  <a:ext cx="6296981" cy="5511931"/>
                </a:xfrm>
                <a:custGeom>
                  <a:avLst/>
                  <a:gdLst/>
                  <a:ahLst/>
                  <a:cxnLst>
                    <a:cxn ang="0">
                      <a:pos x="wd2" y="hd2"/>
                    </a:cxn>
                    <a:cxn ang="5400000">
                      <a:pos x="wd2" y="hd2"/>
                    </a:cxn>
                    <a:cxn ang="10800000">
                      <a:pos x="wd2" y="hd2"/>
                    </a:cxn>
                    <a:cxn ang="16200000">
                      <a:pos x="wd2" y="hd2"/>
                    </a:cxn>
                  </a:cxnLst>
                  <a:rect l="0" t="0" r="r" b="b"/>
                  <a:pathLst>
                    <a:path w="21477" h="21600" extrusionOk="0">
                      <a:moveTo>
                        <a:pt x="11163" y="0"/>
                      </a:moveTo>
                      <a:cubicBezTo>
                        <a:pt x="10588" y="273"/>
                        <a:pt x="10005" y="524"/>
                        <a:pt x="9416" y="753"/>
                      </a:cubicBezTo>
                      <a:cubicBezTo>
                        <a:pt x="8694" y="1033"/>
                        <a:pt x="7954" y="1285"/>
                        <a:pt x="7322" y="1778"/>
                      </a:cubicBezTo>
                      <a:cubicBezTo>
                        <a:pt x="6456" y="2453"/>
                        <a:pt x="5893" y="3488"/>
                        <a:pt x="5366" y="4508"/>
                      </a:cubicBezTo>
                      <a:cubicBezTo>
                        <a:pt x="4947" y="5317"/>
                        <a:pt x="4539" y="6137"/>
                        <a:pt x="4142" y="6967"/>
                      </a:cubicBezTo>
                      <a:lnTo>
                        <a:pt x="2580" y="2708"/>
                      </a:lnTo>
                      <a:lnTo>
                        <a:pt x="0" y="3350"/>
                      </a:lnTo>
                      <a:cubicBezTo>
                        <a:pt x="409" y="4584"/>
                        <a:pt x="802" y="5830"/>
                        <a:pt x="1166" y="7083"/>
                      </a:cubicBezTo>
                      <a:cubicBezTo>
                        <a:pt x="1478" y="8157"/>
                        <a:pt x="1807" y="9239"/>
                        <a:pt x="2242" y="10233"/>
                      </a:cubicBezTo>
                      <a:cubicBezTo>
                        <a:pt x="2454" y="10717"/>
                        <a:pt x="2698" y="11211"/>
                        <a:pt x="3127" y="11433"/>
                      </a:cubicBezTo>
                      <a:cubicBezTo>
                        <a:pt x="3464" y="11607"/>
                        <a:pt x="3846" y="11572"/>
                        <a:pt x="4199" y="11448"/>
                      </a:cubicBezTo>
                      <a:cubicBezTo>
                        <a:pt x="4743" y="11256"/>
                        <a:pt x="5212" y="10867"/>
                        <a:pt x="5643" y="10442"/>
                      </a:cubicBezTo>
                      <a:cubicBezTo>
                        <a:pt x="6625" y="9473"/>
                        <a:pt x="7469" y="8336"/>
                        <a:pt x="8157" y="7075"/>
                      </a:cubicBezTo>
                      <a:lnTo>
                        <a:pt x="7362" y="17914"/>
                      </a:lnTo>
                      <a:lnTo>
                        <a:pt x="16700" y="17911"/>
                      </a:lnTo>
                      <a:cubicBezTo>
                        <a:pt x="16644" y="17273"/>
                        <a:pt x="16578" y="16636"/>
                        <a:pt x="16502" y="16000"/>
                      </a:cubicBezTo>
                      <a:cubicBezTo>
                        <a:pt x="16418" y="15286"/>
                        <a:pt x="16321" y="14574"/>
                        <a:pt x="16212" y="13864"/>
                      </a:cubicBezTo>
                      <a:cubicBezTo>
                        <a:pt x="16338" y="13310"/>
                        <a:pt x="16477" y="12758"/>
                        <a:pt x="16630" y="12209"/>
                      </a:cubicBezTo>
                      <a:cubicBezTo>
                        <a:pt x="16862" y="11376"/>
                        <a:pt x="17124" y="10553"/>
                        <a:pt x="17415" y="9745"/>
                      </a:cubicBezTo>
                      <a:lnTo>
                        <a:pt x="18675" y="12975"/>
                      </a:lnTo>
                      <a:lnTo>
                        <a:pt x="16933" y="18527"/>
                      </a:lnTo>
                      <a:cubicBezTo>
                        <a:pt x="17079" y="19120"/>
                        <a:pt x="17218" y="19716"/>
                        <a:pt x="17350" y="20313"/>
                      </a:cubicBezTo>
                      <a:cubicBezTo>
                        <a:pt x="17445" y="20741"/>
                        <a:pt x="17537" y="21170"/>
                        <a:pt x="17625" y="21600"/>
                      </a:cubicBezTo>
                      <a:cubicBezTo>
                        <a:pt x="18309" y="20488"/>
                        <a:pt x="18962" y="19351"/>
                        <a:pt x="19582" y="18191"/>
                      </a:cubicBezTo>
                      <a:cubicBezTo>
                        <a:pt x="20163" y="17107"/>
                        <a:pt x="20715" y="16000"/>
                        <a:pt x="21135" y="14821"/>
                      </a:cubicBezTo>
                      <a:cubicBezTo>
                        <a:pt x="21247" y="14504"/>
                        <a:pt x="21350" y="14182"/>
                        <a:pt x="21410" y="13847"/>
                      </a:cubicBezTo>
                      <a:cubicBezTo>
                        <a:pt x="21600" y="12782"/>
                        <a:pt x="21349" y="11705"/>
                        <a:pt x="21104" y="10657"/>
                      </a:cubicBezTo>
                      <a:cubicBezTo>
                        <a:pt x="20795" y="9333"/>
                        <a:pt x="20479" y="7981"/>
                        <a:pt x="20171" y="6659"/>
                      </a:cubicBezTo>
                      <a:cubicBezTo>
                        <a:pt x="20038" y="6090"/>
                        <a:pt x="19903" y="5521"/>
                        <a:pt x="19748" y="4971"/>
                      </a:cubicBezTo>
                      <a:cubicBezTo>
                        <a:pt x="19601" y="4446"/>
                        <a:pt x="19431" y="3928"/>
                        <a:pt x="19192" y="3450"/>
                      </a:cubicBezTo>
                      <a:cubicBezTo>
                        <a:pt x="18583" y="2234"/>
                        <a:pt x="17585" y="1364"/>
                        <a:pt x="16472" y="789"/>
                      </a:cubicBezTo>
                      <a:cubicBezTo>
                        <a:pt x="16209" y="653"/>
                        <a:pt x="15940" y="534"/>
                        <a:pt x="15667" y="427"/>
                      </a:cubicBezTo>
                      <a:cubicBezTo>
                        <a:pt x="15441" y="338"/>
                        <a:pt x="15212" y="258"/>
                        <a:pt x="14979" y="199"/>
                      </a:cubicBezTo>
                      <a:cubicBezTo>
                        <a:pt x="14329" y="37"/>
                        <a:pt x="13662" y="47"/>
                        <a:pt x="13001" y="43"/>
                      </a:cubicBezTo>
                      <a:cubicBezTo>
                        <a:pt x="12390" y="41"/>
                        <a:pt x="11777" y="26"/>
                        <a:pt x="11163" y="0"/>
                      </a:cubicBez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06" name="Shape"/>
                <p:cNvSpPr/>
                <p:nvPr/>
              </p:nvSpPr>
              <p:spPr>
                <a:xfrm flipH="1">
                  <a:off x="1865458" y="-1"/>
                  <a:ext cx="1421649" cy="4615234"/>
                </a:xfrm>
                <a:custGeom>
                  <a:avLst/>
                  <a:gdLst/>
                  <a:ahLst/>
                  <a:cxnLst>
                    <a:cxn ang="0">
                      <a:pos x="wd2" y="hd2"/>
                    </a:cxn>
                    <a:cxn ang="5400000">
                      <a:pos x="wd2" y="hd2"/>
                    </a:cxn>
                    <a:cxn ang="10800000">
                      <a:pos x="wd2" y="hd2"/>
                    </a:cxn>
                    <a:cxn ang="16200000">
                      <a:pos x="wd2" y="hd2"/>
                    </a:cxn>
                  </a:cxnLst>
                  <a:rect l="0" t="0" r="r" b="b"/>
                  <a:pathLst>
                    <a:path w="21600" h="21597" extrusionOk="0">
                      <a:moveTo>
                        <a:pt x="4166" y="128"/>
                      </a:moveTo>
                      <a:lnTo>
                        <a:pt x="0" y="21320"/>
                      </a:lnTo>
                      <a:cubicBezTo>
                        <a:pt x="3568" y="21507"/>
                        <a:pt x="7181" y="21600"/>
                        <a:pt x="10800" y="21597"/>
                      </a:cubicBezTo>
                      <a:cubicBezTo>
                        <a:pt x="14421" y="21594"/>
                        <a:pt x="18034" y="21496"/>
                        <a:pt x="21600" y="21303"/>
                      </a:cubicBezTo>
                      <a:cubicBezTo>
                        <a:pt x="17268" y="20517"/>
                        <a:pt x="14003" y="19275"/>
                        <a:pt x="12406" y="17807"/>
                      </a:cubicBezTo>
                      <a:cubicBezTo>
                        <a:pt x="12078" y="17505"/>
                        <a:pt x="11824" y="17196"/>
                        <a:pt x="11674" y="16881"/>
                      </a:cubicBezTo>
                      <a:cubicBezTo>
                        <a:pt x="11227" y="15945"/>
                        <a:pt x="11691" y="15017"/>
                        <a:pt x="12139" y="14087"/>
                      </a:cubicBezTo>
                      <a:cubicBezTo>
                        <a:pt x="13436" y="11396"/>
                        <a:pt x="14605" y="8696"/>
                        <a:pt x="16561" y="6043"/>
                      </a:cubicBezTo>
                      <a:cubicBezTo>
                        <a:pt x="17319" y="5015"/>
                        <a:pt x="18195" y="3994"/>
                        <a:pt x="18640" y="2948"/>
                      </a:cubicBezTo>
                      <a:cubicBezTo>
                        <a:pt x="19056" y="1970"/>
                        <a:pt x="19090" y="981"/>
                        <a:pt x="18741" y="0"/>
                      </a:cubicBezTo>
                      <a:lnTo>
                        <a:pt x="4166" y="128"/>
                      </a:ln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sp>
          <p:nvSpPr>
            <p:cNvPr id="1109" name="Shape"/>
            <p:cNvSpPr/>
            <p:nvPr/>
          </p:nvSpPr>
          <p:spPr>
            <a:xfrm>
              <a:off x="2053509" y="2275586"/>
              <a:ext cx="963925" cy="29884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407"/>
                  </a:lnTo>
                  <a:lnTo>
                    <a:pt x="1989" y="21600"/>
                  </a:lnTo>
                  <a:lnTo>
                    <a:pt x="19176" y="19867"/>
                  </a:lnTo>
                  <a:lnTo>
                    <a:pt x="21600" y="0"/>
                  </a:lnTo>
                  <a:close/>
                </a:path>
              </a:pathLst>
            </a:custGeom>
            <a:solidFill>
              <a:srgbClr val="A6A6A6"/>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10" name="Shape"/>
            <p:cNvSpPr/>
            <p:nvPr/>
          </p:nvSpPr>
          <p:spPr>
            <a:xfrm flipH="1">
              <a:off x="2163833" y="2193035"/>
              <a:ext cx="752939" cy="842298"/>
            </a:xfrm>
            <a:custGeom>
              <a:avLst/>
              <a:gdLst/>
              <a:ahLst/>
              <a:cxnLst>
                <a:cxn ang="0">
                  <a:pos x="wd2" y="hd2"/>
                </a:cxn>
                <a:cxn ang="5400000">
                  <a:pos x="wd2" y="hd2"/>
                </a:cxn>
                <a:cxn ang="10800000">
                  <a:pos x="wd2" y="hd2"/>
                </a:cxn>
                <a:cxn ang="16200000">
                  <a:pos x="wd2" y="hd2"/>
                </a:cxn>
              </a:cxnLst>
              <a:rect l="0" t="0" r="r" b="b"/>
              <a:pathLst>
                <a:path w="21600" h="21600" extrusionOk="0">
                  <a:moveTo>
                    <a:pt x="2726" y="0"/>
                  </a:moveTo>
                  <a:cubicBezTo>
                    <a:pt x="2568" y="1299"/>
                    <a:pt x="2341" y="2590"/>
                    <a:pt x="2046" y="3870"/>
                  </a:cubicBezTo>
                  <a:cubicBezTo>
                    <a:pt x="1552" y="6020"/>
                    <a:pt x="867" y="8131"/>
                    <a:pt x="0" y="10184"/>
                  </a:cubicBezTo>
                  <a:lnTo>
                    <a:pt x="10993" y="21600"/>
                  </a:lnTo>
                  <a:lnTo>
                    <a:pt x="21600" y="10184"/>
                  </a:lnTo>
                  <a:cubicBezTo>
                    <a:pt x="20733" y="8131"/>
                    <a:pt x="20048" y="6020"/>
                    <a:pt x="19554" y="3870"/>
                  </a:cubicBezTo>
                  <a:cubicBezTo>
                    <a:pt x="19259" y="2590"/>
                    <a:pt x="19032" y="1299"/>
                    <a:pt x="18874" y="0"/>
                  </a:cubicBezTo>
                  <a:lnTo>
                    <a:pt x="2726" y="0"/>
                  </a:ln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11" name="Shape"/>
            <p:cNvSpPr/>
            <p:nvPr/>
          </p:nvSpPr>
          <p:spPr>
            <a:xfrm>
              <a:off x="1895289" y="2280718"/>
              <a:ext cx="1293134" cy="985063"/>
            </a:xfrm>
            <a:custGeom>
              <a:avLst/>
              <a:gdLst/>
              <a:ahLst/>
              <a:cxnLst>
                <a:cxn ang="0">
                  <a:pos x="wd2" y="hd2"/>
                </a:cxn>
                <a:cxn ang="5400000">
                  <a:pos x="wd2" y="hd2"/>
                </a:cxn>
                <a:cxn ang="10800000">
                  <a:pos x="wd2" y="hd2"/>
                </a:cxn>
                <a:cxn ang="16200000">
                  <a:pos x="wd2" y="hd2"/>
                </a:cxn>
              </a:cxnLst>
              <a:rect l="0" t="0" r="r" b="b"/>
              <a:pathLst>
                <a:path w="21600" h="21600" extrusionOk="0">
                  <a:moveTo>
                    <a:pt x="18626" y="0"/>
                  </a:moveTo>
                  <a:lnTo>
                    <a:pt x="10590" y="16423"/>
                  </a:lnTo>
                  <a:lnTo>
                    <a:pt x="2694" y="343"/>
                  </a:lnTo>
                  <a:lnTo>
                    <a:pt x="0" y="4026"/>
                  </a:lnTo>
                  <a:lnTo>
                    <a:pt x="4978" y="21600"/>
                  </a:lnTo>
                  <a:lnTo>
                    <a:pt x="10618" y="16558"/>
                  </a:lnTo>
                  <a:lnTo>
                    <a:pt x="17582" y="21478"/>
                  </a:lnTo>
                  <a:lnTo>
                    <a:pt x="21600" y="4773"/>
                  </a:lnTo>
                  <a:lnTo>
                    <a:pt x="18626"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12" name="Shape"/>
            <p:cNvSpPr/>
            <p:nvPr/>
          </p:nvSpPr>
          <p:spPr>
            <a:xfrm flipH="1">
              <a:off x="1651744" y="518171"/>
              <a:ext cx="1776853" cy="1969382"/>
            </a:xfrm>
            <a:custGeom>
              <a:avLst/>
              <a:gdLst/>
              <a:ahLst/>
              <a:cxnLst>
                <a:cxn ang="0">
                  <a:pos x="wd2" y="hd2"/>
                </a:cxn>
                <a:cxn ang="5400000">
                  <a:pos x="wd2" y="hd2"/>
                </a:cxn>
                <a:cxn ang="10800000">
                  <a:pos x="wd2" y="hd2"/>
                </a:cxn>
                <a:cxn ang="16200000">
                  <a:pos x="wd2" y="hd2"/>
                </a:cxn>
              </a:cxnLst>
              <a:rect l="0" t="0" r="r" b="b"/>
              <a:pathLst>
                <a:path w="21319" h="21543" extrusionOk="0">
                  <a:moveTo>
                    <a:pt x="13300" y="0"/>
                  </a:moveTo>
                  <a:cubicBezTo>
                    <a:pt x="12956" y="318"/>
                    <a:pt x="12587" y="607"/>
                    <a:pt x="12192" y="871"/>
                  </a:cubicBezTo>
                  <a:cubicBezTo>
                    <a:pt x="11552" y="1300"/>
                    <a:pt x="10851" y="1648"/>
                    <a:pt x="10112" y="1913"/>
                  </a:cubicBezTo>
                  <a:cubicBezTo>
                    <a:pt x="10319" y="1723"/>
                    <a:pt x="10459" y="1484"/>
                    <a:pt x="10514" y="1221"/>
                  </a:cubicBezTo>
                  <a:cubicBezTo>
                    <a:pt x="10558" y="1008"/>
                    <a:pt x="10548" y="786"/>
                    <a:pt x="10478" y="578"/>
                  </a:cubicBezTo>
                  <a:cubicBezTo>
                    <a:pt x="9313" y="1174"/>
                    <a:pt x="8059" y="1612"/>
                    <a:pt x="6754" y="1872"/>
                  </a:cubicBezTo>
                  <a:cubicBezTo>
                    <a:pt x="5463" y="2131"/>
                    <a:pt x="4134" y="2217"/>
                    <a:pt x="2816" y="2125"/>
                  </a:cubicBezTo>
                  <a:cubicBezTo>
                    <a:pt x="2220" y="3390"/>
                    <a:pt x="1861" y="4718"/>
                    <a:pt x="1656" y="6065"/>
                  </a:cubicBezTo>
                  <a:cubicBezTo>
                    <a:pt x="1642" y="6361"/>
                    <a:pt x="1604" y="6650"/>
                    <a:pt x="1530" y="6928"/>
                  </a:cubicBezTo>
                  <a:cubicBezTo>
                    <a:pt x="1397" y="8433"/>
                    <a:pt x="1483" y="9954"/>
                    <a:pt x="1843" y="11446"/>
                  </a:cubicBezTo>
                  <a:cubicBezTo>
                    <a:pt x="1911" y="11727"/>
                    <a:pt x="1990" y="12009"/>
                    <a:pt x="2075" y="12285"/>
                  </a:cubicBezTo>
                  <a:cubicBezTo>
                    <a:pt x="1592" y="10912"/>
                    <a:pt x="1201" y="9521"/>
                    <a:pt x="861" y="8125"/>
                  </a:cubicBezTo>
                  <a:cubicBezTo>
                    <a:pt x="719" y="8264"/>
                    <a:pt x="567" y="8397"/>
                    <a:pt x="441" y="8548"/>
                  </a:cubicBezTo>
                  <a:cubicBezTo>
                    <a:pt x="-143" y="9252"/>
                    <a:pt x="-78" y="10170"/>
                    <a:pt x="236" y="10966"/>
                  </a:cubicBezTo>
                  <a:cubicBezTo>
                    <a:pt x="568" y="11810"/>
                    <a:pt x="1180" y="12555"/>
                    <a:pt x="2039" y="13083"/>
                  </a:cubicBezTo>
                  <a:cubicBezTo>
                    <a:pt x="2855" y="15320"/>
                    <a:pt x="4137" y="17291"/>
                    <a:pt x="5745" y="18953"/>
                  </a:cubicBezTo>
                  <a:cubicBezTo>
                    <a:pt x="7014" y="20263"/>
                    <a:pt x="8613" y="21485"/>
                    <a:pt x="10657" y="21541"/>
                  </a:cubicBezTo>
                  <a:cubicBezTo>
                    <a:pt x="12760" y="21600"/>
                    <a:pt x="14461" y="20433"/>
                    <a:pt x="15773" y="19124"/>
                  </a:cubicBezTo>
                  <a:cubicBezTo>
                    <a:pt x="17429" y="17472"/>
                    <a:pt x="18669" y="15428"/>
                    <a:pt x="19274" y="13083"/>
                  </a:cubicBezTo>
                  <a:cubicBezTo>
                    <a:pt x="20133" y="12555"/>
                    <a:pt x="20754" y="11810"/>
                    <a:pt x="21086" y="10966"/>
                  </a:cubicBezTo>
                  <a:cubicBezTo>
                    <a:pt x="21400" y="10170"/>
                    <a:pt x="21457" y="9252"/>
                    <a:pt x="20872" y="8548"/>
                  </a:cubicBezTo>
                  <a:cubicBezTo>
                    <a:pt x="20784" y="8443"/>
                    <a:pt x="20679" y="8350"/>
                    <a:pt x="20577" y="8255"/>
                  </a:cubicBezTo>
                  <a:cubicBezTo>
                    <a:pt x="20300" y="9250"/>
                    <a:pt x="19967" y="10231"/>
                    <a:pt x="19506" y="11178"/>
                  </a:cubicBezTo>
                  <a:cubicBezTo>
                    <a:pt x="19685" y="9686"/>
                    <a:pt x="19673" y="8203"/>
                    <a:pt x="19497" y="6749"/>
                  </a:cubicBezTo>
                  <a:cubicBezTo>
                    <a:pt x="19314" y="5236"/>
                    <a:pt x="18945" y="3701"/>
                    <a:pt x="17943" y="2418"/>
                  </a:cubicBezTo>
                  <a:cubicBezTo>
                    <a:pt x="16861" y="1032"/>
                    <a:pt x="15158" y="148"/>
                    <a:pt x="13300" y="0"/>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13" name="Shape"/>
            <p:cNvSpPr/>
            <p:nvPr/>
          </p:nvSpPr>
          <p:spPr>
            <a:xfrm flipH="1">
              <a:off x="1659614" y="0"/>
              <a:ext cx="1760984" cy="1641227"/>
            </a:xfrm>
            <a:custGeom>
              <a:avLst/>
              <a:gdLst/>
              <a:ahLst/>
              <a:cxnLst>
                <a:cxn ang="0">
                  <a:pos x="wd2" y="hd2"/>
                </a:cxn>
                <a:cxn ang="5400000">
                  <a:pos x="wd2" y="hd2"/>
                </a:cxn>
                <a:cxn ang="10800000">
                  <a:pos x="wd2" y="hd2"/>
                </a:cxn>
                <a:cxn ang="16200000">
                  <a:pos x="wd2" y="hd2"/>
                </a:cxn>
              </a:cxnLst>
              <a:rect l="0" t="0" r="r" b="b"/>
              <a:pathLst>
                <a:path w="21174" h="19990" extrusionOk="0">
                  <a:moveTo>
                    <a:pt x="10403" y="6958"/>
                  </a:moveTo>
                  <a:cubicBezTo>
                    <a:pt x="9235" y="7621"/>
                    <a:pt x="7977" y="8106"/>
                    <a:pt x="6669" y="8396"/>
                  </a:cubicBezTo>
                  <a:cubicBezTo>
                    <a:pt x="5375" y="8684"/>
                    <a:pt x="4047" y="8778"/>
                    <a:pt x="2726" y="8675"/>
                  </a:cubicBezTo>
                  <a:cubicBezTo>
                    <a:pt x="1338" y="11949"/>
                    <a:pt x="997" y="15580"/>
                    <a:pt x="1752" y="19060"/>
                  </a:cubicBezTo>
                  <a:cubicBezTo>
                    <a:pt x="1819" y="19372"/>
                    <a:pt x="1896" y="19682"/>
                    <a:pt x="1981" y="19990"/>
                  </a:cubicBezTo>
                  <a:cubicBezTo>
                    <a:pt x="1362" y="18037"/>
                    <a:pt x="861" y="16058"/>
                    <a:pt x="476" y="14065"/>
                  </a:cubicBezTo>
                  <a:cubicBezTo>
                    <a:pt x="-15" y="11518"/>
                    <a:pt x="-311" y="8872"/>
                    <a:pt x="531" y="6418"/>
                  </a:cubicBezTo>
                  <a:cubicBezTo>
                    <a:pt x="2421" y="911"/>
                    <a:pt x="8698" y="-1610"/>
                    <a:pt x="13800" y="1089"/>
                  </a:cubicBezTo>
                  <a:cubicBezTo>
                    <a:pt x="15692" y="966"/>
                    <a:pt x="17519" y="1694"/>
                    <a:pt x="18818" y="3045"/>
                  </a:cubicBezTo>
                  <a:cubicBezTo>
                    <a:pt x="20470" y="4764"/>
                    <a:pt x="21050" y="7209"/>
                    <a:pt x="21155" y="9649"/>
                  </a:cubicBezTo>
                  <a:cubicBezTo>
                    <a:pt x="21289" y="12776"/>
                    <a:pt x="20707" y="15889"/>
                    <a:pt x="19448" y="18762"/>
                  </a:cubicBezTo>
                  <a:cubicBezTo>
                    <a:pt x="19627" y="17100"/>
                    <a:pt x="19622" y="15449"/>
                    <a:pt x="19446" y="13830"/>
                  </a:cubicBezTo>
                  <a:cubicBezTo>
                    <a:pt x="19263" y="12145"/>
                    <a:pt x="18886" y="10429"/>
                    <a:pt x="17881" y="9000"/>
                  </a:cubicBezTo>
                  <a:cubicBezTo>
                    <a:pt x="16797" y="7457"/>
                    <a:pt x="15098" y="6473"/>
                    <a:pt x="13235" y="6308"/>
                  </a:cubicBezTo>
                  <a:cubicBezTo>
                    <a:pt x="12891" y="6662"/>
                    <a:pt x="12519" y="6987"/>
                    <a:pt x="12124" y="7281"/>
                  </a:cubicBezTo>
                  <a:cubicBezTo>
                    <a:pt x="11482" y="7759"/>
                    <a:pt x="10781" y="8150"/>
                    <a:pt x="10040" y="8446"/>
                  </a:cubicBezTo>
                  <a:cubicBezTo>
                    <a:pt x="10248" y="8234"/>
                    <a:pt x="10388" y="7965"/>
                    <a:pt x="10443" y="7672"/>
                  </a:cubicBezTo>
                  <a:cubicBezTo>
                    <a:pt x="10487" y="7434"/>
                    <a:pt x="10473" y="7189"/>
                    <a:pt x="10403" y="6958"/>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Rectangle"/>
          <p:cNvSpPr/>
          <p:nvPr/>
        </p:nvSpPr>
        <p:spPr>
          <a:xfrm>
            <a:off x="11415082" y="891287"/>
            <a:ext cx="12949434"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119" name="Arrow"/>
          <p:cNvSpPr/>
          <p:nvPr/>
        </p:nvSpPr>
        <p:spPr>
          <a:xfrm rot="5400000">
            <a:off x="12598075" y="12197247"/>
            <a:ext cx="1026076" cy="960208"/>
          </a:xfrm>
          <a:prstGeom prst="rightArrow">
            <a:avLst>
              <a:gd name="adj1" fmla="val 50676"/>
              <a:gd name="adj2" fmla="val 58115"/>
            </a:avLst>
          </a:prstGeom>
          <a:solidFill>
            <a:schemeClr val="accent5"/>
          </a:solidFill>
          <a:ln w="12700">
            <a:miter lim="400000"/>
          </a:ln>
        </p:spPr>
        <p:txBody>
          <a:bodyPr lIns="45719" rIns="45719" anchor="ctr"/>
          <a:lstStyle/>
          <a:p>
            <a:pPr algn="ctr" defTabSz="1828433">
              <a:defRPr sz="3000">
                <a:solidFill>
                  <a:srgbClr val="FFFFFF"/>
                </a:solidFill>
                <a:latin typeface="Montserrat Light"/>
                <a:ea typeface="Montserrat Light"/>
                <a:cs typeface="Montserrat Light"/>
                <a:sym typeface="Montserrat Light"/>
              </a:defRPr>
            </a:pPr>
            <a:endParaRPr/>
          </a:p>
        </p:txBody>
      </p:sp>
      <p:grpSp>
        <p:nvGrpSpPr>
          <p:cNvPr id="1127" name="Group"/>
          <p:cNvGrpSpPr/>
          <p:nvPr/>
        </p:nvGrpSpPr>
        <p:grpSpPr>
          <a:xfrm>
            <a:off x="9020742" y="6610244"/>
            <a:ext cx="8180742" cy="5555583"/>
            <a:chOff x="0" y="0"/>
            <a:chExt cx="8180740" cy="5555581"/>
          </a:xfrm>
        </p:grpSpPr>
        <p:sp>
          <p:nvSpPr>
            <p:cNvPr id="1120" name="Shape"/>
            <p:cNvSpPr/>
            <p:nvPr/>
          </p:nvSpPr>
          <p:spPr>
            <a:xfrm>
              <a:off x="2687549" y="4018805"/>
              <a:ext cx="2805642" cy="12504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0721" y="21600"/>
                  </a:lnTo>
                  <a:lnTo>
                    <a:pt x="879" y="21600"/>
                  </a:lnTo>
                  <a:lnTo>
                    <a:pt x="0" y="0"/>
                  </a:ln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1" name="Oval"/>
            <p:cNvSpPr/>
            <p:nvPr/>
          </p:nvSpPr>
          <p:spPr>
            <a:xfrm>
              <a:off x="2804343" y="4982987"/>
              <a:ext cx="2572054" cy="572595"/>
            </a:xfrm>
            <a:prstGeom prst="ellipse">
              <a:avLst/>
            </a:prstGeom>
            <a:solidFill>
              <a:srgbClr val="808080"/>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2" name="Shape"/>
            <p:cNvSpPr/>
            <p:nvPr/>
          </p:nvSpPr>
          <p:spPr>
            <a:xfrm>
              <a:off x="20763" y="629380"/>
              <a:ext cx="8139214" cy="37443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4437" y="21600"/>
                  </a:lnTo>
                  <a:lnTo>
                    <a:pt x="7163" y="21600"/>
                  </a:lnTo>
                  <a:lnTo>
                    <a:pt x="0" y="0"/>
                  </a:lnTo>
                  <a:close/>
                </a:path>
              </a:pathLst>
            </a:custGeom>
            <a:solidFill>
              <a:srgbClr val="A6A6A6"/>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3" name="Oval"/>
            <p:cNvSpPr/>
            <p:nvPr/>
          </p:nvSpPr>
          <p:spPr>
            <a:xfrm>
              <a:off x="0" y="0"/>
              <a:ext cx="8180742" cy="1134542"/>
            </a:xfrm>
            <a:prstGeom prst="ellipse">
              <a:avLst/>
            </a:prstGeom>
            <a:solidFill>
              <a:srgbClr val="808080"/>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4" name="Oval"/>
            <p:cNvSpPr/>
            <p:nvPr/>
          </p:nvSpPr>
          <p:spPr>
            <a:xfrm>
              <a:off x="330915" y="170359"/>
              <a:ext cx="7518911" cy="908581"/>
            </a:xfrm>
            <a:prstGeom prst="ellipse">
              <a:avLst/>
            </a:prstGeom>
            <a:solidFill>
              <a:srgbClr val="D9D9D9"/>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5" name="Oval"/>
            <p:cNvSpPr/>
            <p:nvPr/>
          </p:nvSpPr>
          <p:spPr>
            <a:xfrm>
              <a:off x="2725182" y="4047199"/>
              <a:ext cx="2730375" cy="608087"/>
            </a:xfrm>
            <a:prstGeom prst="ellipse">
              <a:avLst/>
            </a:prstGeom>
            <a:solidFill>
              <a:srgbClr val="A6A6A6"/>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6" name="Shape"/>
            <p:cNvSpPr/>
            <p:nvPr/>
          </p:nvSpPr>
          <p:spPr>
            <a:xfrm>
              <a:off x="660532" y="1003222"/>
              <a:ext cx="2770604" cy="3505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760" y="20946"/>
                  </a:lnTo>
                  <a:cubicBezTo>
                    <a:pt x="18463" y="21152"/>
                    <a:pt x="19190" y="21312"/>
                    <a:pt x="19932" y="21426"/>
                  </a:cubicBezTo>
                  <a:cubicBezTo>
                    <a:pt x="20482" y="21510"/>
                    <a:pt x="21039" y="21568"/>
                    <a:pt x="21600" y="21600"/>
                  </a:cubicBezTo>
                  <a:lnTo>
                    <a:pt x="7139" y="848"/>
                  </a:lnTo>
                  <a:cubicBezTo>
                    <a:pt x="6016" y="785"/>
                    <a:pt x="4897" y="689"/>
                    <a:pt x="3785" y="562"/>
                  </a:cubicBezTo>
                  <a:cubicBezTo>
                    <a:pt x="2512" y="416"/>
                    <a:pt x="1249" y="229"/>
                    <a:pt x="0" y="0"/>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3000">
                  <a:solidFill>
                    <a:srgbClr val="FFFFFF"/>
                  </a:solidFill>
                  <a:latin typeface="Montserrat Light"/>
                  <a:ea typeface="Montserrat Light"/>
                  <a:cs typeface="Montserrat Light"/>
                  <a:sym typeface="Montserrat Light"/>
                </a:defRPr>
              </a:pPr>
              <a:endParaRPr/>
            </a:p>
          </p:txBody>
        </p:sp>
      </p:grpSp>
      <p:sp>
        <p:nvSpPr>
          <p:cNvPr id="1128" name="Circle"/>
          <p:cNvSpPr/>
          <p:nvPr/>
        </p:nvSpPr>
        <p:spPr>
          <a:xfrm>
            <a:off x="9957196" y="5728680"/>
            <a:ext cx="1746231" cy="1744767"/>
          </a:xfrm>
          <a:prstGeom prst="ellipse">
            <a:avLst/>
          </a:prstGeom>
          <a:solidFill>
            <a:schemeClr val="accent2"/>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29" name="Circle"/>
          <p:cNvSpPr/>
          <p:nvPr/>
        </p:nvSpPr>
        <p:spPr>
          <a:xfrm>
            <a:off x="9405632" y="3508371"/>
            <a:ext cx="2043369" cy="2043369"/>
          </a:xfrm>
          <a:prstGeom prst="ellipse">
            <a:avLst/>
          </a:prstGeom>
          <a:solidFill>
            <a:srgbClr val="C22B49"/>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0" name="Oval"/>
          <p:cNvSpPr/>
          <p:nvPr/>
        </p:nvSpPr>
        <p:spPr>
          <a:xfrm>
            <a:off x="12280744" y="6186824"/>
            <a:ext cx="1362524" cy="1342352"/>
          </a:xfrm>
          <a:prstGeom prst="ellipse">
            <a:avLst/>
          </a:prstGeom>
          <a:solidFill>
            <a:srgbClr val="E08428"/>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1" name="Circle"/>
          <p:cNvSpPr/>
          <p:nvPr/>
        </p:nvSpPr>
        <p:spPr>
          <a:xfrm rot="19629551">
            <a:off x="8170085" y="5079942"/>
            <a:ext cx="1408109" cy="1406647"/>
          </a:xfrm>
          <a:prstGeom prst="ellipse">
            <a:avLst/>
          </a:prstGeom>
          <a:solidFill>
            <a:srgbClr val="F1C058"/>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2" name="Circle"/>
          <p:cNvSpPr/>
          <p:nvPr/>
        </p:nvSpPr>
        <p:spPr>
          <a:xfrm>
            <a:off x="14220584" y="5182992"/>
            <a:ext cx="2195597" cy="2194131"/>
          </a:xfrm>
          <a:prstGeom prst="ellipse">
            <a:avLst/>
          </a:prstGeom>
          <a:solidFill>
            <a:schemeClr val="accent2">
              <a:hueOff val="-2473793"/>
              <a:satOff val="-50209"/>
              <a:lumOff val="23543"/>
            </a:schemeClr>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3" name="Circle"/>
          <p:cNvSpPr/>
          <p:nvPr/>
        </p:nvSpPr>
        <p:spPr>
          <a:xfrm>
            <a:off x="13196161" y="5041010"/>
            <a:ext cx="1062669" cy="1061205"/>
          </a:xfrm>
          <a:prstGeom prst="ellipse">
            <a:avLst/>
          </a:prstGeom>
          <a:solidFill>
            <a:schemeClr val="accent1"/>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4" name="Circle"/>
          <p:cNvSpPr/>
          <p:nvPr/>
        </p:nvSpPr>
        <p:spPr>
          <a:xfrm>
            <a:off x="13163996" y="3595135"/>
            <a:ext cx="1115363" cy="1116829"/>
          </a:xfrm>
          <a:prstGeom prst="ellipse">
            <a:avLst/>
          </a:prstGeom>
          <a:blipFill>
            <a:blip r:embed="rId4"/>
          </a:blipFill>
          <a:ln w="12700">
            <a:miter lim="400000"/>
          </a:ln>
          <a:effectLst>
            <a:outerShdw blurRad="63500" dist="12700" rotWithShape="0">
              <a:srgbClr val="000000">
                <a:alpha val="50000"/>
              </a:srgbClr>
            </a:outerShdw>
          </a:effectLst>
        </p:spPr>
        <p:txBody>
          <a:bodyPr lIns="45719" rIns="45719" anchor="ctr"/>
          <a:lstStyle/>
          <a:p>
            <a:pPr algn="ctr">
              <a:defRPr sz="3200">
                <a:solidFill>
                  <a:srgbClr val="FFFFFF"/>
                </a:solidFill>
                <a:latin typeface="+mn-lt"/>
                <a:ea typeface="+mn-ea"/>
                <a:cs typeface="+mn-cs"/>
                <a:sym typeface="Helvetica Light"/>
              </a:defRPr>
            </a:pPr>
            <a:endParaRPr/>
          </a:p>
        </p:txBody>
      </p:sp>
      <p:sp>
        <p:nvSpPr>
          <p:cNvPr id="1135" name="Circle"/>
          <p:cNvSpPr/>
          <p:nvPr/>
        </p:nvSpPr>
        <p:spPr>
          <a:xfrm>
            <a:off x="11610977" y="4757337"/>
            <a:ext cx="1141711" cy="1140247"/>
          </a:xfrm>
          <a:prstGeom prst="ellipse">
            <a:avLst/>
          </a:prstGeom>
          <a:solidFill>
            <a:schemeClr val="accent3">
              <a:satOff val="18648"/>
              <a:lumOff val="5971"/>
            </a:schemeClr>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6" name="Circle"/>
          <p:cNvSpPr/>
          <p:nvPr/>
        </p:nvSpPr>
        <p:spPr>
          <a:xfrm rot="1281251">
            <a:off x="17013479" y="5580553"/>
            <a:ext cx="1138783" cy="1141711"/>
          </a:xfrm>
          <a:prstGeom prst="ellipse">
            <a:avLst/>
          </a:prstGeom>
          <a:solidFill>
            <a:srgbClr val="E08428"/>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7" name="Circle"/>
          <p:cNvSpPr/>
          <p:nvPr/>
        </p:nvSpPr>
        <p:spPr>
          <a:xfrm>
            <a:off x="16082224" y="4374322"/>
            <a:ext cx="939717" cy="941179"/>
          </a:xfrm>
          <a:prstGeom prst="ellipse">
            <a:avLst/>
          </a:prstGeom>
          <a:solidFill>
            <a:srgbClr val="C22B49"/>
          </a:solidFill>
          <a:ln w="12700">
            <a:miter lim="400000"/>
          </a:ln>
        </p:spPr>
        <p:txBody>
          <a:bodyPr lIns="45719" rIns="45719" anchor="ctr"/>
          <a:lstStyle/>
          <a:p>
            <a:pPr algn="l" defTabSz="1828433">
              <a:defRPr sz="3000">
                <a:solidFill>
                  <a:srgbClr val="FFFFFF"/>
                </a:solidFill>
                <a:latin typeface="Montserrat Light"/>
                <a:ea typeface="Montserrat Light"/>
                <a:cs typeface="Montserrat Light"/>
                <a:sym typeface="Montserrat Light"/>
              </a:defRPr>
            </a:pPr>
            <a:endParaRPr/>
          </a:p>
        </p:txBody>
      </p:sp>
      <p:sp>
        <p:nvSpPr>
          <p:cNvPr id="1138" name="การประยุกต์ ปรับปรุง เปลี่ยนแปลง และพัฒนางานในองค์การ เพื่อส่งเสริมสนับสนุนการนำความรู้ประสบการณ์ไปประยุกต์ใช้ และนำผลการประเมินมาพิจารณาปรับแก้เพื่อการพัฒนาหน่วยงาน"/>
          <p:cNvSpPr txBox="1"/>
          <p:nvPr/>
        </p:nvSpPr>
        <p:spPr>
          <a:xfrm>
            <a:off x="1102080" y="8564053"/>
            <a:ext cx="8454277" cy="29954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08744" tIns="108744" rIns="108744" bIns="108744">
            <a:spAutoFit/>
          </a:bodyPr>
          <a:lstStyle>
            <a:lvl1pPr algn="r" defTabSz="1087636">
              <a:spcBef>
                <a:spcPts val="500"/>
              </a:spcBef>
              <a:defRPr sz="4200">
                <a:solidFill>
                  <a:srgbClr val="2A2A2A"/>
                </a:solidFill>
              </a:defRPr>
            </a:lvl1pPr>
          </a:lstStyle>
          <a:p>
            <a:r>
              <a:t>การประยุกต์ ปรับปรุง เปลี่ยนแปลง และพัฒนางานในองค์การ เพื่อส่งเสริมสนับสนุนการนำความรู้ประสบการณ์ไปประยุกต์ใช้ และนำผลการประเมินมาพิจารณาปรับแก้เพื่อการพัฒนาหน่วยงาน</a:t>
            </a:r>
          </a:p>
        </p:txBody>
      </p:sp>
      <p:sp>
        <p:nvSpPr>
          <p:cNvPr id="1139" name="การประยุกต์/ปรับปรุง (Application)"/>
          <p:cNvSpPr txBox="1"/>
          <p:nvPr/>
        </p:nvSpPr>
        <p:spPr>
          <a:xfrm>
            <a:off x="12737895" y="988121"/>
            <a:ext cx="10974020" cy="1456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300" b="1">
                <a:solidFill>
                  <a:srgbClr val="FFFFFF"/>
                </a:solidFill>
              </a:defRPr>
            </a:lvl1pPr>
          </a:lstStyle>
          <a:p>
            <a:r>
              <a:t>การประยุกต์/ปรับปรุง (Application)</a:t>
            </a:r>
          </a:p>
        </p:txBody>
      </p:sp>
      <p:sp>
        <p:nvSpPr>
          <p:cNvPr id="1140" name="Shape"/>
          <p:cNvSpPr/>
          <p:nvPr/>
        </p:nvSpPr>
        <p:spPr>
          <a:xfrm>
            <a:off x="9957458" y="4060929"/>
            <a:ext cx="939717" cy="938253"/>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09" y="21600"/>
                  <a:pt x="0" y="16791"/>
                  <a:pt x="0" y="10800"/>
                </a:cubicBezTo>
                <a:cubicBezTo>
                  <a:pt x="0" y="4809"/>
                  <a:pt x="4809" y="0"/>
                  <a:pt x="10800" y="0"/>
                </a:cubicBezTo>
                <a:cubicBezTo>
                  <a:pt x="16791" y="0"/>
                  <a:pt x="21600" y="4809"/>
                  <a:pt x="21600" y="10800"/>
                </a:cubicBezTo>
                <a:cubicBezTo>
                  <a:pt x="21600" y="16791"/>
                  <a:pt x="16791" y="21600"/>
                  <a:pt x="10800" y="21600"/>
                </a:cubicBezTo>
                <a:moveTo>
                  <a:pt x="10800" y="2025"/>
                </a:moveTo>
                <a:cubicBezTo>
                  <a:pt x="5991" y="2025"/>
                  <a:pt x="2025" y="5991"/>
                  <a:pt x="2025" y="10800"/>
                </a:cubicBezTo>
                <a:cubicBezTo>
                  <a:pt x="2025" y="15609"/>
                  <a:pt x="5991" y="19575"/>
                  <a:pt x="10800" y="19575"/>
                </a:cubicBezTo>
                <a:cubicBezTo>
                  <a:pt x="15609" y="19575"/>
                  <a:pt x="19575" y="15609"/>
                  <a:pt x="19575" y="10800"/>
                </a:cubicBezTo>
                <a:cubicBezTo>
                  <a:pt x="19575" y="5991"/>
                  <a:pt x="15609" y="2025"/>
                  <a:pt x="10800" y="2025"/>
                </a:cubicBezTo>
                <a:moveTo>
                  <a:pt x="10800" y="17213"/>
                </a:moveTo>
                <a:cubicBezTo>
                  <a:pt x="7256" y="17213"/>
                  <a:pt x="4387" y="14344"/>
                  <a:pt x="4387" y="10800"/>
                </a:cubicBezTo>
                <a:cubicBezTo>
                  <a:pt x="4387" y="7256"/>
                  <a:pt x="7256" y="4387"/>
                  <a:pt x="10800" y="4387"/>
                </a:cubicBezTo>
                <a:cubicBezTo>
                  <a:pt x="14344" y="4387"/>
                  <a:pt x="17213" y="7256"/>
                  <a:pt x="17213" y="10800"/>
                </a:cubicBezTo>
                <a:cubicBezTo>
                  <a:pt x="17213" y="14344"/>
                  <a:pt x="14344" y="17213"/>
                  <a:pt x="10800" y="17213"/>
                </a:cubicBezTo>
                <a:moveTo>
                  <a:pt x="10800" y="6412"/>
                </a:moveTo>
                <a:cubicBezTo>
                  <a:pt x="8353" y="6412"/>
                  <a:pt x="6412" y="8353"/>
                  <a:pt x="6412" y="10800"/>
                </a:cubicBezTo>
                <a:cubicBezTo>
                  <a:pt x="6412" y="13247"/>
                  <a:pt x="8353" y="15187"/>
                  <a:pt x="10800" y="15187"/>
                </a:cubicBezTo>
                <a:cubicBezTo>
                  <a:pt x="13247" y="15187"/>
                  <a:pt x="15188" y="13247"/>
                  <a:pt x="15188" y="10800"/>
                </a:cubicBezTo>
                <a:cubicBezTo>
                  <a:pt x="15188" y="8353"/>
                  <a:pt x="13247" y="6412"/>
                  <a:pt x="10800" y="6412"/>
                </a:cubicBezTo>
                <a:moveTo>
                  <a:pt x="10800" y="12825"/>
                </a:moveTo>
                <a:cubicBezTo>
                  <a:pt x="9703" y="12825"/>
                  <a:pt x="8775" y="11897"/>
                  <a:pt x="8775" y="10800"/>
                </a:cubicBezTo>
                <a:cubicBezTo>
                  <a:pt x="8775" y="9703"/>
                  <a:pt x="9703" y="8775"/>
                  <a:pt x="10800" y="8775"/>
                </a:cubicBezTo>
                <a:cubicBezTo>
                  <a:pt x="11897" y="8775"/>
                  <a:pt x="12825" y="9703"/>
                  <a:pt x="12825" y="10800"/>
                </a:cubicBezTo>
                <a:cubicBezTo>
                  <a:pt x="12825" y="11897"/>
                  <a:pt x="11897" y="12825"/>
                  <a:pt x="10800" y="12825"/>
                </a:cubicBezTo>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141" name="Shape"/>
          <p:cNvSpPr/>
          <p:nvPr/>
        </p:nvSpPr>
        <p:spPr>
          <a:xfrm>
            <a:off x="14785540" y="5840365"/>
            <a:ext cx="1116862" cy="87938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21600"/>
                  <a:pt x="21600" y="16772"/>
                  <a:pt x="21165" y="16324"/>
                </a:cubicBezTo>
                <a:cubicBezTo>
                  <a:pt x="20818" y="15876"/>
                  <a:pt x="20079" y="15030"/>
                  <a:pt x="18471" y="14582"/>
                </a:cubicBezTo>
                <a:cubicBezTo>
                  <a:pt x="16950" y="13687"/>
                  <a:pt x="16167" y="12791"/>
                  <a:pt x="16167" y="11497"/>
                </a:cubicBezTo>
                <a:cubicBezTo>
                  <a:pt x="16167" y="10601"/>
                  <a:pt x="16950" y="11049"/>
                  <a:pt x="16950" y="9755"/>
                </a:cubicBezTo>
                <a:cubicBezTo>
                  <a:pt x="16950" y="8859"/>
                  <a:pt x="17732" y="9755"/>
                  <a:pt x="17732" y="7913"/>
                </a:cubicBezTo>
                <a:cubicBezTo>
                  <a:pt x="17732" y="7515"/>
                  <a:pt x="17341" y="7515"/>
                  <a:pt x="17341" y="7515"/>
                </a:cubicBezTo>
                <a:cubicBezTo>
                  <a:pt x="17341" y="7515"/>
                  <a:pt x="17732" y="6619"/>
                  <a:pt x="17732" y="5724"/>
                </a:cubicBezTo>
                <a:cubicBezTo>
                  <a:pt x="17732" y="4877"/>
                  <a:pt x="17341" y="3086"/>
                  <a:pt x="15037" y="3086"/>
                </a:cubicBezTo>
                <a:cubicBezTo>
                  <a:pt x="12734" y="3086"/>
                  <a:pt x="12343" y="4877"/>
                  <a:pt x="12343" y="5724"/>
                </a:cubicBezTo>
                <a:cubicBezTo>
                  <a:pt x="12343" y="6619"/>
                  <a:pt x="12734" y="7515"/>
                  <a:pt x="12734" y="7515"/>
                </a:cubicBezTo>
                <a:cubicBezTo>
                  <a:pt x="12734" y="7515"/>
                  <a:pt x="12343" y="7515"/>
                  <a:pt x="12343" y="7913"/>
                </a:cubicBezTo>
                <a:cubicBezTo>
                  <a:pt x="12343" y="9755"/>
                  <a:pt x="12734" y="8859"/>
                  <a:pt x="13125" y="9755"/>
                </a:cubicBezTo>
                <a:cubicBezTo>
                  <a:pt x="13125" y="11049"/>
                  <a:pt x="13516" y="10601"/>
                  <a:pt x="13516" y="11497"/>
                </a:cubicBezTo>
                <a:cubicBezTo>
                  <a:pt x="13516" y="12393"/>
                  <a:pt x="13516" y="13239"/>
                  <a:pt x="12734" y="13687"/>
                </a:cubicBezTo>
                <a:cubicBezTo>
                  <a:pt x="16167" y="15876"/>
                  <a:pt x="16559" y="15876"/>
                  <a:pt x="16559" y="18116"/>
                </a:cubicBezTo>
                <a:cubicBezTo>
                  <a:pt x="16559" y="21600"/>
                  <a:pt x="16559" y="21600"/>
                  <a:pt x="16559" y="21600"/>
                </a:cubicBezTo>
                <a:lnTo>
                  <a:pt x="21600" y="21600"/>
                </a:lnTo>
                <a:close/>
                <a:moveTo>
                  <a:pt x="11213" y="15030"/>
                </a:moveTo>
                <a:cubicBezTo>
                  <a:pt x="8866" y="14135"/>
                  <a:pt x="8127" y="13239"/>
                  <a:pt x="8127" y="11497"/>
                </a:cubicBezTo>
                <a:cubicBezTo>
                  <a:pt x="8127" y="10153"/>
                  <a:pt x="8866" y="10601"/>
                  <a:pt x="9257" y="8361"/>
                </a:cubicBezTo>
                <a:cubicBezTo>
                  <a:pt x="9257" y="7913"/>
                  <a:pt x="10039" y="8361"/>
                  <a:pt x="10039" y="6619"/>
                </a:cubicBezTo>
                <a:cubicBezTo>
                  <a:pt x="10039" y="5724"/>
                  <a:pt x="9648" y="5724"/>
                  <a:pt x="9648" y="5724"/>
                </a:cubicBezTo>
                <a:cubicBezTo>
                  <a:pt x="9648" y="5724"/>
                  <a:pt x="9648" y="4429"/>
                  <a:pt x="10039" y="3534"/>
                </a:cubicBezTo>
                <a:cubicBezTo>
                  <a:pt x="10039" y="2638"/>
                  <a:pt x="9257" y="0"/>
                  <a:pt x="6563" y="0"/>
                </a:cubicBezTo>
                <a:cubicBezTo>
                  <a:pt x="3477" y="0"/>
                  <a:pt x="3086" y="2638"/>
                  <a:pt x="3086" y="3534"/>
                </a:cubicBezTo>
                <a:cubicBezTo>
                  <a:pt x="3086" y="4429"/>
                  <a:pt x="3086" y="5724"/>
                  <a:pt x="3086" y="5724"/>
                </a:cubicBezTo>
                <a:cubicBezTo>
                  <a:pt x="3086" y="5724"/>
                  <a:pt x="3086" y="5724"/>
                  <a:pt x="3086" y="6619"/>
                </a:cubicBezTo>
                <a:cubicBezTo>
                  <a:pt x="3086" y="8361"/>
                  <a:pt x="3477" y="7913"/>
                  <a:pt x="3868" y="8361"/>
                </a:cubicBezTo>
                <a:cubicBezTo>
                  <a:pt x="3868" y="10601"/>
                  <a:pt x="4650" y="10153"/>
                  <a:pt x="4650" y="11497"/>
                </a:cubicBezTo>
                <a:cubicBezTo>
                  <a:pt x="4650" y="13239"/>
                  <a:pt x="3868" y="14135"/>
                  <a:pt x="1956" y="15030"/>
                </a:cubicBezTo>
                <a:cubicBezTo>
                  <a:pt x="1173" y="15429"/>
                  <a:pt x="0" y="15876"/>
                  <a:pt x="0" y="17220"/>
                </a:cubicBezTo>
                <a:cubicBezTo>
                  <a:pt x="0" y="21600"/>
                  <a:pt x="0" y="21600"/>
                  <a:pt x="0" y="21600"/>
                </a:cubicBezTo>
                <a:cubicBezTo>
                  <a:pt x="15037" y="21600"/>
                  <a:pt x="15037" y="21600"/>
                  <a:pt x="15037" y="21600"/>
                </a:cubicBezTo>
                <a:cubicBezTo>
                  <a:pt x="15037" y="21600"/>
                  <a:pt x="15037" y="18962"/>
                  <a:pt x="15037" y="18116"/>
                </a:cubicBezTo>
                <a:cubicBezTo>
                  <a:pt x="15037" y="17220"/>
                  <a:pt x="13125" y="16324"/>
                  <a:pt x="11213" y="15030"/>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1142" name="Shape"/>
          <p:cNvSpPr/>
          <p:nvPr/>
        </p:nvSpPr>
        <p:spPr>
          <a:xfrm>
            <a:off x="11926896" y="4945550"/>
            <a:ext cx="509873" cy="606190"/>
          </a:xfrm>
          <a:custGeom>
            <a:avLst/>
            <a:gdLst/>
            <a:ahLst/>
            <a:cxnLst>
              <a:cxn ang="0">
                <a:pos x="wd2" y="hd2"/>
              </a:cxn>
              <a:cxn ang="5400000">
                <a:pos x="wd2" y="hd2"/>
              </a:cxn>
              <a:cxn ang="10800000">
                <a:pos x="wd2" y="hd2"/>
              </a:cxn>
              <a:cxn ang="16200000">
                <a:pos x="wd2" y="hd2"/>
              </a:cxn>
            </a:cxnLst>
            <a:rect l="0" t="0" r="r" b="b"/>
            <a:pathLst>
              <a:path w="21600" h="20861" extrusionOk="0">
                <a:moveTo>
                  <a:pt x="15674" y="7583"/>
                </a:moveTo>
                <a:cubicBezTo>
                  <a:pt x="15674" y="7162"/>
                  <a:pt x="20658" y="3422"/>
                  <a:pt x="17668" y="103"/>
                </a:cubicBezTo>
                <a:cubicBezTo>
                  <a:pt x="17169" y="-739"/>
                  <a:pt x="14732" y="3843"/>
                  <a:pt x="11298" y="5526"/>
                </a:cubicBezTo>
                <a:cubicBezTo>
                  <a:pt x="9360" y="6742"/>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1143" name="Shape"/>
          <p:cNvSpPr/>
          <p:nvPr/>
        </p:nvSpPr>
        <p:spPr>
          <a:xfrm>
            <a:off x="13435031" y="3852329"/>
            <a:ext cx="624453" cy="602440"/>
          </a:xfrm>
          <a:custGeom>
            <a:avLst/>
            <a:gdLst/>
            <a:ahLst/>
            <a:cxnLst>
              <a:cxn ang="0">
                <a:pos x="wd2" y="hd2"/>
              </a:cxn>
              <a:cxn ang="5400000">
                <a:pos x="wd2" y="hd2"/>
              </a:cxn>
              <a:cxn ang="10800000">
                <a:pos x="wd2" y="hd2"/>
              </a:cxn>
              <a:cxn ang="16200000">
                <a:pos x="wd2" y="hd2"/>
              </a:cxn>
            </a:cxnLst>
            <a:rect l="0" t="0" r="r" b="b"/>
            <a:pathLst>
              <a:path w="21441" h="21443" extrusionOk="0">
                <a:moveTo>
                  <a:pt x="20965" y="7669"/>
                </a:moveTo>
                <a:cubicBezTo>
                  <a:pt x="16200" y="12365"/>
                  <a:pt x="16200" y="12365"/>
                  <a:pt x="16200" y="12365"/>
                </a:cubicBezTo>
                <a:cubicBezTo>
                  <a:pt x="18106" y="14243"/>
                  <a:pt x="18106" y="14243"/>
                  <a:pt x="18106" y="14243"/>
                </a:cubicBezTo>
                <a:cubicBezTo>
                  <a:pt x="16200" y="16121"/>
                  <a:pt x="16200" y="16121"/>
                  <a:pt x="16200" y="16121"/>
                </a:cubicBezTo>
                <a:cubicBezTo>
                  <a:pt x="13341" y="18626"/>
                  <a:pt x="9529" y="18939"/>
                  <a:pt x="6353" y="17060"/>
                </a:cubicBezTo>
                <a:cubicBezTo>
                  <a:pt x="2224" y="21443"/>
                  <a:pt x="2224" y="21443"/>
                  <a:pt x="2224" y="21443"/>
                </a:cubicBezTo>
                <a:cubicBezTo>
                  <a:pt x="0" y="21443"/>
                  <a:pt x="0" y="21443"/>
                  <a:pt x="0" y="21443"/>
                </a:cubicBezTo>
                <a:cubicBezTo>
                  <a:pt x="0" y="19252"/>
                  <a:pt x="0" y="19252"/>
                  <a:pt x="0" y="19252"/>
                </a:cubicBezTo>
                <a:cubicBezTo>
                  <a:pt x="4447" y="14869"/>
                  <a:pt x="4447" y="14869"/>
                  <a:pt x="4447" y="14869"/>
                </a:cubicBezTo>
                <a:cubicBezTo>
                  <a:pt x="2224" y="12052"/>
                  <a:pt x="2541" y="7982"/>
                  <a:pt x="5400" y="5478"/>
                </a:cubicBezTo>
                <a:cubicBezTo>
                  <a:pt x="7306" y="3600"/>
                  <a:pt x="7306" y="3600"/>
                  <a:pt x="7306" y="3600"/>
                </a:cubicBezTo>
                <a:cubicBezTo>
                  <a:pt x="9212" y="5165"/>
                  <a:pt x="9212" y="5165"/>
                  <a:pt x="9212" y="5165"/>
                </a:cubicBezTo>
                <a:cubicBezTo>
                  <a:pt x="13976" y="469"/>
                  <a:pt x="13976" y="469"/>
                  <a:pt x="13976" y="469"/>
                </a:cubicBezTo>
                <a:cubicBezTo>
                  <a:pt x="14612" y="-157"/>
                  <a:pt x="15565" y="-157"/>
                  <a:pt x="16200" y="469"/>
                </a:cubicBezTo>
                <a:cubicBezTo>
                  <a:pt x="16518" y="1095"/>
                  <a:pt x="16518" y="2034"/>
                  <a:pt x="16200" y="2660"/>
                </a:cubicBezTo>
                <a:cubicBezTo>
                  <a:pt x="11118" y="7356"/>
                  <a:pt x="11118" y="7356"/>
                  <a:pt x="11118" y="7356"/>
                </a:cubicBezTo>
                <a:cubicBezTo>
                  <a:pt x="13976" y="10173"/>
                  <a:pt x="13976" y="10173"/>
                  <a:pt x="13976" y="10173"/>
                </a:cubicBezTo>
                <a:cubicBezTo>
                  <a:pt x="19059" y="5478"/>
                  <a:pt x="19059" y="5478"/>
                  <a:pt x="19059" y="5478"/>
                </a:cubicBezTo>
                <a:cubicBezTo>
                  <a:pt x="19376" y="4852"/>
                  <a:pt x="20329" y="4852"/>
                  <a:pt x="20965" y="5478"/>
                </a:cubicBezTo>
                <a:cubicBezTo>
                  <a:pt x="21600" y="6104"/>
                  <a:pt x="21600" y="7043"/>
                  <a:pt x="20965" y="7669"/>
                </a:cubicBez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144" name="Shape"/>
          <p:cNvSpPr/>
          <p:nvPr/>
        </p:nvSpPr>
        <p:spPr>
          <a:xfrm>
            <a:off x="10389251" y="6212986"/>
            <a:ext cx="882121" cy="776154"/>
          </a:xfrm>
          <a:custGeom>
            <a:avLst/>
            <a:gdLst/>
            <a:ahLst/>
            <a:cxnLst>
              <a:cxn ang="0">
                <a:pos x="wd2" y="hd2"/>
              </a:cxn>
              <a:cxn ang="5400000">
                <a:pos x="wd2" y="hd2"/>
              </a:cxn>
              <a:cxn ang="10800000">
                <a:pos x="wd2" y="hd2"/>
              </a:cxn>
              <a:cxn ang="16200000">
                <a:pos x="wd2" y="hd2"/>
              </a:cxn>
            </a:cxnLst>
            <a:rect l="0" t="0" r="r" b="b"/>
            <a:pathLst>
              <a:path w="21600" h="21600" extrusionOk="0">
                <a:moveTo>
                  <a:pt x="21600" y="4800"/>
                </a:moveTo>
                <a:cubicBezTo>
                  <a:pt x="21600" y="6300"/>
                  <a:pt x="21600" y="6300"/>
                  <a:pt x="21600" y="6300"/>
                </a:cubicBezTo>
                <a:cubicBezTo>
                  <a:pt x="20197" y="6300"/>
                  <a:pt x="20197" y="6300"/>
                  <a:pt x="20197" y="6300"/>
                </a:cubicBezTo>
                <a:cubicBezTo>
                  <a:pt x="20197" y="6600"/>
                  <a:pt x="19636" y="6900"/>
                  <a:pt x="19356" y="6900"/>
                </a:cubicBezTo>
                <a:cubicBezTo>
                  <a:pt x="2244" y="6900"/>
                  <a:pt x="2244" y="6900"/>
                  <a:pt x="2244" y="6900"/>
                </a:cubicBezTo>
                <a:cubicBezTo>
                  <a:pt x="1683" y="6900"/>
                  <a:pt x="1403" y="6600"/>
                  <a:pt x="1403" y="6300"/>
                </a:cubicBezTo>
                <a:cubicBezTo>
                  <a:pt x="0" y="6300"/>
                  <a:pt x="0" y="6300"/>
                  <a:pt x="0" y="6300"/>
                </a:cubicBezTo>
                <a:cubicBezTo>
                  <a:pt x="0" y="4800"/>
                  <a:pt x="0" y="4800"/>
                  <a:pt x="0" y="4800"/>
                </a:cubicBezTo>
                <a:cubicBezTo>
                  <a:pt x="10660" y="0"/>
                  <a:pt x="10660" y="0"/>
                  <a:pt x="10660" y="0"/>
                </a:cubicBezTo>
                <a:lnTo>
                  <a:pt x="21600" y="4800"/>
                </a:lnTo>
                <a:close/>
                <a:moveTo>
                  <a:pt x="21600" y="20100"/>
                </a:moveTo>
                <a:cubicBezTo>
                  <a:pt x="21600" y="21600"/>
                  <a:pt x="21600" y="21600"/>
                  <a:pt x="21600" y="21600"/>
                </a:cubicBezTo>
                <a:cubicBezTo>
                  <a:pt x="0" y="21600"/>
                  <a:pt x="0" y="21600"/>
                  <a:pt x="0" y="21600"/>
                </a:cubicBezTo>
                <a:cubicBezTo>
                  <a:pt x="0" y="20100"/>
                  <a:pt x="0" y="20100"/>
                  <a:pt x="0" y="20100"/>
                </a:cubicBezTo>
                <a:cubicBezTo>
                  <a:pt x="0" y="19800"/>
                  <a:pt x="281" y="19500"/>
                  <a:pt x="842" y="19500"/>
                </a:cubicBezTo>
                <a:cubicBezTo>
                  <a:pt x="20758" y="19500"/>
                  <a:pt x="20758" y="19500"/>
                  <a:pt x="20758" y="19500"/>
                </a:cubicBezTo>
                <a:cubicBezTo>
                  <a:pt x="21319" y="19500"/>
                  <a:pt x="21600" y="19800"/>
                  <a:pt x="21600" y="20100"/>
                </a:cubicBezTo>
                <a:close/>
                <a:moveTo>
                  <a:pt x="5610" y="7800"/>
                </a:moveTo>
                <a:cubicBezTo>
                  <a:pt x="5610" y="17100"/>
                  <a:pt x="5610" y="17100"/>
                  <a:pt x="5610" y="17100"/>
                </a:cubicBezTo>
                <a:cubicBezTo>
                  <a:pt x="7013" y="17100"/>
                  <a:pt x="7013" y="17100"/>
                  <a:pt x="7013" y="17100"/>
                </a:cubicBezTo>
                <a:cubicBezTo>
                  <a:pt x="7013" y="7800"/>
                  <a:pt x="7013" y="7800"/>
                  <a:pt x="7013" y="7800"/>
                </a:cubicBezTo>
                <a:cubicBezTo>
                  <a:pt x="10099" y="7800"/>
                  <a:pt x="10099" y="7800"/>
                  <a:pt x="10099" y="7800"/>
                </a:cubicBezTo>
                <a:cubicBezTo>
                  <a:pt x="10099" y="17100"/>
                  <a:pt x="10099" y="17100"/>
                  <a:pt x="10099" y="17100"/>
                </a:cubicBezTo>
                <a:cubicBezTo>
                  <a:pt x="11501" y="17100"/>
                  <a:pt x="11501" y="17100"/>
                  <a:pt x="11501" y="17100"/>
                </a:cubicBezTo>
                <a:cubicBezTo>
                  <a:pt x="11501" y="7800"/>
                  <a:pt x="11501" y="7800"/>
                  <a:pt x="11501" y="7800"/>
                </a:cubicBezTo>
                <a:cubicBezTo>
                  <a:pt x="14306" y="7800"/>
                  <a:pt x="14306" y="7800"/>
                  <a:pt x="14306" y="7800"/>
                </a:cubicBezTo>
                <a:cubicBezTo>
                  <a:pt x="14306" y="17100"/>
                  <a:pt x="14306" y="17100"/>
                  <a:pt x="14306" y="17100"/>
                </a:cubicBezTo>
                <a:cubicBezTo>
                  <a:pt x="15709" y="17100"/>
                  <a:pt x="15709" y="17100"/>
                  <a:pt x="15709" y="17100"/>
                </a:cubicBezTo>
                <a:cubicBezTo>
                  <a:pt x="15709" y="7800"/>
                  <a:pt x="15709" y="7800"/>
                  <a:pt x="15709" y="7800"/>
                </a:cubicBezTo>
                <a:cubicBezTo>
                  <a:pt x="18795" y="7800"/>
                  <a:pt x="18795" y="7800"/>
                  <a:pt x="18795" y="7800"/>
                </a:cubicBezTo>
                <a:cubicBezTo>
                  <a:pt x="18795" y="17100"/>
                  <a:pt x="18795" y="17100"/>
                  <a:pt x="18795" y="17100"/>
                </a:cubicBezTo>
                <a:cubicBezTo>
                  <a:pt x="19356" y="17100"/>
                  <a:pt x="19356" y="17100"/>
                  <a:pt x="19356" y="17100"/>
                </a:cubicBezTo>
                <a:cubicBezTo>
                  <a:pt x="19636" y="17100"/>
                  <a:pt x="20197" y="17400"/>
                  <a:pt x="20197" y="17700"/>
                </a:cubicBezTo>
                <a:cubicBezTo>
                  <a:pt x="20197" y="18600"/>
                  <a:pt x="20197" y="18600"/>
                  <a:pt x="20197" y="18600"/>
                </a:cubicBezTo>
                <a:cubicBezTo>
                  <a:pt x="1403" y="18600"/>
                  <a:pt x="1403" y="18600"/>
                  <a:pt x="1403" y="18600"/>
                </a:cubicBezTo>
                <a:cubicBezTo>
                  <a:pt x="1403" y="17700"/>
                  <a:pt x="1403" y="17700"/>
                  <a:pt x="1403" y="17700"/>
                </a:cubicBezTo>
                <a:cubicBezTo>
                  <a:pt x="1403" y="17400"/>
                  <a:pt x="1683" y="17100"/>
                  <a:pt x="2244" y="17100"/>
                </a:cubicBezTo>
                <a:cubicBezTo>
                  <a:pt x="2805" y="17100"/>
                  <a:pt x="2805" y="17100"/>
                  <a:pt x="2805" y="17100"/>
                </a:cubicBezTo>
                <a:cubicBezTo>
                  <a:pt x="2805" y="7800"/>
                  <a:pt x="2805" y="7800"/>
                  <a:pt x="2805" y="7800"/>
                </a:cubicBezTo>
                <a:lnTo>
                  <a:pt x="5610" y="7800"/>
                </a:ln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145" name="Shape"/>
          <p:cNvSpPr/>
          <p:nvPr/>
        </p:nvSpPr>
        <p:spPr>
          <a:xfrm>
            <a:off x="8466449" y="5472222"/>
            <a:ext cx="815378" cy="622088"/>
          </a:xfrm>
          <a:custGeom>
            <a:avLst/>
            <a:gdLst/>
            <a:ahLst/>
            <a:cxnLst>
              <a:cxn ang="0">
                <a:pos x="wd2" y="hd2"/>
              </a:cxn>
              <a:cxn ang="5400000">
                <a:pos x="wd2" y="hd2"/>
              </a:cxn>
              <a:cxn ang="10800000">
                <a:pos x="wd2" y="hd2"/>
              </a:cxn>
              <a:cxn ang="16200000">
                <a:pos x="wd2" y="hd2"/>
              </a:cxn>
            </a:cxnLst>
            <a:rect l="0" t="0" r="r" b="b"/>
            <a:pathLst>
              <a:path w="21600" h="21600" extrusionOk="0">
                <a:moveTo>
                  <a:pt x="17491" y="13617"/>
                </a:moveTo>
                <a:lnTo>
                  <a:pt x="17491" y="9509"/>
                </a:lnTo>
                <a:lnTo>
                  <a:pt x="12091" y="9509"/>
                </a:lnTo>
                <a:lnTo>
                  <a:pt x="12091" y="8217"/>
                </a:lnTo>
                <a:lnTo>
                  <a:pt x="16200" y="8217"/>
                </a:lnTo>
                <a:lnTo>
                  <a:pt x="16200" y="0"/>
                </a:lnTo>
                <a:lnTo>
                  <a:pt x="6691" y="0"/>
                </a:lnTo>
                <a:lnTo>
                  <a:pt x="6691" y="8217"/>
                </a:lnTo>
                <a:lnTo>
                  <a:pt x="10800" y="8217"/>
                </a:lnTo>
                <a:lnTo>
                  <a:pt x="10800" y="9509"/>
                </a:lnTo>
                <a:lnTo>
                  <a:pt x="4109" y="9509"/>
                </a:lnTo>
                <a:lnTo>
                  <a:pt x="4109" y="13617"/>
                </a:lnTo>
                <a:lnTo>
                  <a:pt x="0" y="13617"/>
                </a:lnTo>
                <a:lnTo>
                  <a:pt x="0" y="21600"/>
                </a:lnTo>
                <a:lnTo>
                  <a:pt x="9509" y="21600"/>
                </a:lnTo>
                <a:lnTo>
                  <a:pt x="9509" y="13617"/>
                </a:lnTo>
                <a:lnTo>
                  <a:pt x="5400" y="13617"/>
                </a:lnTo>
                <a:lnTo>
                  <a:pt x="5400" y="10800"/>
                </a:lnTo>
                <a:lnTo>
                  <a:pt x="16200" y="10800"/>
                </a:lnTo>
                <a:lnTo>
                  <a:pt x="16200" y="13617"/>
                </a:lnTo>
                <a:lnTo>
                  <a:pt x="12091" y="13617"/>
                </a:lnTo>
                <a:lnTo>
                  <a:pt x="12091" y="21600"/>
                </a:lnTo>
                <a:lnTo>
                  <a:pt x="21600" y="21600"/>
                </a:lnTo>
                <a:lnTo>
                  <a:pt x="21600" y="13617"/>
                </a:lnTo>
                <a:lnTo>
                  <a:pt x="17491" y="13617"/>
                </a:lnTo>
                <a:close/>
                <a:moveTo>
                  <a:pt x="8217" y="14909"/>
                </a:moveTo>
                <a:lnTo>
                  <a:pt x="8217" y="16200"/>
                </a:lnTo>
                <a:lnTo>
                  <a:pt x="1291" y="16200"/>
                </a:lnTo>
                <a:lnTo>
                  <a:pt x="1291" y="14909"/>
                </a:lnTo>
                <a:lnTo>
                  <a:pt x="8217" y="14909"/>
                </a:lnTo>
                <a:close/>
                <a:moveTo>
                  <a:pt x="8217" y="2700"/>
                </a:moveTo>
                <a:lnTo>
                  <a:pt x="8217" y="1291"/>
                </a:lnTo>
                <a:lnTo>
                  <a:pt x="14909" y="1291"/>
                </a:lnTo>
                <a:lnTo>
                  <a:pt x="14909" y="2700"/>
                </a:lnTo>
                <a:lnTo>
                  <a:pt x="8217" y="2700"/>
                </a:lnTo>
                <a:close/>
                <a:moveTo>
                  <a:pt x="20309" y="16200"/>
                </a:moveTo>
                <a:lnTo>
                  <a:pt x="13617" y="16200"/>
                </a:lnTo>
                <a:lnTo>
                  <a:pt x="13617" y="14909"/>
                </a:lnTo>
                <a:lnTo>
                  <a:pt x="20309" y="14909"/>
                </a:lnTo>
                <a:lnTo>
                  <a:pt x="20309" y="16200"/>
                </a:ln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146" name="Scales"/>
          <p:cNvSpPr/>
          <p:nvPr/>
        </p:nvSpPr>
        <p:spPr>
          <a:xfrm>
            <a:off x="13355000" y="5260091"/>
            <a:ext cx="733354" cy="64094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226" y="0"/>
                  <a:pt x="9760" y="531"/>
                  <a:pt x="9761" y="1187"/>
                </a:cubicBezTo>
                <a:cubicBezTo>
                  <a:pt x="9761" y="1611"/>
                  <a:pt x="9955" y="1983"/>
                  <a:pt x="10247" y="2193"/>
                </a:cubicBezTo>
                <a:lnTo>
                  <a:pt x="10247" y="2956"/>
                </a:lnTo>
                <a:cubicBezTo>
                  <a:pt x="9939" y="3110"/>
                  <a:pt x="9689" y="3387"/>
                  <a:pt x="9546" y="3734"/>
                </a:cubicBezTo>
                <a:lnTo>
                  <a:pt x="2528" y="3734"/>
                </a:lnTo>
                <a:lnTo>
                  <a:pt x="2528" y="4844"/>
                </a:lnTo>
                <a:lnTo>
                  <a:pt x="3409" y="4844"/>
                </a:lnTo>
                <a:lnTo>
                  <a:pt x="845" y="13979"/>
                </a:lnTo>
                <a:lnTo>
                  <a:pt x="0" y="13979"/>
                </a:lnTo>
                <a:cubicBezTo>
                  <a:pt x="713" y="15444"/>
                  <a:pt x="2079" y="16435"/>
                  <a:pt x="3648" y="16435"/>
                </a:cubicBezTo>
                <a:cubicBezTo>
                  <a:pt x="5218" y="16435"/>
                  <a:pt x="6585" y="15444"/>
                  <a:pt x="7298" y="13979"/>
                </a:cubicBezTo>
                <a:lnTo>
                  <a:pt x="6453" y="13979"/>
                </a:lnTo>
                <a:lnTo>
                  <a:pt x="3888" y="4844"/>
                </a:lnTo>
                <a:lnTo>
                  <a:pt x="9469" y="4844"/>
                </a:lnTo>
                <a:cubicBezTo>
                  <a:pt x="9583" y="5301"/>
                  <a:pt x="9872" y="5673"/>
                  <a:pt x="10247" y="5860"/>
                </a:cubicBezTo>
                <a:lnTo>
                  <a:pt x="10247" y="10137"/>
                </a:lnTo>
                <a:lnTo>
                  <a:pt x="9447" y="13379"/>
                </a:lnTo>
                <a:lnTo>
                  <a:pt x="9447" y="19963"/>
                </a:lnTo>
                <a:lnTo>
                  <a:pt x="6460" y="19963"/>
                </a:lnTo>
                <a:cubicBezTo>
                  <a:pt x="6276" y="19963"/>
                  <a:pt x="6111" y="20093"/>
                  <a:pt x="6046" y="20289"/>
                </a:cubicBezTo>
                <a:lnTo>
                  <a:pt x="5613" y="21600"/>
                </a:lnTo>
                <a:lnTo>
                  <a:pt x="15987" y="21600"/>
                </a:lnTo>
                <a:lnTo>
                  <a:pt x="15552" y="20289"/>
                </a:lnTo>
                <a:cubicBezTo>
                  <a:pt x="15487" y="20093"/>
                  <a:pt x="15322" y="19963"/>
                  <a:pt x="15139" y="19963"/>
                </a:cubicBezTo>
                <a:lnTo>
                  <a:pt x="12153" y="19963"/>
                </a:lnTo>
                <a:lnTo>
                  <a:pt x="12153" y="13379"/>
                </a:lnTo>
                <a:lnTo>
                  <a:pt x="11353" y="10139"/>
                </a:lnTo>
                <a:lnTo>
                  <a:pt x="11353" y="5860"/>
                </a:lnTo>
                <a:cubicBezTo>
                  <a:pt x="11728" y="5673"/>
                  <a:pt x="12016" y="5302"/>
                  <a:pt x="12130" y="4846"/>
                </a:cubicBezTo>
                <a:lnTo>
                  <a:pt x="17710" y="4846"/>
                </a:lnTo>
                <a:lnTo>
                  <a:pt x="15147" y="13979"/>
                </a:lnTo>
                <a:lnTo>
                  <a:pt x="14302" y="13979"/>
                </a:lnTo>
                <a:cubicBezTo>
                  <a:pt x="15015" y="15444"/>
                  <a:pt x="16380" y="16435"/>
                  <a:pt x="17950" y="16435"/>
                </a:cubicBezTo>
                <a:cubicBezTo>
                  <a:pt x="19519" y="16435"/>
                  <a:pt x="20887" y="15444"/>
                  <a:pt x="21600" y="13979"/>
                </a:cubicBezTo>
                <a:lnTo>
                  <a:pt x="20753" y="13979"/>
                </a:lnTo>
                <a:lnTo>
                  <a:pt x="18190" y="4844"/>
                </a:lnTo>
                <a:lnTo>
                  <a:pt x="19072" y="4844"/>
                </a:lnTo>
                <a:lnTo>
                  <a:pt x="19072" y="3734"/>
                </a:lnTo>
                <a:lnTo>
                  <a:pt x="12052" y="3734"/>
                </a:lnTo>
                <a:cubicBezTo>
                  <a:pt x="11909" y="3388"/>
                  <a:pt x="11661" y="3110"/>
                  <a:pt x="11353" y="2956"/>
                </a:cubicBezTo>
                <a:lnTo>
                  <a:pt x="11353" y="2193"/>
                </a:lnTo>
                <a:cubicBezTo>
                  <a:pt x="11645" y="1983"/>
                  <a:pt x="11838" y="1611"/>
                  <a:pt x="11838" y="1187"/>
                </a:cubicBezTo>
                <a:cubicBezTo>
                  <a:pt x="11838" y="531"/>
                  <a:pt x="11374" y="0"/>
                  <a:pt x="10800" y="0"/>
                </a:cubicBezTo>
                <a:close/>
                <a:moveTo>
                  <a:pt x="3486" y="5791"/>
                </a:moveTo>
                <a:lnTo>
                  <a:pt x="3486" y="13979"/>
                </a:lnTo>
                <a:lnTo>
                  <a:pt x="1188" y="13979"/>
                </a:lnTo>
                <a:lnTo>
                  <a:pt x="3486" y="5791"/>
                </a:lnTo>
                <a:close/>
                <a:moveTo>
                  <a:pt x="3812" y="5791"/>
                </a:moveTo>
                <a:lnTo>
                  <a:pt x="6110" y="13979"/>
                </a:lnTo>
                <a:lnTo>
                  <a:pt x="3812" y="13979"/>
                </a:lnTo>
                <a:lnTo>
                  <a:pt x="3812" y="5791"/>
                </a:lnTo>
                <a:close/>
                <a:moveTo>
                  <a:pt x="17788" y="5791"/>
                </a:moveTo>
                <a:lnTo>
                  <a:pt x="17788" y="13979"/>
                </a:lnTo>
                <a:lnTo>
                  <a:pt x="15490" y="13979"/>
                </a:lnTo>
                <a:lnTo>
                  <a:pt x="17788" y="5791"/>
                </a:lnTo>
                <a:close/>
                <a:moveTo>
                  <a:pt x="18114" y="5791"/>
                </a:moveTo>
                <a:lnTo>
                  <a:pt x="20412" y="13979"/>
                </a:lnTo>
                <a:lnTo>
                  <a:pt x="18114" y="13979"/>
                </a:lnTo>
                <a:lnTo>
                  <a:pt x="18114" y="5791"/>
                </a:lnTo>
                <a:close/>
              </a:path>
            </a:pathLst>
          </a:custGeom>
          <a:solidFill>
            <a:srgbClr val="FFFFFF"/>
          </a:solid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147" name="Calendar"/>
          <p:cNvSpPr/>
          <p:nvPr/>
        </p:nvSpPr>
        <p:spPr>
          <a:xfrm>
            <a:off x="17229770" y="5830939"/>
            <a:ext cx="581052" cy="640940"/>
          </a:xfrm>
          <a:custGeom>
            <a:avLst/>
            <a:gdLst/>
            <a:ahLst/>
            <a:cxnLst>
              <a:cxn ang="0">
                <a:pos x="wd2" y="hd2"/>
              </a:cxn>
              <a:cxn ang="5400000">
                <a:pos x="wd2" y="hd2"/>
              </a:cxn>
              <a:cxn ang="10800000">
                <a:pos x="wd2" y="hd2"/>
              </a:cxn>
              <a:cxn ang="16200000">
                <a:pos x="wd2" y="hd2"/>
              </a:cxn>
            </a:cxnLst>
            <a:rect l="0" t="0" r="r" b="b"/>
            <a:pathLst>
              <a:path w="21600" h="21600" extrusionOk="0">
                <a:moveTo>
                  <a:pt x="4289" y="0"/>
                </a:moveTo>
                <a:cubicBezTo>
                  <a:pt x="4152" y="0"/>
                  <a:pt x="4034" y="103"/>
                  <a:pt x="4034" y="233"/>
                </a:cubicBezTo>
                <a:lnTo>
                  <a:pt x="4034" y="1151"/>
                </a:lnTo>
                <a:lnTo>
                  <a:pt x="4034" y="2953"/>
                </a:lnTo>
                <a:lnTo>
                  <a:pt x="6428" y="2953"/>
                </a:lnTo>
                <a:lnTo>
                  <a:pt x="6433" y="1151"/>
                </a:lnTo>
                <a:lnTo>
                  <a:pt x="6433" y="233"/>
                </a:lnTo>
                <a:cubicBezTo>
                  <a:pt x="6433" y="109"/>
                  <a:pt x="6321" y="0"/>
                  <a:pt x="6178" y="0"/>
                </a:cubicBezTo>
                <a:lnTo>
                  <a:pt x="4289" y="0"/>
                </a:lnTo>
                <a:close/>
                <a:moveTo>
                  <a:pt x="15422" y="0"/>
                </a:moveTo>
                <a:cubicBezTo>
                  <a:pt x="15279" y="0"/>
                  <a:pt x="15167" y="109"/>
                  <a:pt x="15167" y="233"/>
                </a:cubicBezTo>
                <a:lnTo>
                  <a:pt x="15167" y="1151"/>
                </a:lnTo>
                <a:lnTo>
                  <a:pt x="15172" y="2953"/>
                </a:lnTo>
                <a:lnTo>
                  <a:pt x="17566" y="2953"/>
                </a:lnTo>
                <a:lnTo>
                  <a:pt x="17566" y="1151"/>
                </a:lnTo>
                <a:lnTo>
                  <a:pt x="17566" y="233"/>
                </a:lnTo>
                <a:cubicBezTo>
                  <a:pt x="17566" y="103"/>
                  <a:pt x="17448" y="0"/>
                  <a:pt x="17311" y="0"/>
                </a:cubicBezTo>
                <a:lnTo>
                  <a:pt x="15422" y="0"/>
                </a:lnTo>
                <a:close/>
                <a:moveTo>
                  <a:pt x="1031" y="2150"/>
                </a:moveTo>
                <a:cubicBezTo>
                  <a:pt x="465" y="2150"/>
                  <a:pt x="0" y="2565"/>
                  <a:pt x="0" y="3083"/>
                </a:cubicBezTo>
                <a:lnTo>
                  <a:pt x="0" y="20665"/>
                </a:lnTo>
                <a:cubicBezTo>
                  <a:pt x="0" y="21178"/>
                  <a:pt x="459" y="21600"/>
                  <a:pt x="1031" y="21600"/>
                </a:cubicBezTo>
                <a:lnTo>
                  <a:pt x="20569" y="21600"/>
                </a:lnTo>
                <a:cubicBezTo>
                  <a:pt x="21135" y="21600"/>
                  <a:pt x="21600" y="21184"/>
                  <a:pt x="21600" y="20665"/>
                </a:cubicBezTo>
                <a:lnTo>
                  <a:pt x="21600" y="3083"/>
                </a:lnTo>
                <a:cubicBezTo>
                  <a:pt x="21600" y="2570"/>
                  <a:pt x="21135" y="2150"/>
                  <a:pt x="20569" y="2150"/>
                </a:cubicBezTo>
                <a:lnTo>
                  <a:pt x="18329" y="2150"/>
                </a:lnTo>
                <a:lnTo>
                  <a:pt x="18329" y="3088"/>
                </a:lnTo>
                <a:cubicBezTo>
                  <a:pt x="18329" y="3396"/>
                  <a:pt x="18049" y="3650"/>
                  <a:pt x="17710" y="3650"/>
                </a:cubicBezTo>
                <a:lnTo>
                  <a:pt x="15018" y="3650"/>
                </a:lnTo>
                <a:cubicBezTo>
                  <a:pt x="14678" y="3650"/>
                  <a:pt x="14398" y="3396"/>
                  <a:pt x="14398" y="3088"/>
                </a:cubicBezTo>
                <a:lnTo>
                  <a:pt x="14398" y="2150"/>
                </a:lnTo>
                <a:lnTo>
                  <a:pt x="7202" y="2150"/>
                </a:lnTo>
                <a:lnTo>
                  <a:pt x="7202" y="3088"/>
                </a:lnTo>
                <a:cubicBezTo>
                  <a:pt x="7202" y="3396"/>
                  <a:pt x="6922" y="3650"/>
                  <a:pt x="6582" y="3650"/>
                </a:cubicBezTo>
                <a:lnTo>
                  <a:pt x="3890" y="3650"/>
                </a:lnTo>
                <a:cubicBezTo>
                  <a:pt x="3551" y="3650"/>
                  <a:pt x="3271" y="3396"/>
                  <a:pt x="3271" y="3088"/>
                </a:cubicBezTo>
                <a:lnTo>
                  <a:pt x="3271" y="2150"/>
                </a:lnTo>
                <a:lnTo>
                  <a:pt x="1031" y="2150"/>
                </a:lnTo>
                <a:close/>
                <a:moveTo>
                  <a:pt x="1508" y="6389"/>
                </a:moveTo>
                <a:lnTo>
                  <a:pt x="20092" y="6389"/>
                </a:lnTo>
                <a:lnTo>
                  <a:pt x="20092" y="19565"/>
                </a:lnTo>
                <a:lnTo>
                  <a:pt x="1508" y="19565"/>
                </a:lnTo>
                <a:lnTo>
                  <a:pt x="1508" y="6389"/>
                </a:lnTo>
                <a:close/>
                <a:moveTo>
                  <a:pt x="3807" y="8451"/>
                </a:moveTo>
                <a:cubicBezTo>
                  <a:pt x="3777" y="8451"/>
                  <a:pt x="3747" y="8478"/>
                  <a:pt x="3747" y="8505"/>
                </a:cubicBezTo>
                <a:lnTo>
                  <a:pt x="3747" y="10493"/>
                </a:lnTo>
                <a:cubicBezTo>
                  <a:pt x="3747" y="10525"/>
                  <a:pt x="3777" y="10547"/>
                  <a:pt x="3807" y="10547"/>
                </a:cubicBezTo>
                <a:lnTo>
                  <a:pt x="5999" y="10547"/>
                </a:lnTo>
                <a:cubicBezTo>
                  <a:pt x="6029" y="10547"/>
                  <a:pt x="6059" y="10525"/>
                  <a:pt x="6059" y="10493"/>
                </a:cubicBezTo>
                <a:lnTo>
                  <a:pt x="6059" y="8505"/>
                </a:lnTo>
                <a:cubicBezTo>
                  <a:pt x="6059" y="8478"/>
                  <a:pt x="6029" y="8451"/>
                  <a:pt x="5999" y="8451"/>
                </a:cubicBezTo>
                <a:lnTo>
                  <a:pt x="3807" y="8451"/>
                </a:lnTo>
                <a:close/>
                <a:moveTo>
                  <a:pt x="7654" y="8451"/>
                </a:moveTo>
                <a:cubicBezTo>
                  <a:pt x="7618" y="8451"/>
                  <a:pt x="7595" y="8478"/>
                  <a:pt x="7595" y="8505"/>
                </a:cubicBezTo>
                <a:lnTo>
                  <a:pt x="7595" y="10493"/>
                </a:lnTo>
                <a:cubicBezTo>
                  <a:pt x="7595" y="10525"/>
                  <a:pt x="7618" y="10547"/>
                  <a:pt x="7654" y="10547"/>
                </a:cubicBezTo>
                <a:lnTo>
                  <a:pt x="9847" y="10547"/>
                </a:lnTo>
                <a:cubicBezTo>
                  <a:pt x="9877" y="10547"/>
                  <a:pt x="9907" y="10525"/>
                  <a:pt x="9907" y="10493"/>
                </a:cubicBezTo>
                <a:lnTo>
                  <a:pt x="9907" y="8505"/>
                </a:lnTo>
                <a:cubicBezTo>
                  <a:pt x="9907" y="8478"/>
                  <a:pt x="9877" y="8451"/>
                  <a:pt x="9847" y="8451"/>
                </a:cubicBezTo>
                <a:lnTo>
                  <a:pt x="7654" y="8451"/>
                </a:lnTo>
                <a:close/>
                <a:moveTo>
                  <a:pt x="11753" y="8451"/>
                </a:moveTo>
                <a:cubicBezTo>
                  <a:pt x="11723" y="8451"/>
                  <a:pt x="11693" y="8478"/>
                  <a:pt x="11693" y="8505"/>
                </a:cubicBezTo>
                <a:lnTo>
                  <a:pt x="11693" y="10493"/>
                </a:lnTo>
                <a:cubicBezTo>
                  <a:pt x="11693" y="10525"/>
                  <a:pt x="11723" y="10547"/>
                  <a:pt x="11753" y="10547"/>
                </a:cubicBezTo>
                <a:lnTo>
                  <a:pt x="13946" y="10547"/>
                </a:lnTo>
                <a:cubicBezTo>
                  <a:pt x="13976" y="10547"/>
                  <a:pt x="14005" y="10525"/>
                  <a:pt x="14005" y="10493"/>
                </a:cubicBezTo>
                <a:lnTo>
                  <a:pt x="14005" y="8505"/>
                </a:lnTo>
                <a:cubicBezTo>
                  <a:pt x="14005" y="8478"/>
                  <a:pt x="13976" y="8451"/>
                  <a:pt x="13946" y="8451"/>
                </a:cubicBezTo>
                <a:lnTo>
                  <a:pt x="11753" y="8451"/>
                </a:lnTo>
                <a:close/>
                <a:moveTo>
                  <a:pt x="15601" y="8451"/>
                </a:moveTo>
                <a:cubicBezTo>
                  <a:pt x="15565" y="8451"/>
                  <a:pt x="15541" y="8478"/>
                  <a:pt x="15541" y="8505"/>
                </a:cubicBezTo>
                <a:lnTo>
                  <a:pt x="15541" y="10493"/>
                </a:lnTo>
                <a:cubicBezTo>
                  <a:pt x="15541" y="10525"/>
                  <a:pt x="15565" y="10547"/>
                  <a:pt x="15601" y="10547"/>
                </a:cubicBezTo>
                <a:lnTo>
                  <a:pt x="17793" y="10547"/>
                </a:lnTo>
                <a:cubicBezTo>
                  <a:pt x="17829" y="10547"/>
                  <a:pt x="17853" y="10525"/>
                  <a:pt x="17853" y="10493"/>
                </a:cubicBezTo>
                <a:lnTo>
                  <a:pt x="17853" y="8505"/>
                </a:lnTo>
                <a:cubicBezTo>
                  <a:pt x="17853" y="8478"/>
                  <a:pt x="17829" y="8451"/>
                  <a:pt x="17793" y="8451"/>
                </a:cubicBezTo>
                <a:lnTo>
                  <a:pt x="15601" y="8451"/>
                </a:lnTo>
                <a:close/>
                <a:moveTo>
                  <a:pt x="3771" y="12086"/>
                </a:moveTo>
                <a:cubicBezTo>
                  <a:pt x="3736" y="12086"/>
                  <a:pt x="3712" y="12107"/>
                  <a:pt x="3712" y="12140"/>
                </a:cubicBezTo>
                <a:lnTo>
                  <a:pt x="3712" y="14126"/>
                </a:lnTo>
                <a:cubicBezTo>
                  <a:pt x="3712" y="14153"/>
                  <a:pt x="3736" y="14180"/>
                  <a:pt x="3771" y="14180"/>
                </a:cubicBezTo>
                <a:lnTo>
                  <a:pt x="5964" y="14180"/>
                </a:lnTo>
                <a:cubicBezTo>
                  <a:pt x="5994" y="14180"/>
                  <a:pt x="6024" y="14153"/>
                  <a:pt x="6024" y="14126"/>
                </a:cubicBezTo>
                <a:lnTo>
                  <a:pt x="6024" y="12140"/>
                </a:lnTo>
                <a:cubicBezTo>
                  <a:pt x="6024" y="12107"/>
                  <a:pt x="5994" y="12086"/>
                  <a:pt x="5964" y="12086"/>
                </a:cubicBezTo>
                <a:lnTo>
                  <a:pt x="3771" y="12086"/>
                </a:lnTo>
                <a:close/>
                <a:moveTo>
                  <a:pt x="7619" y="12086"/>
                </a:moveTo>
                <a:cubicBezTo>
                  <a:pt x="7583" y="12086"/>
                  <a:pt x="7559" y="12107"/>
                  <a:pt x="7559" y="12140"/>
                </a:cubicBezTo>
                <a:lnTo>
                  <a:pt x="7559" y="14126"/>
                </a:lnTo>
                <a:cubicBezTo>
                  <a:pt x="7559" y="14153"/>
                  <a:pt x="7583" y="14180"/>
                  <a:pt x="7619" y="14180"/>
                </a:cubicBezTo>
                <a:lnTo>
                  <a:pt x="9812" y="14180"/>
                </a:lnTo>
                <a:cubicBezTo>
                  <a:pt x="9841" y="14180"/>
                  <a:pt x="9871" y="14153"/>
                  <a:pt x="9871" y="14126"/>
                </a:cubicBezTo>
                <a:lnTo>
                  <a:pt x="9871" y="12140"/>
                </a:lnTo>
                <a:cubicBezTo>
                  <a:pt x="9871" y="12107"/>
                  <a:pt x="9841" y="12086"/>
                  <a:pt x="9812" y="12086"/>
                </a:cubicBezTo>
                <a:lnTo>
                  <a:pt x="7619" y="12086"/>
                </a:lnTo>
                <a:close/>
                <a:moveTo>
                  <a:pt x="11788" y="12086"/>
                </a:moveTo>
                <a:cubicBezTo>
                  <a:pt x="11759" y="12086"/>
                  <a:pt x="11729" y="12107"/>
                  <a:pt x="11729" y="12140"/>
                </a:cubicBezTo>
                <a:lnTo>
                  <a:pt x="11729" y="14126"/>
                </a:lnTo>
                <a:cubicBezTo>
                  <a:pt x="11729" y="14153"/>
                  <a:pt x="11759" y="14180"/>
                  <a:pt x="11788" y="14180"/>
                </a:cubicBezTo>
                <a:lnTo>
                  <a:pt x="13981" y="14180"/>
                </a:lnTo>
                <a:cubicBezTo>
                  <a:pt x="14011" y="14180"/>
                  <a:pt x="14041" y="14153"/>
                  <a:pt x="14041" y="14126"/>
                </a:cubicBezTo>
                <a:lnTo>
                  <a:pt x="14041" y="12140"/>
                </a:lnTo>
                <a:cubicBezTo>
                  <a:pt x="14041" y="12107"/>
                  <a:pt x="14011" y="12086"/>
                  <a:pt x="13981" y="12086"/>
                </a:cubicBezTo>
                <a:lnTo>
                  <a:pt x="11788" y="12086"/>
                </a:lnTo>
                <a:close/>
                <a:moveTo>
                  <a:pt x="15636" y="12086"/>
                </a:moveTo>
                <a:cubicBezTo>
                  <a:pt x="15600" y="12086"/>
                  <a:pt x="15576" y="12107"/>
                  <a:pt x="15576" y="12140"/>
                </a:cubicBezTo>
                <a:lnTo>
                  <a:pt x="15576" y="14126"/>
                </a:lnTo>
                <a:cubicBezTo>
                  <a:pt x="15576" y="14153"/>
                  <a:pt x="15600" y="14180"/>
                  <a:pt x="15636" y="14180"/>
                </a:cubicBezTo>
                <a:lnTo>
                  <a:pt x="17829" y="14180"/>
                </a:lnTo>
                <a:cubicBezTo>
                  <a:pt x="17864" y="14180"/>
                  <a:pt x="17888" y="14153"/>
                  <a:pt x="17888" y="14126"/>
                </a:cubicBezTo>
                <a:lnTo>
                  <a:pt x="17888" y="12140"/>
                </a:lnTo>
                <a:cubicBezTo>
                  <a:pt x="17888" y="12107"/>
                  <a:pt x="17864" y="12086"/>
                  <a:pt x="17829" y="12086"/>
                </a:cubicBezTo>
                <a:lnTo>
                  <a:pt x="15636" y="12086"/>
                </a:lnTo>
                <a:close/>
                <a:moveTo>
                  <a:pt x="3771" y="15866"/>
                </a:moveTo>
                <a:cubicBezTo>
                  <a:pt x="3736" y="15866"/>
                  <a:pt x="3712" y="15893"/>
                  <a:pt x="3712" y="15920"/>
                </a:cubicBezTo>
                <a:lnTo>
                  <a:pt x="3712" y="17906"/>
                </a:lnTo>
                <a:cubicBezTo>
                  <a:pt x="3712" y="17933"/>
                  <a:pt x="3736" y="17960"/>
                  <a:pt x="3771" y="17960"/>
                </a:cubicBezTo>
                <a:lnTo>
                  <a:pt x="5964" y="17960"/>
                </a:lnTo>
                <a:cubicBezTo>
                  <a:pt x="5994" y="17960"/>
                  <a:pt x="6024" y="17933"/>
                  <a:pt x="6024" y="17906"/>
                </a:cubicBezTo>
                <a:lnTo>
                  <a:pt x="6024" y="15920"/>
                </a:lnTo>
                <a:cubicBezTo>
                  <a:pt x="6024" y="15893"/>
                  <a:pt x="5994" y="15866"/>
                  <a:pt x="5964" y="15866"/>
                </a:cubicBezTo>
                <a:lnTo>
                  <a:pt x="3771" y="15866"/>
                </a:lnTo>
                <a:close/>
                <a:moveTo>
                  <a:pt x="7619" y="15866"/>
                </a:moveTo>
                <a:cubicBezTo>
                  <a:pt x="7583" y="15866"/>
                  <a:pt x="7559" y="15893"/>
                  <a:pt x="7559" y="15920"/>
                </a:cubicBezTo>
                <a:lnTo>
                  <a:pt x="7559" y="17906"/>
                </a:lnTo>
                <a:cubicBezTo>
                  <a:pt x="7559" y="17933"/>
                  <a:pt x="7583" y="17960"/>
                  <a:pt x="7619" y="17960"/>
                </a:cubicBezTo>
                <a:lnTo>
                  <a:pt x="9812" y="17960"/>
                </a:lnTo>
                <a:cubicBezTo>
                  <a:pt x="9841" y="17960"/>
                  <a:pt x="9871" y="17933"/>
                  <a:pt x="9871" y="17906"/>
                </a:cubicBezTo>
                <a:lnTo>
                  <a:pt x="9871" y="15920"/>
                </a:lnTo>
                <a:cubicBezTo>
                  <a:pt x="9871" y="15893"/>
                  <a:pt x="9841" y="15866"/>
                  <a:pt x="9812" y="15866"/>
                </a:cubicBezTo>
                <a:lnTo>
                  <a:pt x="7619" y="15866"/>
                </a:lnTo>
                <a:close/>
                <a:moveTo>
                  <a:pt x="11788" y="15866"/>
                </a:moveTo>
                <a:cubicBezTo>
                  <a:pt x="11759" y="15866"/>
                  <a:pt x="11729" y="15893"/>
                  <a:pt x="11729" y="15920"/>
                </a:cubicBezTo>
                <a:lnTo>
                  <a:pt x="11729" y="17906"/>
                </a:lnTo>
                <a:cubicBezTo>
                  <a:pt x="11729" y="17933"/>
                  <a:pt x="11759" y="17960"/>
                  <a:pt x="11788" y="17960"/>
                </a:cubicBezTo>
                <a:lnTo>
                  <a:pt x="13981" y="17960"/>
                </a:lnTo>
                <a:cubicBezTo>
                  <a:pt x="14011" y="17960"/>
                  <a:pt x="14041" y="17933"/>
                  <a:pt x="14041" y="17906"/>
                </a:cubicBezTo>
                <a:lnTo>
                  <a:pt x="14041" y="15920"/>
                </a:lnTo>
                <a:cubicBezTo>
                  <a:pt x="14041" y="15893"/>
                  <a:pt x="14011" y="15866"/>
                  <a:pt x="13981" y="15866"/>
                </a:cubicBezTo>
                <a:lnTo>
                  <a:pt x="11788" y="15866"/>
                </a:lnTo>
                <a:close/>
                <a:moveTo>
                  <a:pt x="15636" y="15866"/>
                </a:moveTo>
                <a:cubicBezTo>
                  <a:pt x="15600" y="15866"/>
                  <a:pt x="15576" y="15893"/>
                  <a:pt x="15576" y="15920"/>
                </a:cubicBezTo>
                <a:lnTo>
                  <a:pt x="15576" y="17906"/>
                </a:lnTo>
                <a:cubicBezTo>
                  <a:pt x="15576" y="17933"/>
                  <a:pt x="15600" y="17960"/>
                  <a:pt x="15636" y="17960"/>
                </a:cubicBezTo>
                <a:lnTo>
                  <a:pt x="17829" y="17960"/>
                </a:lnTo>
                <a:cubicBezTo>
                  <a:pt x="17864" y="17960"/>
                  <a:pt x="17888" y="17933"/>
                  <a:pt x="17888" y="17906"/>
                </a:cubicBezTo>
                <a:lnTo>
                  <a:pt x="17888" y="15920"/>
                </a:lnTo>
                <a:cubicBezTo>
                  <a:pt x="17888" y="15893"/>
                  <a:pt x="17864" y="15866"/>
                  <a:pt x="17829" y="15866"/>
                </a:cubicBezTo>
                <a:lnTo>
                  <a:pt x="15636" y="15866"/>
                </a:lnTo>
                <a:close/>
              </a:path>
            </a:pathLst>
          </a:custGeom>
          <a:solidFill>
            <a:srgbClr val="FFFFFF"/>
          </a:solid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148" name="Shape"/>
          <p:cNvSpPr/>
          <p:nvPr/>
        </p:nvSpPr>
        <p:spPr>
          <a:xfrm>
            <a:off x="16263965" y="4594249"/>
            <a:ext cx="576237" cy="501325"/>
          </a:xfrm>
          <a:custGeom>
            <a:avLst/>
            <a:gdLst/>
            <a:ahLst/>
            <a:cxnLst>
              <a:cxn ang="0">
                <a:pos x="wd2" y="hd2"/>
              </a:cxn>
              <a:cxn ang="5400000">
                <a:pos x="wd2" y="hd2"/>
              </a:cxn>
              <a:cxn ang="10800000">
                <a:pos x="wd2" y="hd2"/>
              </a:cxn>
              <a:cxn ang="16200000">
                <a:pos x="wd2" y="hd2"/>
              </a:cxn>
            </a:cxnLst>
            <a:rect l="0" t="0" r="r" b="b"/>
            <a:pathLst>
              <a:path w="21600" h="21600" extrusionOk="0">
                <a:moveTo>
                  <a:pt x="17719" y="21600"/>
                </a:moveTo>
                <a:cubicBezTo>
                  <a:pt x="16791" y="20511"/>
                  <a:pt x="16791" y="20511"/>
                  <a:pt x="16791" y="20511"/>
                </a:cubicBezTo>
                <a:cubicBezTo>
                  <a:pt x="18900" y="17970"/>
                  <a:pt x="20250" y="14521"/>
                  <a:pt x="20250" y="10800"/>
                </a:cubicBezTo>
                <a:cubicBezTo>
                  <a:pt x="20250" y="7079"/>
                  <a:pt x="18900" y="3630"/>
                  <a:pt x="16791" y="1089"/>
                </a:cubicBezTo>
                <a:cubicBezTo>
                  <a:pt x="17719" y="0"/>
                  <a:pt x="17719" y="0"/>
                  <a:pt x="17719" y="0"/>
                </a:cubicBezTo>
                <a:cubicBezTo>
                  <a:pt x="20166" y="2904"/>
                  <a:pt x="21600" y="6625"/>
                  <a:pt x="21600" y="10800"/>
                </a:cubicBezTo>
                <a:cubicBezTo>
                  <a:pt x="21600" y="14975"/>
                  <a:pt x="20166" y="18696"/>
                  <a:pt x="17719" y="21600"/>
                </a:cubicBezTo>
                <a:moveTo>
                  <a:pt x="15103" y="18696"/>
                </a:moveTo>
                <a:cubicBezTo>
                  <a:pt x="14091" y="17697"/>
                  <a:pt x="14091" y="17697"/>
                  <a:pt x="14091" y="17697"/>
                </a:cubicBezTo>
                <a:cubicBezTo>
                  <a:pt x="15609" y="15882"/>
                  <a:pt x="16538" y="13432"/>
                  <a:pt x="16538" y="10800"/>
                </a:cubicBezTo>
                <a:cubicBezTo>
                  <a:pt x="16538" y="8168"/>
                  <a:pt x="15609" y="5718"/>
                  <a:pt x="14091" y="3903"/>
                </a:cubicBezTo>
                <a:cubicBezTo>
                  <a:pt x="15103" y="2904"/>
                  <a:pt x="15103" y="2904"/>
                  <a:pt x="15103" y="2904"/>
                </a:cubicBezTo>
                <a:cubicBezTo>
                  <a:pt x="16791" y="4992"/>
                  <a:pt x="17887" y="7714"/>
                  <a:pt x="17887" y="10800"/>
                </a:cubicBezTo>
                <a:cubicBezTo>
                  <a:pt x="17887" y="13886"/>
                  <a:pt x="16791" y="16608"/>
                  <a:pt x="15103" y="18696"/>
                </a:cubicBezTo>
                <a:moveTo>
                  <a:pt x="12487" y="15882"/>
                </a:moveTo>
                <a:cubicBezTo>
                  <a:pt x="11475" y="14884"/>
                  <a:pt x="11475" y="14884"/>
                  <a:pt x="11475" y="14884"/>
                </a:cubicBezTo>
                <a:cubicBezTo>
                  <a:pt x="12319" y="13795"/>
                  <a:pt x="12825" y="12343"/>
                  <a:pt x="12825" y="10800"/>
                </a:cubicBezTo>
                <a:cubicBezTo>
                  <a:pt x="12825" y="9257"/>
                  <a:pt x="12319" y="7805"/>
                  <a:pt x="11475" y="6716"/>
                </a:cubicBezTo>
                <a:cubicBezTo>
                  <a:pt x="12487" y="5718"/>
                  <a:pt x="12487" y="5718"/>
                  <a:pt x="12487" y="5718"/>
                </a:cubicBezTo>
                <a:cubicBezTo>
                  <a:pt x="13500" y="7079"/>
                  <a:pt x="14175" y="8894"/>
                  <a:pt x="14175" y="10800"/>
                </a:cubicBezTo>
                <a:cubicBezTo>
                  <a:pt x="14175" y="12706"/>
                  <a:pt x="13500" y="14521"/>
                  <a:pt x="12487" y="15882"/>
                </a:cubicBezTo>
                <a:moveTo>
                  <a:pt x="8437" y="16608"/>
                </a:moveTo>
                <a:cubicBezTo>
                  <a:pt x="8184" y="16608"/>
                  <a:pt x="8016" y="16518"/>
                  <a:pt x="7847" y="16427"/>
                </a:cubicBezTo>
                <a:cubicBezTo>
                  <a:pt x="7847" y="16427"/>
                  <a:pt x="7847" y="16427"/>
                  <a:pt x="7847" y="16427"/>
                </a:cubicBezTo>
                <a:cubicBezTo>
                  <a:pt x="4388" y="13704"/>
                  <a:pt x="4388" y="13704"/>
                  <a:pt x="4388" y="13704"/>
                </a:cubicBezTo>
                <a:cubicBezTo>
                  <a:pt x="1013" y="13704"/>
                  <a:pt x="1013" y="13704"/>
                  <a:pt x="1013" y="13704"/>
                </a:cubicBezTo>
                <a:cubicBezTo>
                  <a:pt x="422" y="13704"/>
                  <a:pt x="0" y="13250"/>
                  <a:pt x="0" y="12615"/>
                </a:cubicBezTo>
                <a:cubicBezTo>
                  <a:pt x="0" y="8985"/>
                  <a:pt x="0" y="8985"/>
                  <a:pt x="0" y="8985"/>
                </a:cubicBezTo>
                <a:cubicBezTo>
                  <a:pt x="0" y="8350"/>
                  <a:pt x="422" y="7896"/>
                  <a:pt x="1013" y="7896"/>
                </a:cubicBezTo>
                <a:cubicBezTo>
                  <a:pt x="1013" y="7896"/>
                  <a:pt x="1013" y="7896"/>
                  <a:pt x="1013" y="7896"/>
                </a:cubicBezTo>
                <a:cubicBezTo>
                  <a:pt x="4388" y="7896"/>
                  <a:pt x="4388" y="7896"/>
                  <a:pt x="4388" y="7896"/>
                </a:cubicBezTo>
                <a:cubicBezTo>
                  <a:pt x="7762" y="4901"/>
                  <a:pt x="7762" y="4901"/>
                  <a:pt x="7762" y="4901"/>
                </a:cubicBezTo>
                <a:cubicBezTo>
                  <a:pt x="7762" y="4901"/>
                  <a:pt x="7762" y="4901"/>
                  <a:pt x="7762" y="4901"/>
                </a:cubicBezTo>
                <a:cubicBezTo>
                  <a:pt x="8016" y="4719"/>
                  <a:pt x="8184" y="4629"/>
                  <a:pt x="8437" y="4629"/>
                </a:cubicBezTo>
                <a:cubicBezTo>
                  <a:pt x="9028" y="4629"/>
                  <a:pt x="9450" y="5082"/>
                  <a:pt x="9450" y="5718"/>
                </a:cubicBezTo>
                <a:cubicBezTo>
                  <a:pt x="9450" y="8985"/>
                  <a:pt x="9450" y="8985"/>
                  <a:pt x="9450" y="8985"/>
                </a:cubicBezTo>
                <a:cubicBezTo>
                  <a:pt x="9450" y="11526"/>
                  <a:pt x="9450" y="11526"/>
                  <a:pt x="9450" y="11526"/>
                </a:cubicBezTo>
                <a:cubicBezTo>
                  <a:pt x="9450" y="12615"/>
                  <a:pt x="9450" y="12615"/>
                  <a:pt x="9450" y="12615"/>
                </a:cubicBezTo>
                <a:cubicBezTo>
                  <a:pt x="9450" y="13704"/>
                  <a:pt x="9450" y="13704"/>
                  <a:pt x="9450" y="13704"/>
                </a:cubicBezTo>
                <a:cubicBezTo>
                  <a:pt x="9450" y="15519"/>
                  <a:pt x="9450" y="15519"/>
                  <a:pt x="9450" y="15519"/>
                </a:cubicBezTo>
                <a:cubicBezTo>
                  <a:pt x="9450" y="16155"/>
                  <a:pt x="9028" y="16608"/>
                  <a:pt x="8437" y="16608"/>
                </a:cubicBezTo>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149" name="Shape"/>
          <p:cNvSpPr/>
          <p:nvPr/>
        </p:nvSpPr>
        <p:spPr>
          <a:xfrm>
            <a:off x="12595329" y="6537530"/>
            <a:ext cx="733354" cy="640940"/>
          </a:xfrm>
          <a:custGeom>
            <a:avLst/>
            <a:gdLst/>
            <a:ahLst/>
            <a:cxnLst>
              <a:cxn ang="0">
                <a:pos x="wd2" y="hd2"/>
              </a:cxn>
              <a:cxn ang="5400000">
                <a:pos x="wd2" y="hd2"/>
              </a:cxn>
              <a:cxn ang="10800000">
                <a:pos x="wd2" y="hd2"/>
              </a:cxn>
              <a:cxn ang="16200000">
                <a:pos x="wd2" y="hd2"/>
              </a:cxn>
            </a:cxnLst>
            <a:rect l="0" t="0" r="r" b="b"/>
            <a:pathLst>
              <a:path w="20970" h="21545" extrusionOk="0">
                <a:moveTo>
                  <a:pt x="6131" y="0"/>
                </a:moveTo>
                <a:cubicBezTo>
                  <a:pt x="6447" y="766"/>
                  <a:pt x="6796" y="1509"/>
                  <a:pt x="7132" y="2263"/>
                </a:cubicBezTo>
                <a:cubicBezTo>
                  <a:pt x="7467" y="3015"/>
                  <a:pt x="7821" y="3757"/>
                  <a:pt x="8145" y="4517"/>
                </a:cubicBezTo>
                <a:lnTo>
                  <a:pt x="8154" y="4517"/>
                </a:lnTo>
                <a:cubicBezTo>
                  <a:pt x="8526" y="4517"/>
                  <a:pt x="8898" y="4517"/>
                  <a:pt x="9270" y="4517"/>
                </a:cubicBezTo>
                <a:cubicBezTo>
                  <a:pt x="9663" y="4517"/>
                  <a:pt x="10056" y="4517"/>
                  <a:pt x="10449" y="4517"/>
                </a:cubicBezTo>
                <a:cubicBezTo>
                  <a:pt x="11235" y="4517"/>
                  <a:pt x="12021" y="4517"/>
                  <a:pt x="12807" y="4517"/>
                </a:cubicBezTo>
                <a:cubicBezTo>
                  <a:pt x="13163" y="3773"/>
                  <a:pt x="13511" y="3026"/>
                  <a:pt x="13849" y="2276"/>
                </a:cubicBezTo>
                <a:cubicBezTo>
                  <a:pt x="14191" y="1520"/>
                  <a:pt x="14524" y="761"/>
                  <a:pt x="14848" y="0"/>
                </a:cubicBezTo>
                <a:cubicBezTo>
                  <a:pt x="13386" y="0"/>
                  <a:pt x="11924" y="0"/>
                  <a:pt x="10462" y="0"/>
                </a:cubicBezTo>
                <a:cubicBezTo>
                  <a:pt x="9018" y="0"/>
                  <a:pt x="7574" y="0"/>
                  <a:pt x="6131" y="0"/>
                </a:cubicBezTo>
                <a:close/>
                <a:moveTo>
                  <a:pt x="7958" y="5302"/>
                </a:moveTo>
                <a:cubicBezTo>
                  <a:pt x="5887" y="7371"/>
                  <a:pt x="3708" y="9137"/>
                  <a:pt x="1995" y="11540"/>
                </a:cubicBezTo>
                <a:cubicBezTo>
                  <a:pt x="1212" y="12636"/>
                  <a:pt x="423" y="14008"/>
                  <a:pt x="113" y="15541"/>
                </a:cubicBezTo>
                <a:cubicBezTo>
                  <a:pt x="-630" y="19213"/>
                  <a:pt x="2401" y="20986"/>
                  <a:pt x="6261" y="21391"/>
                </a:cubicBezTo>
                <a:cubicBezTo>
                  <a:pt x="8247" y="21600"/>
                  <a:pt x="10612" y="21552"/>
                  <a:pt x="12966" y="21499"/>
                </a:cubicBezTo>
                <a:cubicBezTo>
                  <a:pt x="17003" y="21408"/>
                  <a:pt x="20765" y="20161"/>
                  <a:pt x="20970" y="16917"/>
                </a:cubicBezTo>
                <a:cubicBezTo>
                  <a:pt x="20970" y="16820"/>
                  <a:pt x="20970" y="16724"/>
                  <a:pt x="20970" y="16627"/>
                </a:cubicBezTo>
                <a:cubicBezTo>
                  <a:pt x="20970" y="16530"/>
                  <a:pt x="20970" y="16433"/>
                  <a:pt x="20970" y="16336"/>
                </a:cubicBezTo>
                <a:cubicBezTo>
                  <a:pt x="20561" y="13748"/>
                  <a:pt x="19342" y="11815"/>
                  <a:pt x="17834" y="10116"/>
                </a:cubicBezTo>
                <a:cubicBezTo>
                  <a:pt x="16327" y="8417"/>
                  <a:pt x="14531" y="6953"/>
                  <a:pt x="12966" y="5302"/>
                </a:cubicBezTo>
                <a:cubicBezTo>
                  <a:pt x="12132" y="5302"/>
                  <a:pt x="11297" y="5302"/>
                  <a:pt x="10462" y="5302"/>
                </a:cubicBezTo>
                <a:cubicBezTo>
                  <a:pt x="9627" y="5302"/>
                  <a:pt x="8792" y="5302"/>
                  <a:pt x="7958" y="5302"/>
                </a:cubicBezTo>
                <a:close/>
                <a:moveTo>
                  <a:pt x="10051" y="8722"/>
                </a:moveTo>
                <a:lnTo>
                  <a:pt x="11032" y="8722"/>
                </a:lnTo>
                <a:lnTo>
                  <a:pt x="11032" y="9948"/>
                </a:lnTo>
                <a:cubicBezTo>
                  <a:pt x="11489" y="9961"/>
                  <a:pt x="11876" y="10015"/>
                  <a:pt x="12207" y="10092"/>
                </a:cubicBezTo>
                <a:cubicBezTo>
                  <a:pt x="12539" y="10170"/>
                  <a:pt x="12813" y="10271"/>
                  <a:pt x="13046" y="10378"/>
                </a:cubicBezTo>
                <a:lnTo>
                  <a:pt x="12648" y="11217"/>
                </a:lnTo>
                <a:cubicBezTo>
                  <a:pt x="12323" y="11066"/>
                  <a:pt x="11679" y="10765"/>
                  <a:pt x="10687" y="10765"/>
                </a:cubicBezTo>
                <a:cubicBezTo>
                  <a:pt x="9494" y="10765"/>
                  <a:pt x="9044" y="11347"/>
                  <a:pt x="9044" y="11862"/>
                </a:cubicBezTo>
                <a:cubicBezTo>
                  <a:pt x="9044" y="12504"/>
                  <a:pt x="9630" y="12838"/>
                  <a:pt x="10979" y="13304"/>
                </a:cubicBezTo>
                <a:cubicBezTo>
                  <a:pt x="12575" y="13832"/>
                  <a:pt x="13390" y="14464"/>
                  <a:pt x="13390" y="15584"/>
                </a:cubicBezTo>
                <a:cubicBezTo>
                  <a:pt x="13390" y="16590"/>
                  <a:pt x="12523" y="17533"/>
                  <a:pt x="10926" y="17735"/>
                </a:cubicBezTo>
                <a:lnTo>
                  <a:pt x="10926" y="19047"/>
                </a:lnTo>
                <a:lnTo>
                  <a:pt x="9945" y="19047"/>
                </a:lnTo>
                <a:lnTo>
                  <a:pt x="9945" y="17778"/>
                </a:lnTo>
                <a:cubicBezTo>
                  <a:pt x="9500" y="17776"/>
                  <a:pt x="9042" y="17710"/>
                  <a:pt x="8632" y="17611"/>
                </a:cubicBezTo>
                <a:cubicBezTo>
                  <a:pt x="8223" y="17512"/>
                  <a:pt x="7858" y="17376"/>
                  <a:pt x="7587" y="17218"/>
                </a:cubicBezTo>
                <a:lnTo>
                  <a:pt x="7958" y="16379"/>
                </a:lnTo>
                <a:cubicBezTo>
                  <a:pt x="8500" y="16669"/>
                  <a:pt x="9316" y="16917"/>
                  <a:pt x="10184" y="16917"/>
                </a:cubicBezTo>
                <a:cubicBezTo>
                  <a:pt x="11284" y="16917"/>
                  <a:pt x="12039" y="16408"/>
                  <a:pt x="12039" y="15691"/>
                </a:cubicBezTo>
                <a:cubicBezTo>
                  <a:pt x="12039" y="14999"/>
                  <a:pt x="11437" y="14563"/>
                  <a:pt x="10290" y="14185"/>
                </a:cubicBezTo>
                <a:cubicBezTo>
                  <a:pt x="8709" y="13682"/>
                  <a:pt x="7719" y="13108"/>
                  <a:pt x="7719" y="12013"/>
                </a:cubicBezTo>
                <a:cubicBezTo>
                  <a:pt x="7719" y="10969"/>
                  <a:pt x="8641" y="10180"/>
                  <a:pt x="10051" y="9991"/>
                </a:cubicBezTo>
                <a:lnTo>
                  <a:pt x="10051" y="8722"/>
                </a:lnTo>
                <a:close/>
              </a:path>
            </a:pathLst>
          </a:custGeom>
          <a:solidFill>
            <a:srgbClr val="FFFFFF"/>
          </a:solidFill>
          <a:ln w="12700">
            <a:miter lim="400000"/>
          </a:ln>
          <a:effectLst>
            <a:outerShdw blurRad="63500" dist="12700" rotWithShape="0">
              <a:srgbClr val="000000">
                <a:alpha val="50000"/>
              </a:srgbClr>
            </a:outerShdw>
          </a:effectLst>
        </p:spPr>
        <p:txBody>
          <a:bodyPr lIns="45719" rIns="45719" anchor="ctr"/>
          <a:lstStyle/>
          <a:p>
            <a:pPr algn="ctr">
              <a:defRPr sz="3200">
                <a:solidFill>
                  <a:srgbClr val="FFFFFF"/>
                </a:solidFill>
                <a:latin typeface="+mn-lt"/>
                <a:ea typeface="+mn-ea"/>
                <a:cs typeface="+mn-cs"/>
                <a:sym typeface="Helvetica Light"/>
              </a:defRPr>
            </a:pPr>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 name="Slide Number"/>
          <p:cNvSpPr txBox="1">
            <a:spLocks noGrp="1"/>
          </p:cNvSpPr>
          <p:nvPr>
            <p:ph type="sldNum" sz="quarter" idx="2"/>
          </p:nvPr>
        </p:nvSpPr>
        <p:spPr>
          <a:xfrm>
            <a:off x="22506280" y="929335"/>
            <a:ext cx="414919" cy="4216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1154" name="Rectangle"/>
          <p:cNvSpPr/>
          <p:nvPr/>
        </p:nvSpPr>
        <p:spPr>
          <a:xfrm>
            <a:off x="5695162" y="1534885"/>
            <a:ext cx="16326766" cy="7984806"/>
          </a:xfrm>
          <a:prstGeom prst="rect">
            <a:avLst/>
          </a:prstGeom>
          <a:solidFill>
            <a:srgbClr val="D9D9D9"/>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sp>
        <p:nvSpPr>
          <p:cNvPr id="1155" name="Rectangle"/>
          <p:cNvSpPr/>
          <p:nvPr/>
        </p:nvSpPr>
        <p:spPr>
          <a:xfrm>
            <a:off x="6288454" y="2157870"/>
            <a:ext cx="6161823" cy="3322495"/>
          </a:xfrm>
          <a:prstGeom prst="rect">
            <a:avLst/>
          </a:prstGeom>
          <a:solidFill>
            <a:srgbClr val="FFFB00"/>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56" name="Rectangle"/>
          <p:cNvSpPr/>
          <p:nvPr/>
        </p:nvSpPr>
        <p:spPr>
          <a:xfrm>
            <a:off x="6288454" y="5641439"/>
            <a:ext cx="6161823" cy="3322495"/>
          </a:xfrm>
          <a:prstGeom prst="rect">
            <a:avLst/>
          </a:prstGeom>
          <a:solidFill>
            <a:srgbClr val="6DDECA"/>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57" name="Rectangle"/>
          <p:cNvSpPr/>
          <p:nvPr/>
        </p:nvSpPr>
        <p:spPr>
          <a:xfrm>
            <a:off x="12604602" y="5641439"/>
            <a:ext cx="4818907" cy="3322495"/>
          </a:xfrm>
          <a:prstGeom prst="rect">
            <a:avLst/>
          </a:prstGeom>
          <a:solidFill>
            <a:srgbClr val="00F900"/>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58" name="Rectangle"/>
          <p:cNvSpPr/>
          <p:nvPr/>
        </p:nvSpPr>
        <p:spPr>
          <a:xfrm>
            <a:off x="17577835" y="5641439"/>
            <a:ext cx="3795300" cy="3322495"/>
          </a:xfrm>
          <a:prstGeom prst="rect">
            <a:avLst/>
          </a:prstGeom>
          <a:solidFill>
            <a:srgbClr val="00FDFF"/>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59" name="Rectangle"/>
          <p:cNvSpPr/>
          <p:nvPr/>
        </p:nvSpPr>
        <p:spPr>
          <a:xfrm>
            <a:off x="17577835" y="2157870"/>
            <a:ext cx="3795300" cy="3322495"/>
          </a:xfrm>
          <a:prstGeom prst="rect">
            <a:avLst/>
          </a:prstGeom>
          <a:solidFill>
            <a:srgbClr val="0F51A9"/>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60" name="Rectangle"/>
          <p:cNvSpPr/>
          <p:nvPr/>
        </p:nvSpPr>
        <p:spPr>
          <a:xfrm>
            <a:off x="12604602" y="2157870"/>
            <a:ext cx="2332291" cy="3322495"/>
          </a:xfrm>
          <a:prstGeom prst="rect">
            <a:avLst/>
          </a:prstGeom>
          <a:solidFill>
            <a:srgbClr val="1BB1EC"/>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61" name="Rectangle"/>
          <p:cNvSpPr/>
          <p:nvPr/>
        </p:nvSpPr>
        <p:spPr>
          <a:xfrm>
            <a:off x="15091218" y="2157870"/>
            <a:ext cx="2332291" cy="3322495"/>
          </a:xfrm>
          <a:prstGeom prst="rect">
            <a:avLst/>
          </a:prstGeom>
          <a:solidFill>
            <a:srgbClr val="FF8AD8"/>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1162" name="VISITORS"/>
          <p:cNvSpPr txBox="1"/>
          <p:nvPr/>
        </p:nvSpPr>
        <p:spPr>
          <a:xfrm>
            <a:off x="6553058" y="2399384"/>
            <a:ext cx="1285216"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53585F"/>
                </a:solidFill>
                <a:latin typeface="Helvetica"/>
                <a:ea typeface="Helvetica"/>
                <a:cs typeface="Helvetica"/>
                <a:sym typeface="Helvetica"/>
              </a:defRPr>
            </a:lvl1pPr>
          </a:lstStyle>
          <a:p>
            <a:r>
              <a:t>VISITORS</a:t>
            </a:r>
          </a:p>
        </p:txBody>
      </p:sp>
      <p:sp>
        <p:nvSpPr>
          <p:cNvPr id="1163" name="COMMENTS"/>
          <p:cNvSpPr txBox="1"/>
          <p:nvPr/>
        </p:nvSpPr>
        <p:spPr>
          <a:xfrm>
            <a:off x="12825817" y="2399383"/>
            <a:ext cx="1585725"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COMMENTS</a:t>
            </a:r>
          </a:p>
        </p:txBody>
      </p:sp>
      <p:sp>
        <p:nvSpPr>
          <p:cNvPr id="1164" name="USERS"/>
          <p:cNvSpPr txBox="1"/>
          <p:nvPr/>
        </p:nvSpPr>
        <p:spPr>
          <a:xfrm>
            <a:off x="15313810" y="2399383"/>
            <a:ext cx="979251"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USERS</a:t>
            </a:r>
          </a:p>
        </p:txBody>
      </p:sp>
      <p:sp>
        <p:nvSpPr>
          <p:cNvPr id="1165" name="FILES"/>
          <p:cNvSpPr txBox="1"/>
          <p:nvPr/>
        </p:nvSpPr>
        <p:spPr>
          <a:xfrm>
            <a:off x="17840983" y="2399383"/>
            <a:ext cx="823849"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FILES</a:t>
            </a:r>
          </a:p>
        </p:txBody>
      </p:sp>
      <p:sp>
        <p:nvSpPr>
          <p:cNvPr id="1166" name="PAGE VIEWS"/>
          <p:cNvSpPr txBox="1"/>
          <p:nvPr/>
        </p:nvSpPr>
        <p:spPr>
          <a:xfrm>
            <a:off x="6553058" y="5872988"/>
            <a:ext cx="1694369"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PAGE VIEWS</a:t>
            </a:r>
          </a:p>
        </p:txBody>
      </p:sp>
      <p:sp>
        <p:nvSpPr>
          <p:cNvPr id="1167" name="CLICKS"/>
          <p:cNvSpPr txBox="1"/>
          <p:nvPr/>
        </p:nvSpPr>
        <p:spPr>
          <a:xfrm>
            <a:off x="12825817" y="5872988"/>
            <a:ext cx="1049572"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CLICKS</a:t>
            </a:r>
          </a:p>
        </p:txBody>
      </p:sp>
      <p:sp>
        <p:nvSpPr>
          <p:cNvPr id="1168" name="REVENUE"/>
          <p:cNvSpPr txBox="1"/>
          <p:nvPr/>
        </p:nvSpPr>
        <p:spPr>
          <a:xfrm>
            <a:off x="17840983" y="5872988"/>
            <a:ext cx="1332097"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REVENUE</a:t>
            </a:r>
          </a:p>
        </p:txBody>
      </p:sp>
      <p:graphicFrame>
        <p:nvGraphicFramePr>
          <p:cNvPr id="1169" name="2D Line Chart"/>
          <p:cNvGraphicFramePr/>
          <p:nvPr/>
        </p:nvGraphicFramePr>
        <p:xfrm>
          <a:off x="7026806" y="2942770"/>
          <a:ext cx="4959246" cy="22702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70" name="2D Column Chart"/>
          <p:cNvGraphicFramePr/>
          <p:nvPr/>
        </p:nvGraphicFramePr>
        <p:xfrm>
          <a:off x="6375257" y="5991762"/>
          <a:ext cx="5859523" cy="2664987"/>
        </p:xfrm>
        <a:graphic>
          <a:graphicData uri="http://schemas.openxmlformats.org/drawingml/2006/chart">
            <c:chart xmlns:c="http://schemas.openxmlformats.org/drawingml/2006/chart" xmlns:r="http://schemas.openxmlformats.org/officeDocument/2006/relationships" r:id="rId4"/>
          </a:graphicData>
        </a:graphic>
      </p:graphicFrame>
      <p:sp>
        <p:nvSpPr>
          <p:cNvPr id="1171" name="Shape"/>
          <p:cNvSpPr/>
          <p:nvPr/>
        </p:nvSpPr>
        <p:spPr>
          <a:xfrm>
            <a:off x="13175629" y="3176837"/>
            <a:ext cx="1310330" cy="1310330"/>
          </a:xfrm>
          <a:custGeom>
            <a:avLst/>
            <a:gdLst/>
            <a:ahLst/>
            <a:cxnLst>
              <a:cxn ang="0">
                <a:pos x="wd2" y="hd2"/>
              </a:cxn>
              <a:cxn ang="5400000">
                <a:pos x="wd2" y="hd2"/>
              </a:cxn>
              <a:cxn ang="10800000">
                <a:pos x="wd2" y="hd2"/>
              </a:cxn>
              <a:cxn ang="16200000">
                <a:pos x="wd2" y="hd2"/>
              </a:cxn>
            </a:cxnLst>
            <a:rect l="0" t="0" r="r" b="b"/>
            <a:pathLst>
              <a:path w="21600" h="21600" extrusionOk="0">
                <a:moveTo>
                  <a:pt x="9629" y="16468"/>
                </a:moveTo>
                <a:cubicBezTo>
                  <a:pt x="9737" y="16338"/>
                  <a:pt x="9954" y="16338"/>
                  <a:pt x="10090" y="16468"/>
                </a:cubicBezTo>
                <a:cubicBezTo>
                  <a:pt x="10144" y="16546"/>
                  <a:pt x="10199" y="16599"/>
                  <a:pt x="10199" y="16703"/>
                </a:cubicBezTo>
                <a:cubicBezTo>
                  <a:pt x="10199" y="16782"/>
                  <a:pt x="10144" y="16860"/>
                  <a:pt x="10090" y="16912"/>
                </a:cubicBezTo>
                <a:cubicBezTo>
                  <a:pt x="10036" y="16991"/>
                  <a:pt x="9927" y="17017"/>
                  <a:pt x="9846" y="17017"/>
                </a:cubicBezTo>
                <a:cubicBezTo>
                  <a:pt x="9764" y="17017"/>
                  <a:pt x="9683" y="16991"/>
                  <a:pt x="9629" y="16912"/>
                </a:cubicBezTo>
                <a:cubicBezTo>
                  <a:pt x="9548" y="16860"/>
                  <a:pt x="9520" y="16782"/>
                  <a:pt x="9520" y="16703"/>
                </a:cubicBezTo>
                <a:cubicBezTo>
                  <a:pt x="9520" y="16599"/>
                  <a:pt x="9548" y="16546"/>
                  <a:pt x="9629" y="16468"/>
                </a:cubicBezTo>
                <a:close/>
                <a:moveTo>
                  <a:pt x="3517" y="16468"/>
                </a:moveTo>
                <a:cubicBezTo>
                  <a:pt x="3626" y="16338"/>
                  <a:pt x="3870" y="16338"/>
                  <a:pt x="3978" y="16468"/>
                </a:cubicBezTo>
                <a:cubicBezTo>
                  <a:pt x="4032" y="16546"/>
                  <a:pt x="4087" y="16599"/>
                  <a:pt x="4087" y="16703"/>
                </a:cubicBezTo>
                <a:cubicBezTo>
                  <a:pt x="4087" y="16782"/>
                  <a:pt x="4032" y="16860"/>
                  <a:pt x="3978" y="16912"/>
                </a:cubicBezTo>
                <a:cubicBezTo>
                  <a:pt x="3924" y="16991"/>
                  <a:pt x="3842" y="17017"/>
                  <a:pt x="3761" y="17017"/>
                </a:cubicBezTo>
                <a:cubicBezTo>
                  <a:pt x="3653" y="17017"/>
                  <a:pt x="3598" y="16991"/>
                  <a:pt x="3517" y="16912"/>
                </a:cubicBezTo>
                <a:cubicBezTo>
                  <a:pt x="3463" y="16860"/>
                  <a:pt x="3409" y="16782"/>
                  <a:pt x="3409" y="16703"/>
                </a:cubicBezTo>
                <a:cubicBezTo>
                  <a:pt x="3409" y="16599"/>
                  <a:pt x="3463" y="16546"/>
                  <a:pt x="3517" y="16468"/>
                </a:cubicBezTo>
                <a:close/>
                <a:moveTo>
                  <a:pt x="6817" y="16338"/>
                </a:moveTo>
                <a:cubicBezTo>
                  <a:pt x="7007" y="16338"/>
                  <a:pt x="7142" y="16479"/>
                  <a:pt x="7142" y="16676"/>
                </a:cubicBezTo>
                <a:cubicBezTo>
                  <a:pt x="7142" y="16845"/>
                  <a:pt x="7007" y="17015"/>
                  <a:pt x="6817" y="17015"/>
                </a:cubicBezTo>
                <a:cubicBezTo>
                  <a:pt x="6627" y="17015"/>
                  <a:pt x="6464" y="16845"/>
                  <a:pt x="6464" y="16676"/>
                </a:cubicBezTo>
                <a:cubicBezTo>
                  <a:pt x="6464" y="16479"/>
                  <a:pt x="6627" y="16338"/>
                  <a:pt x="6817" y="16338"/>
                </a:cubicBezTo>
                <a:close/>
                <a:moveTo>
                  <a:pt x="1682" y="9692"/>
                </a:moveTo>
                <a:cubicBezTo>
                  <a:pt x="1121" y="9692"/>
                  <a:pt x="667" y="10146"/>
                  <a:pt x="667" y="10733"/>
                </a:cubicBezTo>
                <a:lnTo>
                  <a:pt x="667" y="17809"/>
                </a:lnTo>
                <a:cubicBezTo>
                  <a:pt x="667" y="18369"/>
                  <a:pt x="1121" y="18823"/>
                  <a:pt x="1682" y="18823"/>
                </a:cubicBezTo>
                <a:lnTo>
                  <a:pt x="8410" y="18823"/>
                </a:lnTo>
                <a:cubicBezTo>
                  <a:pt x="9238" y="18823"/>
                  <a:pt x="10066" y="19037"/>
                  <a:pt x="10787" y="19464"/>
                </a:cubicBezTo>
                <a:lnTo>
                  <a:pt x="13003" y="20692"/>
                </a:lnTo>
                <a:lnTo>
                  <a:pt x="13003" y="12629"/>
                </a:lnTo>
                <a:lnTo>
                  <a:pt x="11241" y="12629"/>
                </a:lnTo>
                <a:cubicBezTo>
                  <a:pt x="10520" y="12629"/>
                  <a:pt x="9825" y="12789"/>
                  <a:pt x="9185" y="13163"/>
                </a:cubicBezTo>
                <a:lnTo>
                  <a:pt x="5553" y="15219"/>
                </a:lnTo>
                <a:cubicBezTo>
                  <a:pt x="5500" y="15246"/>
                  <a:pt x="5447" y="15272"/>
                  <a:pt x="5393" y="15272"/>
                </a:cubicBezTo>
                <a:cubicBezTo>
                  <a:pt x="5313" y="15272"/>
                  <a:pt x="5286" y="15246"/>
                  <a:pt x="5206" y="15219"/>
                </a:cubicBezTo>
                <a:cubicBezTo>
                  <a:pt x="5126" y="15165"/>
                  <a:pt x="5046" y="15059"/>
                  <a:pt x="5046" y="14925"/>
                </a:cubicBezTo>
                <a:lnTo>
                  <a:pt x="5046" y="9692"/>
                </a:lnTo>
                <a:lnTo>
                  <a:pt x="1682" y="9692"/>
                </a:lnTo>
                <a:close/>
                <a:moveTo>
                  <a:pt x="8079" y="9050"/>
                </a:moveTo>
                <a:lnTo>
                  <a:pt x="15519" y="9050"/>
                </a:lnTo>
                <a:cubicBezTo>
                  <a:pt x="15707" y="9050"/>
                  <a:pt x="15841" y="9213"/>
                  <a:pt x="15841" y="9376"/>
                </a:cubicBezTo>
                <a:cubicBezTo>
                  <a:pt x="15841" y="9566"/>
                  <a:pt x="15707" y="9728"/>
                  <a:pt x="15519" y="9728"/>
                </a:cubicBezTo>
                <a:lnTo>
                  <a:pt x="8079" y="9728"/>
                </a:lnTo>
                <a:cubicBezTo>
                  <a:pt x="7891" y="9728"/>
                  <a:pt x="7757" y="9566"/>
                  <a:pt x="7757" y="9376"/>
                </a:cubicBezTo>
                <a:cubicBezTo>
                  <a:pt x="7757" y="9213"/>
                  <a:pt x="7891" y="9050"/>
                  <a:pt x="8079" y="9050"/>
                </a:cubicBezTo>
                <a:close/>
                <a:moveTo>
                  <a:pt x="12311" y="5994"/>
                </a:moveTo>
                <a:lnTo>
                  <a:pt x="18574" y="5994"/>
                </a:lnTo>
                <a:cubicBezTo>
                  <a:pt x="18762" y="5994"/>
                  <a:pt x="18896" y="6135"/>
                  <a:pt x="18896" y="6333"/>
                </a:cubicBezTo>
                <a:cubicBezTo>
                  <a:pt x="18896" y="6530"/>
                  <a:pt x="18762" y="6671"/>
                  <a:pt x="18574" y="6671"/>
                </a:cubicBezTo>
                <a:lnTo>
                  <a:pt x="12311" y="6671"/>
                </a:lnTo>
                <a:cubicBezTo>
                  <a:pt x="12123" y="6671"/>
                  <a:pt x="11989" y="6530"/>
                  <a:pt x="11989" y="6333"/>
                </a:cubicBezTo>
                <a:cubicBezTo>
                  <a:pt x="11989" y="6135"/>
                  <a:pt x="12123" y="5994"/>
                  <a:pt x="12311" y="5994"/>
                </a:cubicBezTo>
                <a:close/>
                <a:moveTo>
                  <a:pt x="8072" y="5994"/>
                </a:moveTo>
                <a:lnTo>
                  <a:pt x="10093" y="5994"/>
                </a:lnTo>
                <a:cubicBezTo>
                  <a:pt x="10277" y="5994"/>
                  <a:pt x="10434" y="6135"/>
                  <a:pt x="10434" y="6333"/>
                </a:cubicBezTo>
                <a:cubicBezTo>
                  <a:pt x="10434" y="6530"/>
                  <a:pt x="10277" y="6671"/>
                  <a:pt x="10093" y="6671"/>
                </a:cubicBezTo>
                <a:lnTo>
                  <a:pt x="8072" y="6671"/>
                </a:lnTo>
                <a:cubicBezTo>
                  <a:pt x="7889" y="6671"/>
                  <a:pt x="7757" y="6530"/>
                  <a:pt x="7757" y="6333"/>
                </a:cubicBezTo>
                <a:cubicBezTo>
                  <a:pt x="7757" y="6135"/>
                  <a:pt x="7889" y="5994"/>
                  <a:pt x="8072" y="5994"/>
                </a:cubicBezTo>
                <a:close/>
                <a:moveTo>
                  <a:pt x="16192" y="2938"/>
                </a:moveTo>
                <a:lnTo>
                  <a:pt x="18572" y="2938"/>
                </a:lnTo>
                <a:cubicBezTo>
                  <a:pt x="18761" y="2938"/>
                  <a:pt x="18896" y="3079"/>
                  <a:pt x="18896" y="3277"/>
                </a:cubicBezTo>
                <a:cubicBezTo>
                  <a:pt x="18896" y="3446"/>
                  <a:pt x="18761" y="3615"/>
                  <a:pt x="18572" y="3615"/>
                </a:cubicBezTo>
                <a:lnTo>
                  <a:pt x="16192" y="3615"/>
                </a:lnTo>
                <a:cubicBezTo>
                  <a:pt x="16003" y="3615"/>
                  <a:pt x="15867" y="3446"/>
                  <a:pt x="15867" y="3277"/>
                </a:cubicBezTo>
                <a:cubicBezTo>
                  <a:pt x="15867" y="3079"/>
                  <a:pt x="16003" y="2938"/>
                  <a:pt x="16192" y="2938"/>
                </a:cubicBezTo>
                <a:close/>
                <a:moveTo>
                  <a:pt x="8076" y="2938"/>
                </a:moveTo>
                <a:lnTo>
                  <a:pt x="13968" y="2938"/>
                </a:lnTo>
                <a:cubicBezTo>
                  <a:pt x="14154" y="2938"/>
                  <a:pt x="14313" y="3079"/>
                  <a:pt x="14313" y="3277"/>
                </a:cubicBezTo>
                <a:cubicBezTo>
                  <a:pt x="14313" y="3446"/>
                  <a:pt x="14154" y="3615"/>
                  <a:pt x="13968" y="3615"/>
                </a:cubicBezTo>
                <a:lnTo>
                  <a:pt x="8076" y="3615"/>
                </a:lnTo>
                <a:cubicBezTo>
                  <a:pt x="7890" y="3615"/>
                  <a:pt x="7757" y="3446"/>
                  <a:pt x="7757" y="3277"/>
                </a:cubicBezTo>
                <a:cubicBezTo>
                  <a:pt x="7757" y="3079"/>
                  <a:pt x="7890" y="2938"/>
                  <a:pt x="8076" y="2938"/>
                </a:cubicBezTo>
                <a:close/>
                <a:moveTo>
                  <a:pt x="6728" y="641"/>
                </a:moveTo>
                <a:cubicBezTo>
                  <a:pt x="6461" y="641"/>
                  <a:pt x="6221" y="748"/>
                  <a:pt x="6034" y="935"/>
                </a:cubicBezTo>
                <a:cubicBezTo>
                  <a:pt x="5820" y="1121"/>
                  <a:pt x="5714" y="1388"/>
                  <a:pt x="5714" y="1655"/>
                </a:cubicBezTo>
                <a:lnTo>
                  <a:pt x="5714" y="14364"/>
                </a:lnTo>
                <a:lnTo>
                  <a:pt x="8864" y="12576"/>
                </a:lnTo>
                <a:cubicBezTo>
                  <a:pt x="9585" y="12175"/>
                  <a:pt x="10413" y="11961"/>
                  <a:pt x="11241" y="11961"/>
                </a:cubicBezTo>
                <a:lnTo>
                  <a:pt x="19918" y="11961"/>
                </a:lnTo>
                <a:cubicBezTo>
                  <a:pt x="20185" y="11961"/>
                  <a:pt x="20452" y="11855"/>
                  <a:pt x="20639" y="11668"/>
                </a:cubicBezTo>
                <a:cubicBezTo>
                  <a:pt x="20826" y="11481"/>
                  <a:pt x="20932" y="11214"/>
                  <a:pt x="20932" y="10947"/>
                </a:cubicBezTo>
                <a:lnTo>
                  <a:pt x="20932" y="1655"/>
                </a:lnTo>
                <a:cubicBezTo>
                  <a:pt x="20932" y="1388"/>
                  <a:pt x="20826" y="1121"/>
                  <a:pt x="20639" y="935"/>
                </a:cubicBezTo>
                <a:cubicBezTo>
                  <a:pt x="20425" y="748"/>
                  <a:pt x="20185" y="641"/>
                  <a:pt x="19918" y="641"/>
                </a:cubicBezTo>
                <a:lnTo>
                  <a:pt x="6728" y="641"/>
                </a:lnTo>
                <a:close/>
                <a:moveTo>
                  <a:pt x="6728" y="0"/>
                </a:moveTo>
                <a:lnTo>
                  <a:pt x="19918" y="0"/>
                </a:lnTo>
                <a:cubicBezTo>
                  <a:pt x="20345" y="0"/>
                  <a:pt x="20746" y="160"/>
                  <a:pt x="21093" y="454"/>
                </a:cubicBezTo>
                <a:cubicBezTo>
                  <a:pt x="21413" y="774"/>
                  <a:pt x="21600" y="1228"/>
                  <a:pt x="21600" y="1655"/>
                </a:cubicBezTo>
                <a:lnTo>
                  <a:pt x="21600" y="10947"/>
                </a:lnTo>
                <a:cubicBezTo>
                  <a:pt x="21600" y="11401"/>
                  <a:pt x="21413" y="11828"/>
                  <a:pt x="21093" y="12148"/>
                </a:cubicBezTo>
                <a:cubicBezTo>
                  <a:pt x="20772" y="12442"/>
                  <a:pt x="20345" y="12629"/>
                  <a:pt x="19918" y="12629"/>
                </a:cubicBezTo>
                <a:lnTo>
                  <a:pt x="13644" y="12629"/>
                </a:lnTo>
                <a:lnTo>
                  <a:pt x="13644" y="21253"/>
                </a:lnTo>
                <a:cubicBezTo>
                  <a:pt x="13644" y="21386"/>
                  <a:pt x="13590" y="21467"/>
                  <a:pt x="13483" y="21547"/>
                </a:cubicBezTo>
                <a:cubicBezTo>
                  <a:pt x="13457" y="21573"/>
                  <a:pt x="13377" y="21600"/>
                  <a:pt x="13323" y="21600"/>
                </a:cubicBezTo>
                <a:cubicBezTo>
                  <a:pt x="13270" y="21600"/>
                  <a:pt x="13216" y="21573"/>
                  <a:pt x="13163" y="21547"/>
                </a:cubicBezTo>
                <a:lnTo>
                  <a:pt x="10493" y="20025"/>
                </a:lnTo>
                <a:cubicBezTo>
                  <a:pt x="9852" y="19678"/>
                  <a:pt x="9131" y="19491"/>
                  <a:pt x="8410" y="19491"/>
                </a:cubicBezTo>
                <a:lnTo>
                  <a:pt x="1682" y="19491"/>
                </a:lnTo>
                <a:cubicBezTo>
                  <a:pt x="748" y="19491"/>
                  <a:pt x="0" y="18716"/>
                  <a:pt x="0" y="17809"/>
                </a:cubicBezTo>
                <a:lnTo>
                  <a:pt x="0" y="10733"/>
                </a:lnTo>
                <a:cubicBezTo>
                  <a:pt x="0" y="9772"/>
                  <a:pt x="748" y="9025"/>
                  <a:pt x="1682" y="9025"/>
                </a:cubicBezTo>
                <a:lnTo>
                  <a:pt x="5046" y="9025"/>
                </a:lnTo>
                <a:lnTo>
                  <a:pt x="5046" y="1655"/>
                </a:lnTo>
                <a:cubicBezTo>
                  <a:pt x="5046" y="1228"/>
                  <a:pt x="5260" y="774"/>
                  <a:pt x="5580" y="454"/>
                </a:cubicBezTo>
                <a:cubicBezTo>
                  <a:pt x="5901" y="160"/>
                  <a:pt x="6328" y="0"/>
                  <a:pt x="6728"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1172" name="100,000"/>
          <p:cNvSpPr txBox="1"/>
          <p:nvPr/>
        </p:nvSpPr>
        <p:spPr>
          <a:xfrm>
            <a:off x="13811826" y="4933246"/>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sp>
        <p:nvSpPr>
          <p:cNvPr id="1173" name="Shape"/>
          <p:cNvSpPr/>
          <p:nvPr/>
        </p:nvSpPr>
        <p:spPr>
          <a:xfrm>
            <a:off x="15617370" y="3183178"/>
            <a:ext cx="1279987" cy="1303990"/>
          </a:xfrm>
          <a:custGeom>
            <a:avLst/>
            <a:gdLst/>
            <a:ahLst/>
            <a:cxnLst>
              <a:cxn ang="0">
                <a:pos x="wd2" y="hd2"/>
              </a:cxn>
              <a:cxn ang="5400000">
                <a:pos x="wd2" y="hd2"/>
              </a:cxn>
              <a:cxn ang="10800000">
                <a:pos x="wd2" y="hd2"/>
              </a:cxn>
              <a:cxn ang="16200000">
                <a:pos x="wd2" y="hd2"/>
              </a:cxn>
            </a:cxnLst>
            <a:rect l="0" t="0" r="r" b="b"/>
            <a:pathLst>
              <a:path w="21600" h="21600" extrusionOk="0">
                <a:moveTo>
                  <a:pt x="17558" y="19104"/>
                </a:moveTo>
                <a:cubicBezTo>
                  <a:pt x="17764" y="19104"/>
                  <a:pt x="17912" y="19238"/>
                  <a:pt x="17912" y="19426"/>
                </a:cubicBezTo>
                <a:lnTo>
                  <a:pt x="17912" y="21278"/>
                </a:lnTo>
                <a:cubicBezTo>
                  <a:pt x="17912" y="21439"/>
                  <a:pt x="17764" y="21600"/>
                  <a:pt x="17558" y="21600"/>
                </a:cubicBezTo>
                <a:cubicBezTo>
                  <a:pt x="17351" y="21600"/>
                  <a:pt x="17204" y="21439"/>
                  <a:pt x="17204" y="21278"/>
                </a:cubicBezTo>
                <a:lnTo>
                  <a:pt x="17204" y="19426"/>
                </a:lnTo>
                <a:cubicBezTo>
                  <a:pt x="17204" y="19238"/>
                  <a:pt x="17351" y="19104"/>
                  <a:pt x="17558" y="19104"/>
                </a:cubicBezTo>
                <a:close/>
                <a:moveTo>
                  <a:pt x="4150" y="19104"/>
                </a:moveTo>
                <a:cubicBezTo>
                  <a:pt x="4348" y="19104"/>
                  <a:pt x="4518" y="19238"/>
                  <a:pt x="4518" y="19426"/>
                </a:cubicBezTo>
                <a:lnTo>
                  <a:pt x="4518" y="21278"/>
                </a:lnTo>
                <a:cubicBezTo>
                  <a:pt x="4518" y="21439"/>
                  <a:pt x="4348" y="21600"/>
                  <a:pt x="4150" y="21600"/>
                </a:cubicBezTo>
                <a:cubicBezTo>
                  <a:pt x="3951" y="21600"/>
                  <a:pt x="3809" y="21439"/>
                  <a:pt x="3809" y="21278"/>
                </a:cubicBezTo>
                <a:lnTo>
                  <a:pt x="3809" y="19426"/>
                </a:lnTo>
                <a:cubicBezTo>
                  <a:pt x="3809" y="19238"/>
                  <a:pt x="3951" y="19104"/>
                  <a:pt x="4150" y="19104"/>
                </a:cubicBezTo>
                <a:close/>
                <a:moveTo>
                  <a:pt x="8534" y="13575"/>
                </a:moveTo>
                <a:lnTo>
                  <a:pt x="8479" y="13629"/>
                </a:lnTo>
                <a:cubicBezTo>
                  <a:pt x="8229" y="14636"/>
                  <a:pt x="7422" y="15370"/>
                  <a:pt x="6422" y="15588"/>
                </a:cubicBezTo>
                <a:cubicBezTo>
                  <a:pt x="6727" y="16948"/>
                  <a:pt x="9563" y="18172"/>
                  <a:pt x="10786" y="18607"/>
                </a:cubicBezTo>
                <a:cubicBezTo>
                  <a:pt x="12037" y="18172"/>
                  <a:pt x="14873" y="16948"/>
                  <a:pt x="15234" y="15588"/>
                </a:cubicBezTo>
                <a:cubicBezTo>
                  <a:pt x="14205" y="15370"/>
                  <a:pt x="13399" y="14636"/>
                  <a:pt x="13149" y="13629"/>
                </a:cubicBezTo>
                <a:lnTo>
                  <a:pt x="13121" y="13575"/>
                </a:lnTo>
                <a:cubicBezTo>
                  <a:pt x="12426" y="14010"/>
                  <a:pt x="11648" y="14200"/>
                  <a:pt x="10786" y="14200"/>
                </a:cubicBezTo>
                <a:cubicBezTo>
                  <a:pt x="10008" y="14200"/>
                  <a:pt x="9174" y="14010"/>
                  <a:pt x="8534" y="13575"/>
                </a:cubicBezTo>
                <a:close/>
                <a:moveTo>
                  <a:pt x="13048" y="5934"/>
                </a:moveTo>
                <a:cubicBezTo>
                  <a:pt x="12364" y="5930"/>
                  <a:pt x="11676" y="6148"/>
                  <a:pt x="10953" y="6583"/>
                </a:cubicBezTo>
                <a:cubicBezTo>
                  <a:pt x="9202" y="7590"/>
                  <a:pt x="7450" y="7236"/>
                  <a:pt x="6477" y="6719"/>
                </a:cubicBezTo>
                <a:cubicBezTo>
                  <a:pt x="6338" y="7155"/>
                  <a:pt x="6283" y="7617"/>
                  <a:pt x="6283" y="8107"/>
                </a:cubicBezTo>
                <a:cubicBezTo>
                  <a:pt x="6283" y="11099"/>
                  <a:pt x="8340" y="13575"/>
                  <a:pt x="10786" y="13575"/>
                </a:cubicBezTo>
                <a:cubicBezTo>
                  <a:pt x="13316" y="13575"/>
                  <a:pt x="15317" y="11099"/>
                  <a:pt x="15317" y="8107"/>
                </a:cubicBezTo>
                <a:cubicBezTo>
                  <a:pt x="15317" y="7563"/>
                  <a:pt x="15262" y="7073"/>
                  <a:pt x="15123" y="6610"/>
                </a:cubicBezTo>
                <a:cubicBezTo>
                  <a:pt x="14414" y="6162"/>
                  <a:pt x="13733" y="5937"/>
                  <a:pt x="13048" y="5934"/>
                </a:cubicBezTo>
                <a:close/>
                <a:moveTo>
                  <a:pt x="10786" y="680"/>
                </a:moveTo>
                <a:cubicBezTo>
                  <a:pt x="6283" y="680"/>
                  <a:pt x="3336" y="3945"/>
                  <a:pt x="3336" y="9059"/>
                </a:cubicBezTo>
                <a:cubicBezTo>
                  <a:pt x="3336" y="11507"/>
                  <a:pt x="3947" y="13928"/>
                  <a:pt x="4893" y="15207"/>
                </a:cubicBezTo>
                <a:lnTo>
                  <a:pt x="6199" y="14989"/>
                </a:lnTo>
                <a:cubicBezTo>
                  <a:pt x="6978" y="14826"/>
                  <a:pt x="7645" y="14255"/>
                  <a:pt x="7867" y="13466"/>
                </a:cubicBezTo>
                <a:lnTo>
                  <a:pt x="7923" y="13194"/>
                </a:lnTo>
                <a:cubicBezTo>
                  <a:pt x="6533" y="12078"/>
                  <a:pt x="5615" y="10229"/>
                  <a:pt x="5615" y="8107"/>
                </a:cubicBezTo>
                <a:cubicBezTo>
                  <a:pt x="5615" y="7399"/>
                  <a:pt x="5754" y="6719"/>
                  <a:pt x="5949" y="6121"/>
                </a:cubicBezTo>
                <a:cubicBezTo>
                  <a:pt x="5977" y="6066"/>
                  <a:pt x="6060" y="5958"/>
                  <a:pt x="6171" y="5930"/>
                </a:cubicBezTo>
                <a:cubicBezTo>
                  <a:pt x="6255" y="5903"/>
                  <a:pt x="6394" y="5930"/>
                  <a:pt x="6449" y="5958"/>
                </a:cubicBezTo>
                <a:cubicBezTo>
                  <a:pt x="7144" y="6420"/>
                  <a:pt x="8896" y="7019"/>
                  <a:pt x="10592" y="5985"/>
                </a:cubicBezTo>
                <a:cubicBezTo>
                  <a:pt x="12287" y="5005"/>
                  <a:pt x="13927" y="5033"/>
                  <a:pt x="15540" y="6121"/>
                </a:cubicBezTo>
                <a:cubicBezTo>
                  <a:pt x="15623" y="6148"/>
                  <a:pt x="15707" y="6202"/>
                  <a:pt x="15734" y="6311"/>
                </a:cubicBezTo>
                <a:cubicBezTo>
                  <a:pt x="15901" y="6883"/>
                  <a:pt x="16012" y="7481"/>
                  <a:pt x="16012" y="8107"/>
                </a:cubicBezTo>
                <a:cubicBezTo>
                  <a:pt x="16012" y="10229"/>
                  <a:pt x="15067" y="12078"/>
                  <a:pt x="13705" y="13194"/>
                </a:cubicBezTo>
                <a:lnTo>
                  <a:pt x="13788" y="13466"/>
                </a:lnTo>
                <a:cubicBezTo>
                  <a:pt x="13955" y="14255"/>
                  <a:pt x="14595" y="14826"/>
                  <a:pt x="15401" y="14989"/>
                </a:cubicBezTo>
                <a:lnTo>
                  <a:pt x="16735" y="15207"/>
                </a:lnTo>
                <a:cubicBezTo>
                  <a:pt x="17680" y="13928"/>
                  <a:pt x="18292" y="11507"/>
                  <a:pt x="18292" y="9059"/>
                </a:cubicBezTo>
                <a:cubicBezTo>
                  <a:pt x="18292" y="3945"/>
                  <a:pt x="15345" y="680"/>
                  <a:pt x="10786" y="680"/>
                </a:cubicBezTo>
                <a:close/>
                <a:moveTo>
                  <a:pt x="10786" y="0"/>
                </a:moveTo>
                <a:cubicBezTo>
                  <a:pt x="15762" y="0"/>
                  <a:pt x="18959" y="3537"/>
                  <a:pt x="18959" y="9059"/>
                </a:cubicBezTo>
                <a:cubicBezTo>
                  <a:pt x="18959" y="11534"/>
                  <a:pt x="18375" y="13874"/>
                  <a:pt x="17430" y="15316"/>
                </a:cubicBezTo>
                <a:lnTo>
                  <a:pt x="17653" y="15343"/>
                </a:lnTo>
                <a:cubicBezTo>
                  <a:pt x="19932" y="15724"/>
                  <a:pt x="21600" y="17682"/>
                  <a:pt x="21600" y="19967"/>
                </a:cubicBezTo>
                <a:lnTo>
                  <a:pt x="21600" y="21273"/>
                </a:lnTo>
                <a:cubicBezTo>
                  <a:pt x="21600" y="21436"/>
                  <a:pt x="21489" y="21600"/>
                  <a:pt x="21266" y="21600"/>
                </a:cubicBezTo>
                <a:cubicBezTo>
                  <a:pt x="21100" y="21600"/>
                  <a:pt x="20961" y="21436"/>
                  <a:pt x="20961" y="21273"/>
                </a:cubicBezTo>
                <a:lnTo>
                  <a:pt x="20961" y="19967"/>
                </a:lnTo>
                <a:cubicBezTo>
                  <a:pt x="20961" y="18009"/>
                  <a:pt x="19487" y="16349"/>
                  <a:pt x="17513" y="15996"/>
                </a:cubicBezTo>
                <a:lnTo>
                  <a:pt x="15846" y="15724"/>
                </a:lnTo>
                <a:cubicBezTo>
                  <a:pt x="15429" y="17546"/>
                  <a:pt x="12120" y="18825"/>
                  <a:pt x="11120" y="19178"/>
                </a:cubicBezTo>
                <a:lnTo>
                  <a:pt x="11120" y="21273"/>
                </a:lnTo>
                <a:cubicBezTo>
                  <a:pt x="11120" y="21436"/>
                  <a:pt x="10981" y="21600"/>
                  <a:pt x="10786" y="21600"/>
                </a:cubicBezTo>
                <a:cubicBezTo>
                  <a:pt x="10619" y="21600"/>
                  <a:pt x="10480" y="21436"/>
                  <a:pt x="10480" y="21273"/>
                </a:cubicBezTo>
                <a:lnTo>
                  <a:pt x="10480" y="19178"/>
                </a:lnTo>
                <a:cubicBezTo>
                  <a:pt x="9507" y="18825"/>
                  <a:pt x="6171" y="17546"/>
                  <a:pt x="5754" y="15724"/>
                </a:cubicBezTo>
                <a:lnTo>
                  <a:pt x="4087" y="15996"/>
                </a:lnTo>
                <a:cubicBezTo>
                  <a:pt x="2113" y="16349"/>
                  <a:pt x="695" y="18009"/>
                  <a:pt x="695" y="19967"/>
                </a:cubicBezTo>
                <a:lnTo>
                  <a:pt x="695" y="21273"/>
                </a:lnTo>
                <a:cubicBezTo>
                  <a:pt x="695" y="21436"/>
                  <a:pt x="500" y="21600"/>
                  <a:pt x="334" y="21600"/>
                </a:cubicBezTo>
                <a:cubicBezTo>
                  <a:pt x="167" y="21600"/>
                  <a:pt x="0" y="21436"/>
                  <a:pt x="0" y="21273"/>
                </a:cubicBezTo>
                <a:lnTo>
                  <a:pt x="0" y="19967"/>
                </a:lnTo>
                <a:cubicBezTo>
                  <a:pt x="0" y="17682"/>
                  <a:pt x="1696" y="15724"/>
                  <a:pt x="4003" y="15343"/>
                </a:cubicBezTo>
                <a:lnTo>
                  <a:pt x="4170" y="15316"/>
                </a:lnTo>
                <a:cubicBezTo>
                  <a:pt x="3225" y="13874"/>
                  <a:pt x="2669" y="11534"/>
                  <a:pt x="2669" y="9059"/>
                </a:cubicBezTo>
                <a:cubicBezTo>
                  <a:pt x="2669" y="3618"/>
                  <a:pt x="5949" y="0"/>
                  <a:pt x="10786"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1174" name="100,000"/>
          <p:cNvSpPr txBox="1"/>
          <p:nvPr/>
        </p:nvSpPr>
        <p:spPr>
          <a:xfrm>
            <a:off x="16298189" y="4933246"/>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sp>
        <p:nvSpPr>
          <p:cNvPr id="1175" name="Shape"/>
          <p:cNvSpPr/>
          <p:nvPr/>
        </p:nvSpPr>
        <p:spPr>
          <a:xfrm>
            <a:off x="18875241" y="3176836"/>
            <a:ext cx="1200484" cy="1310332"/>
          </a:xfrm>
          <a:custGeom>
            <a:avLst/>
            <a:gdLst/>
            <a:ahLst/>
            <a:cxnLst>
              <a:cxn ang="0">
                <a:pos x="wd2" y="hd2"/>
              </a:cxn>
              <a:cxn ang="5400000">
                <a:pos x="wd2" y="hd2"/>
              </a:cxn>
              <a:cxn ang="10800000">
                <a:pos x="wd2" y="hd2"/>
              </a:cxn>
              <a:cxn ang="16200000">
                <a:pos x="wd2" y="hd2"/>
              </a:cxn>
            </a:cxnLst>
            <a:rect l="0" t="0" r="r" b="b"/>
            <a:pathLst>
              <a:path w="21600" h="21600" extrusionOk="0">
                <a:moveTo>
                  <a:pt x="2650" y="18218"/>
                </a:moveTo>
                <a:lnTo>
                  <a:pt x="6920" y="18218"/>
                </a:lnTo>
                <a:cubicBezTo>
                  <a:pt x="7093" y="18218"/>
                  <a:pt x="7266" y="18354"/>
                  <a:pt x="7266" y="18571"/>
                </a:cubicBezTo>
                <a:cubicBezTo>
                  <a:pt x="7266" y="18733"/>
                  <a:pt x="7093" y="18896"/>
                  <a:pt x="6920" y="18896"/>
                </a:cubicBezTo>
                <a:lnTo>
                  <a:pt x="2650" y="18896"/>
                </a:lnTo>
                <a:cubicBezTo>
                  <a:pt x="2477" y="18896"/>
                  <a:pt x="2304" y="18733"/>
                  <a:pt x="2304" y="18571"/>
                </a:cubicBezTo>
                <a:cubicBezTo>
                  <a:pt x="2304" y="18354"/>
                  <a:pt x="2477" y="18218"/>
                  <a:pt x="2650" y="18218"/>
                </a:cubicBezTo>
                <a:close/>
                <a:moveTo>
                  <a:pt x="11122" y="15632"/>
                </a:moveTo>
                <a:lnTo>
                  <a:pt x="14091" y="15632"/>
                </a:lnTo>
                <a:cubicBezTo>
                  <a:pt x="14262" y="15632"/>
                  <a:pt x="14433" y="15795"/>
                  <a:pt x="14433" y="15958"/>
                </a:cubicBezTo>
                <a:cubicBezTo>
                  <a:pt x="14433" y="16175"/>
                  <a:pt x="14262" y="16310"/>
                  <a:pt x="14091" y="16310"/>
                </a:cubicBezTo>
                <a:lnTo>
                  <a:pt x="11122" y="16310"/>
                </a:lnTo>
                <a:cubicBezTo>
                  <a:pt x="10922" y="16310"/>
                  <a:pt x="10751" y="16175"/>
                  <a:pt x="10751" y="15958"/>
                </a:cubicBezTo>
                <a:cubicBezTo>
                  <a:pt x="10751" y="15795"/>
                  <a:pt x="10922" y="15632"/>
                  <a:pt x="11122" y="15632"/>
                </a:cubicBezTo>
                <a:close/>
                <a:moveTo>
                  <a:pt x="2655" y="15632"/>
                </a:moveTo>
                <a:lnTo>
                  <a:pt x="8707" y="15632"/>
                </a:lnTo>
                <a:cubicBezTo>
                  <a:pt x="8911" y="15632"/>
                  <a:pt x="9058" y="15795"/>
                  <a:pt x="9058" y="15958"/>
                </a:cubicBezTo>
                <a:cubicBezTo>
                  <a:pt x="9058" y="16175"/>
                  <a:pt x="8911" y="16310"/>
                  <a:pt x="8707" y="16310"/>
                </a:cubicBezTo>
                <a:lnTo>
                  <a:pt x="2655" y="16310"/>
                </a:lnTo>
                <a:cubicBezTo>
                  <a:pt x="2479" y="16310"/>
                  <a:pt x="2304" y="16175"/>
                  <a:pt x="2304" y="15958"/>
                </a:cubicBezTo>
                <a:cubicBezTo>
                  <a:pt x="2304" y="15795"/>
                  <a:pt x="2479" y="15632"/>
                  <a:pt x="2655" y="15632"/>
                </a:cubicBezTo>
                <a:close/>
                <a:moveTo>
                  <a:pt x="7772" y="13046"/>
                </a:moveTo>
                <a:lnTo>
                  <a:pt x="14084" y="13046"/>
                </a:lnTo>
                <a:cubicBezTo>
                  <a:pt x="14258" y="13046"/>
                  <a:pt x="14433" y="13209"/>
                  <a:pt x="14433" y="13372"/>
                </a:cubicBezTo>
                <a:cubicBezTo>
                  <a:pt x="14433" y="13562"/>
                  <a:pt x="14258" y="13725"/>
                  <a:pt x="14084" y="13725"/>
                </a:cubicBezTo>
                <a:lnTo>
                  <a:pt x="7772" y="13725"/>
                </a:lnTo>
                <a:cubicBezTo>
                  <a:pt x="7598" y="13725"/>
                  <a:pt x="7423" y="13562"/>
                  <a:pt x="7423" y="13372"/>
                </a:cubicBezTo>
                <a:cubicBezTo>
                  <a:pt x="7423" y="13209"/>
                  <a:pt x="7598" y="13046"/>
                  <a:pt x="7772" y="13046"/>
                </a:cubicBezTo>
                <a:close/>
                <a:moveTo>
                  <a:pt x="2649" y="13046"/>
                </a:moveTo>
                <a:lnTo>
                  <a:pt x="5356" y="13046"/>
                </a:lnTo>
                <a:cubicBezTo>
                  <a:pt x="5586" y="13046"/>
                  <a:pt x="5730" y="13209"/>
                  <a:pt x="5730" y="13372"/>
                </a:cubicBezTo>
                <a:cubicBezTo>
                  <a:pt x="5730" y="13562"/>
                  <a:pt x="5586" y="13725"/>
                  <a:pt x="5356" y="13725"/>
                </a:cubicBezTo>
                <a:lnTo>
                  <a:pt x="2649" y="13725"/>
                </a:lnTo>
                <a:cubicBezTo>
                  <a:pt x="2476" y="13725"/>
                  <a:pt x="2304" y="13562"/>
                  <a:pt x="2304" y="13372"/>
                </a:cubicBezTo>
                <a:cubicBezTo>
                  <a:pt x="2304" y="13209"/>
                  <a:pt x="2476" y="13046"/>
                  <a:pt x="2649" y="13046"/>
                </a:cubicBezTo>
                <a:close/>
                <a:moveTo>
                  <a:pt x="11861" y="10461"/>
                </a:moveTo>
                <a:lnTo>
                  <a:pt x="14091" y="10461"/>
                </a:lnTo>
                <a:cubicBezTo>
                  <a:pt x="14262" y="10461"/>
                  <a:pt x="14433" y="10623"/>
                  <a:pt x="14433" y="10786"/>
                </a:cubicBezTo>
                <a:cubicBezTo>
                  <a:pt x="14433" y="10976"/>
                  <a:pt x="14262" y="11139"/>
                  <a:pt x="14091" y="11139"/>
                </a:cubicBezTo>
                <a:lnTo>
                  <a:pt x="11861" y="11139"/>
                </a:lnTo>
                <a:cubicBezTo>
                  <a:pt x="11661" y="11139"/>
                  <a:pt x="11518" y="10976"/>
                  <a:pt x="11518" y="10786"/>
                </a:cubicBezTo>
                <a:cubicBezTo>
                  <a:pt x="11518" y="10623"/>
                  <a:pt x="11661" y="10461"/>
                  <a:pt x="11861" y="10461"/>
                </a:cubicBezTo>
                <a:close/>
                <a:moveTo>
                  <a:pt x="2655" y="10461"/>
                </a:moveTo>
                <a:lnTo>
                  <a:pt x="9503" y="10461"/>
                </a:lnTo>
                <a:cubicBezTo>
                  <a:pt x="9679" y="10461"/>
                  <a:pt x="9825" y="10623"/>
                  <a:pt x="9825" y="10786"/>
                </a:cubicBezTo>
                <a:cubicBezTo>
                  <a:pt x="9825" y="10976"/>
                  <a:pt x="9679" y="11139"/>
                  <a:pt x="9503" y="11139"/>
                </a:cubicBezTo>
                <a:lnTo>
                  <a:pt x="2655" y="11139"/>
                </a:lnTo>
                <a:cubicBezTo>
                  <a:pt x="2479" y="11139"/>
                  <a:pt x="2304" y="10976"/>
                  <a:pt x="2304" y="10786"/>
                </a:cubicBezTo>
                <a:cubicBezTo>
                  <a:pt x="2304" y="10623"/>
                  <a:pt x="2479" y="10461"/>
                  <a:pt x="2655" y="10461"/>
                </a:cubicBezTo>
                <a:close/>
                <a:moveTo>
                  <a:pt x="2652" y="7757"/>
                </a:moveTo>
                <a:lnTo>
                  <a:pt x="10246" y="7757"/>
                </a:lnTo>
                <a:cubicBezTo>
                  <a:pt x="10449" y="7757"/>
                  <a:pt x="10594" y="7927"/>
                  <a:pt x="10594" y="8096"/>
                </a:cubicBezTo>
                <a:cubicBezTo>
                  <a:pt x="10594" y="8293"/>
                  <a:pt x="10449" y="8434"/>
                  <a:pt x="10246" y="8434"/>
                </a:cubicBezTo>
                <a:lnTo>
                  <a:pt x="2652" y="8434"/>
                </a:lnTo>
                <a:cubicBezTo>
                  <a:pt x="2478" y="8434"/>
                  <a:pt x="2304" y="8293"/>
                  <a:pt x="2304" y="8096"/>
                </a:cubicBezTo>
                <a:cubicBezTo>
                  <a:pt x="2304" y="7927"/>
                  <a:pt x="2478" y="7757"/>
                  <a:pt x="2652" y="7757"/>
                </a:cubicBezTo>
                <a:close/>
                <a:moveTo>
                  <a:pt x="13053" y="5473"/>
                </a:moveTo>
                <a:lnTo>
                  <a:pt x="13053" y="7850"/>
                </a:lnTo>
                <a:lnTo>
                  <a:pt x="15640" y="7850"/>
                </a:lnTo>
                <a:lnTo>
                  <a:pt x="13053" y="5473"/>
                </a:lnTo>
                <a:close/>
                <a:moveTo>
                  <a:pt x="698" y="5020"/>
                </a:moveTo>
                <a:lnTo>
                  <a:pt x="698" y="20932"/>
                </a:lnTo>
                <a:lnTo>
                  <a:pt x="16135" y="20932"/>
                </a:lnTo>
                <a:lnTo>
                  <a:pt x="16135" y="8490"/>
                </a:lnTo>
                <a:lnTo>
                  <a:pt x="12704" y="8490"/>
                </a:lnTo>
                <a:cubicBezTo>
                  <a:pt x="12501" y="8490"/>
                  <a:pt x="12355" y="8357"/>
                  <a:pt x="12355" y="8170"/>
                </a:cubicBezTo>
                <a:lnTo>
                  <a:pt x="12355" y="5020"/>
                </a:lnTo>
                <a:lnTo>
                  <a:pt x="698" y="5020"/>
                </a:lnTo>
                <a:close/>
                <a:moveTo>
                  <a:pt x="3082" y="2830"/>
                </a:moveTo>
                <a:lnTo>
                  <a:pt x="3082" y="4379"/>
                </a:lnTo>
                <a:lnTo>
                  <a:pt x="12704" y="4379"/>
                </a:lnTo>
                <a:cubicBezTo>
                  <a:pt x="12791" y="4379"/>
                  <a:pt x="12879" y="4405"/>
                  <a:pt x="12937" y="4459"/>
                </a:cubicBezTo>
                <a:lnTo>
                  <a:pt x="16745" y="7930"/>
                </a:lnTo>
                <a:cubicBezTo>
                  <a:pt x="16832" y="8010"/>
                  <a:pt x="16861" y="8090"/>
                  <a:pt x="16861" y="8170"/>
                </a:cubicBezTo>
                <a:lnTo>
                  <a:pt x="16861" y="18770"/>
                </a:lnTo>
                <a:lnTo>
                  <a:pt x="18518" y="18770"/>
                </a:lnTo>
                <a:lnTo>
                  <a:pt x="18518" y="2830"/>
                </a:lnTo>
                <a:lnTo>
                  <a:pt x="3082" y="2830"/>
                </a:lnTo>
                <a:close/>
                <a:moveTo>
                  <a:pt x="5436" y="641"/>
                </a:moveTo>
                <a:lnTo>
                  <a:pt x="5436" y="2189"/>
                </a:lnTo>
                <a:lnTo>
                  <a:pt x="18867" y="2189"/>
                </a:lnTo>
                <a:cubicBezTo>
                  <a:pt x="19071" y="2189"/>
                  <a:pt x="19216" y="2323"/>
                  <a:pt x="19216" y="2510"/>
                </a:cubicBezTo>
                <a:lnTo>
                  <a:pt x="19216" y="16580"/>
                </a:lnTo>
                <a:lnTo>
                  <a:pt x="20902" y="16580"/>
                </a:lnTo>
                <a:lnTo>
                  <a:pt x="20902" y="641"/>
                </a:lnTo>
                <a:lnTo>
                  <a:pt x="5436" y="641"/>
                </a:lnTo>
                <a:close/>
                <a:moveTo>
                  <a:pt x="5088" y="0"/>
                </a:moveTo>
                <a:lnTo>
                  <a:pt x="21251" y="0"/>
                </a:lnTo>
                <a:cubicBezTo>
                  <a:pt x="21455" y="0"/>
                  <a:pt x="21600" y="133"/>
                  <a:pt x="21600" y="320"/>
                </a:cubicBezTo>
                <a:lnTo>
                  <a:pt x="21600" y="16901"/>
                </a:lnTo>
                <a:cubicBezTo>
                  <a:pt x="21600" y="17088"/>
                  <a:pt x="21455" y="17221"/>
                  <a:pt x="21251" y="17221"/>
                </a:cubicBezTo>
                <a:lnTo>
                  <a:pt x="19216" y="17221"/>
                </a:lnTo>
                <a:lnTo>
                  <a:pt x="19216" y="19090"/>
                </a:lnTo>
                <a:cubicBezTo>
                  <a:pt x="19216" y="19250"/>
                  <a:pt x="19071" y="19411"/>
                  <a:pt x="18867" y="19411"/>
                </a:cubicBezTo>
                <a:lnTo>
                  <a:pt x="16861" y="19411"/>
                </a:lnTo>
                <a:lnTo>
                  <a:pt x="16861" y="21253"/>
                </a:lnTo>
                <a:cubicBezTo>
                  <a:pt x="16861" y="21440"/>
                  <a:pt x="16687" y="21600"/>
                  <a:pt x="16512" y="21600"/>
                </a:cubicBezTo>
                <a:lnTo>
                  <a:pt x="349" y="21600"/>
                </a:lnTo>
                <a:cubicBezTo>
                  <a:pt x="145" y="21600"/>
                  <a:pt x="0" y="21440"/>
                  <a:pt x="0" y="21253"/>
                </a:cubicBezTo>
                <a:lnTo>
                  <a:pt x="0" y="4699"/>
                </a:lnTo>
                <a:cubicBezTo>
                  <a:pt x="0" y="4512"/>
                  <a:pt x="145" y="4379"/>
                  <a:pt x="349" y="4379"/>
                </a:cubicBezTo>
                <a:lnTo>
                  <a:pt x="2355" y="4379"/>
                </a:lnTo>
                <a:lnTo>
                  <a:pt x="2355" y="2510"/>
                </a:lnTo>
                <a:cubicBezTo>
                  <a:pt x="2355" y="2323"/>
                  <a:pt x="2529" y="2189"/>
                  <a:pt x="2704" y="2189"/>
                </a:cubicBezTo>
                <a:lnTo>
                  <a:pt x="4739" y="2189"/>
                </a:lnTo>
                <a:lnTo>
                  <a:pt x="4739" y="320"/>
                </a:lnTo>
                <a:cubicBezTo>
                  <a:pt x="4739" y="133"/>
                  <a:pt x="4913" y="0"/>
                  <a:pt x="5088"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1176" name="100,000"/>
          <p:cNvSpPr txBox="1"/>
          <p:nvPr/>
        </p:nvSpPr>
        <p:spPr>
          <a:xfrm>
            <a:off x="20263948" y="4933246"/>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graphicFrame>
        <p:nvGraphicFramePr>
          <p:cNvPr id="1177" name="2D Pie Chart"/>
          <p:cNvGraphicFramePr/>
          <p:nvPr/>
        </p:nvGraphicFramePr>
        <p:xfrm>
          <a:off x="13798084" y="6327895"/>
          <a:ext cx="2403246" cy="2403246"/>
        </p:xfrm>
        <a:graphic>
          <a:graphicData uri="http://schemas.openxmlformats.org/drawingml/2006/chart">
            <c:chart xmlns:c="http://schemas.openxmlformats.org/drawingml/2006/chart" xmlns:r="http://schemas.openxmlformats.org/officeDocument/2006/relationships" r:id="rId5"/>
          </a:graphicData>
        </a:graphic>
      </p:graphicFrame>
      <p:sp>
        <p:nvSpPr>
          <p:cNvPr id="1178" name="Shape"/>
          <p:cNvSpPr/>
          <p:nvPr/>
        </p:nvSpPr>
        <p:spPr>
          <a:xfrm>
            <a:off x="18875241" y="6663121"/>
            <a:ext cx="1200484" cy="1207761"/>
          </a:xfrm>
          <a:custGeom>
            <a:avLst/>
            <a:gdLst/>
            <a:ahLst/>
            <a:cxnLst>
              <a:cxn ang="0">
                <a:pos x="wd2" y="hd2"/>
              </a:cxn>
              <a:cxn ang="5400000">
                <a:pos x="wd2" y="hd2"/>
              </a:cxn>
              <a:cxn ang="10800000">
                <a:pos x="wd2" y="hd2"/>
              </a:cxn>
              <a:cxn ang="16200000">
                <a:pos x="wd2" y="hd2"/>
              </a:cxn>
            </a:cxnLst>
            <a:rect l="0" t="0" r="r" b="b"/>
            <a:pathLst>
              <a:path w="21600" h="21499" extrusionOk="0">
                <a:moveTo>
                  <a:pt x="11008" y="19391"/>
                </a:moveTo>
                <a:cubicBezTo>
                  <a:pt x="10469" y="19391"/>
                  <a:pt x="10038" y="19818"/>
                  <a:pt x="10038" y="20351"/>
                </a:cubicBezTo>
                <a:lnTo>
                  <a:pt x="10038" y="20858"/>
                </a:lnTo>
                <a:lnTo>
                  <a:pt x="20145" y="20858"/>
                </a:lnTo>
                <a:lnTo>
                  <a:pt x="20145" y="20351"/>
                </a:lnTo>
                <a:cubicBezTo>
                  <a:pt x="20145" y="19818"/>
                  <a:pt x="19713" y="19391"/>
                  <a:pt x="19147" y="19391"/>
                </a:cubicBezTo>
                <a:lnTo>
                  <a:pt x="11008" y="19391"/>
                </a:lnTo>
                <a:close/>
                <a:moveTo>
                  <a:pt x="13784" y="13120"/>
                </a:moveTo>
                <a:cubicBezTo>
                  <a:pt x="13730" y="16188"/>
                  <a:pt x="12760" y="17923"/>
                  <a:pt x="12086" y="18750"/>
                </a:cubicBezTo>
                <a:lnTo>
                  <a:pt x="18069" y="18750"/>
                </a:lnTo>
                <a:cubicBezTo>
                  <a:pt x="17423" y="17923"/>
                  <a:pt x="16452" y="16188"/>
                  <a:pt x="16398" y="13120"/>
                </a:cubicBezTo>
                <a:lnTo>
                  <a:pt x="13784" y="13120"/>
                </a:lnTo>
                <a:close/>
                <a:moveTo>
                  <a:pt x="13811" y="10985"/>
                </a:moveTo>
                <a:lnTo>
                  <a:pt x="13811" y="12479"/>
                </a:lnTo>
                <a:lnTo>
                  <a:pt x="16372" y="12479"/>
                </a:lnTo>
                <a:lnTo>
                  <a:pt x="16372" y="10985"/>
                </a:lnTo>
                <a:lnTo>
                  <a:pt x="13811" y="10985"/>
                </a:lnTo>
                <a:close/>
                <a:moveTo>
                  <a:pt x="8661" y="9537"/>
                </a:moveTo>
                <a:cubicBezTo>
                  <a:pt x="8851" y="9537"/>
                  <a:pt x="8987" y="9670"/>
                  <a:pt x="8987" y="9857"/>
                </a:cubicBezTo>
                <a:lnTo>
                  <a:pt x="8987" y="10283"/>
                </a:lnTo>
                <a:cubicBezTo>
                  <a:pt x="9586" y="10363"/>
                  <a:pt x="10076" y="10736"/>
                  <a:pt x="10294" y="11269"/>
                </a:cubicBezTo>
                <a:cubicBezTo>
                  <a:pt x="10375" y="11429"/>
                  <a:pt x="10294" y="11616"/>
                  <a:pt x="10130" y="11696"/>
                </a:cubicBezTo>
                <a:cubicBezTo>
                  <a:pt x="9940" y="11749"/>
                  <a:pt x="9749" y="11669"/>
                  <a:pt x="9695" y="11509"/>
                </a:cubicBezTo>
                <a:cubicBezTo>
                  <a:pt x="9532" y="11136"/>
                  <a:pt x="9124" y="10896"/>
                  <a:pt x="8661" y="10896"/>
                </a:cubicBezTo>
                <a:cubicBezTo>
                  <a:pt x="8035" y="10896"/>
                  <a:pt x="7545" y="11296"/>
                  <a:pt x="7545" y="11829"/>
                </a:cubicBezTo>
                <a:cubicBezTo>
                  <a:pt x="7545" y="12256"/>
                  <a:pt x="7736" y="12789"/>
                  <a:pt x="8661" y="12789"/>
                </a:cubicBezTo>
                <a:cubicBezTo>
                  <a:pt x="9967" y="12789"/>
                  <a:pt x="10430" y="13615"/>
                  <a:pt x="10430" y="14388"/>
                </a:cubicBezTo>
                <a:cubicBezTo>
                  <a:pt x="10430" y="15161"/>
                  <a:pt x="9804" y="15800"/>
                  <a:pt x="8987" y="15934"/>
                </a:cubicBezTo>
                <a:lnTo>
                  <a:pt x="8987" y="16360"/>
                </a:lnTo>
                <a:cubicBezTo>
                  <a:pt x="8987" y="16547"/>
                  <a:pt x="8851" y="16680"/>
                  <a:pt x="8661" y="16680"/>
                </a:cubicBezTo>
                <a:cubicBezTo>
                  <a:pt x="8470" y="16680"/>
                  <a:pt x="8334" y="16547"/>
                  <a:pt x="8334" y="16360"/>
                </a:cubicBezTo>
                <a:lnTo>
                  <a:pt x="8334" y="15934"/>
                </a:lnTo>
                <a:cubicBezTo>
                  <a:pt x="7736" y="15854"/>
                  <a:pt x="7246" y="15481"/>
                  <a:pt x="7028" y="14948"/>
                </a:cubicBezTo>
                <a:cubicBezTo>
                  <a:pt x="6947" y="14788"/>
                  <a:pt x="7028" y="14628"/>
                  <a:pt x="7191" y="14521"/>
                </a:cubicBezTo>
                <a:cubicBezTo>
                  <a:pt x="7355" y="14468"/>
                  <a:pt x="7545" y="14548"/>
                  <a:pt x="7627" y="14708"/>
                </a:cubicBezTo>
                <a:cubicBezTo>
                  <a:pt x="7790" y="15081"/>
                  <a:pt x="8198" y="15321"/>
                  <a:pt x="8661" y="15321"/>
                </a:cubicBezTo>
                <a:cubicBezTo>
                  <a:pt x="9260" y="15321"/>
                  <a:pt x="9749" y="14921"/>
                  <a:pt x="9749" y="14388"/>
                </a:cubicBezTo>
                <a:cubicBezTo>
                  <a:pt x="9749" y="13961"/>
                  <a:pt x="9559" y="13428"/>
                  <a:pt x="8661" y="13428"/>
                </a:cubicBezTo>
                <a:cubicBezTo>
                  <a:pt x="7355" y="13428"/>
                  <a:pt x="6892" y="12602"/>
                  <a:pt x="6892" y="11829"/>
                </a:cubicBezTo>
                <a:cubicBezTo>
                  <a:pt x="6892" y="11056"/>
                  <a:pt x="7518" y="10417"/>
                  <a:pt x="8334" y="10283"/>
                </a:cubicBezTo>
                <a:lnTo>
                  <a:pt x="8334" y="9857"/>
                </a:lnTo>
                <a:cubicBezTo>
                  <a:pt x="8334" y="9670"/>
                  <a:pt x="8470" y="9537"/>
                  <a:pt x="8661" y="9537"/>
                </a:cubicBezTo>
                <a:close/>
                <a:moveTo>
                  <a:pt x="13137" y="7782"/>
                </a:moveTo>
                <a:lnTo>
                  <a:pt x="13973" y="10344"/>
                </a:lnTo>
                <a:lnTo>
                  <a:pt x="16183" y="10344"/>
                </a:lnTo>
                <a:lnTo>
                  <a:pt x="17045" y="7782"/>
                </a:lnTo>
                <a:lnTo>
                  <a:pt x="13137" y="7782"/>
                </a:lnTo>
                <a:close/>
                <a:moveTo>
                  <a:pt x="15078" y="5541"/>
                </a:moveTo>
                <a:cubicBezTo>
                  <a:pt x="15267" y="5541"/>
                  <a:pt x="15428" y="5674"/>
                  <a:pt x="15428" y="5861"/>
                </a:cubicBezTo>
                <a:lnTo>
                  <a:pt x="15428" y="7142"/>
                </a:lnTo>
                <a:lnTo>
                  <a:pt x="17503" y="7142"/>
                </a:lnTo>
                <a:cubicBezTo>
                  <a:pt x="17611" y="7142"/>
                  <a:pt x="17719" y="7195"/>
                  <a:pt x="17773" y="7275"/>
                </a:cubicBezTo>
                <a:cubicBezTo>
                  <a:pt x="17854" y="7355"/>
                  <a:pt x="17854" y="7462"/>
                  <a:pt x="17827" y="7569"/>
                </a:cubicBezTo>
                <a:lnTo>
                  <a:pt x="16884" y="10344"/>
                </a:lnTo>
                <a:lnTo>
                  <a:pt x="17503" y="10344"/>
                </a:lnTo>
                <a:cubicBezTo>
                  <a:pt x="17692" y="10344"/>
                  <a:pt x="17854" y="10478"/>
                  <a:pt x="17854" y="10664"/>
                </a:cubicBezTo>
                <a:cubicBezTo>
                  <a:pt x="17854" y="10825"/>
                  <a:pt x="17692" y="10985"/>
                  <a:pt x="17503" y="10985"/>
                </a:cubicBezTo>
                <a:lnTo>
                  <a:pt x="17045" y="10985"/>
                </a:lnTo>
                <a:lnTo>
                  <a:pt x="17045" y="12479"/>
                </a:lnTo>
                <a:lnTo>
                  <a:pt x="17503" y="12479"/>
                </a:lnTo>
                <a:cubicBezTo>
                  <a:pt x="17692" y="12479"/>
                  <a:pt x="17854" y="12613"/>
                  <a:pt x="17854" y="12799"/>
                </a:cubicBezTo>
                <a:cubicBezTo>
                  <a:pt x="17854" y="12959"/>
                  <a:pt x="17692" y="13120"/>
                  <a:pt x="17503" y="13120"/>
                </a:cubicBezTo>
                <a:lnTo>
                  <a:pt x="17045" y="13120"/>
                </a:lnTo>
                <a:cubicBezTo>
                  <a:pt x="17126" y="16882"/>
                  <a:pt x="18635" y="18430"/>
                  <a:pt x="18986" y="18750"/>
                </a:cubicBezTo>
                <a:lnTo>
                  <a:pt x="19147" y="18750"/>
                </a:lnTo>
                <a:cubicBezTo>
                  <a:pt x="20064" y="18750"/>
                  <a:pt x="20792" y="19444"/>
                  <a:pt x="20792" y="20351"/>
                </a:cubicBezTo>
                <a:lnTo>
                  <a:pt x="20792" y="20858"/>
                </a:lnTo>
                <a:lnTo>
                  <a:pt x="21277" y="20858"/>
                </a:lnTo>
                <a:cubicBezTo>
                  <a:pt x="21465" y="20858"/>
                  <a:pt x="21600" y="21019"/>
                  <a:pt x="21600" y="21179"/>
                </a:cubicBezTo>
                <a:cubicBezTo>
                  <a:pt x="21600" y="21366"/>
                  <a:pt x="21465" y="21499"/>
                  <a:pt x="21277" y="21499"/>
                </a:cubicBezTo>
                <a:lnTo>
                  <a:pt x="8879" y="21499"/>
                </a:lnTo>
                <a:cubicBezTo>
                  <a:pt x="8717" y="21499"/>
                  <a:pt x="8556" y="21366"/>
                  <a:pt x="8556" y="21179"/>
                </a:cubicBezTo>
                <a:cubicBezTo>
                  <a:pt x="8556" y="21019"/>
                  <a:pt x="8717" y="20858"/>
                  <a:pt x="8879" y="20858"/>
                </a:cubicBezTo>
                <a:lnTo>
                  <a:pt x="9364" y="20858"/>
                </a:lnTo>
                <a:lnTo>
                  <a:pt x="9364" y="20351"/>
                </a:lnTo>
                <a:cubicBezTo>
                  <a:pt x="9364" y="19444"/>
                  <a:pt x="10092" y="18750"/>
                  <a:pt x="11008" y="18750"/>
                </a:cubicBezTo>
                <a:lnTo>
                  <a:pt x="11197" y="18750"/>
                </a:lnTo>
                <a:cubicBezTo>
                  <a:pt x="11547" y="18430"/>
                  <a:pt x="13057" y="16856"/>
                  <a:pt x="13137" y="13120"/>
                </a:cubicBezTo>
                <a:lnTo>
                  <a:pt x="12652" y="13120"/>
                </a:lnTo>
                <a:cubicBezTo>
                  <a:pt x="12491" y="13120"/>
                  <a:pt x="12329" y="12959"/>
                  <a:pt x="12329" y="12799"/>
                </a:cubicBezTo>
                <a:cubicBezTo>
                  <a:pt x="12329" y="12613"/>
                  <a:pt x="12491" y="12479"/>
                  <a:pt x="12652" y="12479"/>
                </a:cubicBezTo>
                <a:lnTo>
                  <a:pt x="13137" y="12479"/>
                </a:lnTo>
                <a:lnTo>
                  <a:pt x="13137" y="10985"/>
                </a:lnTo>
                <a:lnTo>
                  <a:pt x="12652" y="10985"/>
                </a:lnTo>
                <a:cubicBezTo>
                  <a:pt x="12491" y="10985"/>
                  <a:pt x="12329" y="10825"/>
                  <a:pt x="12329" y="10664"/>
                </a:cubicBezTo>
                <a:cubicBezTo>
                  <a:pt x="12329" y="10478"/>
                  <a:pt x="12491" y="10344"/>
                  <a:pt x="12652" y="10344"/>
                </a:cubicBezTo>
                <a:lnTo>
                  <a:pt x="13299" y="10344"/>
                </a:lnTo>
                <a:lnTo>
                  <a:pt x="12356" y="7569"/>
                </a:lnTo>
                <a:cubicBezTo>
                  <a:pt x="12329" y="7462"/>
                  <a:pt x="12329" y="7355"/>
                  <a:pt x="12383" y="7275"/>
                </a:cubicBezTo>
                <a:cubicBezTo>
                  <a:pt x="12464" y="7195"/>
                  <a:pt x="12571" y="7142"/>
                  <a:pt x="12652" y="7142"/>
                </a:cubicBezTo>
                <a:lnTo>
                  <a:pt x="14754" y="7142"/>
                </a:lnTo>
                <a:lnTo>
                  <a:pt x="14754" y="5861"/>
                </a:lnTo>
                <a:cubicBezTo>
                  <a:pt x="14754" y="5674"/>
                  <a:pt x="14889" y="5541"/>
                  <a:pt x="15078" y="5541"/>
                </a:cubicBezTo>
                <a:close/>
                <a:moveTo>
                  <a:pt x="6223" y="697"/>
                </a:moveTo>
                <a:cubicBezTo>
                  <a:pt x="6034" y="617"/>
                  <a:pt x="5792" y="670"/>
                  <a:pt x="5630" y="803"/>
                </a:cubicBezTo>
                <a:cubicBezTo>
                  <a:pt x="5495" y="962"/>
                  <a:pt x="5441" y="1175"/>
                  <a:pt x="5495" y="1388"/>
                </a:cubicBezTo>
                <a:lnTo>
                  <a:pt x="6681" y="4685"/>
                </a:lnTo>
                <a:cubicBezTo>
                  <a:pt x="6896" y="4951"/>
                  <a:pt x="7219" y="5137"/>
                  <a:pt x="7623" y="5270"/>
                </a:cubicBezTo>
                <a:lnTo>
                  <a:pt x="7327" y="3010"/>
                </a:lnTo>
                <a:cubicBezTo>
                  <a:pt x="7327" y="2824"/>
                  <a:pt x="7435" y="2664"/>
                  <a:pt x="7623" y="2637"/>
                </a:cubicBezTo>
                <a:cubicBezTo>
                  <a:pt x="7812" y="2637"/>
                  <a:pt x="7974" y="2744"/>
                  <a:pt x="7974" y="2930"/>
                </a:cubicBezTo>
                <a:lnTo>
                  <a:pt x="8297" y="5429"/>
                </a:lnTo>
                <a:cubicBezTo>
                  <a:pt x="8432" y="5429"/>
                  <a:pt x="8566" y="5456"/>
                  <a:pt x="8701" y="5456"/>
                </a:cubicBezTo>
                <a:cubicBezTo>
                  <a:pt x="8836" y="5456"/>
                  <a:pt x="8970" y="5429"/>
                  <a:pt x="9105" y="5429"/>
                </a:cubicBezTo>
                <a:lnTo>
                  <a:pt x="9401" y="2930"/>
                </a:lnTo>
                <a:cubicBezTo>
                  <a:pt x="9428" y="2744"/>
                  <a:pt x="9590" y="2637"/>
                  <a:pt x="9779" y="2637"/>
                </a:cubicBezTo>
                <a:cubicBezTo>
                  <a:pt x="9940" y="2664"/>
                  <a:pt x="10102" y="2824"/>
                  <a:pt x="10048" y="3010"/>
                </a:cubicBezTo>
                <a:lnTo>
                  <a:pt x="9779" y="5270"/>
                </a:lnTo>
                <a:cubicBezTo>
                  <a:pt x="10156" y="5137"/>
                  <a:pt x="10506" y="4951"/>
                  <a:pt x="10721" y="4685"/>
                </a:cubicBezTo>
                <a:lnTo>
                  <a:pt x="11880" y="1388"/>
                </a:lnTo>
                <a:cubicBezTo>
                  <a:pt x="11961" y="1175"/>
                  <a:pt x="11907" y="962"/>
                  <a:pt x="11745" y="803"/>
                </a:cubicBezTo>
                <a:cubicBezTo>
                  <a:pt x="11583" y="670"/>
                  <a:pt x="11395" y="617"/>
                  <a:pt x="11152" y="697"/>
                </a:cubicBezTo>
                <a:lnTo>
                  <a:pt x="9590" y="1282"/>
                </a:lnTo>
                <a:cubicBezTo>
                  <a:pt x="9024" y="1494"/>
                  <a:pt x="8378" y="1494"/>
                  <a:pt x="7785" y="1282"/>
                </a:cubicBezTo>
                <a:lnTo>
                  <a:pt x="6223" y="697"/>
                </a:lnTo>
                <a:close/>
                <a:moveTo>
                  <a:pt x="6465" y="85"/>
                </a:moveTo>
                <a:lnTo>
                  <a:pt x="8028" y="670"/>
                </a:lnTo>
                <a:cubicBezTo>
                  <a:pt x="8459" y="830"/>
                  <a:pt x="8943" y="830"/>
                  <a:pt x="9348" y="670"/>
                </a:cubicBezTo>
                <a:lnTo>
                  <a:pt x="10937" y="85"/>
                </a:lnTo>
                <a:cubicBezTo>
                  <a:pt x="11395" y="-101"/>
                  <a:pt x="11880" y="32"/>
                  <a:pt x="12203" y="351"/>
                </a:cubicBezTo>
                <a:cubicBezTo>
                  <a:pt x="12553" y="670"/>
                  <a:pt x="12661" y="1149"/>
                  <a:pt x="12499" y="1574"/>
                </a:cubicBezTo>
                <a:lnTo>
                  <a:pt x="11395" y="4738"/>
                </a:lnTo>
                <a:cubicBezTo>
                  <a:pt x="11637" y="4951"/>
                  <a:pt x="12068" y="5323"/>
                  <a:pt x="12580" y="5881"/>
                </a:cubicBezTo>
                <a:cubicBezTo>
                  <a:pt x="12688" y="6041"/>
                  <a:pt x="12688" y="6227"/>
                  <a:pt x="12553" y="6333"/>
                </a:cubicBezTo>
                <a:cubicBezTo>
                  <a:pt x="12392" y="6466"/>
                  <a:pt x="12203" y="6466"/>
                  <a:pt x="12095" y="6307"/>
                </a:cubicBezTo>
                <a:cubicBezTo>
                  <a:pt x="11637" y="5828"/>
                  <a:pt x="11287" y="5482"/>
                  <a:pt x="11045" y="5296"/>
                </a:cubicBezTo>
                <a:cubicBezTo>
                  <a:pt x="10479" y="5801"/>
                  <a:pt x="9644" y="6094"/>
                  <a:pt x="8701" y="6094"/>
                </a:cubicBezTo>
                <a:cubicBezTo>
                  <a:pt x="7758" y="6094"/>
                  <a:pt x="6896" y="5801"/>
                  <a:pt x="6357" y="5296"/>
                </a:cubicBezTo>
                <a:cubicBezTo>
                  <a:pt x="5415" y="6120"/>
                  <a:pt x="1778" y="9683"/>
                  <a:pt x="1832" y="16117"/>
                </a:cubicBezTo>
                <a:cubicBezTo>
                  <a:pt x="1832" y="17048"/>
                  <a:pt x="1562" y="18005"/>
                  <a:pt x="1051" y="18829"/>
                </a:cubicBezTo>
                <a:cubicBezTo>
                  <a:pt x="889" y="19148"/>
                  <a:pt x="700" y="19707"/>
                  <a:pt x="673" y="20451"/>
                </a:cubicBezTo>
                <a:cubicBezTo>
                  <a:pt x="1266" y="20770"/>
                  <a:pt x="4876" y="20743"/>
                  <a:pt x="6654" y="20717"/>
                </a:cubicBezTo>
                <a:lnTo>
                  <a:pt x="7462" y="20717"/>
                </a:lnTo>
                <a:cubicBezTo>
                  <a:pt x="7650" y="20717"/>
                  <a:pt x="7785" y="20876"/>
                  <a:pt x="7785" y="21036"/>
                </a:cubicBezTo>
                <a:cubicBezTo>
                  <a:pt x="7785" y="21222"/>
                  <a:pt x="7650" y="21355"/>
                  <a:pt x="7462" y="21355"/>
                </a:cubicBezTo>
                <a:lnTo>
                  <a:pt x="6654" y="21382"/>
                </a:lnTo>
                <a:cubicBezTo>
                  <a:pt x="6088" y="21382"/>
                  <a:pt x="5576" y="21382"/>
                  <a:pt x="5091" y="21382"/>
                </a:cubicBezTo>
                <a:cubicBezTo>
                  <a:pt x="2101" y="21382"/>
                  <a:pt x="593" y="21275"/>
                  <a:pt x="162" y="20876"/>
                </a:cubicBezTo>
                <a:cubicBezTo>
                  <a:pt x="54" y="20743"/>
                  <a:pt x="0" y="20610"/>
                  <a:pt x="0" y="20531"/>
                </a:cubicBezTo>
                <a:cubicBezTo>
                  <a:pt x="0" y="19786"/>
                  <a:pt x="189" y="19015"/>
                  <a:pt x="512" y="18510"/>
                </a:cubicBezTo>
                <a:cubicBezTo>
                  <a:pt x="943" y="17766"/>
                  <a:pt x="1185" y="16941"/>
                  <a:pt x="1158" y="16117"/>
                </a:cubicBezTo>
                <a:cubicBezTo>
                  <a:pt x="1104" y="9178"/>
                  <a:pt x="5064" y="5509"/>
                  <a:pt x="5980" y="4738"/>
                </a:cubicBezTo>
                <a:lnTo>
                  <a:pt x="4876" y="1574"/>
                </a:lnTo>
                <a:cubicBezTo>
                  <a:pt x="4714" y="1149"/>
                  <a:pt x="4849" y="670"/>
                  <a:pt x="5199" y="351"/>
                </a:cubicBezTo>
                <a:cubicBezTo>
                  <a:pt x="5522" y="32"/>
                  <a:pt x="6034" y="-101"/>
                  <a:pt x="6465" y="85"/>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1179" name="$100,000.00"/>
          <p:cNvSpPr txBox="1"/>
          <p:nvPr/>
        </p:nvSpPr>
        <p:spPr>
          <a:xfrm>
            <a:off x="19819026" y="8454807"/>
            <a:ext cx="1375394"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$100,000.00</a:t>
            </a:r>
          </a:p>
        </p:txBody>
      </p:sp>
      <p:sp>
        <p:nvSpPr>
          <p:cNvPr id="1180" name="Rectangle"/>
          <p:cNvSpPr/>
          <p:nvPr/>
        </p:nvSpPr>
        <p:spPr>
          <a:xfrm>
            <a:off x="6350" y="11557954"/>
            <a:ext cx="24377650" cy="2158049"/>
          </a:xfrm>
          <a:prstGeom prst="rect">
            <a:avLst/>
          </a:prstGeom>
          <a:solidFill>
            <a:srgbClr val="F2F2F2"/>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grpSp>
        <p:nvGrpSpPr>
          <p:cNvPr id="1193" name="Group"/>
          <p:cNvGrpSpPr/>
          <p:nvPr/>
        </p:nvGrpSpPr>
        <p:grpSpPr>
          <a:xfrm>
            <a:off x="390323" y="5368046"/>
            <a:ext cx="6775366" cy="8360172"/>
            <a:chOff x="0" y="0"/>
            <a:chExt cx="6775365" cy="8360170"/>
          </a:xfrm>
        </p:grpSpPr>
        <p:sp>
          <p:nvSpPr>
            <p:cNvPr id="1181" name="Shape"/>
            <p:cNvSpPr/>
            <p:nvPr/>
          </p:nvSpPr>
          <p:spPr>
            <a:xfrm flipH="1">
              <a:off x="1092317" y="7159709"/>
              <a:ext cx="273137" cy="805969"/>
            </a:xfrm>
            <a:custGeom>
              <a:avLst/>
              <a:gdLst/>
              <a:ahLst/>
              <a:cxnLst>
                <a:cxn ang="0">
                  <a:pos x="wd2" y="hd2"/>
                </a:cxn>
                <a:cxn ang="5400000">
                  <a:pos x="wd2" y="hd2"/>
                </a:cxn>
                <a:cxn ang="10800000">
                  <a:pos x="wd2" y="hd2"/>
                </a:cxn>
                <a:cxn ang="16200000">
                  <a:pos x="wd2" y="hd2"/>
                </a:cxn>
              </a:cxnLst>
              <a:rect l="0" t="0" r="r" b="b"/>
              <a:pathLst>
                <a:path w="21600" h="21600" extrusionOk="0">
                  <a:moveTo>
                    <a:pt x="6787" y="0"/>
                  </a:moveTo>
                  <a:lnTo>
                    <a:pt x="0" y="2323"/>
                  </a:lnTo>
                  <a:lnTo>
                    <a:pt x="3216" y="21600"/>
                  </a:lnTo>
                  <a:lnTo>
                    <a:pt x="21600" y="13279"/>
                  </a:lnTo>
                  <a:lnTo>
                    <a:pt x="6787" y="0"/>
                  </a:lnTo>
                  <a:close/>
                </a:path>
              </a:pathLst>
            </a:custGeom>
            <a:solidFill>
              <a:srgbClr val="E5E5E5"/>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82" name="Shape"/>
            <p:cNvSpPr/>
            <p:nvPr/>
          </p:nvSpPr>
          <p:spPr>
            <a:xfrm rot="840000" flipH="1">
              <a:off x="5788276" y="1614711"/>
              <a:ext cx="806691" cy="1590434"/>
            </a:xfrm>
            <a:custGeom>
              <a:avLst/>
              <a:gdLst/>
              <a:ahLst/>
              <a:cxnLst>
                <a:cxn ang="0">
                  <a:pos x="wd2" y="hd2"/>
                </a:cxn>
                <a:cxn ang="5400000">
                  <a:pos x="wd2" y="hd2"/>
                </a:cxn>
                <a:cxn ang="10800000">
                  <a:pos x="wd2" y="hd2"/>
                </a:cxn>
                <a:cxn ang="16200000">
                  <a:pos x="wd2" y="hd2"/>
                </a:cxn>
              </a:cxnLst>
              <a:rect l="0" t="0" r="r" b="b"/>
              <a:pathLst>
                <a:path w="21361" h="21515" extrusionOk="0">
                  <a:moveTo>
                    <a:pt x="16954" y="9693"/>
                  </a:moveTo>
                  <a:cubicBezTo>
                    <a:pt x="17593" y="9975"/>
                    <a:pt x="18543" y="9894"/>
                    <a:pt x="19297" y="10073"/>
                  </a:cubicBezTo>
                  <a:cubicBezTo>
                    <a:pt x="20738" y="10415"/>
                    <a:pt x="20842" y="11330"/>
                    <a:pt x="20971" y="12131"/>
                  </a:cubicBezTo>
                  <a:cubicBezTo>
                    <a:pt x="21122" y="13066"/>
                    <a:pt x="21545" y="14000"/>
                    <a:pt x="21272" y="14931"/>
                  </a:cubicBezTo>
                  <a:cubicBezTo>
                    <a:pt x="21039" y="15727"/>
                    <a:pt x="20311" y="16464"/>
                    <a:pt x="19196" y="17032"/>
                  </a:cubicBezTo>
                  <a:lnTo>
                    <a:pt x="20181" y="21303"/>
                  </a:lnTo>
                  <a:lnTo>
                    <a:pt x="6182" y="21515"/>
                  </a:lnTo>
                  <a:cubicBezTo>
                    <a:pt x="6925" y="20583"/>
                    <a:pt x="6757" y="19526"/>
                    <a:pt x="5731" y="18667"/>
                  </a:cubicBezTo>
                  <a:cubicBezTo>
                    <a:pt x="5389" y="18382"/>
                    <a:pt x="4960" y="18127"/>
                    <a:pt x="4536" y="17872"/>
                  </a:cubicBezTo>
                  <a:cubicBezTo>
                    <a:pt x="3845" y="17457"/>
                    <a:pt x="3161" y="17033"/>
                    <a:pt x="2697" y="16541"/>
                  </a:cubicBezTo>
                  <a:cubicBezTo>
                    <a:pt x="2194" y="16008"/>
                    <a:pt x="1976" y="15421"/>
                    <a:pt x="1618" y="14859"/>
                  </a:cubicBezTo>
                  <a:cubicBezTo>
                    <a:pt x="1291" y="14345"/>
                    <a:pt x="850" y="13842"/>
                    <a:pt x="517" y="13351"/>
                  </a:cubicBezTo>
                  <a:cubicBezTo>
                    <a:pt x="309" y="13043"/>
                    <a:pt x="151" y="12739"/>
                    <a:pt x="56" y="12413"/>
                  </a:cubicBezTo>
                  <a:cubicBezTo>
                    <a:pt x="-55" y="12035"/>
                    <a:pt x="-39" y="11644"/>
                    <a:pt x="474" y="11383"/>
                  </a:cubicBezTo>
                  <a:cubicBezTo>
                    <a:pt x="936" y="11148"/>
                    <a:pt x="1685" y="11124"/>
                    <a:pt x="2209" y="10918"/>
                  </a:cubicBezTo>
                  <a:cubicBezTo>
                    <a:pt x="2923" y="10637"/>
                    <a:pt x="3049" y="10097"/>
                    <a:pt x="3795" y="9835"/>
                  </a:cubicBezTo>
                  <a:cubicBezTo>
                    <a:pt x="4369" y="9634"/>
                    <a:pt x="5120" y="9668"/>
                    <a:pt x="5767" y="9543"/>
                  </a:cubicBezTo>
                  <a:cubicBezTo>
                    <a:pt x="6949" y="9314"/>
                    <a:pt x="7698" y="8579"/>
                    <a:pt x="9010" y="8630"/>
                  </a:cubicBezTo>
                  <a:cubicBezTo>
                    <a:pt x="9414" y="8646"/>
                    <a:pt x="9781" y="8747"/>
                    <a:pt x="10171" y="8801"/>
                  </a:cubicBezTo>
                  <a:cubicBezTo>
                    <a:pt x="10505" y="8848"/>
                    <a:pt x="10854" y="8859"/>
                    <a:pt x="11198" y="8835"/>
                  </a:cubicBezTo>
                  <a:cubicBezTo>
                    <a:pt x="11569" y="6525"/>
                    <a:pt x="11688" y="4207"/>
                    <a:pt x="11553" y="1890"/>
                  </a:cubicBezTo>
                  <a:cubicBezTo>
                    <a:pt x="11512" y="1186"/>
                    <a:pt x="11612" y="408"/>
                    <a:pt x="12799" y="100"/>
                  </a:cubicBezTo>
                  <a:cubicBezTo>
                    <a:pt x="13510" y="-85"/>
                    <a:pt x="14361" y="-2"/>
                    <a:pt x="14991" y="255"/>
                  </a:cubicBezTo>
                  <a:cubicBezTo>
                    <a:pt x="16109" y="711"/>
                    <a:pt x="16246" y="1501"/>
                    <a:pt x="16270" y="2238"/>
                  </a:cubicBezTo>
                  <a:cubicBezTo>
                    <a:pt x="16338" y="4388"/>
                    <a:pt x="16075" y="6540"/>
                    <a:pt x="16288" y="8689"/>
                  </a:cubicBezTo>
                  <a:cubicBezTo>
                    <a:pt x="16325" y="9059"/>
                    <a:pt x="16406" y="9452"/>
                    <a:pt x="16954" y="9693"/>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1187" name="Group"/>
            <p:cNvGrpSpPr/>
            <p:nvPr/>
          </p:nvGrpSpPr>
          <p:grpSpPr>
            <a:xfrm>
              <a:off x="0" y="2314267"/>
              <a:ext cx="6296980" cy="6045904"/>
              <a:chOff x="52" y="0"/>
              <a:chExt cx="6296979" cy="6045903"/>
            </a:xfrm>
          </p:grpSpPr>
          <p:sp>
            <p:nvSpPr>
              <p:cNvPr id="1183" name="Shape"/>
              <p:cNvSpPr/>
              <p:nvPr/>
            </p:nvSpPr>
            <p:spPr>
              <a:xfrm>
                <a:off x="1310079" y="4544685"/>
                <a:ext cx="3034049" cy="1501219"/>
              </a:xfrm>
              <a:custGeom>
                <a:avLst/>
                <a:gdLst/>
                <a:ahLst/>
                <a:cxnLst>
                  <a:cxn ang="0">
                    <a:pos x="wd2" y="hd2"/>
                  </a:cxn>
                  <a:cxn ang="5400000">
                    <a:pos x="wd2" y="hd2"/>
                  </a:cxn>
                  <a:cxn ang="10800000">
                    <a:pos x="wd2" y="hd2"/>
                  </a:cxn>
                  <a:cxn ang="16200000">
                    <a:pos x="wd2" y="hd2"/>
                  </a:cxn>
                </a:cxnLst>
                <a:rect l="0" t="0" r="r" b="b"/>
                <a:pathLst>
                  <a:path w="21589" h="21600" extrusionOk="0">
                    <a:moveTo>
                      <a:pt x="705" y="0"/>
                    </a:moveTo>
                    <a:cubicBezTo>
                      <a:pt x="353" y="4475"/>
                      <a:pt x="132" y="8985"/>
                      <a:pt x="42" y="13512"/>
                    </a:cubicBezTo>
                    <a:cubicBezTo>
                      <a:pt x="-11" y="16207"/>
                      <a:pt x="-6" y="18903"/>
                      <a:pt x="12" y="21600"/>
                    </a:cubicBezTo>
                    <a:lnTo>
                      <a:pt x="21589" y="21600"/>
                    </a:lnTo>
                    <a:cubicBezTo>
                      <a:pt x="21526" y="20434"/>
                      <a:pt x="21457" y="19270"/>
                      <a:pt x="21396" y="18103"/>
                    </a:cubicBezTo>
                    <a:lnTo>
                      <a:pt x="20072" y="329"/>
                    </a:lnTo>
                    <a:lnTo>
                      <a:pt x="705" y="0"/>
                    </a:ln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1186" name="Group"/>
              <p:cNvGrpSpPr/>
              <p:nvPr/>
            </p:nvGrpSpPr>
            <p:grpSpPr>
              <a:xfrm>
                <a:off x="52" y="-1"/>
                <a:ext cx="6296981" cy="5554229"/>
                <a:chOff x="53" y="0"/>
                <a:chExt cx="6296979" cy="5554227"/>
              </a:xfrm>
            </p:grpSpPr>
            <p:sp>
              <p:nvSpPr>
                <p:cNvPr id="1184" name="Shape"/>
                <p:cNvSpPr/>
                <p:nvPr/>
              </p:nvSpPr>
              <p:spPr>
                <a:xfrm flipH="1">
                  <a:off x="53" y="42297"/>
                  <a:ext cx="6296981" cy="5511931"/>
                </a:xfrm>
                <a:custGeom>
                  <a:avLst/>
                  <a:gdLst/>
                  <a:ahLst/>
                  <a:cxnLst>
                    <a:cxn ang="0">
                      <a:pos x="wd2" y="hd2"/>
                    </a:cxn>
                    <a:cxn ang="5400000">
                      <a:pos x="wd2" y="hd2"/>
                    </a:cxn>
                    <a:cxn ang="10800000">
                      <a:pos x="wd2" y="hd2"/>
                    </a:cxn>
                    <a:cxn ang="16200000">
                      <a:pos x="wd2" y="hd2"/>
                    </a:cxn>
                  </a:cxnLst>
                  <a:rect l="0" t="0" r="r" b="b"/>
                  <a:pathLst>
                    <a:path w="21477" h="21600" extrusionOk="0">
                      <a:moveTo>
                        <a:pt x="11163" y="0"/>
                      </a:moveTo>
                      <a:cubicBezTo>
                        <a:pt x="10588" y="273"/>
                        <a:pt x="10005" y="524"/>
                        <a:pt x="9416" y="753"/>
                      </a:cubicBezTo>
                      <a:cubicBezTo>
                        <a:pt x="8694" y="1033"/>
                        <a:pt x="7954" y="1285"/>
                        <a:pt x="7322" y="1778"/>
                      </a:cubicBezTo>
                      <a:cubicBezTo>
                        <a:pt x="6456" y="2453"/>
                        <a:pt x="5893" y="3488"/>
                        <a:pt x="5366" y="4508"/>
                      </a:cubicBezTo>
                      <a:cubicBezTo>
                        <a:pt x="4947" y="5317"/>
                        <a:pt x="4539" y="6137"/>
                        <a:pt x="4142" y="6967"/>
                      </a:cubicBezTo>
                      <a:lnTo>
                        <a:pt x="2580" y="2708"/>
                      </a:lnTo>
                      <a:lnTo>
                        <a:pt x="0" y="3350"/>
                      </a:lnTo>
                      <a:cubicBezTo>
                        <a:pt x="409" y="4584"/>
                        <a:pt x="802" y="5830"/>
                        <a:pt x="1166" y="7083"/>
                      </a:cubicBezTo>
                      <a:cubicBezTo>
                        <a:pt x="1478" y="8157"/>
                        <a:pt x="1807" y="9239"/>
                        <a:pt x="2242" y="10233"/>
                      </a:cubicBezTo>
                      <a:cubicBezTo>
                        <a:pt x="2454" y="10717"/>
                        <a:pt x="2698" y="11211"/>
                        <a:pt x="3127" y="11433"/>
                      </a:cubicBezTo>
                      <a:cubicBezTo>
                        <a:pt x="3464" y="11607"/>
                        <a:pt x="3846" y="11572"/>
                        <a:pt x="4199" y="11448"/>
                      </a:cubicBezTo>
                      <a:cubicBezTo>
                        <a:pt x="4743" y="11256"/>
                        <a:pt x="5212" y="10867"/>
                        <a:pt x="5643" y="10442"/>
                      </a:cubicBezTo>
                      <a:cubicBezTo>
                        <a:pt x="6625" y="9473"/>
                        <a:pt x="7469" y="8336"/>
                        <a:pt x="8157" y="7075"/>
                      </a:cubicBezTo>
                      <a:lnTo>
                        <a:pt x="7362" y="17914"/>
                      </a:lnTo>
                      <a:lnTo>
                        <a:pt x="16700" y="17911"/>
                      </a:lnTo>
                      <a:cubicBezTo>
                        <a:pt x="16644" y="17273"/>
                        <a:pt x="16578" y="16636"/>
                        <a:pt x="16502" y="16000"/>
                      </a:cubicBezTo>
                      <a:cubicBezTo>
                        <a:pt x="16418" y="15286"/>
                        <a:pt x="16321" y="14574"/>
                        <a:pt x="16212" y="13864"/>
                      </a:cubicBezTo>
                      <a:cubicBezTo>
                        <a:pt x="16338" y="13310"/>
                        <a:pt x="16477" y="12758"/>
                        <a:pt x="16630" y="12209"/>
                      </a:cubicBezTo>
                      <a:cubicBezTo>
                        <a:pt x="16862" y="11376"/>
                        <a:pt x="17124" y="10553"/>
                        <a:pt x="17415" y="9745"/>
                      </a:cubicBezTo>
                      <a:lnTo>
                        <a:pt x="18675" y="12975"/>
                      </a:lnTo>
                      <a:lnTo>
                        <a:pt x="16933" y="18527"/>
                      </a:lnTo>
                      <a:cubicBezTo>
                        <a:pt x="17079" y="19120"/>
                        <a:pt x="17218" y="19716"/>
                        <a:pt x="17350" y="20313"/>
                      </a:cubicBezTo>
                      <a:cubicBezTo>
                        <a:pt x="17445" y="20741"/>
                        <a:pt x="17537" y="21170"/>
                        <a:pt x="17625" y="21600"/>
                      </a:cubicBezTo>
                      <a:cubicBezTo>
                        <a:pt x="18309" y="20488"/>
                        <a:pt x="18962" y="19351"/>
                        <a:pt x="19582" y="18191"/>
                      </a:cubicBezTo>
                      <a:cubicBezTo>
                        <a:pt x="20163" y="17107"/>
                        <a:pt x="20715" y="16000"/>
                        <a:pt x="21135" y="14821"/>
                      </a:cubicBezTo>
                      <a:cubicBezTo>
                        <a:pt x="21247" y="14504"/>
                        <a:pt x="21350" y="14182"/>
                        <a:pt x="21410" y="13847"/>
                      </a:cubicBezTo>
                      <a:cubicBezTo>
                        <a:pt x="21600" y="12782"/>
                        <a:pt x="21349" y="11705"/>
                        <a:pt x="21104" y="10657"/>
                      </a:cubicBezTo>
                      <a:cubicBezTo>
                        <a:pt x="20795" y="9333"/>
                        <a:pt x="20479" y="7981"/>
                        <a:pt x="20171" y="6659"/>
                      </a:cubicBezTo>
                      <a:cubicBezTo>
                        <a:pt x="20038" y="6090"/>
                        <a:pt x="19903" y="5521"/>
                        <a:pt x="19748" y="4971"/>
                      </a:cubicBezTo>
                      <a:cubicBezTo>
                        <a:pt x="19601" y="4446"/>
                        <a:pt x="19431" y="3928"/>
                        <a:pt x="19192" y="3450"/>
                      </a:cubicBezTo>
                      <a:cubicBezTo>
                        <a:pt x="18583" y="2234"/>
                        <a:pt x="17585" y="1364"/>
                        <a:pt x="16472" y="789"/>
                      </a:cubicBezTo>
                      <a:cubicBezTo>
                        <a:pt x="16209" y="653"/>
                        <a:pt x="15940" y="534"/>
                        <a:pt x="15667" y="427"/>
                      </a:cubicBezTo>
                      <a:cubicBezTo>
                        <a:pt x="15441" y="338"/>
                        <a:pt x="15212" y="258"/>
                        <a:pt x="14979" y="199"/>
                      </a:cubicBezTo>
                      <a:cubicBezTo>
                        <a:pt x="14329" y="37"/>
                        <a:pt x="13662" y="47"/>
                        <a:pt x="13001" y="43"/>
                      </a:cubicBezTo>
                      <a:cubicBezTo>
                        <a:pt x="12390" y="41"/>
                        <a:pt x="11777" y="26"/>
                        <a:pt x="11163" y="0"/>
                      </a:cubicBez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85" name="Shape"/>
                <p:cNvSpPr/>
                <p:nvPr/>
              </p:nvSpPr>
              <p:spPr>
                <a:xfrm flipH="1">
                  <a:off x="1865458" y="-1"/>
                  <a:ext cx="1421649" cy="4615234"/>
                </a:xfrm>
                <a:custGeom>
                  <a:avLst/>
                  <a:gdLst/>
                  <a:ahLst/>
                  <a:cxnLst>
                    <a:cxn ang="0">
                      <a:pos x="wd2" y="hd2"/>
                    </a:cxn>
                    <a:cxn ang="5400000">
                      <a:pos x="wd2" y="hd2"/>
                    </a:cxn>
                    <a:cxn ang="10800000">
                      <a:pos x="wd2" y="hd2"/>
                    </a:cxn>
                    <a:cxn ang="16200000">
                      <a:pos x="wd2" y="hd2"/>
                    </a:cxn>
                  </a:cxnLst>
                  <a:rect l="0" t="0" r="r" b="b"/>
                  <a:pathLst>
                    <a:path w="21600" h="21597" extrusionOk="0">
                      <a:moveTo>
                        <a:pt x="4166" y="128"/>
                      </a:moveTo>
                      <a:lnTo>
                        <a:pt x="0" y="21320"/>
                      </a:lnTo>
                      <a:cubicBezTo>
                        <a:pt x="3568" y="21507"/>
                        <a:pt x="7181" y="21600"/>
                        <a:pt x="10800" y="21597"/>
                      </a:cubicBezTo>
                      <a:cubicBezTo>
                        <a:pt x="14421" y="21594"/>
                        <a:pt x="18034" y="21496"/>
                        <a:pt x="21600" y="21303"/>
                      </a:cubicBezTo>
                      <a:cubicBezTo>
                        <a:pt x="17268" y="20517"/>
                        <a:pt x="14003" y="19275"/>
                        <a:pt x="12406" y="17807"/>
                      </a:cubicBezTo>
                      <a:cubicBezTo>
                        <a:pt x="12078" y="17505"/>
                        <a:pt x="11824" y="17196"/>
                        <a:pt x="11674" y="16881"/>
                      </a:cubicBezTo>
                      <a:cubicBezTo>
                        <a:pt x="11227" y="15945"/>
                        <a:pt x="11691" y="15017"/>
                        <a:pt x="12139" y="14087"/>
                      </a:cubicBezTo>
                      <a:cubicBezTo>
                        <a:pt x="13436" y="11396"/>
                        <a:pt x="14605" y="8696"/>
                        <a:pt x="16561" y="6043"/>
                      </a:cubicBezTo>
                      <a:cubicBezTo>
                        <a:pt x="17319" y="5015"/>
                        <a:pt x="18195" y="3994"/>
                        <a:pt x="18640" y="2948"/>
                      </a:cubicBezTo>
                      <a:cubicBezTo>
                        <a:pt x="19056" y="1970"/>
                        <a:pt x="19090" y="981"/>
                        <a:pt x="18741" y="0"/>
                      </a:cubicBezTo>
                      <a:lnTo>
                        <a:pt x="4166" y="128"/>
                      </a:ln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sp>
          <p:nvSpPr>
            <p:cNvPr id="1188" name="Shape"/>
            <p:cNvSpPr/>
            <p:nvPr/>
          </p:nvSpPr>
          <p:spPr>
            <a:xfrm>
              <a:off x="2053509" y="2275586"/>
              <a:ext cx="963925" cy="29884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407"/>
                  </a:lnTo>
                  <a:lnTo>
                    <a:pt x="1989" y="21600"/>
                  </a:lnTo>
                  <a:lnTo>
                    <a:pt x="19176" y="19867"/>
                  </a:lnTo>
                  <a:lnTo>
                    <a:pt x="21600" y="0"/>
                  </a:lnTo>
                  <a:close/>
                </a:path>
              </a:pathLst>
            </a:custGeom>
            <a:solidFill>
              <a:srgbClr val="A6A6A6"/>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89" name="Shape"/>
            <p:cNvSpPr/>
            <p:nvPr/>
          </p:nvSpPr>
          <p:spPr>
            <a:xfrm flipH="1">
              <a:off x="2163833" y="2193035"/>
              <a:ext cx="752939" cy="842298"/>
            </a:xfrm>
            <a:custGeom>
              <a:avLst/>
              <a:gdLst/>
              <a:ahLst/>
              <a:cxnLst>
                <a:cxn ang="0">
                  <a:pos x="wd2" y="hd2"/>
                </a:cxn>
                <a:cxn ang="5400000">
                  <a:pos x="wd2" y="hd2"/>
                </a:cxn>
                <a:cxn ang="10800000">
                  <a:pos x="wd2" y="hd2"/>
                </a:cxn>
                <a:cxn ang="16200000">
                  <a:pos x="wd2" y="hd2"/>
                </a:cxn>
              </a:cxnLst>
              <a:rect l="0" t="0" r="r" b="b"/>
              <a:pathLst>
                <a:path w="21600" h="21600" extrusionOk="0">
                  <a:moveTo>
                    <a:pt x="2726" y="0"/>
                  </a:moveTo>
                  <a:cubicBezTo>
                    <a:pt x="2568" y="1299"/>
                    <a:pt x="2341" y="2590"/>
                    <a:pt x="2046" y="3870"/>
                  </a:cubicBezTo>
                  <a:cubicBezTo>
                    <a:pt x="1552" y="6020"/>
                    <a:pt x="867" y="8131"/>
                    <a:pt x="0" y="10184"/>
                  </a:cubicBezTo>
                  <a:lnTo>
                    <a:pt x="10993" y="21600"/>
                  </a:lnTo>
                  <a:lnTo>
                    <a:pt x="21600" y="10184"/>
                  </a:lnTo>
                  <a:cubicBezTo>
                    <a:pt x="20733" y="8131"/>
                    <a:pt x="20048" y="6020"/>
                    <a:pt x="19554" y="3870"/>
                  </a:cubicBezTo>
                  <a:cubicBezTo>
                    <a:pt x="19259" y="2590"/>
                    <a:pt x="19032" y="1299"/>
                    <a:pt x="18874" y="0"/>
                  </a:cubicBezTo>
                  <a:lnTo>
                    <a:pt x="2726" y="0"/>
                  </a:ln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90" name="Shape"/>
            <p:cNvSpPr/>
            <p:nvPr/>
          </p:nvSpPr>
          <p:spPr>
            <a:xfrm>
              <a:off x="1895289" y="2280718"/>
              <a:ext cx="1293134" cy="985063"/>
            </a:xfrm>
            <a:custGeom>
              <a:avLst/>
              <a:gdLst/>
              <a:ahLst/>
              <a:cxnLst>
                <a:cxn ang="0">
                  <a:pos x="wd2" y="hd2"/>
                </a:cxn>
                <a:cxn ang="5400000">
                  <a:pos x="wd2" y="hd2"/>
                </a:cxn>
                <a:cxn ang="10800000">
                  <a:pos x="wd2" y="hd2"/>
                </a:cxn>
                <a:cxn ang="16200000">
                  <a:pos x="wd2" y="hd2"/>
                </a:cxn>
              </a:cxnLst>
              <a:rect l="0" t="0" r="r" b="b"/>
              <a:pathLst>
                <a:path w="21600" h="21600" extrusionOk="0">
                  <a:moveTo>
                    <a:pt x="18626" y="0"/>
                  </a:moveTo>
                  <a:lnTo>
                    <a:pt x="10590" y="16423"/>
                  </a:lnTo>
                  <a:lnTo>
                    <a:pt x="2694" y="343"/>
                  </a:lnTo>
                  <a:lnTo>
                    <a:pt x="0" y="4026"/>
                  </a:lnTo>
                  <a:lnTo>
                    <a:pt x="4978" y="21600"/>
                  </a:lnTo>
                  <a:lnTo>
                    <a:pt x="10618" y="16558"/>
                  </a:lnTo>
                  <a:lnTo>
                    <a:pt x="17582" y="21478"/>
                  </a:lnTo>
                  <a:lnTo>
                    <a:pt x="21600" y="4773"/>
                  </a:lnTo>
                  <a:lnTo>
                    <a:pt x="18626"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91" name="Shape"/>
            <p:cNvSpPr/>
            <p:nvPr/>
          </p:nvSpPr>
          <p:spPr>
            <a:xfrm flipH="1">
              <a:off x="1651744" y="518171"/>
              <a:ext cx="1776853" cy="1969382"/>
            </a:xfrm>
            <a:custGeom>
              <a:avLst/>
              <a:gdLst/>
              <a:ahLst/>
              <a:cxnLst>
                <a:cxn ang="0">
                  <a:pos x="wd2" y="hd2"/>
                </a:cxn>
                <a:cxn ang="5400000">
                  <a:pos x="wd2" y="hd2"/>
                </a:cxn>
                <a:cxn ang="10800000">
                  <a:pos x="wd2" y="hd2"/>
                </a:cxn>
                <a:cxn ang="16200000">
                  <a:pos x="wd2" y="hd2"/>
                </a:cxn>
              </a:cxnLst>
              <a:rect l="0" t="0" r="r" b="b"/>
              <a:pathLst>
                <a:path w="21319" h="21543" extrusionOk="0">
                  <a:moveTo>
                    <a:pt x="13300" y="0"/>
                  </a:moveTo>
                  <a:cubicBezTo>
                    <a:pt x="12956" y="318"/>
                    <a:pt x="12587" y="607"/>
                    <a:pt x="12192" y="871"/>
                  </a:cubicBezTo>
                  <a:cubicBezTo>
                    <a:pt x="11552" y="1300"/>
                    <a:pt x="10851" y="1648"/>
                    <a:pt x="10112" y="1913"/>
                  </a:cubicBezTo>
                  <a:cubicBezTo>
                    <a:pt x="10319" y="1723"/>
                    <a:pt x="10459" y="1484"/>
                    <a:pt x="10514" y="1221"/>
                  </a:cubicBezTo>
                  <a:cubicBezTo>
                    <a:pt x="10558" y="1008"/>
                    <a:pt x="10548" y="786"/>
                    <a:pt x="10478" y="578"/>
                  </a:cubicBezTo>
                  <a:cubicBezTo>
                    <a:pt x="9313" y="1174"/>
                    <a:pt x="8059" y="1612"/>
                    <a:pt x="6754" y="1872"/>
                  </a:cubicBezTo>
                  <a:cubicBezTo>
                    <a:pt x="5463" y="2131"/>
                    <a:pt x="4134" y="2217"/>
                    <a:pt x="2816" y="2125"/>
                  </a:cubicBezTo>
                  <a:cubicBezTo>
                    <a:pt x="2220" y="3390"/>
                    <a:pt x="1861" y="4718"/>
                    <a:pt x="1656" y="6065"/>
                  </a:cubicBezTo>
                  <a:cubicBezTo>
                    <a:pt x="1642" y="6361"/>
                    <a:pt x="1604" y="6650"/>
                    <a:pt x="1530" y="6928"/>
                  </a:cubicBezTo>
                  <a:cubicBezTo>
                    <a:pt x="1397" y="8433"/>
                    <a:pt x="1483" y="9954"/>
                    <a:pt x="1843" y="11446"/>
                  </a:cubicBezTo>
                  <a:cubicBezTo>
                    <a:pt x="1911" y="11727"/>
                    <a:pt x="1990" y="12009"/>
                    <a:pt x="2075" y="12285"/>
                  </a:cubicBezTo>
                  <a:cubicBezTo>
                    <a:pt x="1592" y="10912"/>
                    <a:pt x="1201" y="9521"/>
                    <a:pt x="861" y="8125"/>
                  </a:cubicBezTo>
                  <a:cubicBezTo>
                    <a:pt x="719" y="8264"/>
                    <a:pt x="567" y="8397"/>
                    <a:pt x="441" y="8548"/>
                  </a:cubicBezTo>
                  <a:cubicBezTo>
                    <a:pt x="-143" y="9252"/>
                    <a:pt x="-78" y="10170"/>
                    <a:pt x="236" y="10966"/>
                  </a:cubicBezTo>
                  <a:cubicBezTo>
                    <a:pt x="568" y="11810"/>
                    <a:pt x="1180" y="12555"/>
                    <a:pt x="2039" y="13083"/>
                  </a:cubicBezTo>
                  <a:cubicBezTo>
                    <a:pt x="2855" y="15320"/>
                    <a:pt x="4137" y="17291"/>
                    <a:pt x="5745" y="18953"/>
                  </a:cubicBezTo>
                  <a:cubicBezTo>
                    <a:pt x="7014" y="20263"/>
                    <a:pt x="8613" y="21485"/>
                    <a:pt x="10657" y="21541"/>
                  </a:cubicBezTo>
                  <a:cubicBezTo>
                    <a:pt x="12760" y="21600"/>
                    <a:pt x="14461" y="20433"/>
                    <a:pt x="15773" y="19124"/>
                  </a:cubicBezTo>
                  <a:cubicBezTo>
                    <a:pt x="17429" y="17472"/>
                    <a:pt x="18669" y="15428"/>
                    <a:pt x="19274" y="13083"/>
                  </a:cubicBezTo>
                  <a:cubicBezTo>
                    <a:pt x="20133" y="12555"/>
                    <a:pt x="20754" y="11810"/>
                    <a:pt x="21086" y="10966"/>
                  </a:cubicBezTo>
                  <a:cubicBezTo>
                    <a:pt x="21400" y="10170"/>
                    <a:pt x="21457" y="9252"/>
                    <a:pt x="20872" y="8548"/>
                  </a:cubicBezTo>
                  <a:cubicBezTo>
                    <a:pt x="20784" y="8443"/>
                    <a:pt x="20679" y="8350"/>
                    <a:pt x="20577" y="8255"/>
                  </a:cubicBezTo>
                  <a:cubicBezTo>
                    <a:pt x="20300" y="9250"/>
                    <a:pt x="19967" y="10231"/>
                    <a:pt x="19506" y="11178"/>
                  </a:cubicBezTo>
                  <a:cubicBezTo>
                    <a:pt x="19685" y="9686"/>
                    <a:pt x="19673" y="8203"/>
                    <a:pt x="19497" y="6749"/>
                  </a:cubicBezTo>
                  <a:cubicBezTo>
                    <a:pt x="19314" y="5236"/>
                    <a:pt x="18945" y="3701"/>
                    <a:pt x="17943" y="2418"/>
                  </a:cubicBezTo>
                  <a:cubicBezTo>
                    <a:pt x="16861" y="1032"/>
                    <a:pt x="15158" y="148"/>
                    <a:pt x="13300" y="0"/>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1192" name="Shape"/>
            <p:cNvSpPr/>
            <p:nvPr/>
          </p:nvSpPr>
          <p:spPr>
            <a:xfrm flipH="1">
              <a:off x="1659614" y="0"/>
              <a:ext cx="1760984" cy="1641227"/>
            </a:xfrm>
            <a:custGeom>
              <a:avLst/>
              <a:gdLst/>
              <a:ahLst/>
              <a:cxnLst>
                <a:cxn ang="0">
                  <a:pos x="wd2" y="hd2"/>
                </a:cxn>
                <a:cxn ang="5400000">
                  <a:pos x="wd2" y="hd2"/>
                </a:cxn>
                <a:cxn ang="10800000">
                  <a:pos x="wd2" y="hd2"/>
                </a:cxn>
                <a:cxn ang="16200000">
                  <a:pos x="wd2" y="hd2"/>
                </a:cxn>
              </a:cxnLst>
              <a:rect l="0" t="0" r="r" b="b"/>
              <a:pathLst>
                <a:path w="21174" h="19990" extrusionOk="0">
                  <a:moveTo>
                    <a:pt x="10403" y="6958"/>
                  </a:moveTo>
                  <a:cubicBezTo>
                    <a:pt x="9235" y="7621"/>
                    <a:pt x="7977" y="8106"/>
                    <a:pt x="6669" y="8396"/>
                  </a:cubicBezTo>
                  <a:cubicBezTo>
                    <a:pt x="5375" y="8684"/>
                    <a:pt x="4047" y="8778"/>
                    <a:pt x="2726" y="8675"/>
                  </a:cubicBezTo>
                  <a:cubicBezTo>
                    <a:pt x="1338" y="11949"/>
                    <a:pt x="997" y="15580"/>
                    <a:pt x="1752" y="19060"/>
                  </a:cubicBezTo>
                  <a:cubicBezTo>
                    <a:pt x="1819" y="19372"/>
                    <a:pt x="1896" y="19682"/>
                    <a:pt x="1981" y="19990"/>
                  </a:cubicBezTo>
                  <a:cubicBezTo>
                    <a:pt x="1362" y="18037"/>
                    <a:pt x="861" y="16058"/>
                    <a:pt x="476" y="14065"/>
                  </a:cubicBezTo>
                  <a:cubicBezTo>
                    <a:pt x="-15" y="11518"/>
                    <a:pt x="-311" y="8872"/>
                    <a:pt x="531" y="6418"/>
                  </a:cubicBezTo>
                  <a:cubicBezTo>
                    <a:pt x="2421" y="911"/>
                    <a:pt x="8698" y="-1610"/>
                    <a:pt x="13800" y="1089"/>
                  </a:cubicBezTo>
                  <a:cubicBezTo>
                    <a:pt x="15692" y="966"/>
                    <a:pt x="17519" y="1694"/>
                    <a:pt x="18818" y="3045"/>
                  </a:cubicBezTo>
                  <a:cubicBezTo>
                    <a:pt x="20470" y="4764"/>
                    <a:pt x="21050" y="7209"/>
                    <a:pt x="21155" y="9649"/>
                  </a:cubicBezTo>
                  <a:cubicBezTo>
                    <a:pt x="21289" y="12776"/>
                    <a:pt x="20707" y="15889"/>
                    <a:pt x="19448" y="18762"/>
                  </a:cubicBezTo>
                  <a:cubicBezTo>
                    <a:pt x="19627" y="17100"/>
                    <a:pt x="19622" y="15449"/>
                    <a:pt x="19446" y="13830"/>
                  </a:cubicBezTo>
                  <a:cubicBezTo>
                    <a:pt x="19263" y="12145"/>
                    <a:pt x="18886" y="10429"/>
                    <a:pt x="17881" y="9000"/>
                  </a:cubicBezTo>
                  <a:cubicBezTo>
                    <a:pt x="16797" y="7457"/>
                    <a:pt x="15098" y="6473"/>
                    <a:pt x="13235" y="6308"/>
                  </a:cubicBezTo>
                  <a:cubicBezTo>
                    <a:pt x="12891" y="6662"/>
                    <a:pt x="12519" y="6987"/>
                    <a:pt x="12124" y="7281"/>
                  </a:cubicBezTo>
                  <a:cubicBezTo>
                    <a:pt x="11482" y="7759"/>
                    <a:pt x="10781" y="8150"/>
                    <a:pt x="10040" y="8446"/>
                  </a:cubicBezTo>
                  <a:cubicBezTo>
                    <a:pt x="10248" y="8234"/>
                    <a:pt x="10388" y="7965"/>
                    <a:pt x="10443" y="7672"/>
                  </a:cubicBezTo>
                  <a:cubicBezTo>
                    <a:pt x="10487" y="7434"/>
                    <a:pt x="10473" y="7189"/>
                    <a:pt x="10403" y="6958"/>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sp>
        <p:nvSpPr>
          <p:cNvPr id="1194" name="การรายงาน (Reporting)"/>
          <p:cNvSpPr txBox="1"/>
          <p:nvPr/>
        </p:nvSpPr>
        <p:spPr>
          <a:xfrm>
            <a:off x="11224531" y="9915886"/>
            <a:ext cx="6290692" cy="12458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7000" b="1">
                <a:solidFill>
                  <a:srgbClr val="000000"/>
                </a:solidFill>
              </a:defRPr>
            </a:lvl1pPr>
          </a:lstStyle>
          <a:p>
            <a:r>
              <a:t>การรายงาน (Reporting)</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 name="Shape"/>
          <p:cNvSpPr/>
          <p:nvPr/>
        </p:nvSpPr>
        <p:spPr>
          <a:xfrm>
            <a:off x="3511634" y="4370155"/>
            <a:ext cx="10902227" cy="2395407"/>
          </a:xfrm>
          <a:custGeom>
            <a:avLst/>
            <a:gdLst/>
            <a:ahLst/>
            <a:cxnLst>
              <a:cxn ang="0">
                <a:pos x="wd2" y="hd2"/>
              </a:cxn>
              <a:cxn ang="5400000">
                <a:pos x="wd2" y="hd2"/>
              </a:cxn>
              <a:cxn ang="10800000">
                <a:pos x="wd2" y="hd2"/>
              </a:cxn>
              <a:cxn ang="16200000">
                <a:pos x="wd2" y="hd2"/>
              </a:cxn>
            </a:cxnLst>
            <a:rect l="0" t="0" r="r" b="b"/>
            <a:pathLst>
              <a:path w="21600" h="20108" extrusionOk="0">
                <a:moveTo>
                  <a:pt x="1544" y="20108"/>
                </a:moveTo>
                <a:cubicBezTo>
                  <a:pt x="7538" y="12034"/>
                  <a:pt x="13749" y="8144"/>
                  <a:pt x="20007" y="8380"/>
                </a:cubicBezTo>
                <a:cubicBezTo>
                  <a:pt x="20529" y="5757"/>
                  <a:pt x="21058" y="3164"/>
                  <a:pt x="21600" y="630"/>
                </a:cubicBezTo>
                <a:cubicBezTo>
                  <a:pt x="14326" y="-1492"/>
                  <a:pt x="7038" y="1749"/>
                  <a:pt x="0" y="10384"/>
                </a:cubicBezTo>
                <a:cubicBezTo>
                  <a:pt x="522" y="13596"/>
                  <a:pt x="1036" y="16837"/>
                  <a:pt x="1544" y="20108"/>
                </a:cubicBezTo>
                <a:close/>
              </a:path>
            </a:pathLst>
          </a:custGeom>
          <a:solidFill>
            <a:srgbClr val="922037"/>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199" name="Shape"/>
          <p:cNvSpPr/>
          <p:nvPr/>
        </p:nvSpPr>
        <p:spPr>
          <a:xfrm>
            <a:off x="4726284" y="5923348"/>
            <a:ext cx="8426374" cy="2666306"/>
          </a:xfrm>
          <a:custGeom>
            <a:avLst/>
            <a:gdLst/>
            <a:ahLst/>
            <a:cxnLst>
              <a:cxn ang="0">
                <a:pos x="wd2" y="hd2"/>
              </a:cxn>
              <a:cxn ang="5400000">
                <a:pos x="wd2" y="hd2"/>
              </a:cxn>
              <a:cxn ang="10800000">
                <a:pos x="wd2" y="hd2"/>
              </a:cxn>
              <a:cxn ang="16200000">
                <a:pos x="wd2" y="hd2"/>
              </a:cxn>
            </a:cxnLst>
            <a:rect l="0" t="0" r="r" b="b"/>
            <a:pathLst>
              <a:path w="21600" h="21600" extrusionOk="0">
                <a:moveTo>
                  <a:pt x="1844" y="21600"/>
                </a:moveTo>
                <a:cubicBezTo>
                  <a:pt x="7602" y="14571"/>
                  <a:pt x="13575" y="10046"/>
                  <a:pt x="19666" y="7968"/>
                </a:cubicBezTo>
                <a:cubicBezTo>
                  <a:pt x="20296" y="5293"/>
                  <a:pt x="20943" y="2618"/>
                  <a:pt x="21600" y="0"/>
                </a:cubicBezTo>
                <a:cubicBezTo>
                  <a:pt x="14259" y="711"/>
                  <a:pt x="7008" y="4781"/>
                  <a:pt x="0" y="12266"/>
                </a:cubicBezTo>
                <a:cubicBezTo>
                  <a:pt x="621" y="15339"/>
                  <a:pt x="1241" y="18470"/>
                  <a:pt x="1844" y="21600"/>
                </a:cubicBezTo>
                <a:close/>
              </a:path>
            </a:pathLst>
          </a:custGeom>
          <a:solidFill>
            <a:srgbClr val="B3202F"/>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0" name="Shape"/>
          <p:cNvSpPr/>
          <p:nvPr/>
        </p:nvSpPr>
        <p:spPr>
          <a:xfrm>
            <a:off x="5843592" y="7497736"/>
            <a:ext cx="6132506" cy="2894847"/>
          </a:xfrm>
          <a:custGeom>
            <a:avLst/>
            <a:gdLst/>
            <a:ahLst/>
            <a:cxnLst>
              <a:cxn ang="0">
                <a:pos x="wd2" y="hd2"/>
              </a:cxn>
              <a:cxn ang="5400000">
                <a:pos x="wd2" y="hd2"/>
              </a:cxn>
              <a:cxn ang="10800000">
                <a:pos x="wd2" y="hd2"/>
              </a:cxn>
              <a:cxn ang="16200000">
                <a:pos x="wd2" y="hd2"/>
              </a:cxn>
            </a:cxnLst>
            <a:rect l="0" t="0" r="r" b="b"/>
            <a:pathLst>
              <a:path w="21600" h="21600" extrusionOk="0">
                <a:moveTo>
                  <a:pt x="2312" y="21600"/>
                </a:moveTo>
                <a:cubicBezTo>
                  <a:pt x="7703" y="15735"/>
                  <a:pt x="13328" y="11127"/>
                  <a:pt x="19127" y="7776"/>
                </a:cubicBezTo>
                <a:cubicBezTo>
                  <a:pt x="19931" y="5158"/>
                  <a:pt x="20759" y="2566"/>
                  <a:pt x="21600" y="0"/>
                </a:cubicBezTo>
                <a:cubicBezTo>
                  <a:pt x="14194" y="2513"/>
                  <a:pt x="6961" y="6860"/>
                  <a:pt x="0" y="13091"/>
                </a:cubicBezTo>
                <a:cubicBezTo>
                  <a:pt x="791" y="15919"/>
                  <a:pt x="1558" y="18746"/>
                  <a:pt x="2312" y="21600"/>
                </a:cubicBezTo>
                <a:close/>
              </a:path>
            </a:pathLst>
          </a:custGeom>
          <a:solidFill>
            <a:srgbClr val="AD6319"/>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1" name="Shape"/>
          <p:cNvSpPr/>
          <p:nvPr/>
        </p:nvSpPr>
        <p:spPr>
          <a:xfrm>
            <a:off x="6863560" y="9161006"/>
            <a:ext cx="4020620" cy="3038743"/>
          </a:xfrm>
          <a:custGeom>
            <a:avLst/>
            <a:gdLst/>
            <a:ahLst/>
            <a:cxnLst>
              <a:cxn ang="0">
                <a:pos x="wd2" y="hd2"/>
              </a:cxn>
              <a:cxn ang="5400000">
                <a:pos x="wd2" y="hd2"/>
              </a:cxn>
              <a:cxn ang="10800000">
                <a:pos x="wd2" y="hd2"/>
              </a:cxn>
              <a:cxn ang="16200000">
                <a:pos x="wd2" y="hd2"/>
              </a:cxn>
            </a:cxnLst>
            <a:rect l="0" t="0" r="r" b="b"/>
            <a:pathLst>
              <a:path w="21600" h="21600" extrusionOk="0">
                <a:moveTo>
                  <a:pt x="3226" y="21600"/>
                </a:moveTo>
                <a:cubicBezTo>
                  <a:pt x="7961" y="16481"/>
                  <a:pt x="12922" y="11886"/>
                  <a:pt x="18129" y="7791"/>
                </a:cubicBezTo>
                <a:cubicBezTo>
                  <a:pt x="19242" y="5169"/>
                  <a:pt x="20412" y="2572"/>
                  <a:pt x="21600" y="0"/>
                </a:cubicBezTo>
                <a:cubicBezTo>
                  <a:pt x="14111" y="3596"/>
                  <a:pt x="6904" y="8066"/>
                  <a:pt x="0" y="13459"/>
                </a:cubicBezTo>
                <a:cubicBezTo>
                  <a:pt x="1094" y="16156"/>
                  <a:pt x="2169" y="18878"/>
                  <a:pt x="3226" y="21600"/>
                </a:cubicBezTo>
                <a:close/>
              </a:path>
            </a:pathLst>
          </a:custGeom>
          <a:solidFill>
            <a:srgbClr val="E4A113"/>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2" name="Shape"/>
          <p:cNvSpPr/>
          <p:nvPr/>
        </p:nvSpPr>
        <p:spPr>
          <a:xfrm>
            <a:off x="3511633" y="5419175"/>
            <a:ext cx="9641024" cy="1486053"/>
          </a:xfrm>
          <a:custGeom>
            <a:avLst/>
            <a:gdLst/>
            <a:ahLst/>
            <a:cxnLst>
              <a:cxn ang="0">
                <a:pos x="wd2" y="hd2"/>
              </a:cxn>
              <a:cxn ang="5400000">
                <a:pos x="wd2" y="hd2"/>
              </a:cxn>
              <a:cxn ang="10800000">
                <a:pos x="wd2" y="hd2"/>
              </a:cxn>
              <a:cxn ang="16200000">
                <a:pos x="wd2" y="hd2"/>
              </a:cxn>
            </a:cxnLst>
            <a:rect l="0" t="0" r="r" b="b"/>
            <a:pathLst>
              <a:path w="21600" h="19700" extrusionOk="0">
                <a:moveTo>
                  <a:pt x="0" y="2476"/>
                </a:moveTo>
                <a:cubicBezTo>
                  <a:pt x="590" y="7550"/>
                  <a:pt x="1172" y="12671"/>
                  <a:pt x="1746" y="17838"/>
                </a:cubicBezTo>
                <a:cubicBezTo>
                  <a:pt x="7800" y="14300"/>
                  <a:pt x="13878" y="14905"/>
                  <a:pt x="19909" y="19700"/>
                </a:cubicBezTo>
                <a:cubicBezTo>
                  <a:pt x="20460" y="15324"/>
                  <a:pt x="21026" y="10948"/>
                  <a:pt x="21600" y="6666"/>
                </a:cubicBezTo>
                <a:cubicBezTo>
                  <a:pt x="14452" y="-457"/>
                  <a:pt x="7203" y="-1900"/>
                  <a:pt x="0" y="2476"/>
                </a:cubicBezTo>
                <a:close/>
              </a:path>
            </a:pathLst>
          </a:custGeom>
          <a:solidFill>
            <a:srgbClr val="DC3E4E"/>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3" name="Shape"/>
          <p:cNvSpPr/>
          <p:nvPr/>
        </p:nvSpPr>
        <p:spPr>
          <a:xfrm>
            <a:off x="4726283" y="7274519"/>
            <a:ext cx="7249815" cy="1315134"/>
          </a:xfrm>
          <a:custGeom>
            <a:avLst/>
            <a:gdLst/>
            <a:ahLst/>
            <a:cxnLst>
              <a:cxn ang="0">
                <a:pos x="wd2" y="hd2"/>
              </a:cxn>
              <a:cxn ang="5400000">
                <a:pos x="wd2" y="hd2"/>
              </a:cxn>
              <a:cxn ang="10800000">
                <a:pos x="wd2" y="hd2"/>
              </a:cxn>
              <a:cxn ang="16200000">
                <a:pos x="wd2" y="hd2"/>
              </a:cxn>
            </a:cxnLst>
            <a:rect l="0" t="0" r="r" b="b"/>
            <a:pathLst>
              <a:path w="21600" h="20464" extrusionOk="0">
                <a:moveTo>
                  <a:pt x="19508" y="19698"/>
                </a:moveTo>
                <a:cubicBezTo>
                  <a:pt x="20188" y="14230"/>
                  <a:pt x="20889" y="8816"/>
                  <a:pt x="21600" y="3457"/>
                </a:cubicBezTo>
                <a:cubicBezTo>
                  <a:pt x="14414" y="-808"/>
                  <a:pt x="7197" y="-1136"/>
                  <a:pt x="0" y="2528"/>
                </a:cubicBezTo>
                <a:cubicBezTo>
                  <a:pt x="722" y="8434"/>
                  <a:pt x="1443" y="14449"/>
                  <a:pt x="2144" y="20464"/>
                </a:cubicBezTo>
                <a:cubicBezTo>
                  <a:pt x="7918" y="17566"/>
                  <a:pt x="13724" y="17292"/>
                  <a:pt x="19508" y="19698"/>
                </a:cubicBezTo>
                <a:close/>
              </a:path>
            </a:pathLst>
          </a:custGeom>
          <a:solidFill>
            <a:srgbClr val="E08428"/>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4" name="Shape"/>
          <p:cNvSpPr/>
          <p:nvPr/>
        </p:nvSpPr>
        <p:spPr>
          <a:xfrm>
            <a:off x="6863559" y="10908913"/>
            <a:ext cx="3013350" cy="1290833"/>
          </a:xfrm>
          <a:custGeom>
            <a:avLst/>
            <a:gdLst/>
            <a:ahLst/>
            <a:cxnLst>
              <a:cxn ang="0">
                <a:pos x="wd2" y="hd2"/>
              </a:cxn>
              <a:cxn ang="5400000">
                <a:pos x="wd2" y="hd2"/>
              </a:cxn>
              <a:cxn ang="10800000">
                <a:pos x="wd2" y="hd2"/>
              </a:cxn>
              <a:cxn ang="16200000">
                <a:pos x="wd2" y="hd2"/>
              </a:cxn>
            </a:cxnLst>
            <a:rect l="0" t="0" r="r" b="b"/>
            <a:pathLst>
              <a:path w="21600" h="21600" extrusionOk="0">
                <a:moveTo>
                  <a:pt x="0" y="2413"/>
                </a:moveTo>
                <a:cubicBezTo>
                  <a:pt x="1460" y="8769"/>
                  <a:pt x="2895" y="15185"/>
                  <a:pt x="4305" y="21600"/>
                </a:cubicBezTo>
                <a:cubicBezTo>
                  <a:pt x="8635" y="20599"/>
                  <a:pt x="12990" y="19893"/>
                  <a:pt x="17345" y="19481"/>
                </a:cubicBezTo>
                <a:cubicBezTo>
                  <a:pt x="18730" y="12889"/>
                  <a:pt x="20140" y="6415"/>
                  <a:pt x="21600" y="0"/>
                </a:cubicBezTo>
                <a:cubicBezTo>
                  <a:pt x="14400" y="0"/>
                  <a:pt x="7175" y="824"/>
                  <a:pt x="0" y="2413"/>
                </a:cubicBezTo>
                <a:close/>
              </a:path>
            </a:pathLst>
          </a:custGeom>
          <a:solidFill>
            <a:srgbClr val="62AC5A"/>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5" name="Shape"/>
          <p:cNvSpPr/>
          <p:nvPr/>
        </p:nvSpPr>
        <p:spPr>
          <a:xfrm>
            <a:off x="5843594" y="9105929"/>
            <a:ext cx="5040589" cy="1286657"/>
          </a:xfrm>
          <a:custGeom>
            <a:avLst/>
            <a:gdLst/>
            <a:ahLst/>
            <a:cxnLst>
              <a:cxn ang="0">
                <a:pos x="wd2" y="hd2"/>
              </a:cxn>
              <a:cxn ang="5400000">
                <a:pos x="wd2" y="hd2"/>
              </a:cxn>
              <a:cxn ang="10800000">
                <a:pos x="wd2" y="hd2"/>
              </a:cxn>
              <a:cxn ang="16200000">
                <a:pos x="wd2" y="hd2"/>
              </a:cxn>
            </a:cxnLst>
            <a:rect l="0" t="0" r="r" b="b"/>
            <a:pathLst>
              <a:path w="21600" h="20913" extrusionOk="0">
                <a:moveTo>
                  <a:pt x="18832" y="18690"/>
                </a:moveTo>
                <a:cubicBezTo>
                  <a:pt x="19720" y="12706"/>
                  <a:pt x="20652" y="6779"/>
                  <a:pt x="21600" y="909"/>
                </a:cubicBezTo>
                <a:cubicBezTo>
                  <a:pt x="14395" y="-687"/>
                  <a:pt x="7190" y="-174"/>
                  <a:pt x="0" y="2391"/>
                </a:cubicBezTo>
                <a:cubicBezTo>
                  <a:pt x="963" y="8546"/>
                  <a:pt x="1895" y="14701"/>
                  <a:pt x="2813" y="20913"/>
                </a:cubicBezTo>
                <a:cubicBezTo>
                  <a:pt x="8138" y="18975"/>
                  <a:pt x="13477" y="18234"/>
                  <a:pt x="18832" y="18690"/>
                </a:cubicBezTo>
                <a:close/>
              </a:path>
            </a:pathLst>
          </a:custGeom>
          <a:solidFill>
            <a:srgbClr val="F1C058"/>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6" name="Shape"/>
          <p:cNvSpPr/>
          <p:nvPr/>
        </p:nvSpPr>
        <p:spPr>
          <a:xfrm>
            <a:off x="2195413" y="3548373"/>
            <a:ext cx="12218452" cy="1820555"/>
          </a:xfrm>
          <a:custGeom>
            <a:avLst/>
            <a:gdLst/>
            <a:ahLst/>
            <a:cxnLst>
              <a:cxn ang="0">
                <a:pos x="wd2" y="hd2"/>
              </a:cxn>
              <a:cxn ang="5400000">
                <a:pos x="wd2" y="hd2"/>
              </a:cxn>
              <a:cxn ang="10800000">
                <a:pos x="wd2" y="hd2"/>
              </a:cxn>
              <a:cxn ang="16200000">
                <a:pos x="wd2" y="hd2"/>
              </a:cxn>
            </a:cxnLst>
            <a:rect l="0" t="0" r="r" b="b"/>
            <a:pathLst>
              <a:path w="21600" h="19237" extrusionOk="0">
                <a:moveTo>
                  <a:pt x="20179" y="19237"/>
                </a:moveTo>
                <a:cubicBezTo>
                  <a:pt x="20644" y="15934"/>
                  <a:pt x="21116" y="12668"/>
                  <a:pt x="21600" y="9476"/>
                </a:cubicBezTo>
                <a:cubicBezTo>
                  <a:pt x="14501" y="12"/>
                  <a:pt x="7217" y="-2363"/>
                  <a:pt x="0" y="2350"/>
                </a:cubicBezTo>
                <a:cubicBezTo>
                  <a:pt x="503" y="6433"/>
                  <a:pt x="999" y="10515"/>
                  <a:pt x="1489" y="14635"/>
                </a:cubicBezTo>
                <a:cubicBezTo>
                  <a:pt x="7725" y="10738"/>
                  <a:pt x="14005" y="12260"/>
                  <a:pt x="20179" y="19237"/>
                </a:cubicBezTo>
                <a:close/>
              </a:path>
            </a:pathLst>
          </a:custGeom>
          <a:solidFill>
            <a:srgbClr val="C22B49"/>
          </a:solidFill>
          <a:ln w="12700">
            <a:miter lim="400000"/>
          </a:ln>
        </p:spPr>
        <p:txBody>
          <a:bodyPr lIns="45719" rIns="45719"/>
          <a:lstStyle/>
          <a:p>
            <a:pPr algn="l" defTabSz="1828433">
              <a:defRPr sz="4600">
                <a:solidFill>
                  <a:srgbClr val="2A2A2A"/>
                </a:solidFill>
                <a:latin typeface="Montserrat Light"/>
                <a:ea typeface="Montserrat Light"/>
                <a:cs typeface="Montserrat Light"/>
                <a:sym typeface="Montserrat Light"/>
              </a:defRPr>
            </a:pPr>
            <a:endParaRPr/>
          </a:p>
        </p:txBody>
      </p:sp>
      <p:sp>
        <p:nvSpPr>
          <p:cNvPr id="1207" name="เป็นการวัดผลและประเมินผลการดำเนินการของกิจกรรมตามกำหนดเวลาที่วางแผนไว้ การติดตามประเมินผลการทำงานจะต้องดำเนินการอย่างสม่ำเสมอ เพื่อจะได้แน่ใจว่ากิจกรรมที่ดำเนินการเป็นไปตามแผนงาน และจุดประสงค์ที่กำหนดไว้ผู้วิจัยได้นำทฤษฎีและหลักการ"/>
          <p:cNvSpPr txBox="1"/>
          <p:nvPr/>
        </p:nvSpPr>
        <p:spPr>
          <a:xfrm>
            <a:off x="14284413" y="6744659"/>
            <a:ext cx="8426374" cy="36939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08744" tIns="108744" rIns="108744" bIns="108744">
            <a:spAutoFit/>
          </a:bodyPr>
          <a:lstStyle>
            <a:lvl1pPr algn="r" defTabSz="1087636">
              <a:spcBef>
                <a:spcPts val="500"/>
              </a:spcBef>
              <a:defRPr sz="4200">
                <a:solidFill>
                  <a:srgbClr val="2A2A2A"/>
                </a:solidFill>
              </a:defRPr>
            </a:lvl1pPr>
          </a:lstStyle>
          <a:p>
            <a:r>
              <a:t>เป็นการวัดผลและประเมินผลการดำเนินการของกิจกรรมตามกำหนดเวลาที่วางแผนไว้ การติดตามประเมินผลการทำงานจะต้องดำเนินการอย่างสม่ำเสมอ เพื่อจะได้แน่ใจว่ากิจกรรมที่ดำเนินการเป็นไปตามแผนงาน และจุดประสงค์ที่กำหนดไว้ผู้วิจัยได้นำทฤษฎีและหลักการ </a:t>
            </a:r>
          </a:p>
        </p:txBody>
      </p:sp>
      <p:sp>
        <p:nvSpPr>
          <p:cNvPr id="1208" name="Rectangle"/>
          <p:cNvSpPr/>
          <p:nvPr/>
        </p:nvSpPr>
        <p:spPr>
          <a:xfrm>
            <a:off x="14478793" y="595642"/>
            <a:ext cx="9922598"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209" name="การประเมินผล (Evaluating)"/>
          <p:cNvSpPr txBox="1"/>
          <p:nvPr/>
        </p:nvSpPr>
        <p:spPr>
          <a:xfrm>
            <a:off x="15165297" y="643223"/>
            <a:ext cx="8549590" cy="14568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300" b="1">
                <a:solidFill>
                  <a:srgbClr val="FFFFFF"/>
                </a:solidFill>
              </a:defRPr>
            </a:lvl1pPr>
          </a:lstStyle>
          <a:p>
            <a:r>
              <a:t>การประเมินผล (Evaluating)</a:t>
            </a:r>
          </a:p>
        </p:txBody>
      </p:sp>
      <p:sp>
        <p:nvSpPr>
          <p:cNvPr id="1210" name="Plan"/>
          <p:cNvSpPr txBox="1"/>
          <p:nvPr/>
        </p:nvSpPr>
        <p:spPr>
          <a:xfrm>
            <a:off x="3445819" y="3725145"/>
            <a:ext cx="1094842" cy="10226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600" b="1">
                <a:solidFill>
                  <a:srgbClr val="FFFFFF"/>
                </a:solidFill>
              </a:defRPr>
            </a:lvl1pPr>
          </a:lstStyle>
          <a:p>
            <a:r>
              <a:t>Plan</a:t>
            </a:r>
          </a:p>
        </p:txBody>
      </p:sp>
      <p:sp>
        <p:nvSpPr>
          <p:cNvPr id="1211" name="Organizing"/>
          <p:cNvSpPr txBox="1"/>
          <p:nvPr/>
        </p:nvSpPr>
        <p:spPr>
          <a:xfrm rot="21540000">
            <a:off x="5026693" y="3657259"/>
            <a:ext cx="2511108" cy="1034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700" b="1">
                <a:solidFill>
                  <a:srgbClr val="FFFFFF"/>
                </a:solidFill>
              </a:defRPr>
            </a:lvl1pPr>
          </a:lstStyle>
          <a:p>
            <a:r>
              <a:t>Organizing</a:t>
            </a:r>
          </a:p>
        </p:txBody>
      </p:sp>
      <p:sp>
        <p:nvSpPr>
          <p:cNvPr id="1212" name="Staffing"/>
          <p:cNvSpPr txBox="1"/>
          <p:nvPr/>
        </p:nvSpPr>
        <p:spPr>
          <a:xfrm>
            <a:off x="8023833" y="3725145"/>
            <a:ext cx="2135328" cy="10226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600" b="1">
                <a:solidFill>
                  <a:srgbClr val="FFFFFF"/>
                </a:solidFill>
              </a:defRPr>
            </a:lvl1pPr>
          </a:lstStyle>
          <a:p>
            <a:r>
              <a:t> Staffing </a:t>
            </a:r>
          </a:p>
        </p:txBody>
      </p:sp>
      <p:sp>
        <p:nvSpPr>
          <p:cNvPr id="1213" name="Coordinating"/>
          <p:cNvSpPr txBox="1"/>
          <p:nvPr/>
        </p:nvSpPr>
        <p:spPr>
          <a:xfrm rot="480000">
            <a:off x="10529587" y="4036993"/>
            <a:ext cx="2995881" cy="10226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600" b="1">
                <a:solidFill>
                  <a:srgbClr val="FFFFFF"/>
                </a:solidFill>
              </a:defRPr>
            </a:lvl1pPr>
          </a:lstStyle>
          <a:p>
            <a:r>
              <a:t>Coordinating</a:t>
            </a:r>
          </a:p>
        </p:txBody>
      </p:sp>
      <p:sp>
        <p:nvSpPr>
          <p:cNvPr id="1214" name="Allocating Resources"/>
          <p:cNvSpPr txBox="1"/>
          <p:nvPr/>
        </p:nvSpPr>
        <p:spPr>
          <a:xfrm>
            <a:off x="4251055" y="5574761"/>
            <a:ext cx="4460800" cy="9606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200" b="1">
                <a:solidFill>
                  <a:srgbClr val="FFFFFF"/>
                </a:solidFill>
              </a:defRPr>
            </a:lvl1pPr>
          </a:lstStyle>
          <a:p>
            <a:r>
              <a:t>Allocating Resources</a:t>
            </a:r>
          </a:p>
        </p:txBody>
      </p:sp>
      <p:sp>
        <p:nvSpPr>
          <p:cNvPr id="1215" name="Evaluating"/>
          <p:cNvSpPr txBox="1"/>
          <p:nvPr/>
        </p:nvSpPr>
        <p:spPr>
          <a:xfrm>
            <a:off x="7146391" y="11056810"/>
            <a:ext cx="2227378" cy="8859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4800" b="1">
                <a:solidFill>
                  <a:srgbClr val="FFFFFF"/>
                </a:solidFill>
              </a:defRPr>
            </a:lvl1pPr>
          </a:lstStyle>
          <a:p>
            <a:r>
              <a:t> Evaluating</a:t>
            </a:r>
          </a:p>
        </p:txBody>
      </p:sp>
      <p:sp>
        <p:nvSpPr>
          <p:cNvPr id="1216" name="Reporting"/>
          <p:cNvSpPr txBox="1"/>
          <p:nvPr/>
        </p:nvSpPr>
        <p:spPr>
          <a:xfrm>
            <a:off x="7136358" y="9192382"/>
            <a:ext cx="2467751"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6100" b="1">
                <a:solidFill>
                  <a:srgbClr val="FFFFFF"/>
                </a:solidFill>
              </a:defRPr>
            </a:lvl1pPr>
          </a:lstStyle>
          <a:p>
            <a:r>
              <a:t>Reporting</a:t>
            </a:r>
          </a:p>
        </p:txBody>
      </p:sp>
      <p:sp>
        <p:nvSpPr>
          <p:cNvPr id="1217" name="Application"/>
          <p:cNvSpPr txBox="1"/>
          <p:nvPr/>
        </p:nvSpPr>
        <p:spPr>
          <a:xfrm rot="120000">
            <a:off x="8484848" y="7388493"/>
            <a:ext cx="2520545" cy="9606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200" b="1">
                <a:solidFill>
                  <a:srgbClr val="FFFFFF"/>
                </a:solidFill>
              </a:defRPr>
            </a:lvl1pPr>
          </a:lstStyle>
          <a:p>
            <a:r>
              <a:t>Application</a:t>
            </a:r>
          </a:p>
        </p:txBody>
      </p:sp>
      <p:sp>
        <p:nvSpPr>
          <p:cNvPr id="1218" name="Controlling"/>
          <p:cNvSpPr txBox="1"/>
          <p:nvPr/>
        </p:nvSpPr>
        <p:spPr>
          <a:xfrm>
            <a:off x="5366375" y="7396135"/>
            <a:ext cx="2534960" cy="9356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p>
            <a:pPr algn="l">
              <a:lnSpc>
                <a:spcPct val="80000"/>
              </a:lnSpc>
              <a:defRPr sz="5100" b="1"/>
            </a:pPr>
            <a:r>
              <a:rPr>
                <a:solidFill>
                  <a:srgbClr val="FFFFFF"/>
                </a:solidFill>
              </a:rPr>
              <a:t>Controlling</a:t>
            </a:r>
            <a:r>
              <a:t> </a:t>
            </a:r>
          </a:p>
        </p:txBody>
      </p:sp>
      <p:sp>
        <p:nvSpPr>
          <p:cNvPr id="1219" name="Directing"/>
          <p:cNvSpPr txBox="1"/>
          <p:nvPr/>
        </p:nvSpPr>
        <p:spPr>
          <a:xfrm rot="180000">
            <a:off x="9511124" y="5665874"/>
            <a:ext cx="2047368" cy="9975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a:lnSpc>
                <a:spcPct val="80000"/>
              </a:lnSpc>
              <a:defRPr sz="5500" b="1">
                <a:solidFill>
                  <a:srgbClr val="FFFFFF"/>
                </a:solidFill>
              </a:defRPr>
            </a:lvl1pPr>
          </a:lstStyle>
          <a:p>
            <a:pPr>
              <a:defRPr>
                <a:solidFill>
                  <a:srgbClr val="22272B"/>
                </a:solidFill>
              </a:defRPr>
            </a:pPr>
            <a:r>
              <a:rPr>
                <a:solidFill>
                  <a:srgbClr val="FFFFFF"/>
                </a:solidFill>
              </a:rPr>
              <a:t>Directing</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3" name="Rectangle"/>
          <p:cNvSpPr/>
          <p:nvPr/>
        </p:nvSpPr>
        <p:spPr>
          <a:xfrm>
            <a:off x="824" y="667743"/>
            <a:ext cx="17762708"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224" name="Slide Number"/>
          <p:cNvSpPr txBox="1">
            <a:spLocks noGrp="1"/>
          </p:cNvSpPr>
          <p:nvPr>
            <p:ph type="sldNum" sz="quarter" idx="2"/>
          </p:nvPr>
        </p:nvSpPr>
        <p:spPr>
          <a:xfrm>
            <a:off x="22595836" y="896395"/>
            <a:ext cx="295226" cy="3048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
        <p:nvSpPr>
          <p:cNvPr id="1225" name="สรุปหลักการบริหารและกระบวนการบริหารองค์การ"/>
          <p:cNvSpPr txBox="1"/>
          <p:nvPr/>
        </p:nvSpPr>
        <p:spPr>
          <a:xfrm>
            <a:off x="513743" y="842413"/>
            <a:ext cx="13862585" cy="13825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7800" b="1">
                <a:solidFill>
                  <a:srgbClr val="FFFFFF"/>
                </a:solidFill>
              </a:defRPr>
            </a:lvl1pPr>
          </a:lstStyle>
          <a:p>
            <a:r>
              <a:rPr dirty="0" err="1"/>
              <a:t>สรุปหลักการบริหารและกระบวนการบริหารองค์การ</a:t>
            </a:r>
            <a:endParaRPr dirty="0"/>
          </a:p>
        </p:txBody>
      </p:sp>
      <p:sp>
        <p:nvSpPr>
          <p:cNvPr id="1226" name="Shape"/>
          <p:cNvSpPr/>
          <p:nvPr/>
        </p:nvSpPr>
        <p:spPr>
          <a:xfrm>
            <a:off x="4932816" y="4106230"/>
            <a:ext cx="4473039" cy="3294187"/>
          </a:xfrm>
          <a:custGeom>
            <a:avLst/>
            <a:gdLst/>
            <a:ahLst/>
            <a:cxnLst>
              <a:cxn ang="0">
                <a:pos x="wd2" y="hd2"/>
              </a:cxn>
              <a:cxn ang="5400000">
                <a:pos x="wd2" y="hd2"/>
              </a:cxn>
              <a:cxn ang="10800000">
                <a:pos x="wd2" y="hd2"/>
              </a:cxn>
              <a:cxn ang="16200000">
                <a:pos x="wd2" y="hd2"/>
              </a:cxn>
            </a:cxnLst>
            <a:rect l="0" t="0" r="r" b="b"/>
            <a:pathLst>
              <a:path w="21600" h="21600" extrusionOk="0">
                <a:moveTo>
                  <a:pt x="4514" y="0"/>
                </a:moveTo>
                <a:cubicBezTo>
                  <a:pt x="10520" y="0"/>
                  <a:pt x="15886" y="3533"/>
                  <a:pt x="19432" y="9075"/>
                </a:cubicBezTo>
                <a:lnTo>
                  <a:pt x="19736" y="9574"/>
                </a:lnTo>
                <a:lnTo>
                  <a:pt x="21600" y="7828"/>
                </a:lnTo>
                <a:lnTo>
                  <a:pt x="18699" y="21600"/>
                </a:lnTo>
                <a:lnTo>
                  <a:pt x="7649" y="20893"/>
                </a:lnTo>
                <a:lnTo>
                  <a:pt x="9697" y="18975"/>
                </a:lnTo>
                <a:lnTo>
                  <a:pt x="9430" y="18596"/>
                </a:lnTo>
                <a:cubicBezTo>
                  <a:pt x="8172" y="16973"/>
                  <a:pt x="6434" y="15969"/>
                  <a:pt x="4514" y="15969"/>
                </a:cubicBezTo>
                <a:cubicBezTo>
                  <a:pt x="4274" y="15969"/>
                  <a:pt x="4036" y="15985"/>
                  <a:pt x="3803" y="16015"/>
                </a:cubicBezTo>
                <a:lnTo>
                  <a:pt x="3630" y="16049"/>
                </a:lnTo>
                <a:lnTo>
                  <a:pt x="6536" y="6214"/>
                </a:lnTo>
                <a:lnTo>
                  <a:pt x="0" y="693"/>
                </a:lnTo>
                <a:lnTo>
                  <a:pt x="854" y="446"/>
                </a:lnTo>
                <a:cubicBezTo>
                  <a:pt x="2039" y="153"/>
                  <a:pt x="3262" y="0"/>
                  <a:pt x="4514" y="0"/>
                </a:cubicBezTo>
                <a:close/>
              </a:path>
            </a:pathLst>
          </a:custGeom>
          <a:solidFill>
            <a:schemeClr val="accent2">
              <a:hueOff val="-2473793"/>
              <a:satOff val="-50209"/>
              <a:lumOff val="23543"/>
            </a:schemeClr>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1227" name="Shape"/>
          <p:cNvSpPr/>
          <p:nvPr/>
        </p:nvSpPr>
        <p:spPr>
          <a:xfrm>
            <a:off x="1877973" y="3861515"/>
            <a:ext cx="4408255" cy="3796218"/>
          </a:xfrm>
          <a:custGeom>
            <a:avLst/>
            <a:gdLst/>
            <a:ahLst/>
            <a:cxnLst>
              <a:cxn ang="0">
                <a:pos x="wd2" y="hd2"/>
              </a:cxn>
              <a:cxn ang="5400000">
                <a:pos x="wd2" y="hd2"/>
              </a:cxn>
              <a:cxn ang="10800000">
                <a:pos x="wd2" y="hd2"/>
              </a:cxn>
              <a:cxn ang="16200000">
                <a:pos x="wd2" y="hd2"/>
              </a:cxn>
            </a:cxnLst>
            <a:rect l="0" t="0" r="r" b="b"/>
            <a:pathLst>
              <a:path w="21600" h="21600" extrusionOk="0">
                <a:moveTo>
                  <a:pt x="12209" y="0"/>
                </a:moveTo>
                <a:lnTo>
                  <a:pt x="21600" y="6785"/>
                </a:lnTo>
                <a:lnTo>
                  <a:pt x="17603" y="18357"/>
                </a:lnTo>
                <a:lnTo>
                  <a:pt x="16862" y="15837"/>
                </a:lnTo>
                <a:lnTo>
                  <a:pt x="16802" y="15861"/>
                </a:lnTo>
                <a:cubicBezTo>
                  <a:pt x="14771" y="16809"/>
                  <a:pt x="13226" y="18776"/>
                  <a:pt x="12694" y="21181"/>
                </a:cubicBezTo>
                <a:lnTo>
                  <a:pt x="12615" y="21600"/>
                </a:lnTo>
                <a:lnTo>
                  <a:pt x="6180" y="15890"/>
                </a:lnTo>
                <a:lnTo>
                  <a:pt x="0" y="21375"/>
                </a:lnTo>
                <a:lnTo>
                  <a:pt x="88" y="20276"/>
                </a:lnTo>
                <a:cubicBezTo>
                  <a:pt x="1024" y="12154"/>
                  <a:pt x="6043" y="5436"/>
                  <a:pt x="12803" y="2706"/>
                </a:cubicBezTo>
                <a:lnTo>
                  <a:pt x="12984" y="2638"/>
                </a:lnTo>
                <a:close/>
              </a:path>
            </a:pathLst>
          </a:custGeom>
          <a:solidFill>
            <a:schemeClr val="accent2"/>
          </a:solidFill>
          <a:ln w="12700">
            <a:miter lim="400000"/>
          </a:ln>
        </p:spPr>
        <p:txBody>
          <a:bodyPr lIns="45719" rIns="45719" anchor="ctr"/>
          <a:lstStyle/>
          <a:p>
            <a:pPr algn="ctr" defTabSz="1828433">
              <a:defRPr sz="3600">
                <a:solidFill>
                  <a:srgbClr val="00FA92"/>
                </a:solidFill>
                <a:latin typeface="Calibri"/>
                <a:ea typeface="Calibri"/>
                <a:cs typeface="Calibri"/>
                <a:sym typeface="Calibri"/>
              </a:defRPr>
            </a:pPr>
            <a:endParaRPr/>
          </a:p>
        </p:txBody>
      </p:sp>
      <p:sp>
        <p:nvSpPr>
          <p:cNvPr id="1228" name="Shape"/>
          <p:cNvSpPr/>
          <p:nvPr/>
        </p:nvSpPr>
        <p:spPr>
          <a:xfrm>
            <a:off x="6682628" y="5868173"/>
            <a:ext cx="3188578" cy="4559978"/>
          </a:xfrm>
          <a:custGeom>
            <a:avLst/>
            <a:gdLst/>
            <a:ahLst/>
            <a:cxnLst>
              <a:cxn ang="0">
                <a:pos x="wd2" y="hd2"/>
              </a:cxn>
              <a:cxn ang="5400000">
                <a:pos x="wd2" y="hd2"/>
              </a:cxn>
              <a:cxn ang="10800000">
                <a:pos x="wd2" y="hd2"/>
              </a:cxn>
              <a:cxn ang="16200000">
                <a:pos x="wd2" y="hd2"/>
              </a:cxn>
            </a:cxnLst>
            <a:rect l="0" t="0" r="r" b="b"/>
            <a:pathLst>
              <a:path w="21600" h="21600" extrusionOk="0">
                <a:moveTo>
                  <a:pt x="17347" y="0"/>
                </a:moveTo>
                <a:lnTo>
                  <a:pt x="18007" y="702"/>
                </a:lnTo>
                <a:cubicBezTo>
                  <a:pt x="20293" y="3343"/>
                  <a:pt x="21600" y="6405"/>
                  <a:pt x="21600" y="9670"/>
                </a:cubicBezTo>
                <a:cubicBezTo>
                  <a:pt x="21600" y="13401"/>
                  <a:pt x="19892" y="16867"/>
                  <a:pt x="16968" y="19742"/>
                </a:cubicBezTo>
                <a:lnTo>
                  <a:pt x="16902" y="19804"/>
                </a:lnTo>
                <a:lnTo>
                  <a:pt x="19570" y="21090"/>
                </a:lnTo>
                <a:lnTo>
                  <a:pt x="4068" y="21600"/>
                </a:lnTo>
                <a:lnTo>
                  <a:pt x="0" y="11651"/>
                </a:lnTo>
                <a:lnTo>
                  <a:pt x="2823" y="13013"/>
                </a:lnTo>
                <a:lnTo>
                  <a:pt x="3056" y="12758"/>
                </a:lnTo>
                <a:cubicBezTo>
                  <a:pt x="3806" y="11840"/>
                  <a:pt x="4233" y="10788"/>
                  <a:pt x="4233" y="9670"/>
                </a:cubicBezTo>
                <a:cubicBezTo>
                  <a:pt x="4233" y="8831"/>
                  <a:pt x="3993" y="8029"/>
                  <a:pt x="3556" y="7294"/>
                </a:cubicBezTo>
                <a:lnTo>
                  <a:pt x="3274" y="6892"/>
                </a:lnTo>
                <a:lnTo>
                  <a:pt x="14378" y="7258"/>
                </a:lnTo>
                <a:close/>
              </a:path>
            </a:pathLst>
          </a:custGeom>
          <a:solidFill>
            <a:schemeClr val="accent3">
              <a:satOff val="18648"/>
              <a:lumOff val="5971"/>
            </a:schemeClr>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1229" name="Shape"/>
          <p:cNvSpPr/>
          <p:nvPr/>
        </p:nvSpPr>
        <p:spPr>
          <a:xfrm>
            <a:off x="1354219" y="6654134"/>
            <a:ext cx="3859705" cy="4785510"/>
          </a:xfrm>
          <a:custGeom>
            <a:avLst/>
            <a:gdLst/>
            <a:ahLst/>
            <a:cxnLst>
              <a:cxn ang="0">
                <a:pos x="wd2" y="hd2"/>
              </a:cxn>
              <a:cxn ang="5400000">
                <a:pos x="wd2" y="hd2"/>
              </a:cxn>
              <a:cxn ang="10800000">
                <a:pos x="wd2" y="hd2"/>
              </a:cxn>
              <a:cxn ang="16200000">
                <a:pos x="wd2" y="hd2"/>
              </a:cxn>
            </a:cxnLst>
            <a:rect l="0" t="0" r="r" b="b"/>
            <a:pathLst>
              <a:path w="21600" h="21600" extrusionOk="0">
                <a:moveTo>
                  <a:pt x="9990" y="0"/>
                </a:moveTo>
                <a:lnTo>
                  <a:pt x="19980" y="6158"/>
                </a:lnTo>
                <a:lnTo>
                  <a:pt x="17232" y="6158"/>
                </a:lnTo>
                <a:lnTo>
                  <a:pt x="17241" y="6298"/>
                </a:lnTo>
                <a:cubicBezTo>
                  <a:pt x="17506" y="8295"/>
                  <a:pt x="19014" y="10012"/>
                  <a:pt x="21163" y="10985"/>
                </a:cubicBezTo>
                <a:lnTo>
                  <a:pt x="21600" y="11154"/>
                </a:lnTo>
                <a:lnTo>
                  <a:pt x="13719" y="15101"/>
                </a:lnTo>
                <a:lnTo>
                  <a:pt x="16942" y="21600"/>
                </a:lnTo>
                <a:lnTo>
                  <a:pt x="16037" y="21317"/>
                </a:lnTo>
                <a:cubicBezTo>
                  <a:pt x="8593" y="18738"/>
                  <a:pt x="3317" y="13133"/>
                  <a:pt x="2881" y="6550"/>
                </a:cubicBezTo>
                <a:lnTo>
                  <a:pt x="2868" y="6158"/>
                </a:lnTo>
                <a:lnTo>
                  <a:pt x="0" y="6158"/>
                </a:lnTo>
                <a:close/>
              </a:path>
            </a:pathLst>
          </a:custGeom>
          <a:solidFill>
            <a:srgbClr val="1359B4"/>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1230" name="Shape"/>
          <p:cNvSpPr/>
          <p:nvPr/>
        </p:nvSpPr>
        <p:spPr>
          <a:xfrm>
            <a:off x="3805632" y="8808963"/>
            <a:ext cx="5131502" cy="3225352"/>
          </a:xfrm>
          <a:custGeom>
            <a:avLst/>
            <a:gdLst/>
            <a:ahLst/>
            <a:cxnLst>
              <a:cxn ang="0">
                <a:pos x="wd2" y="hd2"/>
              </a:cxn>
              <a:cxn ang="5400000">
                <a:pos x="wd2" y="hd2"/>
              </a:cxn>
              <a:cxn ang="10800000">
                <a:pos x="wd2" y="hd2"/>
              </a:cxn>
              <a:cxn ang="16200000">
                <a:pos x="wd2" y="hd2"/>
              </a:cxn>
            </a:cxnLst>
            <a:rect l="0" t="0" r="r" b="b"/>
            <a:pathLst>
              <a:path w="21600" h="21600" extrusionOk="0">
                <a:moveTo>
                  <a:pt x="8072" y="0"/>
                </a:moveTo>
                <a:lnTo>
                  <a:pt x="7439" y="2944"/>
                </a:lnTo>
                <a:lnTo>
                  <a:pt x="7458" y="2951"/>
                </a:lnTo>
                <a:cubicBezTo>
                  <a:pt x="7852" y="3073"/>
                  <a:pt x="8261" y="3137"/>
                  <a:pt x="8679" y="3137"/>
                </a:cubicBezTo>
                <a:cubicBezTo>
                  <a:pt x="10144" y="3137"/>
                  <a:pt x="11487" y="2352"/>
                  <a:pt x="12535" y="1045"/>
                </a:cubicBezTo>
                <a:lnTo>
                  <a:pt x="12809" y="668"/>
                </a:lnTo>
                <a:lnTo>
                  <a:pt x="14638" y="10844"/>
                </a:lnTo>
                <a:lnTo>
                  <a:pt x="21600" y="10323"/>
                </a:lnTo>
                <a:lnTo>
                  <a:pt x="21086" y="11215"/>
                </a:lnTo>
                <a:cubicBezTo>
                  <a:pt x="18005" y="16276"/>
                  <a:pt x="13587" y="19447"/>
                  <a:pt x="8679" y="19447"/>
                </a:cubicBezTo>
                <a:cubicBezTo>
                  <a:pt x="7225" y="19447"/>
                  <a:pt x="5814" y="19169"/>
                  <a:pt x="4467" y="18645"/>
                </a:cubicBezTo>
                <a:lnTo>
                  <a:pt x="4096" y="18486"/>
                </a:lnTo>
                <a:lnTo>
                  <a:pt x="3426" y="21600"/>
                </a:lnTo>
                <a:lnTo>
                  <a:pt x="0" y="7975"/>
                </a:lnTo>
                <a:close/>
              </a:path>
            </a:pathLst>
          </a:custGeom>
          <a:solidFill>
            <a:srgbClr val="F08C49"/>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1231" name="02"/>
          <p:cNvSpPr txBox="1"/>
          <p:nvPr/>
        </p:nvSpPr>
        <p:spPr>
          <a:xfrm>
            <a:off x="5213923" y="4899447"/>
            <a:ext cx="832838" cy="836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defRPr sz="4300" b="1">
                <a:solidFill>
                  <a:srgbClr val="FFFFFF"/>
                </a:solidFill>
                <a:latin typeface="Helvetica"/>
                <a:ea typeface="Helvetica"/>
                <a:cs typeface="Helvetica"/>
                <a:sym typeface="Helvetica"/>
              </a:defRPr>
            </a:lvl1pPr>
          </a:lstStyle>
          <a:p>
            <a:r>
              <a:t>02</a:t>
            </a:r>
          </a:p>
        </p:txBody>
      </p:sp>
      <p:sp>
        <p:nvSpPr>
          <p:cNvPr id="1232" name="03"/>
          <p:cNvSpPr txBox="1"/>
          <p:nvPr/>
        </p:nvSpPr>
        <p:spPr>
          <a:xfrm>
            <a:off x="8181513" y="6212101"/>
            <a:ext cx="832838" cy="836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defRPr sz="3900" b="1">
                <a:solidFill>
                  <a:srgbClr val="FFFFFF"/>
                </a:solidFill>
                <a:latin typeface="Helvetica"/>
                <a:ea typeface="Helvetica"/>
                <a:cs typeface="Helvetica"/>
                <a:sym typeface="Helvetica"/>
              </a:defRPr>
            </a:lvl1pPr>
          </a:lstStyle>
          <a:p>
            <a:r>
              <a:t>03</a:t>
            </a:r>
          </a:p>
        </p:txBody>
      </p:sp>
      <p:sp>
        <p:nvSpPr>
          <p:cNvPr id="1233" name="04"/>
          <p:cNvSpPr txBox="1"/>
          <p:nvPr/>
        </p:nvSpPr>
        <p:spPr>
          <a:xfrm>
            <a:off x="7850331" y="9166442"/>
            <a:ext cx="832838" cy="836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defRPr sz="4200" b="1">
                <a:solidFill>
                  <a:srgbClr val="FFFFFF"/>
                </a:solidFill>
                <a:latin typeface="Helvetica"/>
                <a:ea typeface="Helvetica"/>
                <a:cs typeface="Helvetica"/>
                <a:sym typeface="Helvetica"/>
              </a:defRPr>
            </a:lvl1pPr>
          </a:lstStyle>
          <a:p>
            <a:r>
              <a:t>04</a:t>
            </a:r>
          </a:p>
        </p:txBody>
      </p:sp>
      <p:sp>
        <p:nvSpPr>
          <p:cNvPr id="1234" name="05"/>
          <p:cNvSpPr txBox="1"/>
          <p:nvPr/>
        </p:nvSpPr>
        <p:spPr>
          <a:xfrm>
            <a:off x="4760279" y="9877531"/>
            <a:ext cx="832837" cy="8361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defRPr sz="3900" b="1">
                <a:solidFill>
                  <a:srgbClr val="FFFFFF"/>
                </a:solidFill>
                <a:latin typeface="Helvetica"/>
                <a:ea typeface="Helvetica"/>
                <a:cs typeface="Helvetica"/>
                <a:sym typeface="Helvetica"/>
              </a:defRPr>
            </a:lvl1pPr>
          </a:lstStyle>
          <a:p>
            <a:r>
              <a:t>05</a:t>
            </a:r>
          </a:p>
        </p:txBody>
      </p:sp>
      <p:sp>
        <p:nvSpPr>
          <p:cNvPr id="1235" name="01"/>
          <p:cNvSpPr txBox="1"/>
          <p:nvPr/>
        </p:nvSpPr>
        <p:spPr>
          <a:xfrm>
            <a:off x="3159915" y="7133473"/>
            <a:ext cx="832838" cy="8361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defRPr sz="4100" b="1">
                <a:solidFill>
                  <a:srgbClr val="FFFFFF"/>
                </a:solidFill>
                <a:latin typeface="Helvetica"/>
                <a:ea typeface="Helvetica"/>
                <a:cs typeface="Helvetica"/>
                <a:sym typeface="Helvetica"/>
              </a:defRPr>
            </a:lvl1pPr>
          </a:lstStyle>
          <a:p>
            <a:r>
              <a:t>01</a:t>
            </a:r>
          </a:p>
        </p:txBody>
      </p:sp>
      <p:sp>
        <p:nvSpPr>
          <p:cNvPr id="1236" name="Shape"/>
          <p:cNvSpPr/>
          <p:nvPr/>
        </p:nvSpPr>
        <p:spPr>
          <a:xfrm>
            <a:off x="2459943" y="7936920"/>
            <a:ext cx="774616" cy="54783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21600"/>
                  <a:pt x="21600" y="16772"/>
                  <a:pt x="21165" y="16324"/>
                </a:cubicBezTo>
                <a:cubicBezTo>
                  <a:pt x="20818" y="15876"/>
                  <a:pt x="20079" y="15030"/>
                  <a:pt x="18471" y="14582"/>
                </a:cubicBezTo>
                <a:cubicBezTo>
                  <a:pt x="16950" y="13687"/>
                  <a:pt x="16167" y="12791"/>
                  <a:pt x="16167" y="11497"/>
                </a:cubicBezTo>
                <a:cubicBezTo>
                  <a:pt x="16167" y="10601"/>
                  <a:pt x="16950" y="11049"/>
                  <a:pt x="16950" y="9755"/>
                </a:cubicBezTo>
                <a:cubicBezTo>
                  <a:pt x="16950" y="8859"/>
                  <a:pt x="17732" y="9755"/>
                  <a:pt x="17732" y="7913"/>
                </a:cubicBezTo>
                <a:cubicBezTo>
                  <a:pt x="17732" y="7515"/>
                  <a:pt x="17341" y="7515"/>
                  <a:pt x="17341" y="7515"/>
                </a:cubicBezTo>
                <a:cubicBezTo>
                  <a:pt x="17341" y="7515"/>
                  <a:pt x="17732" y="6619"/>
                  <a:pt x="17732" y="5724"/>
                </a:cubicBezTo>
                <a:cubicBezTo>
                  <a:pt x="17732" y="4877"/>
                  <a:pt x="17341" y="3086"/>
                  <a:pt x="15037" y="3086"/>
                </a:cubicBezTo>
                <a:cubicBezTo>
                  <a:pt x="12734" y="3086"/>
                  <a:pt x="12343" y="4877"/>
                  <a:pt x="12343" y="5724"/>
                </a:cubicBezTo>
                <a:cubicBezTo>
                  <a:pt x="12343" y="6619"/>
                  <a:pt x="12734" y="7515"/>
                  <a:pt x="12734" y="7515"/>
                </a:cubicBezTo>
                <a:cubicBezTo>
                  <a:pt x="12734" y="7515"/>
                  <a:pt x="12343" y="7515"/>
                  <a:pt x="12343" y="7913"/>
                </a:cubicBezTo>
                <a:cubicBezTo>
                  <a:pt x="12343" y="9755"/>
                  <a:pt x="12734" y="8859"/>
                  <a:pt x="13125" y="9755"/>
                </a:cubicBezTo>
                <a:cubicBezTo>
                  <a:pt x="13125" y="11049"/>
                  <a:pt x="13516" y="10601"/>
                  <a:pt x="13516" y="11497"/>
                </a:cubicBezTo>
                <a:cubicBezTo>
                  <a:pt x="13516" y="12393"/>
                  <a:pt x="13516" y="13239"/>
                  <a:pt x="12734" y="13687"/>
                </a:cubicBezTo>
                <a:cubicBezTo>
                  <a:pt x="16167" y="15876"/>
                  <a:pt x="16559" y="15876"/>
                  <a:pt x="16559" y="18116"/>
                </a:cubicBezTo>
                <a:cubicBezTo>
                  <a:pt x="16559" y="21600"/>
                  <a:pt x="16559" y="21600"/>
                  <a:pt x="16559" y="21600"/>
                </a:cubicBezTo>
                <a:lnTo>
                  <a:pt x="21600" y="21600"/>
                </a:lnTo>
                <a:close/>
                <a:moveTo>
                  <a:pt x="11213" y="15030"/>
                </a:moveTo>
                <a:cubicBezTo>
                  <a:pt x="8866" y="14135"/>
                  <a:pt x="8127" y="13239"/>
                  <a:pt x="8127" y="11497"/>
                </a:cubicBezTo>
                <a:cubicBezTo>
                  <a:pt x="8127" y="10153"/>
                  <a:pt x="8866" y="10601"/>
                  <a:pt x="9257" y="8361"/>
                </a:cubicBezTo>
                <a:cubicBezTo>
                  <a:pt x="9257" y="7913"/>
                  <a:pt x="10039" y="8361"/>
                  <a:pt x="10039" y="6619"/>
                </a:cubicBezTo>
                <a:cubicBezTo>
                  <a:pt x="10039" y="5724"/>
                  <a:pt x="9648" y="5724"/>
                  <a:pt x="9648" y="5724"/>
                </a:cubicBezTo>
                <a:cubicBezTo>
                  <a:pt x="9648" y="5724"/>
                  <a:pt x="9648" y="4429"/>
                  <a:pt x="10039" y="3534"/>
                </a:cubicBezTo>
                <a:cubicBezTo>
                  <a:pt x="10039" y="2638"/>
                  <a:pt x="9257" y="0"/>
                  <a:pt x="6563" y="0"/>
                </a:cubicBezTo>
                <a:cubicBezTo>
                  <a:pt x="3477" y="0"/>
                  <a:pt x="3086" y="2638"/>
                  <a:pt x="3086" y="3534"/>
                </a:cubicBezTo>
                <a:cubicBezTo>
                  <a:pt x="3086" y="4429"/>
                  <a:pt x="3086" y="5724"/>
                  <a:pt x="3086" y="5724"/>
                </a:cubicBezTo>
                <a:cubicBezTo>
                  <a:pt x="3086" y="5724"/>
                  <a:pt x="3086" y="5724"/>
                  <a:pt x="3086" y="6619"/>
                </a:cubicBezTo>
                <a:cubicBezTo>
                  <a:pt x="3086" y="8361"/>
                  <a:pt x="3477" y="7913"/>
                  <a:pt x="3868" y="8361"/>
                </a:cubicBezTo>
                <a:cubicBezTo>
                  <a:pt x="3868" y="10601"/>
                  <a:pt x="4650" y="10153"/>
                  <a:pt x="4650" y="11497"/>
                </a:cubicBezTo>
                <a:cubicBezTo>
                  <a:pt x="4650" y="13239"/>
                  <a:pt x="3868" y="14135"/>
                  <a:pt x="1956" y="15030"/>
                </a:cubicBezTo>
                <a:cubicBezTo>
                  <a:pt x="1173" y="15429"/>
                  <a:pt x="0" y="15876"/>
                  <a:pt x="0" y="17220"/>
                </a:cubicBezTo>
                <a:cubicBezTo>
                  <a:pt x="0" y="21600"/>
                  <a:pt x="0" y="21600"/>
                  <a:pt x="0" y="21600"/>
                </a:cubicBezTo>
                <a:cubicBezTo>
                  <a:pt x="15037" y="21600"/>
                  <a:pt x="15037" y="21600"/>
                  <a:pt x="15037" y="21600"/>
                </a:cubicBezTo>
                <a:cubicBezTo>
                  <a:pt x="15037" y="21600"/>
                  <a:pt x="15037" y="18962"/>
                  <a:pt x="15037" y="18116"/>
                </a:cubicBezTo>
                <a:cubicBezTo>
                  <a:pt x="15037" y="17220"/>
                  <a:pt x="13125" y="16324"/>
                  <a:pt x="11213" y="15030"/>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1237" name="Shape"/>
          <p:cNvSpPr/>
          <p:nvPr/>
        </p:nvSpPr>
        <p:spPr>
          <a:xfrm>
            <a:off x="7249086" y="6104039"/>
            <a:ext cx="583277" cy="628958"/>
          </a:xfrm>
          <a:custGeom>
            <a:avLst/>
            <a:gdLst/>
            <a:ahLst/>
            <a:cxnLst>
              <a:cxn ang="0">
                <a:pos x="wd2" y="hd2"/>
              </a:cxn>
              <a:cxn ang="5400000">
                <a:pos x="wd2" y="hd2"/>
              </a:cxn>
              <a:cxn ang="10800000">
                <a:pos x="wd2" y="hd2"/>
              </a:cxn>
              <a:cxn ang="16200000">
                <a:pos x="wd2" y="hd2"/>
              </a:cxn>
            </a:cxnLst>
            <a:rect l="0" t="0" r="r" b="b"/>
            <a:pathLst>
              <a:path w="21600" h="20861" extrusionOk="0">
                <a:moveTo>
                  <a:pt x="15674" y="7583"/>
                </a:moveTo>
                <a:cubicBezTo>
                  <a:pt x="15674" y="7162"/>
                  <a:pt x="20658" y="3422"/>
                  <a:pt x="17668" y="103"/>
                </a:cubicBezTo>
                <a:cubicBezTo>
                  <a:pt x="17169" y="-739"/>
                  <a:pt x="14732" y="3843"/>
                  <a:pt x="11298" y="5526"/>
                </a:cubicBezTo>
                <a:cubicBezTo>
                  <a:pt x="9360" y="6742"/>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1238" name="Shape"/>
          <p:cNvSpPr/>
          <p:nvPr/>
        </p:nvSpPr>
        <p:spPr>
          <a:xfrm>
            <a:off x="7195714" y="8819673"/>
            <a:ext cx="690022" cy="644251"/>
          </a:xfrm>
          <a:custGeom>
            <a:avLst/>
            <a:gdLst/>
            <a:ahLst/>
            <a:cxnLst>
              <a:cxn ang="0">
                <a:pos x="wd2" y="hd2"/>
              </a:cxn>
              <a:cxn ang="5400000">
                <a:pos x="wd2" y="hd2"/>
              </a:cxn>
              <a:cxn ang="10800000">
                <a:pos x="wd2" y="hd2"/>
              </a:cxn>
              <a:cxn ang="16200000">
                <a:pos x="wd2" y="hd2"/>
              </a:cxn>
            </a:cxnLst>
            <a:rect l="0" t="0" r="r" b="b"/>
            <a:pathLst>
              <a:path w="21441" h="21443" extrusionOk="0">
                <a:moveTo>
                  <a:pt x="20965" y="7669"/>
                </a:moveTo>
                <a:cubicBezTo>
                  <a:pt x="16200" y="12365"/>
                  <a:pt x="16200" y="12365"/>
                  <a:pt x="16200" y="12365"/>
                </a:cubicBezTo>
                <a:cubicBezTo>
                  <a:pt x="18106" y="14243"/>
                  <a:pt x="18106" y="14243"/>
                  <a:pt x="18106" y="14243"/>
                </a:cubicBezTo>
                <a:cubicBezTo>
                  <a:pt x="16200" y="16121"/>
                  <a:pt x="16200" y="16121"/>
                  <a:pt x="16200" y="16121"/>
                </a:cubicBezTo>
                <a:cubicBezTo>
                  <a:pt x="13341" y="18626"/>
                  <a:pt x="9529" y="18939"/>
                  <a:pt x="6353" y="17060"/>
                </a:cubicBezTo>
                <a:cubicBezTo>
                  <a:pt x="2224" y="21443"/>
                  <a:pt x="2224" y="21443"/>
                  <a:pt x="2224" y="21443"/>
                </a:cubicBezTo>
                <a:cubicBezTo>
                  <a:pt x="0" y="21443"/>
                  <a:pt x="0" y="21443"/>
                  <a:pt x="0" y="21443"/>
                </a:cubicBezTo>
                <a:cubicBezTo>
                  <a:pt x="0" y="19252"/>
                  <a:pt x="0" y="19252"/>
                  <a:pt x="0" y="19252"/>
                </a:cubicBezTo>
                <a:cubicBezTo>
                  <a:pt x="4447" y="14869"/>
                  <a:pt x="4447" y="14869"/>
                  <a:pt x="4447" y="14869"/>
                </a:cubicBezTo>
                <a:cubicBezTo>
                  <a:pt x="2224" y="12052"/>
                  <a:pt x="2541" y="7982"/>
                  <a:pt x="5400" y="5478"/>
                </a:cubicBezTo>
                <a:cubicBezTo>
                  <a:pt x="7306" y="3600"/>
                  <a:pt x="7306" y="3600"/>
                  <a:pt x="7306" y="3600"/>
                </a:cubicBezTo>
                <a:cubicBezTo>
                  <a:pt x="9212" y="5165"/>
                  <a:pt x="9212" y="5165"/>
                  <a:pt x="9212" y="5165"/>
                </a:cubicBezTo>
                <a:cubicBezTo>
                  <a:pt x="13976" y="469"/>
                  <a:pt x="13976" y="469"/>
                  <a:pt x="13976" y="469"/>
                </a:cubicBezTo>
                <a:cubicBezTo>
                  <a:pt x="14612" y="-157"/>
                  <a:pt x="15565" y="-157"/>
                  <a:pt x="16200" y="469"/>
                </a:cubicBezTo>
                <a:cubicBezTo>
                  <a:pt x="16518" y="1095"/>
                  <a:pt x="16518" y="2034"/>
                  <a:pt x="16200" y="2660"/>
                </a:cubicBezTo>
                <a:cubicBezTo>
                  <a:pt x="11118" y="7356"/>
                  <a:pt x="11118" y="7356"/>
                  <a:pt x="11118" y="7356"/>
                </a:cubicBezTo>
                <a:cubicBezTo>
                  <a:pt x="13976" y="10173"/>
                  <a:pt x="13976" y="10173"/>
                  <a:pt x="13976" y="10173"/>
                </a:cubicBezTo>
                <a:cubicBezTo>
                  <a:pt x="19059" y="5478"/>
                  <a:pt x="19059" y="5478"/>
                  <a:pt x="19059" y="5478"/>
                </a:cubicBezTo>
                <a:cubicBezTo>
                  <a:pt x="19376" y="4852"/>
                  <a:pt x="20329" y="4852"/>
                  <a:pt x="20965" y="5478"/>
                </a:cubicBezTo>
                <a:cubicBezTo>
                  <a:pt x="21600" y="6104"/>
                  <a:pt x="21600" y="7043"/>
                  <a:pt x="20965" y="7669"/>
                </a:cubicBez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239" name="Shape"/>
          <p:cNvSpPr/>
          <p:nvPr/>
        </p:nvSpPr>
        <p:spPr>
          <a:xfrm>
            <a:off x="4460587" y="10632752"/>
            <a:ext cx="585976" cy="434069"/>
          </a:xfrm>
          <a:custGeom>
            <a:avLst/>
            <a:gdLst/>
            <a:ahLst/>
            <a:cxnLst>
              <a:cxn ang="0">
                <a:pos x="wd2" y="hd2"/>
              </a:cxn>
              <a:cxn ang="5400000">
                <a:pos x="wd2" y="hd2"/>
              </a:cxn>
              <a:cxn ang="10800000">
                <a:pos x="wd2" y="hd2"/>
              </a:cxn>
              <a:cxn ang="16200000">
                <a:pos x="wd2" y="hd2"/>
              </a:cxn>
            </a:cxnLst>
            <a:rect l="0" t="0" r="r" b="b"/>
            <a:pathLst>
              <a:path w="21600" h="21600" extrusionOk="0">
                <a:moveTo>
                  <a:pt x="21600" y="4800"/>
                </a:moveTo>
                <a:cubicBezTo>
                  <a:pt x="21600" y="6300"/>
                  <a:pt x="21600" y="6300"/>
                  <a:pt x="21600" y="6300"/>
                </a:cubicBezTo>
                <a:cubicBezTo>
                  <a:pt x="20197" y="6300"/>
                  <a:pt x="20197" y="6300"/>
                  <a:pt x="20197" y="6300"/>
                </a:cubicBezTo>
                <a:cubicBezTo>
                  <a:pt x="20197" y="6600"/>
                  <a:pt x="19636" y="6900"/>
                  <a:pt x="19356" y="6900"/>
                </a:cubicBezTo>
                <a:cubicBezTo>
                  <a:pt x="2244" y="6900"/>
                  <a:pt x="2244" y="6900"/>
                  <a:pt x="2244" y="6900"/>
                </a:cubicBezTo>
                <a:cubicBezTo>
                  <a:pt x="1683" y="6900"/>
                  <a:pt x="1403" y="6600"/>
                  <a:pt x="1403" y="6300"/>
                </a:cubicBezTo>
                <a:cubicBezTo>
                  <a:pt x="0" y="6300"/>
                  <a:pt x="0" y="6300"/>
                  <a:pt x="0" y="6300"/>
                </a:cubicBezTo>
                <a:cubicBezTo>
                  <a:pt x="0" y="4800"/>
                  <a:pt x="0" y="4800"/>
                  <a:pt x="0" y="4800"/>
                </a:cubicBezTo>
                <a:cubicBezTo>
                  <a:pt x="10660" y="0"/>
                  <a:pt x="10660" y="0"/>
                  <a:pt x="10660" y="0"/>
                </a:cubicBezTo>
                <a:lnTo>
                  <a:pt x="21600" y="4800"/>
                </a:lnTo>
                <a:close/>
                <a:moveTo>
                  <a:pt x="21600" y="20100"/>
                </a:moveTo>
                <a:cubicBezTo>
                  <a:pt x="21600" y="21600"/>
                  <a:pt x="21600" y="21600"/>
                  <a:pt x="21600" y="21600"/>
                </a:cubicBezTo>
                <a:cubicBezTo>
                  <a:pt x="0" y="21600"/>
                  <a:pt x="0" y="21600"/>
                  <a:pt x="0" y="21600"/>
                </a:cubicBezTo>
                <a:cubicBezTo>
                  <a:pt x="0" y="20100"/>
                  <a:pt x="0" y="20100"/>
                  <a:pt x="0" y="20100"/>
                </a:cubicBezTo>
                <a:cubicBezTo>
                  <a:pt x="0" y="19800"/>
                  <a:pt x="281" y="19500"/>
                  <a:pt x="842" y="19500"/>
                </a:cubicBezTo>
                <a:cubicBezTo>
                  <a:pt x="20758" y="19500"/>
                  <a:pt x="20758" y="19500"/>
                  <a:pt x="20758" y="19500"/>
                </a:cubicBezTo>
                <a:cubicBezTo>
                  <a:pt x="21319" y="19500"/>
                  <a:pt x="21600" y="19800"/>
                  <a:pt x="21600" y="20100"/>
                </a:cubicBezTo>
                <a:close/>
                <a:moveTo>
                  <a:pt x="5610" y="7800"/>
                </a:moveTo>
                <a:cubicBezTo>
                  <a:pt x="5610" y="17100"/>
                  <a:pt x="5610" y="17100"/>
                  <a:pt x="5610" y="17100"/>
                </a:cubicBezTo>
                <a:cubicBezTo>
                  <a:pt x="7013" y="17100"/>
                  <a:pt x="7013" y="17100"/>
                  <a:pt x="7013" y="17100"/>
                </a:cubicBezTo>
                <a:cubicBezTo>
                  <a:pt x="7013" y="7800"/>
                  <a:pt x="7013" y="7800"/>
                  <a:pt x="7013" y="7800"/>
                </a:cubicBezTo>
                <a:cubicBezTo>
                  <a:pt x="10099" y="7800"/>
                  <a:pt x="10099" y="7800"/>
                  <a:pt x="10099" y="7800"/>
                </a:cubicBezTo>
                <a:cubicBezTo>
                  <a:pt x="10099" y="17100"/>
                  <a:pt x="10099" y="17100"/>
                  <a:pt x="10099" y="17100"/>
                </a:cubicBezTo>
                <a:cubicBezTo>
                  <a:pt x="11501" y="17100"/>
                  <a:pt x="11501" y="17100"/>
                  <a:pt x="11501" y="17100"/>
                </a:cubicBezTo>
                <a:cubicBezTo>
                  <a:pt x="11501" y="7800"/>
                  <a:pt x="11501" y="7800"/>
                  <a:pt x="11501" y="7800"/>
                </a:cubicBezTo>
                <a:cubicBezTo>
                  <a:pt x="14306" y="7800"/>
                  <a:pt x="14306" y="7800"/>
                  <a:pt x="14306" y="7800"/>
                </a:cubicBezTo>
                <a:cubicBezTo>
                  <a:pt x="14306" y="17100"/>
                  <a:pt x="14306" y="17100"/>
                  <a:pt x="14306" y="17100"/>
                </a:cubicBezTo>
                <a:cubicBezTo>
                  <a:pt x="15709" y="17100"/>
                  <a:pt x="15709" y="17100"/>
                  <a:pt x="15709" y="17100"/>
                </a:cubicBezTo>
                <a:cubicBezTo>
                  <a:pt x="15709" y="7800"/>
                  <a:pt x="15709" y="7800"/>
                  <a:pt x="15709" y="7800"/>
                </a:cubicBezTo>
                <a:cubicBezTo>
                  <a:pt x="18795" y="7800"/>
                  <a:pt x="18795" y="7800"/>
                  <a:pt x="18795" y="7800"/>
                </a:cubicBezTo>
                <a:cubicBezTo>
                  <a:pt x="18795" y="17100"/>
                  <a:pt x="18795" y="17100"/>
                  <a:pt x="18795" y="17100"/>
                </a:cubicBezTo>
                <a:cubicBezTo>
                  <a:pt x="19356" y="17100"/>
                  <a:pt x="19356" y="17100"/>
                  <a:pt x="19356" y="17100"/>
                </a:cubicBezTo>
                <a:cubicBezTo>
                  <a:pt x="19636" y="17100"/>
                  <a:pt x="20197" y="17400"/>
                  <a:pt x="20197" y="17700"/>
                </a:cubicBezTo>
                <a:cubicBezTo>
                  <a:pt x="20197" y="18600"/>
                  <a:pt x="20197" y="18600"/>
                  <a:pt x="20197" y="18600"/>
                </a:cubicBezTo>
                <a:cubicBezTo>
                  <a:pt x="1403" y="18600"/>
                  <a:pt x="1403" y="18600"/>
                  <a:pt x="1403" y="18600"/>
                </a:cubicBezTo>
                <a:cubicBezTo>
                  <a:pt x="1403" y="17700"/>
                  <a:pt x="1403" y="17700"/>
                  <a:pt x="1403" y="17700"/>
                </a:cubicBezTo>
                <a:cubicBezTo>
                  <a:pt x="1403" y="17400"/>
                  <a:pt x="1683" y="17100"/>
                  <a:pt x="2244" y="17100"/>
                </a:cubicBezTo>
                <a:cubicBezTo>
                  <a:pt x="2805" y="17100"/>
                  <a:pt x="2805" y="17100"/>
                  <a:pt x="2805" y="17100"/>
                </a:cubicBezTo>
                <a:cubicBezTo>
                  <a:pt x="2805" y="7800"/>
                  <a:pt x="2805" y="7800"/>
                  <a:pt x="2805" y="7800"/>
                </a:cubicBezTo>
                <a:lnTo>
                  <a:pt x="5610" y="7800"/>
                </a:ln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240" name="Shape"/>
          <p:cNvSpPr/>
          <p:nvPr/>
        </p:nvSpPr>
        <p:spPr>
          <a:xfrm>
            <a:off x="3905698" y="4707115"/>
            <a:ext cx="971055" cy="922452"/>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09" y="21600"/>
                  <a:pt x="0" y="16791"/>
                  <a:pt x="0" y="10800"/>
                </a:cubicBezTo>
                <a:cubicBezTo>
                  <a:pt x="0" y="4809"/>
                  <a:pt x="4809" y="0"/>
                  <a:pt x="10800" y="0"/>
                </a:cubicBezTo>
                <a:cubicBezTo>
                  <a:pt x="16791" y="0"/>
                  <a:pt x="21600" y="4809"/>
                  <a:pt x="21600" y="10800"/>
                </a:cubicBezTo>
                <a:cubicBezTo>
                  <a:pt x="21600" y="16791"/>
                  <a:pt x="16791" y="21600"/>
                  <a:pt x="10800" y="21600"/>
                </a:cubicBezTo>
                <a:moveTo>
                  <a:pt x="10800" y="2025"/>
                </a:moveTo>
                <a:cubicBezTo>
                  <a:pt x="5991" y="2025"/>
                  <a:pt x="2025" y="5991"/>
                  <a:pt x="2025" y="10800"/>
                </a:cubicBezTo>
                <a:cubicBezTo>
                  <a:pt x="2025" y="15609"/>
                  <a:pt x="5991" y="19575"/>
                  <a:pt x="10800" y="19575"/>
                </a:cubicBezTo>
                <a:cubicBezTo>
                  <a:pt x="15609" y="19575"/>
                  <a:pt x="19575" y="15609"/>
                  <a:pt x="19575" y="10800"/>
                </a:cubicBezTo>
                <a:cubicBezTo>
                  <a:pt x="19575" y="5991"/>
                  <a:pt x="15609" y="2025"/>
                  <a:pt x="10800" y="2025"/>
                </a:cubicBezTo>
                <a:moveTo>
                  <a:pt x="10800" y="17212"/>
                </a:moveTo>
                <a:cubicBezTo>
                  <a:pt x="7256" y="17212"/>
                  <a:pt x="4387" y="14344"/>
                  <a:pt x="4387" y="10800"/>
                </a:cubicBezTo>
                <a:cubicBezTo>
                  <a:pt x="4387" y="7256"/>
                  <a:pt x="7256" y="4388"/>
                  <a:pt x="10800" y="4388"/>
                </a:cubicBezTo>
                <a:cubicBezTo>
                  <a:pt x="14344" y="4388"/>
                  <a:pt x="17212" y="7256"/>
                  <a:pt x="17212" y="10800"/>
                </a:cubicBezTo>
                <a:cubicBezTo>
                  <a:pt x="17212" y="14344"/>
                  <a:pt x="14344" y="17212"/>
                  <a:pt x="10800" y="17212"/>
                </a:cubicBezTo>
                <a:moveTo>
                  <a:pt x="10800" y="6413"/>
                </a:moveTo>
                <a:cubicBezTo>
                  <a:pt x="8353" y="6413"/>
                  <a:pt x="6412" y="8353"/>
                  <a:pt x="6412" y="10800"/>
                </a:cubicBezTo>
                <a:cubicBezTo>
                  <a:pt x="6412" y="13247"/>
                  <a:pt x="8353" y="15187"/>
                  <a:pt x="10800" y="15187"/>
                </a:cubicBezTo>
                <a:cubicBezTo>
                  <a:pt x="13247" y="15187"/>
                  <a:pt x="15187" y="13247"/>
                  <a:pt x="15187" y="10800"/>
                </a:cubicBezTo>
                <a:cubicBezTo>
                  <a:pt x="15187" y="8353"/>
                  <a:pt x="13247" y="6413"/>
                  <a:pt x="10800" y="6413"/>
                </a:cubicBezTo>
                <a:moveTo>
                  <a:pt x="10800" y="12825"/>
                </a:moveTo>
                <a:cubicBezTo>
                  <a:pt x="9703" y="12825"/>
                  <a:pt x="8775" y="11897"/>
                  <a:pt x="8775" y="10800"/>
                </a:cubicBezTo>
                <a:cubicBezTo>
                  <a:pt x="8775" y="9703"/>
                  <a:pt x="9703" y="8775"/>
                  <a:pt x="10800" y="8775"/>
                </a:cubicBezTo>
                <a:cubicBezTo>
                  <a:pt x="11897" y="8775"/>
                  <a:pt x="12825" y="9703"/>
                  <a:pt x="12825" y="10800"/>
                </a:cubicBezTo>
                <a:cubicBezTo>
                  <a:pt x="12825" y="11897"/>
                  <a:pt x="11897" y="12825"/>
                  <a:pt x="10800" y="12825"/>
                </a:cubicBezTo>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1241" name="เป้าหมาย วัตถุประสงค์"/>
          <p:cNvSpPr txBox="1"/>
          <p:nvPr/>
        </p:nvSpPr>
        <p:spPr>
          <a:xfrm>
            <a:off x="3031066" y="5624156"/>
            <a:ext cx="1812457" cy="12033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p>
            <a:pPr algn="ctr" defTabSz="1828433">
              <a:lnSpc>
                <a:spcPct val="70000"/>
              </a:lnSpc>
              <a:defRPr sz="3600">
                <a:solidFill>
                  <a:srgbClr val="FFFFFF"/>
                </a:solidFill>
              </a:defRPr>
            </a:pPr>
            <a:r>
              <a:t>เป้าหมาย</a:t>
            </a:r>
            <a:br/>
            <a:r>
              <a:t>วัตถุประสงค์</a:t>
            </a:r>
          </a:p>
        </p:txBody>
      </p:sp>
      <p:sp>
        <p:nvSpPr>
          <p:cNvPr id="1242" name="ทำงานกับคน"/>
          <p:cNvSpPr txBox="1"/>
          <p:nvPr/>
        </p:nvSpPr>
        <p:spPr>
          <a:xfrm>
            <a:off x="2346147" y="8672787"/>
            <a:ext cx="1875849" cy="7482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lvl1pPr algn="ctr" defTabSz="1828433">
              <a:lnSpc>
                <a:spcPct val="70000"/>
              </a:lnSpc>
              <a:defRPr sz="3900">
                <a:solidFill>
                  <a:srgbClr val="FFFFFF"/>
                </a:solidFill>
              </a:defRPr>
            </a:lvl1pPr>
          </a:lstStyle>
          <a:p>
            <a:r>
              <a:t>ทำงานกับคน</a:t>
            </a:r>
          </a:p>
        </p:txBody>
      </p:sp>
      <p:sp>
        <p:nvSpPr>
          <p:cNvPr id="1243" name="ประสิทธิผล ประสิทธิภาพ"/>
          <p:cNvSpPr txBox="1"/>
          <p:nvPr/>
        </p:nvSpPr>
        <p:spPr>
          <a:xfrm>
            <a:off x="6383931" y="4950167"/>
            <a:ext cx="2005700" cy="12033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p>
            <a:pPr algn="ctr" defTabSz="1828433">
              <a:lnSpc>
                <a:spcPct val="70000"/>
              </a:lnSpc>
              <a:defRPr sz="3800">
                <a:solidFill>
                  <a:srgbClr val="FFFFFF"/>
                </a:solidFill>
              </a:defRPr>
            </a:pPr>
            <a:r>
              <a:t>ประสิทธิผล</a:t>
            </a:r>
            <a:br/>
            <a:r>
              <a:t>ประสิทธิภาพ </a:t>
            </a:r>
          </a:p>
        </p:txBody>
      </p:sp>
      <p:sp>
        <p:nvSpPr>
          <p:cNvPr id="1244" name="การใช้ทรัพยากร"/>
          <p:cNvSpPr txBox="1"/>
          <p:nvPr/>
        </p:nvSpPr>
        <p:spPr>
          <a:xfrm>
            <a:off x="7445036" y="7836737"/>
            <a:ext cx="2305791" cy="748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lvl1pPr algn="ctr" defTabSz="1828433">
              <a:lnSpc>
                <a:spcPct val="70000"/>
              </a:lnSpc>
              <a:defRPr sz="3500">
                <a:solidFill>
                  <a:srgbClr val="53585F"/>
                </a:solidFill>
              </a:defRPr>
            </a:lvl1pPr>
          </a:lstStyle>
          <a:p>
            <a:r>
              <a:t>การใช้ทรัพยากร</a:t>
            </a:r>
          </a:p>
        </p:txBody>
      </p:sp>
      <p:sp>
        <p:nvSpPr>
          <p:cNvPr id="1245" name="สภาพแวดล้อม"/>
          <p:cNvSpPr txBox="1"/>
          <p:nvPr/>
        </p:nvSpPr>
        <p:spPr>
          <a:xfrm>
            <a:off x="5170334" y="10242501"/>
            <a:ext cx="2099255" cy="7482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lvl1pPr algn="ctr" defTabSz="1828433">
              <a:lnSpc>
                <a:spcPct val="70000"/>
              </a:lnSpc>
              <a:defRPr sz="3500">
                <a:solidFill>
                  <a:srgbClr val="FFFFFF"/>
                </a:solidFill>
              </a:defRPr>
            </a:lvl1pPr>
          </a:lstStyle>
          <a:p>
            <a:r>
              <a:t>สภาพแวดล้อม</a:t>
            </a:r>
          </a:p>
        </p:txBody>
      </p:sp>
      <p:sp>
        <p:nvSpPr>
          <p:cNvPr id="1246" name="Rectangle"/>
          <p:cNvSpPr/>
          <p:nvPr/>
        </p:nvSpPr>
        <p:spPr>
          <a:xfrm>
            <a:off x="16044062" y="6462194"/>
            <a:ext cx="6443561" cy="1052210"/>
          </a:xfrm>
          <a:prstGeom prst="rect">
            <a:avLst/>
          </a:prstGeom>
          <a:solidFill>
            <a:schemeClr val="accent3">
              <a:satOff val="18648"/>
              <a:lumOff val="5971"/>
            </a:schemeClr>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47" name="Rectangle"/>
          <p:cNvSpPr/>
          <p:nvPr/>
        </p:nvSpPr>
        <p:spPr>
          <a:xfrm>
            <a:off x="16044062" y="7514401"/>
            <a:ext cx="6968321" cy="1052210"/>
          </a:xfrm>
          <a:prstGeom prst="rect">
            <a:avLst/>
          </a:prstGeom>
          <a:solidFill>
            <a:schemeClr val="accent2">
              <a:hueOff val="-2473793"/>
              <a:satOff val="-50209"/>
              <a:lumOff val="23543"/>
            </a:schemeClr>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48" name="Rectangle"/>
          <p:cNvSpPr/>
          <p:nvPr/>
        </p:nvSpPr>
        <p:spPr>
          <a:xfrm>
            <a:off x="16044060" y="8566606"/>
            <a:ext cx="7608184" cy="1052211"/>
          </a:xfrm>
          <a:prstGeom prst="rect">
            <a:avLst/>
          </a:prstGeom>
          <a:solidFill>
            <a:schemeClr val="accent2"/>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49" name="Rectangle"/>
          <p:cNvSpPr/>
          <p:nvPr/>
        </p:nvSpPr>
        <p:spPr>
          <a:xfrm>
            <a:off x="16044062" y="9618809"/>
            <a:ext cx="6968322" cy="1052210"/>
          </a:xfrm>
          <a:prstGeom prst="rect">
            <a:avLst/>
          </a:prstGeom>
          <a:solidFill>
            <a:schemeClr val="accent1"/>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0" name="Rectangle"/>
          <p:cNvSpPr/>
          <p:nvPr/>
        </p:nvSpPr>
        <p:spPr>
          <a:xfrm>
            <a:off x="16044060" y="10671006"/>
            <a:ext cx="7608184" cy="1052211"/>
          </a:xfrm>
          <a:prstGeom prst="rect">
            <a:avLst/>
          </a:prstGeom>
          <a:solidFill>
            <a:schemeClr val="accent4"/>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1" name="Rectangle"/>
          <p:cNvSpPr/>
          <p:nvPr/>
        </p:nvSpPr>
        <p:spPr>
          <a:xfrm flipH="1">
            <a:off x="11768629" y="6462194"/>
            <a:ext cx="6688143" cy="1052210"/>
          </a:xfrm>
          <a:prstGeom prst="rect">
            <a:avLst/>
          </a:prstGeom>
          <a:solidFill>
            <a:schemeClr val="accent3">
              <a:satOff val="18648"/>
              <a:lumOff val="5971"/>
            </a:schemeClr>
          </a:solidFill>
          <a:ln w="12700">
            <a:miter lim="400000"/>
          </a:ln>
        </p:spPr>
        <p:txBody>
          <a:bodyPr lIns="45719" rIns="45719" anchor="ctr"/>
          <a:lstStyle/>
          <a:p>
            <a: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b="1">
                <a:solidFill>
                  <a:srgbClr val="000000"/>
                </a:solidFill>
              </a:defRPr>
            </a:pPr>
            <a:endParaRPr/>
          </a:p>
        </p:txBody>
      </p:sp>
      <p:sp>
        <p:nvSpPr>
          <p:cNvPr id="1252" name="Rectangle"/>
          <p:cNvSpPr/>
          <p:nvPr/>
        </p:nvSpPr>
        <p:spPr>
          <a:xfrm flipH="1">
            <a:off x="11276753" y="7514401"/>
            <a:ext cx="7180020" cy="1052210"/>
          </a:xfrm>
          <a:prstGeom prst="rect">
            <a:avLst/>
          </a:prstGeom>
          <a:solidFill>
            <a:schemeClr val="accent2">
              <a:hueOff val="-2473793"/>
              <a:satOff val="-50209"/>
              <a:lumOff val="23543"/>
            </a:schemeClr>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3" name="Rectangle"/>
          <p:cNvSpPr/>
          <p:nvPr/>
        </p:nvSpPr>
        <p:spPr>
          <a:xfrm flipH="1">
            <a:off x="10651877" y="8566606"/>
            <a:ext cx="7804898" cy="1052211"/>
          </a:xfrm>
          <a:prstGeom prst="rect">
            <a:avLst/>
          </a:prstGeom>
          <a:solidFill>
            <a:schemeClr val="accent2"/>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4" name="Rectangle"/>
          <p:cNvSpPr/>
          <p:nvPr/>
        </p:nvSpPr>
        <p:spPr>
          <a:xfrm flipH="1">
            <a:off x="11300392" y="9618809"/>
            <a:ext cx="7156382" cy="1052210"/>
          </a:xfrm>
          <a:prstGeom prst="rect">
            <a:avLst/>
          </a:prstGeom>
          <a:solidFill>
            <a:schemeClr val="accent1"/>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5" name="Rectangle"/>
          <p:cNvSpPr/>
          <p:nvPr/>
        </p:nvSpPr>
        <p:spPr>
          <a:xfrm flipH="1">
            <a:off x="10710172" y="10671006"/>
            <a:ext cx="7746603" cy="1052211"/>
          </a:xfrm>
          <a:prstGeom prst="rect">
            <a:avLst/>
          </a:prstGeom>
          <a:solidFill>
            <a:schemeClr val="accent4"/>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6" name="Shape"/>
          <p:cNvSpPr/>
          <p:nvPr/>
        </p:nvSpPr>
        <p:spPr>
          <a:xfrm>
            <a:off x="15371308" y="3800695"/>
            <a:ext cx="3155176" cy="7891387"/>
          </a:xfrm>
          <a:custGeom>
            <a:avLst/>
            <a:gdLst/>
            <a:ahLst/>
            <a:cxnLst>
              <a:cxn ang="0">
                <a:pos x="wd2" y="hd2"/>
              </a:cxn>
              <a:cxn ang="5400000">
                <a:pos x="wd2" y="hd2"/>
              </a:cxn>
              <a:cxn ang="10800000">
                <a:pos x="wd2" y="hd2"/>
              </a:cxn>
              <a:cxn ang="16200000">
                <a:pos x="wd2" y="hd2"/>
              </a:cxn>
            </a:cxnLst>
            <a:rect l="0" t="0" r="r" b="b"/>
            <a:pathLst>
              <a:path w="21352" h="21588" extrusionOk="0">
                <a:moveTo>
                  <a:pt x="8993" y="0"/>
                </a:moveTo>
                <a:cubicBezTo>
                  <a:pt x="8911" y="-2"/>
                  <a:pt x="8818" y="2"/>
                  <a:pt x="8706" y="14"/>
                </a:cubicBezTo>
                <a:cubicBezTo>
                  <a:pt x="8289" y="62"/>
                  <a:pt x="7872" y="125"/>
                  <a:pt x="7503" y="231"/>
                </a:cubicBezTo>
                <a:cubicBezTo>
                  <a:pt x="5875" y="700"/>
                  <a:pt x="5722" y="1661"/>
                  <a:pt x="5806" y="2476"/>
                </a:cubicBezTo>
                <a:cubicBezTo>
                  <a:pt x="5847" y="2877"/>
                  <a:pt x="6129" y="3114"/>
                  <a:pt x="6663" y="3411"/>
                </a:cubicBezTo>
                <a:cubicBezTo>
                  <a:pt x="7057" y="3629"/>
                  <a:pt x="7541" y="3907"/>
                  <a:pt x="7695" y="4191"/>
                </a:cubicBezTo>
                <a:cubicBezTo>
                  <a:pt x="7765" y="4322"/>
                  <a:pt x="7801" y="4459"/>
                  <a:pt x="7642" y="4579"/>
                </a:cubicBezTo>
                <a:cubicBezTo>
                  <a:pt x="7542" y="4654"/>
                  <a:pt x="7369" y="4681"/>
                  <a:pt x="7215" y="4714"/>
                </a:cubicBezTo>
                <a:lnTo>
                  <a:pt x="10272" y="5735"/>
                </a:lnTo>
                <a:lnTo>
                  <a:pt x="9505" y="6194"/>
                </a:lnTo>
                <a:lnTo>
                  <a:pt x="10025" y="6603"/>
                </a:lnTo>
                <a:lnTo>
                  <a:pt x="9513" y="7469"/>
                </a:lnTo>
                <a:lnTo>
                  <a:pt x="9985" y="14223"/>
                </a:lnTo>
                <a:cubicBezTo>
                  <a:pt x="8596" y="14225"/>
                  <a:pt x="7207" y="14239"/>
                  <a:pt x="5818" y="14227"/>
                </a:cubicBezTo>
                <a:cubicBezTo>
                  <a:pt x="6488" y="13346"/>
                  <a:pt x="6926" y="12428"/>
                  <a:pt x="7125" y="11496"/>
                </a:cubicBezTo>
                <a:cubicBezTo>
                  <a:pt x="7374" y="10327"/>
                  <a:pt x="7241" y="9150"/>
                  <a:pt x="6951" y="7984"/>
                </a:cubicBezTo>
                <a:cubicBezTo>
                  <a:pt x="6789" y="7333"/>
                  <a:pt x="6576" y="6682"/>
                  <a:pt x="6595" y="6027"/>
                </a:cubicBezTo>
                <a:cubicBezTo>
                  <a:pt x="6603" y="5761"/>
                  <a:pt x="6660" y="5495"/>
                  <a:pt x="6744" y="5233"/>
                </a:cubicBezTo>
                <a:cubicBezTo>
                  <a:pt x="6618" y="5298"/>
                  <a:pt x="6448" y="5359"/>
                  <a:pt x="6325" y="5394"/>
                </a:cubicBezTo>
                <a:cubicBezTo>
                  <a:pt x="5430" y="5653"/>
                  <a:pt x="4294" y="5683"/>
                  <a:pt x="3331" y="5870"/>
                </a:cubicBezTo>
                <a:cubicBezTo>
                  <a:pt x="2870" y="5960"/>
                  <a:pt x="2296" y="6040"/>
                  <a:pt x="1917" y="6202"/>
                </a:cubicBezTo>
                <a:cubicBezTo>
                  <a:pt x="1545" y="6361"/>
                  <a:pt x="1534" y="6531"/>
                  <a:pt x="1392" y="6764"/>
                </a:cubicBezTo>
                <a:cubicBezTo>
                  <a:pt x="846" y="7660"/>
                  <a:pt x="696" y="8600"/>
                  <a:pt x="580" y="9528"/>
                </a:cubicBezTo>
                <a:cubicBezTo>
                  <a:pt x="483" y="10302"/>
                  <a:pt x="1076" y="11069"/>
                  <a:pt x="893" y="11844"/>
                </a:cubicBezTo>
                <a:cubicBezTo>
                  <a:pt x="761" y="12401"/>
                  <a:pt x="63" y="12861"/>
                  <a:pt x="197" y="13430"/>
                </a:cubicBezTo>
                <a:cubicBezTo>
                  <a:pt x="294" y="13844"/>
                  <a:pt x="237" y="14287"/>
                  <a:pt x="63" y="14694"/>
                </a:cubicBezTo>
                <a:cubicBezTo>
                  <a:pt x="-218" y="15352"/>
                  <a:pt x="521" y="15893"/>
                  <a:pt x="741" y="16524"/>
                </a:cubicBezTo>
                <a:cubicBezTo>
                  <a:pt x="811" y="16724"/>
                  <a:pt x="852" y="16937"/>
                  <a:pt x="1001" y="17128"/>
                </a:cubicBezTo>
                <a:cubicBezTo>
                  <a:pt x="1287" y="17127"/>
                  <a:pt x="1619" y="17125"/>
                  <a:pt x="1881" y="17184"/>
                </a:cubicBezTo>
                <a:cubicBezTo>
                  <a:pt x="1964" y="17202"/>
                  <a:pt x="2067" y="17228"/>
                  <a:pt x="2128" y="17261"/>
                </a:cubicBezTo>
                <a:cubicBezTo>
                  <a:pt x="2236" y="17318"/>
                  <a:pt x="2262" y="17424"/>
                  <a:pt x="2303" y="17494"/>
                </a:cubicBezTo>
                <a:cubicBezTo>
                  <a:pt x="2651" y="18101"/>
                  <a:pt x="2868" y="18672"/>
                  <a:pt x="2928" y="19300"/>
                </a:cubicBezTo>
                <a:cubicBezTo>
                  <a:pt x="2990" y="19948"/>
                  <a:pt x="2984" y="20596"/>
                  <a:pt x="2946" y="21245"/>
                </a:cubicBezTo>
                <a:cubicBezTo>
                  <a:pt x="2939" y="21360"/>
                  <a:pt x="2952" y="21474"/>
                  <a:pt x="2963" y="21588"/>
                </a:cubicBezTo>
                <a:lnTo>
                  <a:pt x="9672" y="21588"/>
                </a:lnTo>
                <a:cubicBezTo>
                  <a:pt x="9861" y="20853"/>
                  <a:pt x="10128" y="20107"/>
                  <a:pt x="10560" y="19409"/>
                </a:cubicBezTo>
                <a:cubicBezTo>
                  <a:pt x="10466" y="19561"/>
                  <a:pt x="10696" y="19875"/>
                  <a:pt x="10739" y="20033"/>
                </a:cubicBezTo>
                <a:cubicBezTo>
                  <a:pt x="10797" y="20249"/>
                  <a:pt x="10845" y="20465"/>
                  <a:pt x="10898" y="20681"/>
                </a:cubicBezTo>
                <a:cubicBezTo>
                  <a:pt x="10970" y="20977"/>
                  <a:pt x="11088" y="21286"/>
                  <a:pt x="11135" y="21588"/>
                </a:cubicBezTo>
                <a:lnTo>
                  <a:pt x="17124" y="21588"/>
                </a:lnTo>
                <a:cubicBezTo>
                  <a:pt x="17312" y="21164"/>
                  <a:pt x="17499" y="20739"/>
                  <a:pt x="17659" y="20313"/>
                </a:cubicBezTo>
                <a:cubicBezTo>
                  <a:pt x="17811" y="19910"/>
                  <a:pt x="17934" y="19506"/>
                  <a:pt x="18005" y="19099"/>
                </a:cubicBezTo>
                <a:cubicBezTo>
                  <a:pt x="18048" y="18846"/>
                  <a:pt x="18039" y="18591"/>
                  <a:pt x="18184" y="18351"/>
                </a:cubicBezTo>
                <a:cubicBezTo>
                  <a:pt x="18334" y="18100"/>
                  <a:pt x="18435" y="17850"/>
                  <a:pt x="18529" y="17593"/>
                </a:cubicBezTo>
                <a:cubicBezTo>
                  <a:pt x="18594" y="17418"/>
                  <a:pt x="18570" y="17184"/>
                  <a:pt x="18736" y="17021"/>
                </a:cubicBezTo>
                <a:cubicBezTo>
                  <a:pt x="18881" y="16879"/>
                  <a:pt x="19057" y="16893"/>
                  <a:pt x="19387" y="16892"/>
                </a:cubicBezTo>
                <a:cubicBezTo>
                  <a:pt x="19435" y="16892"/>
                  <a:pt x="19762" y="16907"/>
                  <a:pt x="19783" y="16901"/>
                </a:cubicBezTo>
                <a:cubicBezTo>
                  <a:pt x="20010" y="16826"/>
                  <a:pt x="20032" y="16440"/>
                  <a:pt x="20055" y="16324"/>
                </a:cubicBezTo>
                <a:cubicBezTo>
                  <a:pt x="20118" y="16013"/>
                  <a:pt x="20201" y="15708"/>
                  <a:pt x="20343" y="15402"/>
                </a:cubicBezTo>
                <a:cubicBezTo>
                  <a:pt x="20696" y="14637"/>
                  <a:pt x="21053" y="13879"/>
                  <a:pt x="21223" y="13097"/>
                </a:cubicBezTo>
                <a:cubicBezTo>
                  <a:pt x="21285" y="12810"/>
                  <a:pt x="21382" y="12482"/>
                  <a:pt x="21344" y="12196"/>
                </a:cubicBezTo>
                <a:cubicBezTo>
                  <a:pt x="21306" y="11912"/>
                  <a:pt x="20813" y="11687"/>
                  <a:pt x="20824" y="11393"/>
                </a:cubicBezTo>
                <a:cubicBezTo>
                  <a:pt x="20834" y="11133"/>
                  <a:pt x="20955" y="10871"/>
                  <a:pt x="20928" y="10610"/>
                </a:cubicBezTo>
                <a:cubicBezTo>
                  <a:pt x="20908" y="10421"/>
                  <a:pt x="20733" y="10252"/>
                  <a:pt x="20688" y="10064"/>
                </a:cubicBezTo>
                <a:cubicBezTo>
                  <a:pt x="20554" y="9500"/>
                  <a:pt x="20488" y="8938"/>
                  <a:pt x="20199" y="8385"/>
                </a:cubicBezTo>
                <a:cubicBezTo>
                  <a:pt x="19910" y="7833"/>
                  <a:pt x="19964" y="7251"/>
                  <a:pt x="19503" y="6714"/>
                </a:cubicBezTo>
                <a:cubicBezTo>
                  <a:pt x="19198" y="6361"/>
                  <a:pt x="19255" y="5907"/>
                  <a:pt x="18259" y="5851"/>
                </a:cubicBezTo>
                <a:cubicBezTo>
                  <a:pt x="17227" y="5793"/>
                  <a:pt x="16319" y="5595"/>
                  <a:pt x="15336" y="5436"/>
                </a:cubicBezTo>
                <a:cubicBezTo>
                  <a:pt x="14693" y="5332"/>
                  <a:pt x="13750" y="5366"/>
                  <a:pt x="13263" y="5104"/>
                </a:cubicBezTo>
                <a:cubicBezTo>
                  <a:pt x="13202" y="5071"/>
                  <a:pt x="13185" y="5041"/>
                  <a:pt x="13155" y="5010"/>
                </a:cubicBezTo>
                <a:cubicBezTo>
                  <a:pt x="13243" y="5337"/>
                  <a:pt x="13345" y="5663"/>
                  <a:pt x="13407" y="5992"/>
                </a:cubicBezTo>
                <a:cubicBezTo>
                  <a:pt x="13651" y="7292"/>
                  <a:pt x="13692" y="8625"/>
                  <a:pt x="13932" y="9924"/>
                </a:cubicBezTo>
                <a:cubicBezTo>
                  <a:pt x="14122" y="10954"/>
                  <a:pt x="14440" y="11978"/>
                  <a:pt x="15031" y="12973"/>
                </a:cubicBezTo>
                <a:cubicBezTo>
                  <a:pt x="15277" y="13388"/>
                  <a:pt x="15573" y="13794"/>
                  <a:pt x="15911" y="14193"/>
                </a:cubicBezTo>
                <a:cubicBezTo>
                  <a:pt x="15183" y="14204"/>
                  <a:pt x="14453" y="14214"/>
                  <a:pt x="13725" y="14221"/>
                </a:cubicBezTo>
                <a:cubicBezTo>
                  <a:pt x="13374" y="14224"/>
                  <a:pt x="13022" y="14218"/>
                  <a:pt x="12671" y="14221"/>
                </a:cubicBezTo>
                <a:lnTo>
                  <a:pt x="11493" y="7433"/>
                </a:lnTo>
                <a:lnTo>
                  <a:pt x="10842" y="6584"/>
                </a:lnTo>
                <a:lnTo>
                  <a:pt x="11372" y="6164"/>
                </a:lnTo>
                <a:lnTo>
                  <a:pt x="10587" y="5744"/>
                </a:lnTo>
                <a:lnTo>
                  <a:pt x="12693" y="4450"/>
                </a:lnTo>
                <a:cubicBezTo>
                  <a:pt x="12551" y="4428"/>
                  <a:pt x="12393" y="4393"/>
                  <a:pt x="12401" y="4412"/>
                </a:cubicBezTo>
                <a:cubicBezTo>
                  <a:pt x="12289" y="4160"/>
                  <a:pt x="12695" y="3740"/>
                  <a:pt x="12867" y="3507"/>
                </a:cubicBezTo>
                <a:cubicBezTo>
                  <a:pt x="13107" y="3183"/>
                  <a:pt x="13428" y="2893"/>
                  <a:pt x="13599" y="2553"/>
                </a:cubicBezTo>
                <a:cubicBezTo>
                  <a:pt x="13693" y="2366"/>
                  <a:pt x="13563" y="2367"/>
                  <a:pt x="13415" y="2240"/>
                </a:cubicBezTo>
                <a:cubicBezTo>
                  <a:pt x="13243" y="2093"/>
                  <a:pt x="13360" y="2008"/>
                  <a:pt x="13379" y="1845"/>
                </a:cubicBezTo>
                <a:cubicBezTo>
                  <a:pt x="13423" y="1470"/>
                  <a:pt x="13098" y="1173"/>
                  <a:pt x="12734" y="855"/>
                </a:cubicBezTo>
                <a:cubicBezTo>
                  <a:pt x="12445" y="603"/>
                  <a:pt x="12269" y="319"/>
                  <a:pt x="11692" y="179"/>
                </a:cubicBezTo>
                <a:cubicBezTo>
                  <a:pt x="11532" y="141"/>
                  <a:pt x="11343" y="150"/>
                  <a:pt x="11175" y="116"/>
                </a:cubicBezTo>
                <a:cubicBezTo>
                  <a:pt x="10806" y="41"/>
                  <a:pt x="10718" y="-12"/>
                  <a:pt x="10305" y="45"/>
                </a:cubicBezTo>
                <a:cubicBezTo>
                  <a:pt x="10087" y="74"/>
                  <a:pt x="9919" y="122"/>
                  <a:pt x="9712" y="100"/>
                </a:cubicBezTo>
                <a:cubicBezTo>
                  <a:pt x="9396" y="67"/>
                  <a:pt x="9241" y="6"/>
                  <a:pt x="8993" y="0"/>
                </a:cubicBezTo>
                <a:close/>
              </a:path>
            </a:pathLst>
          </a:custGeom>
          <a:solidFill>
            <a:srgbClr val="808080"/>
          </a:solidFill>
          <a:ln w="12700">
            <a:miter lim="400000"/>
          </a:ln>
          <a:effectLst>
            <a:outerShdw blurRad="50800" dist="63500" dir="2700000" rotWithShape="0">
              <a:srgbClr val="000000">
                <a:alpha val="50000"/>
              </a:srgbClr>
            </a:outerShdw>
          </a:effectLst>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1257" name="P"/>
          <p:cNvSpPr txBox="1"/>
          <p:nvPr/>
        </p:nvSpPr>
        <p:spPr>
          <a:xfrm>
            <a:off x="12133226" y="5753046"/>
            <a:ext cx="510712" cy="17613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P</a:t>
            </a:r>
          </a:p>
        </p:txBody>
      </p:sp>
      <p:sp>
        <p:nvSpPr>
          <p:cNvPr id="1258" name="การจัดองค์การ (Organizing)"/>
          <p:cNvSpPr txBox="1"/>
          <p:nvPr/>
        </p:nvSpPr>
        <p:spPr>
          <a:xfrm>
            <a:off x="12096867" y="7704063"/>
            <a:ext cx="3970124"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200" b="1">
                <a:solidFill>
                  <a:srgbClr val="FFFFFF"/>
                </a:solidFill>
              </a:defRPr>
            </a:lvl1pPr>
          </a:lstStyle>
          <a:p>
            <a:r>
              <a:t>การจัดองค์การ (Organizing)</a:t>
            </a:r>
          </a:p>
        </p:txBody>
      </p:sp>
      <p:sp>
        <p:nvSpPr>
          <p:cNvPr id="1259" name="O"/>
          <p:cNvSpPr txBox="1"/>
          <p:nvPr/>
        </p:nvSpPr>
        <p:spPr>
          <a:xfrm>
            <a:off x="11362905" y="6775555"/>
            <a:ext cx="587840" cy="18032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O</a:t>
            </a:r>
          </a:p>
        </p:txBody>
      </p:sp>
      <p:sp>
        <p:nvSpPr>
          <p:cNvPr id="1260" name="การวางแผน (Plan)"/>
          <p:cNvSpPr txBox="1"/>
          <p:nvPr/>
        </p:nvSpPr>
        <p:spPr>
          <a:xfrm>
            <a:off x="12751981" y="6651856"/>
            <a:ext cx="2725572"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400" b="1">
                <a:solidFill>
                  <a:srgbClr val="53585F"/>
                </a:solidFill>
              </a:defRPr>
            </a:lvl1pPr>
          </a:lstStyle>
          <a:p>
            <a:r>
              <a:t>การวางแผน (Plan)</a:t>
            </a:r>
          </a:p>
        </p:txBody>
      </p:sp>
      <p:sp>
        <p:nvSpPr>
          <p:cNvPr id="1261" name="การจัดบุคลากร (Staffing)"/>
          <p:cNvSpPr txBox="1"/>
          <p:nvPr/>
        </p:nvSpPr>
        <p:spPr>
          <a:xfrm>
            <a:off x="11714995" y="8778617"/>
            <a:ext cx="4165442"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200" b="1">
                <a:solidFill>
                  <a:srgbClr val="FFFFFF"/>
                </a:solidFill>
              </a:defRPr>
            </a:lvl1pPr>
          </a:lstStyle>
          <a:p>
            <a:r>
              <a:t> การจัดบุคลากร (Staffing) </a:t>
            </a:r>
          </a:p>
        </p:txBody>
      </p:sp>
      <p:sp>
        <p:nvSpPr>
          <p:cNvPr id="1262" name="การประสานงาน (Coordinating)"/>
          <p:cNvSpPr txBox="1"/>
          <p:nvPr/>
        </p:nvSpPr>
        <p:spPr>
          <a:xfrm>
            <a:off x="11993271" y="9853212"/>
            <a:ext cx="4413320"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b="1">
                <a:solidFill>
                  <a:srgbClr val="FFFFFF"/>
                </a:solidFill>
              </a:defRPr>
            </a:lvl1pPr>
          </a:lstStyle>
          <a:p>
            <a:r>
              <a:t>การประสานงาน (Coordinating)</a:t>
            </a:r>
          </a:p>
        </p:txBody>
      </p:sp>
      <p:sp>
        <p:nvSpPr>
          <p:cNvPr id="1263" name="การจัดสรรทรัพยากร (Allocating Resources)"/>
          <p:cNvSpPr txBox="1"/>
          <p:nvPr/>
        </p:nvSpPr>
        <p:spPr>
          <a:xfrm>
            <a:off x="11491815" y="10905378"/>
            <a:ext cx="5037039" cy="5834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2500" b="1">
                <a:solidFill>
                  <a:srgbClr val="FFFFFF"/>
                </a:solidFill>
              </a:defRPr>
            </a:lvl1pPr>
          </a:lstStyle>
          <a:p>
            <a:r>
              <a:t>การจัดสรรทรัพยากร (Allocating Resources) </a:t>
            </a:r>
          </a:p>
        </p:txBody>
      </p:sp>
      <p:sp>
        <p:nvSpPr>
          <p:cNvPr id="1264" name="การอำนวยการ (Directing)"/>
          <p:cNvSpPr txBox="1"/>
          <p:nvPr/>
        </p:nvSpPr>
        <p:spPr>
          <a:xfrm>
            <a:off x="18968563" y="10878033"/>
            <a:ext cx="3813531"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400" b="1">
                <a:solidFill>
                  <a:srgbClr val="FFFFFF"/>
                </a:solidFill>
              </a:defRPr>
            </a:lvl1pPr>
          </a:lstStyle>
          <a:p>
            <a:r>
              <a:t> การอำนวยการ (Directing)</a:t>
            </a:r>
          </a:p>
        </p:txBody>
      </p:sp>
      <p:sp>
        <p:nvSpPr>
          <p:cNvPr id="1265" name="การควบคุมงาน (Controlling)"/>
          <p:cNvSpPr txBox="1"/>
          <p:nvPr/>
        </p:nvSpPr>
        <p:spPr>
          <a:xfrm>
            <a:off x="18478341" y="9808471"/>
            <a:ext cx="4031227" cy="672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400" b="1">
                <a:solidFill>
                  <a:srgbClr val="FFFFFF"/>
                </a:solidFill>
              </a:defRPr>
            </a:lvl1pPr>
          </a:lstStyle>
          <a:p>
            <a:r>
              <a:t>การควบคุมงาน (Controlling) </a:t>
            </a:r>
          </a:p>
        </p:txBody>
      </p:sp>
      <p:sp>
        <p:nvSpPr>
          <p:cNvPr id="1266" name="การประยุกต์/ปรับปรุง (Application)"/>
          <p:cNvSpPr txBox="1"/>
          <p:nvPr/>
        </p:nvSpPr>
        <p:spPr>
          <a:xfrm>
            <a:off x="18586468" y="8823349"/>
            <a:ext cx="4876398" cy="6368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200" b="1">
                <a:solidFill>
                  <a:srgbClr val="FFFFFF"/>
                </a:solidFill>
              </a:defRPr>
            </a:lvl1pPr>
          </a:lstStyle>
          <a:p>
            <a:r>
              <a:t>การประยุกต์/ปรับปรุง (Application)</a:t>
            </a:r>
          </a:p>
        </p:txBody>
      </p:sp>
      <p:sp>
        <p:nvSpPr>
          <p:cNvPr id="1267" name="การรายงาน (Reporting)"/>
          <p:cNvSpPr txBox="1"/>
          <p:nvPr/>
        </p:nvSpPr>
        <p:spPr>
          <a:xfrm>
            <a:off x="18960633" y="7727072"/>
            <a:ext cx="3342252" cy="6728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sz="3400" b="1">
                <a:solidFill>
                  <a:srgbClr val="FFFFFF"/>
                </a:solidFill>
              </a:defRPr>
            </a:lvl1pPr>
          </a:lstStyle>
          <a:p>
            <a:r>
              <a:t>การรายงาน (Reporting)</a:t>
            </a:r>
          </a:p>
        </p:txBody>
      </p:sp>
      <p:sp>
        <p:nvSpPr>
          <p:cNvPr id="1268" name="การประเมินผล (Evaluating)"/>
          <p:cNvSpPr txBox="1"/>
          <p:nvPr/>
        </p:nvSpPr>
        <p:spPr>
          <a:xfrm>
            <a:off x="18586468" y="6669850"/>
            <a:ext cx="3814972" cy="6368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l">
              <a:lnSpc>
                <a:spcPct val="80000"/>
              </a:lnSpc>
              <a:defRPr b="1">
                <a:solidFill>
                  <a:srgbClr val="53585F"/>
                </a:solidFill>
              </a:defRPr>
            </a:lvl1pPr>
          </a:lstStyle>
          <a:p>
            <a:r>
              <a:t> การประเมินผล (Evaluating)</a:t>
            </a:r>
          </a:p>
        </p:txBody>
      </p:sp>
      <p:sp>
        <p:nvSpPr>
          <p:cNvPr id="1269" name="S"/>
          <p:cNvSpPr txBox="1"/>
          <p:nvPr/>
        </p:nvSpPr>
        <p:spPr>
          <a:xfrm>
            <a:off x="10960717" y="7739863"/>
            <a:ext cx="510711" cy="18789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S</a:t>
            </a:r>
          </a:p>
        </p:txBody>
      </p:sp>
      <p:sp>
        <p:nvSpPr>
          <p:cNvPr id="1270" name="C"/>
          <p:cNvSpPr txBox="1"/>
          <p:nvPr/>
        </p:nvSpPr>
        <p:spPr>
          <a:xfrm>
            <a:off x="11382272" y="8869979"/>
            <a:ext cx="549106" cy="16449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C</a:t>
            </a:r>
          </a:p>
        </p:txBody>
      </p:sp>
      <p:sp>
        <p:nvSpPr>
          <p:cNvPr id="1271" name="A"/>
          <p:cNvSpPr txBox="1"/>
          <p:nvPr/>
        </p:nvSpPr>
        <p:spPr>
          <a:xfrm>
            <a:off x="10875076" y="9808471"/>
            <a:ext cx="549106" cy="19754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A</a:t>
            </a:r>
          </a:p>
        </p:txBody>
      </p:sp>
      <p:sp>
        <p:nvSpPr>
          <p:cNvPr id="1272" name="D"/>
          <p:cNvSpPr txBox="1"/>
          <p:nvPr/>
        </p:nvSpPr>
        <p:spPr>
          <a:xfrm>
            <a:off x="22806745" y="9969102"/>
            <a:ext cx="549106" cy="17613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D</a:t>
            </a:r>
          </a:p>
        </p:txBody>
      </p:sp>
      <p:sp>
        <p:nvSpPr>
          <p:cNvPr id="1273" name="C"/>
          <p:cNvSpPr txBox="1"/>
          <p:nvPr/>
        </p:nvSpPr>
        <p:spPr>
          <a:xfrm>
            <a:off x="22232988" y="8909642"/>
            <a:ext cx="549106" cy="17613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C</a:t>
            </a:r>
          </a:p>
        </p:txBody>
      </p:sp>
      <p:sp>
        <p:nvSpPr>
          <p:cNvPr id="1274" name="A"/>
          <p:cNvSpPr txBox="1"/>
          <p:nvPr/>
        </p:nvSpPr>
        <p:spPr>
          <a:xfrm>
            <a:off x="22806745" y="7856883"/>
            <a:ext cx="549106" cy="16449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A</a:t>
            </a:r>
          </a:p>
        </p:txBody>
      </p:sp>
      <p:sp>
        <p:nvSpPr>
          <p:cNvPr id="1275" name="R"/>
          <p:cNvSpPr txBox="1"/>
          <p:nvPr/>
        </p:nvSpPr>
        <p:spPr>
          <a:xfrm>
            <a:off x="22271936" y="6852098"/>
            <a:ext cx="549106" cy="1650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R</a:t>
            </a:r>
          </a:p>
        </p:txBody>
      </p:sp>
      <p:sp>
        <p:nvSpPr>
          <p:cNvPr id="1276" name="E"/>
          <p:cNvSpPr txBox="1"/>
          <p:nvPr/>
        </p:nvSpPr>
        <p:spPr>
          <a:xfrm>
            <a:off x="21906504" y="5753033"/>
            <a:ext cx="510712" cy="17613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defTabSz="1828433">
              <a:lnSpc>
                <a:spcPts val="14400"/>
              </a:lnSpc>
              <a:defRPr sz="6000" b="1" spc="-145">
                <a:solidFill>
                  <a:srgbClr val="FFFFFF"/>
                </a:solidFill>
                <a:latin typeface="Helvetica"/>
                <a:ea typeface="Helvetica"/>
                <a:cs typeface="Helvetica"/>
                <a:sym typeface="Helvetica"/>
              </a:defRPr>
            </a:lvl1pPr>
          </a:lstStyle>
          <a:p>
            <a:r>
              <a:t>E</a:t>
            </a:r>
          </a:p>
        </p:txBody>
      </p:sp>
      <p:sp>
        <p:nvSpPr>
          <p:cNvPr id="1277" name="POSCADCARE"/>
          <p:cNvSpPr txBox="1"/>
          <p:nvPr/>
        </p:nvSpPr>
        <p:spPr>
          <a:xfrm>
            <a:off x="11589732" y="4470337"/>
            <a:ext cx="4532186" cy="1396007"/>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1pPr defTabSz="1828433">
              <a:defRPr sz="8000" b="1">
                <a:solidFill>
                  <a:schemeClr val="accent5"/>
                </a:solidFill>
              </a:defRPr>
            </a:lvl1pPr>
          </a:lstStyle>
          <a:p>
            <a:pPr>
              <a:defRPr>
                <a:solidFill>
                  <a:srgbClr val="000000"/>
                </a:solidFill>
              </a:defRPr>
            </a:pPr>
            <a:r>
              <a:rPr>
                <a:solidFill>
                  <a:schemeClr val="accent5"/>
                </a:solidFill>
              </a:rPr>
              <a:t>POSCADCARE</a:t>
            </a:r>
          </a:p>
        </p:txBody>
      </p:sp>
      <p:sp>
        <p:nvSpPr>
          <p:cNvPr id="1278" name="ศาสตราจารย์ ดร.ชัยยงค์ พรหมวงศ์ (2541)"/>
          <p:cNvSpPr txBox="1"/>
          <p:nvPr/>
        </p:nvSpPr>
        <p:spPr>
          <a:xfrm>
            <a:off x="18055755" y="4880138"/>
            <a:ext cx="4876398" cy="5758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lstStyle>
            <a:lvl1pPr algn="l" defTabSz="914216">
              <a:defRPr sz="3000">
                <a:solidFill>
                  <a:schemeClr val="accent5"/>
                </a:solidFill>
              </a:defRPr>
            </a:lvl1pPr>
          </a:lstStyle>
          <a:p>
            <a:r>
              <a:t>ศาสตราจารย์ ดร.ชัยยงค์ พรหมวงศ์ (2541)</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2" name="2-POSDCORB.jpg" descr="2-POSDCORB.jpg"/>
          <p:cNvPicPr>
            <a:picLocks noChangeAspect="1"/>
          </p:cNvPicPr>
          <p:nvPr/>
        </p:nvPicPr>
        <p:blipFill>
          <a:blip r:embed="rId3"/>
          <a:stretch>
            <a:fillRect/>
          </a:stretch>
        </p:blipFill>
        <p:spPr>
          <a:xfrm>
            <a:off x="8181471" y="830409"/>
            <a:ext cx="15795506" cy="12556046"/>
          </a:xfrm>
          <a:prstGeom prst="rect">
            <a:avLst/>
          </a:prstGeom>
          <a:ln w="12700">
            <a:miter lim="400000"/>
          </a:ln>
        </p:spPr>
      </p:pic>
      <p:sp>
        <p:nvSpPr>
          <p:cNvPr id="1283" name="Planning refers to the establishment a broad draft of the work. It is to accomplish and the process incorporated to implement them."/>
          <p:cNvSpPr txBox="1"/>
          <p:nvPr/>
        </p:nvSpPr>
        <p:spPr>
          <a:xfrm>
            <a:off x="9980127" y="4246186"/>
            <a:ext cx="3699706" cy="1195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solidFill>
                  <a:srgbClr val="FFFFFF"/>
                </a:solidFill>
              </a:defRPr>
            </a:lvl1pPr>
          </a:lstStyle>
          <a:p>
            <a:r>
              <a:rPr dirty="0"/>
              <a:t>Planning refers to the establishment a broad draft of the work. It is to accomplish and the process incorporated to implement them.</a:t>
            </a:r>
          </a:p>
        </p:txBody>
      </p:sp>
      <p:sp>
        <p:nvSpPr>
          <p:cNvPr id="1284" name="Organizing involves formally defining, synchronizing and classifying the various subdivisions or sub-processes of the work to do."/>
          <p:cNvSpPr txBox="1"/>
          <p:nvPr/>
        </p:nvSpPr>
        <p:spPr>
          <a:xfrm>
            <a:off x="14642886" y="3906868"/>
            <a:ext cx="3542563" cy="1195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solidFill>
                  <a:srgbClr val="FFFFFF"/>
                </a:solidFill>
              </a:defRPr>
            </a:lvl1pPr>
          </a:lstStyle>
          <a:p>
            <a:r>
              <a:rPr dirty="0"/>
              <a:t>Organizing involves formally defining, synchronizing and classifying the various subdivisions or sub-processes of the work to do.</a:t>
            </a:r>
          </a:p>
        </p:txBody>
      </p:sp>
      <p:sp>
        <p:nvSpPr>
          <p:cNvPr id="1285" name="Staffing involves selecting and recruiting the correct applicants for the job. And facilitates their training and orientation while sustaining a promising work environment."/>
          <p:cNvSpPr txBox="1"/>
          <p:nvPr/>
        </p:nvSpPr>
        <p:spPr>
          <a:xfrm>
            <a:off x="8683929" y="6739831"/>
            <a:ext cx="3813236" cy="10530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rgbClr val="FFFFFF"/>
                </a:solidFill>
              </a:defRPr>
            </a:lvl1pPr>
          </a:lstStyle>
          <a:p>
            <a:r>
              <a:rPr dirty="0"/>
              <a:t>Staffing involves selecting and recruiting the correct applicants for the job. And facilitates their training and orientation while sustaining a promising work environment.</a:t>
            </a:r>
          </a:p>
        </p:txBody>
      </p:sp>
      <p:sp>
        <p:nvSpPr>
          <p:cNvPr id="1286" name="Directing entails delegating structured and decision-making instructions and orders to accomplish them."/>
          <p:cNvSpPr txBox="1"/>
          <p:nvPr/>
        </p:nvSpPr>
        <p:spPr>
          <a:xfrm>
            <a:off x="16814628" y="5993561"/>
            <a:ext cx="3542563" cy="9558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solidFill>
                  <a:srgbClr val="FFFFFF"/>
                </a:solidFill>
              </a:defRPr>
            </a:lvl1pPr>
          </a:lstStyle>
          <a:p>
            <a:r>
              <a:rPr dirty="0"/>
              <a:t>Directing entails delegating structured and decision-making instructions and orders to accomplish them.</a:t>
            </a:r>
          </a:p>
        </p:txBody>
      </p:sp>
      <p:sp>
        <p:nvSpPr>
          <p:cNvPr id="1287" name="Coordinating fundamentally refers to scoring and interspersing the many mechanisms of the work."/>
          <p:cNvSpPr txBox="1"/>
          <p:nvPr/>
        </p:nvSpPr>
        <p:spPr>
          <a:xfrm>
            <a:off x="9297747" y="9332615"/>
            <a:ext cx="3342047" cy="9558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solidFill>
                  <a:srgbClr val="FFFFFF"/>
                </a:solidFill>
              </a:defRPr>
            </a:lvl1pPr>
          </a:lstStyle>
          <a:p>
            <a:r>
              <a:rPr dirty="0"/>
              <a:t>Coordinating fundamentally refers to scoring and interspersing the many mechanisms of the work.</a:t>
            </a:r>
          </a:p>
        </p:txBody>
      </p:sp>
      <p:sp>
        <p:nvSpPr>
          <p:cNvPr id="1288" name="Reporting contains frequently updating the superior about the improvement or the work-related doings. The information distribution can be through inspection or records."/>
          <p:cNvSpPr txBox="1"/>
          <p:nvPr/>
        </p:nvSpPr>
        <p:spPr>
          <a:xfrm>
            <a:off x="13493370" y="10656469"/>
            <a:ext cx="3542563" cy="12618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rgbClr val="FFFFFF"/>
                </a:solidFill>
              </a:defRPr>
            </a:lvl1pPr>
          </a:lstStyle>
          <a:p>
            <a:r>
              <a:rPr dirty="0"/>
              <a:t>Reporting contains frequently updating the superior about the improvement or the work-related doings. The information distribution can be through inspection or records.</a:t>
            </a:r>
          </a:p>
        </p:txBody>
      </p:sp>
      <p:sp>
        <p:nvSpPr>
          <p:cNvPr id="1289" name="Budgeting comprises of all the happenings that under Accounting, Auditing Control and Fiscal Planning."/>
          <p:cNvSpPr txBox="1"/>
          <p:nvPr/>
        </p:nvSpPr>
        <p:spPr>
          <a:xfrm>
            <a:off x="20018258" y="8686738"/>
            <a:ext cx="3542562" cy="95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12700">
              <a:lnSpc>
                <a:spcPct val="6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300">
                <a:solidFill>
                  <a:srgbClr val="FFFFFF"/>
                </a:solidFill>
              </a:defRPr>
            </a:lvl1pPr>
          </a:lstStyle>
          <a:p>
            <a:r>
              <a:rPr dirty="0"/>
              <a:t>Budgeting comprises of all the happenings that under Accounting, Auditing Control and Fiscal Planning.</a:t>
            </a:r>
          </a:p>
        </p:txBody>
      </p:sp>
      <p:sp>
        <p:nvSpPr>
          <p:cNvPr id="1290" name="01"/>
          <p:cNvSpPr txBox="1"/>
          <p:nvPr/>
        </p:nvSpPr>
        <p:spPr>
          <a:xfrm>
            <a:off x="9823048" y="3334458"/>
            <a:ext cx="783781"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DF6437"/>
                </a:solidFill>
                <a:latin typeface="Proxima Nova Medium"/>
                <a:ea typeface="Proxima Nova Medium"/>
                <a:cs typeface="Proxima Nova Medium"/>
                <a:sym typeface="Proxima Nova Medium"/>
              </a:defRPr>
            </a:lvl1pPr>
          </a:lstStyle>
          <a:p>
            <a:r>
              <a:t>01</a:t>
            </a:r>
          </a:p>
        </p:txBody>
      </p:sp>
      <p:sp>
        <p:nvSpPr>
          <p:cNvPr id="1291" name="Planning"/>
          <p:cNvSpPr txBox="1"/>
          <p:nvPr/>
        </p:nvSpPr>
        <p:spPr>
          <a:xfrm>
            <a:off x="10857134" y="3480508"/>
            <a:ext cx="1863903"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3600">
                <a:solidFill>
                  <a:srgbClr val="DF6437"/>
                </a:solidFill>
                <a:latin typeface="Proxima Nova Medium"/>
                <a:ea typeface="Proxima Nova Medium"/>
                <a:cs typeface="Proxima Nova Medium"/>
                <a:sym typeface="Proxima Nova Medium"/>
              </a:defRPr>
            </a:lvl1pPr>
          </a:lstStyle>
          <a:p>
            <a:r>
              <a:t>Planning</a:t>
            </a:r>
          </a:p>
        </p:txBody>
      </p:sp>
      <p:sp>
        <p:nvSpPr>
          <p:cNvPr id="1292" name="02"/>
          <p:cNvSpPr txBox="1"/>
          <p:nvPr/>
        </p:nvSpPr>
        <p:spPr>
          <a:xfrm>
            <a:off x="14402390" y="2935084"/>
            <a:ext cx="945834"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4DAAE9"/>
                </a:solidFill>
                <a:latin typeface="Proxima Nova Medium"/>
                <a:ea typeface="Proxima Nova Medium"/>
                <a:cs typeface="Proxima Nova Medium"/>
                <a:sym typeface="Proxima Nova Medium"/>
              </a:defRPr>
            </a:lvl1pPr>
          </a:lstStyle>
          <a:p>
            <a:r>
              <a:t>02</a:t>
            </a:r>
          </a:p>
        </p:txBody>
      </p:sp>
      <p:sp>
        <p:nvSpPr>
          <p:cNvPr id="1293" name="04"/>
          <p:cNvSpPr txBox="1"/>
          <p:nvPr/>
        </p:nvSpPr>
        <p:spPr>
          <a:xfrm>
            <a:off x="16570700" y="4998516"/>
            <a:ext cx="930466"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9F5098"/>
                </a:solidFill>
                <a:latin typeface="Proxima Nova Medium"/>
                <a:ea typeface="Proxima Nova Medium"/>
                <a:cs typeface="Proxima Nova Medium"/>
                <a:sym typeface="Proxima Nova Medium"/>
              </a:defRPr>
            </a:lvl1pPr>
          </a:lstStyle>
          <a:p>
            <a:r>
              <a:t>04</a:t>
            </a:r>
          </a:p>
        </p:txBody>
      </p:sp>
      <p:sp>
        <p:nvSpPr>
          <p:cNvPr id="1294" name="03"/>
          <p:cNvSpPr txBox="1"/>
          <p:nvPr/>
        </p:nvSpPr>
        <p:spPr>
          <a:xfrm>
            <a:off x="8422694" y="5664140"/>
            <a:ext cx="927672"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B9D154"/>
                </a:solidFill>
                <a:latin typeface="Proxima Nova Medium"/>
                <a:ea typeface="Proxima Nova Medium"/>
                <a:cs typeface="Proxima Nova Medium"/>
                <a:sym typeface="Proxima Nova Medium"/>
              </a:defRPr>
            </a:lvl1pPr>
          </a:lstStyle>
          <a:p>
            <a:r>
              <a:t>03</a:t>
            </a:r>
          </a:p>
        </p:txBody>
      </p:sp>
      <p:sp>
        <p:nvSpPr>
          <p:cNvPr id="1295" name="05"/>
          <p:cNvSpPr txBox="1"/>
          <p:nvPr/>
        </p:nvSpPr>
        <p:spPr>
          <a:xfrm>
            <a:off x="9066130" y="8309062"/>
            <a:ext cx="948627"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D83364"/>
                </a:solidFill>
                <a:latin typeface="Proxima Nova Medium"/>
                <a:ea typeface="Proxima Nova Medium"/>
                <a:cs typeface="Proxima Nova Medium"/>
                <a:sym typeface="Proxima Nova Medium"/>
              </a:defRPr>
            </a:lvl1pPr>
          </a:lstStyle>
          <a:p>
            <a:r>
              <a:t>05</a:t>
            </a:r>
          </a:p>
        </p:txBody>
      </p:sp>
      <p:sp>
        <p:nvSpPr>
          <p:cNvPr id="1296" name="07"/>
          <p:cNvSpPr txBox="1"/>
          <p:nvPr/>
        </p:nvSpPr>
        <p:spPr>
          <a:xfrm>
            <a:off x="19849227" y="7657579"/>
            <a:ext cx="898335"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DF6437"/>
                </a:solidFill>
                <a:latin typeface="Proxima Nova Medium"/>
                <a:ea typeface="Proxima Nova Medium"/>
                <a:cs typeface="Proxima Nova Medium"/>
                <a:sym typeface="Proxima Nova Medium"/>
              </a:defRPr>
            </a:lvl1pPr>
          </a:lstStyle>
          <a:p>
            <a:r>
              <a:t>07</a:t>
            </a:r>
          </a:p>
        </p:txBody>
      </p:sp>
      <p:sp>
        <p:nvSpPr>
          <p:cNvPr id="1297" name="06"/>
          <p:cNvSpPr txBox="1"/>
          <p:nvPr/>
        </p:nvSpPr>
        <p:spPr>
          <a:xfrm>
            <a:off x="13281744" y="9684684"/>
            <a:ext cx="949326" cy="929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5500">
                <a:solidFill>
                  <a:srgbClr val="4BA6AA"/>
                </a:solidFill>
                <a:latin typeface="Proxima Nova Medium"/>
                <a:ea typeface="Proxima Nova Medium"/>
                <a:cs typeface="Proxima Nova Medium"/>
                <a:sym typeface="Proxima Nova Medium"/>
              </a:defRPr>
            </a:lvl1pPr>
          </a:lstStyle>
          <a:p>
            <a:r>
              <a:t>06</a:t>
            </a:r>
          </a:p>
        </p:txBody>
      </p:sp>
      <p:sp>
        <p:nvSpPr>
          <p:cNvPr id="1298" name="Staffing"/>
          <p:cNvSpPr txBox="1"/>
          <p:nvPr/>
        </p:nvSpPr>
        <p:spPr>
          <a:xfrm>
            <a:off x="9531515" y="5810190"/>
            <a:ext cx="1646276"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3600">
                <a:solidFill>
                  <a:srgbClr val="B9D154"/>
                </a:solidFill>
                <a:latin typeface="Proxima Nova Medium"/>
                <a:ea typeface="Proxima Nova Medium"/>
                <a:cs typeface="Proxima Nova Medium"/>
                <a:sym typeface="Proxima Nova Medium"/>
              </a:defRPr>
            </a:lvl1pPr>
          </a:lstStyle>
          <a:p>
            <a:r>
              <a:t>Staffing</a:t>
            </a:r>
          </a:p>
        </p:txBody>
      </p:sp>
      <p:sp>
        <p:nvSpPr>
          <p:cNvPr id="1299" name="Reporting"/>
          <p:cNvSpPr txBox="1"/>
          <p:nvPr/>
        </p:nvSpPr>
        <p:spPr>
          <a:xfrm>
            <a:off x="14390565" y="9830734"/>
            <a:ext cx="2192630"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l" defTabSz="2438338">
              <a:lnSpc>
                <a:spcPct val="80000"/>
              </a:lnSpc>
              <a:spcBef>
                <a:spcPts val="4200"/>
              </a:spcBef>
              <a:defRPr sz="3600">
                <a:solidFill>
                  <a:srgbClr val="DF6437"/>
                </a:solidFill>
                <a:latin typeface="Proxima Nova Medium"/>
                <a:ea typeface="Proxima Nova Medium"/>
                <a:cs typeface="Proxima Nova Medium"/>
                <a:sym typeface="Proxima Nova Medium"/>
              </a:defRPr>
            </a:pPr>
            <a:r>
              <a:rPr>
                <a:solidFill>
                  <a:srgbClr val="4BA6AA"/>
                </a:solidFill>
              </a:rPr>
              <a:t>Reporting</a:t>
            </a:r>
            <a:r>
              <a:t> </a:t>
            </a:r>
          </a:p>
        </p:txBody>
      </p:sp>
      <p:sp>
        <p:nvSpPr>
          <p:cNvPr id="1300" name="Coordinating"/>
          <p:cNvSpPr txBox="1"/>
          <p:nvPr/>
        </p:nvSpPr>
        <p:spPr>
          <a:xfrm>
            <a:off x="9997451" y="8455112"/>
            <a:ext cx="2727554"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3600">
                <a:solidFill>
                  <a:srgbClr val="D83364"/>
                </a:solidFill>
                <a:latin typeface="Proxima Nova Medium"/>
                <a:ea typeface="Proxima Nova Medium"/>
                <a:cs typeface="Proxima Nova Medium"/>
                <a:sym typeface="Proxima Nova Medium"/>
              </a:defRPr>
            </a:lvl1pPr>
          </a:lstStyle>
          <a:p>
            <a:r>
              <a:t>Coordinating</a:t>
            </a:r>
          </a:p>
        </p:txBody>
      </p:sp>
      <p:sp>
        <p:nvSpPr>
          <p:cNvPr id="1301" name="Organizing"/>
          <p:cNvSpPr txBox="1"/>
          <p:nvPr/>
        </p:nvSpPr>
        <p:spPr>
          <a:xfrm>
            <a:off x="15566499" y="3081134"/>
            <a:ext cx="2320189"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3600">
                <a:solidFill>
                  <a:srgbClr val="4DAAE9"/>
                </a:solidFill>
                <a:latin typeface="Proxima Nova Medium"/>
                <a:ea typeface="Proxima Nova Medium"/>
                <a:cs typeface="Proxima Nova Medium"/>
                <a:sym typeface="Proxima Nova Medium"/>
              </a:defRPr>
            </a:lvl1pPr>
          </a:lstStyle>
          <a:p>
            <a:r>
              <a:t>Organizing</a:t>
            </a:r>
          </a:p>
        </p:txBody>
      </p:sp>
      <p:sp>
        <p:nvSpPr>
          <p:cNvPr id="1302" name="Directing"/>
          <p:cNvSpPr txBox="1"/>
          <p:nvPr/>
        </p:nvSpPr>
        <p:spPr>
          <a:xfrm>
            <a:off x="17829618" y="5144566"/>
            <a:ext cx="2054099"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l" defTabSz="2438338">
              <a:lnSpc>
                <a:spcPct val="80000"/>
              </a:lnSpc>
              <a:spcBef>
                <a:spcPts val="4200"/>
              </a:spcBef>
              <a:defRPr sz="3600">
                <a:solidFill>
                  <a:srgbClr val="DF6437"/>
                </a:solidFill>
                <a:latin typeface="Proxima Nova Medium"/>
                <a:ea typeface="Proxima Nova Medium"/>
                <a:cs typeface="Proxima Nova Medium"/>
                <a:sym typeface="Proxima Nova Medium"/>
              </a:defRPr>
            </a:pPr>
            <a:r>
              <a:rPr>
                <a:solidFill>
                  <a:srgbClr val="9F5098"/>
                </a:solidFill>
              </a:rPr>
              <a:t>Directing</a:t>
            </a:r>
            <a:r>
              <a:t> </a:t>
            </a:r>
          </a:p>
        </p:txBody>
      </p:sp>
      <p:sp>
        <p:nvSpPr>
          <p:cNvPr id="1303" name="Budgeting"/>
          <p:cNvSpPr txBox="1"/>
          <p:nvPr/>
        </p:nvSpPr>
        <p:spPr>
          <a:xfrm>
            <a:off x="20943667" y="7803629"/>
            <a:ext cx="2201317" cy="6375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3600">
                <a:solidFill>
                  <a:srgbClr val="DF6437"/>
                </a:solidFill>
                <a:latin typeface="Proxima Nova Medium"/>
                <a:ea typeface="Proxima Nova Medium"/>
                <a:cs typeface="Proxima Nova Medium"/>
                <a:sym typeface="Proxima Nova Medium"/>
              </a:defRPr>
            </a:lvl1pPr>
          </a:lstStyle>
          <a:p>
            <a:r>
              <a:t>Budgeting</a:t>
            </a:r>
          </a:p>
        </p:txBody>
      </p:sp>
      <p:pic>
        <p:nvPicPr>
          <p:cNvPr id="1304" name="Image" descr="Image"/>
          <p:cNvPicPr>
            <a:picLocks noChangeAspect="1"/>
          </p:cNvPicPr>
          <p:nvPr/>
        </p:nvPicPr>
        <p:blipFill>
          <a:blip r:embed="rId4"/>
          <a:stretch>
            <a:fillRect/>
          </a:stretch>
        </p:blipFill>
        <p:spPr>
          <a:xfrm>
            <a:off x="8473402" y="12261583"/>
            <a:ext cx="4234290" cy="829398"/>
          </a:xfrm>
          <a:prstGeom prst="rect">
            <a:avLst/>
          </a:prstGeom>
          <a:ln w="12700">
            <a:miter lim="400000"/>
          </a:ln>
        </p:spPr>
      </p:pic>
      <p:sp>
        <p:nvSpPr>
          <p:cNvPr id="1305" name="https://higherstudy.org/posdcorb-steps-importance-example/"/>
          <p:cNvSpPr txBox="1"/>
          <p:nvPr/>
        </p:nvSpPr>
        <p:spPr>
          <a:xfrm>
            <a:off x="9268362" y="12440061"/>
            <a:ext cx="8602346" cy="4724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2500">
                <a:solidFill>
                  <a:srgbClr val="5E5E5E"/>
                </a:solidFill>
                <a:latin typeface="Proxima Nova Medium"/>
                <a:ea typeface="Proxima Nova Medium"/>
                <a:cs typeface="Proxima Nova Medium"/>
                <a:sym typeface="Proxima Nova Medium"/>
              </a:defRPr>
            </a:lvl1pPr>
          </a:lstStyle>
          <a:p>
            <a:r>
              <a:t>https://higherstudy.org/posdcorb-steps-importance-example/</a:t>
            </a:r>
          </a:p>
        </p:txBody>
      </p:sp>
      <p:grpSp>
        <p:nvGrpSpPr>
          <p:cNvPr id="1310" name="Group"/>
          <p:cNvGrpSpPr/>
          <p:nvPr/>
        </p:nvGrpSpPr>
        <p:grpSpPr>
          <a:xfrm>
            <a:off x="11366585" y="1292681"/>
            <a:ext cx="8959341" cy="989699"/>
            <a:chOff x="0" y="0"/>
            <a:chExt cx="8959339" cy="989697"/>
          </a:xfrm>
        </p:grpSpPr>
        <p:pic>
          <p:nvPicPr>
            <p:cNvPr id="1306" name="Image" descr="Image"/>
            <p:cNvPicPr>
              <a:picLocks noChangeAspect="1"/>
            </p:cNvPicPr>
            <p:nvPr/>
          </p:nvPicPr>
          <p:blipFill>
            <a:blip r:embed="rId5"/>
            <a:stretch>
              <a:fillRect/>
            </a:stretch>
          </p:blipFill>
          <p:spPr>
            <a:xfrm>
              <a:off x="0" y="18496"/>
              <a:ext cx="2508919" cy="866390"/>
            </a:xfrm>
            <a:prstGeom prst="rect">
              <a:avLst/>
            </a:prstGeom>
            <a:ln w="12700" cap="flat">
              <a:noFill/>
              <a:miter lim="400000"/>
            </a:ln>
            <a:effectLst/>
          </p:spPr>
        </p:pic>
        <p:pic>
          <p:nvPicPr>
            <p:cNvPr id="1307" name="Image" descr="Image"/>
            <p:cNvPicPr>
              <a:picLocks noChangeAspect="1"/>
            </p:cNvPicPr>
            <p:nvPr/>
          </p:nvPicPr>
          <p:blipFill>
            <a:blip r:embed="rId5"/>
            <a:stretch>
              <a:fillRect/>
            </a:stretch>
          </p:blipFill>
          <p:spPr>
            <a:xfrm>
              <a:off x="2367932" y="123308"/>
              <a:ext cx="2508919" cy="866390"/>
            </a:xfrm>
            <a:prstGeom prst="rect">
              <a:avLst/>
            </a:prstGeom>
            <a:ln w="12700" cap="flat">
              <a:noFill/>
              <a:miter lim="400000"/>
            </a:ln>
            <a:effectLst/>
          </p:spPr>
        </p:pic>
        <p:pic>
          <p:nvPicPr>
            <p:cNvPr id="1308" name="Image" descr="Image"/>
            <p:cNvPicPr>
              <a:picLocks noChangeAspect="1"/>
            </p:cNvPicPr>
            <p:nvPr/>
          </p:nvPicPr>
          <p:blipFill>
            <a:blip r:embed="rId5"/>
            <a:stretch>
              <a:fillRect/>
            </a:stretch>
          </p:blipFill>
          <p:spPr>
            <a:xfrm>
              <a:off x="4675425" y="18496"/>
              <a:ext cx="2508920" cy="866390"/>
            </a:xfrm>
            <a:prstGeom prst="rect">
              <a:avLst/>
            </a:prstGeom>
            <a:ln w="12700" cap="flat">
              <a:noFill/>
              <a:miter lim="400000"/>
            </a:ln>
            <a:effectLst/>
          </p:spPr>
        </p:pic>
        <p:pic>
          <p:nvPicPr>
            <p:cNvPr id="1309" name="Image" descr="Image"/>
            <p:cNvPicPr>
              <a:picLocks noChangeAspect="1"/>
            </p:cNvPicPr>
            <p:nvPr/>
          </p:nvPicPr>
          <p:blipFill>
            <a:blip r:embed="rId5"/>
            <a:stretch>
              <a:fillRect/>
            </a:stretch>
          </p:blipFill>
          <p:spPr>
            <a:xfrm>
              <a:off x="6450421" y="0"/>
              <a:ext cx="2508919" cy="866390"/>
            </a:xfrm>
            <a:prstGeom prst="rect">
              <a:avLst/>
            </a:prstGeom>
            <a:ln w="12700" cap="flat">
              <a:noFill/>
              <a:miter lim="400000"/>
            </a:ln>
            <a:effectLst/>
          </p:spPr>
        </p:pic>
      </p:grpSp>
      <p:sp>
        <p:nvSpPr>
          <p:cNvPr id="1311" name="PRINCIPLES OF POSDC0RB"/>
          <p:cNvSpPr txBox="1"/>
          <p:nvPr/>
        </p:nvSpPr>
        <p:spPr>
          <a:xfrm>
            <a:off x="12289442" y="1438180"/>
            <a:ext cx="7061811"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l" defTabSz="2438338">
              <a:lnSpc>
                <a:spcPct val="80000"/>
              </a:lnSpc>
              <a:spcBef>
                <a:spcPts val="4200"/>
              </a:spcBef>
              <a:defRPr sz="4000" b="1" spc="439">
                <a:solidFill>
                  <a:srgbClr val="DF6437"/>
                </a:solidFill>
                <a:latin typeface="Proxima Nova"/>
                <a:ea typeface="Proxima Nova"/>
                <a:cs typeface="Proxima Nova"/>
                <a:sym typeface="Proxima Nova"/>
              </a:defRPr>
            </a:pPr>
            <a:r>
              <a:rPr sz="6100" spc="182">
                <a:solidFill>
                  <a:srgbClr val="4BA6AA"/>
                </a:solidFill>
                <a:latin typeface="TH Sarabun New"/>
                <a:ea typeface="TH Sarabun New"/>
                <a:cs typeface="TH Sarabun New"/>
                <a:sym typeface="TH Sarabun New"/>
              </a:rPr>
              <a:t>PRINCIPLES OF POSDC</a:t>
            </a:r>
            <a:r>
              <a:rPr sz="5100" spc="152">
                <a:solidFill>
                  <a:srgbClr val="4BA6AA"/>
                </a:solidFill>
                <a:latin typeface="TH Sarabun New"/>
                <a:ea typeface="TH Sarabun New"/>
                <a:cs typeface="TH Sarabun New"/>
                <a:sym typeface="TH Sarabun New"/>
              </a:rPr>
              <a:t>0</a:t>
            </a:r>
            <a:r>
              <a:rPr sz="6100" spc="182">
                <a:solidFill>
                  <a:srgbClr val="4BA6AA"/>
                </a:solidFill>
                <a:latin typeface="TH Sarabun New"/>
                <a:ea typeface="TH Sarabun New"/>
                <a:cs typeface="TH Sarabun New"/>
                <a:sym typeface="TH Sarabun New"/>
              </a:rPr>
              <a:t>RB</a:t>
            </a:r>
            <a:r>
              <a:t> </a:t>
            </a:r>
          </a:p>
        </p:txBody>
      </p:sp>
      <p:sp>
        <p:nvSpPr>
          <p:cNvPr id="1312" name="Rectangle"/>
          <p:cNvSpPr/>
          <p:nvPr/>
        </p:nvSpPr>
        <p:spPr>
          <a:xfrm>
            <a:off x="1004236" y="959582"/>
            <a:ext cx="7158632" cy="11653827"/>
          </a:xfrm>
          <a:prstGeom prst="rect">
            <a:avLst/>
          </a:prstGeom>
          <a:solidFill>
            <a:srgbClr val="E2ECD9"/>
          </a:solidFill>
          <a:ln w="12700">
            <a:miter lim="400000"/>
          </a:ln>
        </p:spPr>
        <p:txBody>
          <a:bodyPr lIns="50800" tIns="50800" rIns="50800" bIns="50800" anchor="ctr"/>
          <a:lstStyle/>
          <a:p>
            <a:pPr algn="ctr" defTabSz="415431">
              <a:lnSpc>
                <a:spcPct val="120000"/>
              </a:lnSpc>
              <a:defRPr sz="1800" spc="-36">
                <a:solidFill>
                  <a:srgbClr val="FFFFFF"/>
                </a:solidFill>
                <a:latin typeface="Canela Deck Bold"/>
                <a:ea typeface="Canela Deck Bold"/>
                <a:cs typeface="Canela Deck Bold"/>
                <a:sym typeface="Canela Deck Bold"/>
              </a:defRPr>
            </a:pPr>
            <a:endParaRPr/>
          </a:p>
        </p:txBody>
      </p:sp>
      <p:sp>
        <p:nvSpPr>
          <p:cNvPr id="1313" name="POSDCoRB"/>
          <p:cNvSpPr txBox="1">
            <a:spLocks noGrp="1"/>
          </p:cNvSpPr>
          <p:nvPr>
            <p:ph type="title"/>
          </p:nvPr>
        </p:nvSpPr>
        <p:spPr>
          <a:xfrm>
            <a:off x="1865458" y="2553624"/>
            <a:ext cx="5142014" cy="1692562"/>
          </a:xfrm>
          <a:prstGeom prst="rect">
            <a:avLst/>
          </a:prstGeom>
        </p:spPr>
        <p:txBody>
          <a:bodyPr anchor="ctr"/>
          <a:lstStyle>
            <a:lvl1pP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600" b="1">
                <a:latin typeface="TH Sarabun New"/>
                <a:ea typeface="TH Sarabun New"/>
                <a:cs typeface="TH Sarabun New"/>
                <a:sym typeface="TH Sarabun New"/>
              </a:defRPr>
            </a:lvl1pPr>
          </a:lstStyle>
          <a:p>
            <a:r>
              <a:t>POSDCoRB</a:t>
            </a:r>
            <a:endParaRPr sz="1200" b="0">
              <a:latin typeface="Times Roman"/>
              <a:ea typeface="Times Roman"/>
              <a:cs typeface="Times Roman"/>
              <a:sym typeface="Times Roman"/>
            </a:endParaRPr>
          </a:p>
        </p:txBody>
      </p:sp>
      <p:sp>
        <p:nvSpPr>
          <p:cNvPr id="1314" name="P – Planning : การวางแผน…"/>
          <p:cNvSpPr txBox="1"/>
          <p:nvPr/>
        </p:nvSpPr>
        <p:spPr>
          <a:xfrm>
            <a:off x="1108087" y="4940860"/>
            <a:ext cx="6656756" cy="57627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marL="777875" lvl="1" indent="-333375" algn="l" defTabSz="914400">
              <a:buSzPct val="100000"/>
              <a:buChar char="•"/>
              <a:defRPr sz="4800">
                <a:solidFill>
                  <a:srgbClr val="000000"/>
                </a:solidFill>
              </a:defRPr>
            </a:pPr>
            <a:r>
              <a:t>P – Planning : การวางแผน</a:t>
            </a:r>
          </a:p>
          <a:p>
            <a:pPr marL="777875" lvl="1" indent="-333375" algn="l" defTabSz="914400">
              <a:buSzPct val="100000"/>
              <a:buChar char="•"/>
              <a:defRPr sz="4800">
                <a:solidFill>
                  <a:srgbClr val="000000"/>
                </a:solidFill>
              </a:defRPr>
            </a:pPr>
            <a:r>
              <a:t>O – Organizing : การจัดองค์การ</a:t>
            </a:r>
          </a:p>
          <a:p>
            <a:pPr marL="777875" lvl="1" indent="-333375" algn="l" defTabSz="914400">
              <a:buSzPct val="100000"/>
              <a:buChar char="•"/>
              <a:defRPr sz="4800">
                <a:solidFill>
                  <a:srgbClr val="000000"/>
                </a:solidFill>
              </a:defRPr>
            </a:pPr>
            <a:r>
              <a:t>S – Staffing : การจัดคนเข้าทำงาน</a:t>
            </a:r>
          </a:p>
          <a:p>
            <a:pPr marL="777875" lvl="1" indent="-333375" algn="l" defTabSz="914400">
              <a:buSzPct val="100000"/>
              <a:buChar char="•"/>
              <a:defRPr sz="4800">
                <a:solidFill>
                  <a:srgbClr val="000000"/>
                </a:solidFill>
              </a:defRPr>
            </a:pPr>
            <a:r>
              <a:t>D – Directing : การสั่งการ</a:t>
            </a:r>
          </a:p>
          <a:p>
            <a:pPr marL="777875" lvl="1" indent="-333375" algn="l" defTabSz="914400">
              <a:buSzPct val="100000"/>
              <a:buChar char="•"/>
              <a:defRPr sz="4800">
                <a:solidFill>
                  <a:srgbClr val="000000"/>
                </a:solidFill>
              </a:defRPr>
            </a:pPr>
            <a:r>
              <a:t>Co – Coordinating : ความร่วมมือ</a:t>
            </a:r>
          </a:p>
          <a:p>
            <a:pPr marL="777875" lvl="1" indent="-333375" algn="l" defTabSz="914400">
              <a:buSzPct val="100000"/>
              <a:buChar char="•"/>
              <a:defRPr sz="4800">
                <a:solidFill>
                  <a:srgbClr val="000000"/>
                </a:solidFill>
              </a:defRPr>
            </a:pPr>
            <a:r>
              <a:t>R – Reporting : การรายงาน</a:t>
            </a:r>
          </a:p>
          <a:p>
            <a:pPr marL="777875" lvl="1" indent="-333375" algn="l" defTabSz="914400">
              <a:buSzPct val="100000"/>
              <a:buChar char="•"/>
              <a:defRPr sz="4800">
                <a:solidFill>
                  <a:srgbClr val="000000"/>
                </a:solidFill>
              </a:defRPr>
            </a:pPr>
            <a:r>
              <a:t>B – Budgeting : งบประมาณ</a:t>
            </a:r>
          </a:p>
        </p:txBody>
      </p:sp>
      <p:sp>
        <p:nvSpPr>
          <p:cNvPr id="1315" name="กระบวนการบริหาร"/>
          <p:cNvSpPr txBox="1"/>
          <p:nvPr/>
        </p:nvSpPr>
        <p:spPr>
          <a:xfrm>
            <a:off x="2092764" y="1504105"/>
            <a:ext cx="4981576" cy="13056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normAutofit/>
          </a:bodyPr>
          <a:lstStyle>
            <a:lvl1pPr algn="ct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300" b="1">
                <a:solidFill>
                  <a:srgbClr val="000000"/>
                </a:solidFill>
              </a:defRPr>
            </a:lvl1pPr>
          </a:lstStyle>
          <a:p>
            <a:r>
              <a:t>กระบวนการบริหาร</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 name="Rectangle"/>
          <p:cNvSpPr/>
          <p:nvPr/>
        </p:nvSpPr>
        <p:spPr>
          <a:xfrm>
            <a:off x="13926737" y="1215775"/>
            <a:ext cx="9395267" cy="1563801"/>
          </a:xfrm>
          <a:prstGeom prst="rect">
            <a:avLst/>
          </a:prstGeom>
          <a:solidFill>
            <a:srgbClr val="EFE7E6"/>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20" name="Oval 17"/>
          <p:cNvSpPr/>
          <p:nvPr/>
        </p:nvSpPr>
        <p:spPr>
          <a:xfrm>
            <a:off x="13181829" y="1212162"/>
            <a:ext cx="1587993" cy="1587993"/>
          </a:xfrm>
          <a:prstGeom prst="ellipse">
            <a:avLst/>
          </a:prstGeom>
          <a:solidFill>
            <a:srgbClr val="FFFFFF"/>
          </a:solidFill>
          <a:ln w="50800">
            <a:solidFill>
              <a:srgbClr val="EFE7E6"/>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21" name="Rectangle"/>
          <p:cNvSpPr/>
          <p:nvPr/>
        </p:nvSpPr>
        <p:spPr>
          <a:xfrm>
            <a:off x="13926737" y="2935897"/>
            <a:ext cx="9395267" cy="1563799"/>
          </a:xfrm>
          <a:prstGeom prst="rect">
            <a:avLst/>
          </a:prstGeom>
          <a:solidFill>
            <a:srgbClr val="DDDBE2"/>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22" name="Oval 22"/>
          <p:cNvSpPr/>
          <p:nvPr/>
        </p:nvSpPr>
        <p:spPr>
          <a:xfrm>
            <a:off x="13181829" y="2933429"/>
            <a:ext cx="1587993" cy="1587993"/>
          </a:xfrm>
          <a:prstGeom prst="ellipse">
            <a:avLst/>
          </a:prstGeom>
          <a:solidFill>
            <a:srgbClr val="FFFFFF"/>
          </a:solidFill>
          <a:ln w="50800">
            <a:solidFill>
              <a:srgbClr val="DDDBE2"/>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23" name="Rectangle"/>
          <p:cNvSpPr/>
          <p:nvPr/>
        </p:nvSpPr>
        <p:spPr>
          <a:xfrm>
            <a:off x="13926737" y="4788878"/>
            <a:ext cx="9395267" cy="1563801"/>
          </a:xfrm>
          <a:prstGeom prst="rect">
            <a:avLst/>
          </a:prstGeom>
          <a:solidFill>
            <a:srgbClr val="B5AFC4"/>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24" name="Oval 23"/>
          <p:cNvSpPr/>
          <p:nvPr/>
        </p:nvSpPr>
        <p:spPr>
          <a:xfrm>
            <a:off x="13181829" y="4770772"/>
            <a:ext cx="1587993" cy="1587993"/>
          </a:xfrm>
          <a:prstGeom prst="ellipse">
            <a:avLst/>
          </a:prstGeom>
          <a:solidFill>
            <a:srgbClr val="FFFFFF"/>
          </a:solidFill>
          <a:ln w="50800">
            <a:solidFill>
              <a:srgbClr val="B5AFC4"/>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25" name="Rectangle"/>
          <p:cNvSpPr/>
          <p:nvPr/>
        </p:nvSpPr>
        <p:spPr>
          <a:xfrm>
            <a:off x="13926737" y="6555264"/>
            <a:ext cx="9395267" cy="1563801"/>
          </a:xfrm>
          <a:prstGeom prst="rect">
            <a:avLst/>
          </a:prstGeom>
          <a:solidFill>
            <a:srgbClr val="DF657F"/>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26" name="Oval 24"/>
          <p:cNvSpPr/>
          <p:nvPr/>
        </p:nvSpPr>
        <p:spPr>
          <a:xfrm>
            <a:off x="13181829" y="6543168"/>
            <a:ext cx="1587993" cy="1587993"/>
          </a:xfrm>
          <a:prstGeom prst="ellipse">
            <a:avLst/>
          </a:prstGeom>
          <a:solidFill>
            <a:srgbClr val="FFFFFF"/>
          </a:solidFill>
          <a:ln w="50800">
            <a:solidFill>
              <a:srgbClr val="DF657F"/>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27" name="Rectangle"/>
          <p:cNvSpPr/>
          <p:nvPr/>
        </p:nvSpPr>
        <p:spPr>
          <a:xfrm>
            <a:off x="13926737" y="8331893"/>
            <a:ext cx="9395267" cy="1563801"/>
          </a:xfrm>
          <a:prstGeom prst="rect">
            <a:avLst/>
          </a:prstGeom>
          <a:solidFill>
            <a:srgbClr val="8C79A7"/>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28" name="Oval 25"/>
          <p:cNvSpPr/>
          <p:nvPr/>
        </p:nvSpPr>
        <p:spPr>
          <a:xfrm>
            <a:off x="13181829" y="8320021"/>
            <a:ext cx="1587993" cy="1587993"/>
          </a:xfrm>
          <a:prstGeom prst="ellipse">
            <a:avLst/>
          </a:prstGeom>
          <a:solidFill>
            <a:srgbClr val="FFFFFF"/>
          </a:solidFill>
          <a:ln w="50800">
            <a:solidFill>
              <a:srgbClr val="8C79A7"/>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29" name="Freeform 851"/>
          <p:cNvSpPr/>
          <p:nvPr/>
        </p:nvSpPr>
        <p:spPr>
          <a:xfrm>
            <a:off x="13639992" y="7052638"/>
            <a:ext cx="655914" cy="752495"/>
          </a:xfrm>
          <a:custGeom>
            <a:avLst/>
            <a:gdLst/>
            <a:ahLst/>
            <a:cxnLst>
              <a:cxn ang="0">
                <a:pos x="wd2" y="hd2"/>
              </a:cxn>
              <a:cxn ang="5400000">
                <a:pos x="wd2" y="hd2"/>
              </a:cxn>
              <a:cxn ang="10800000">
                <a:pos x="wd2" y="hd2"/>
              </a:cxn>
              <a:cxn ang="16200000">
                <a:pos x="wd2" y="hd2"/>
              </a:cxn>
            </a:cxnLst>
            <a:rect l="0" t="0" r="r" b="b"/>
            <a:pathLst>
              <a:path w="21562" h="21600" extrusionOk="0">
                <a:moveTo>
                  <a:pt x="21447" y="17820"/>
                </a:moveTo>
                <a:cubicBezTo>
                  <a:pt x="19302" y="15930"/>
                  <a:pt x="18230" y="13770"/>
                  <a:pt x="18230" y="11340"/>
                </a:cubicBezTo>
                <a:cubicBezTo>
                  <a:pt x="18230" y="7830"/>
                  <a:pt x="18230" y="7830"/>
                  <a:pt x="18230" y="7830"/>
                </a:cubicBezTo>
                <a:cubicBezTo>
                  <a:pt x="18230" y="5130"/>
                  <a:pt x="16238" y="3375"/>
                  <a:pt x="14553" y="2700"/>
                </a:cubicBezTo>
                <a:cubicBezTo>
                  <a:pt x="13940" y="2430"/>
                  <a:pt x="13481" y="2295"/>
                  <a:pt x="12868" y="2160"/>
                </a:cubicBezTo>
                <a:cubicBezTo>
                  <a:pt x="12868" y="2025"/>
                  <a:pt x="12868" y="2025"/>
                  <a:pt x="12868" y="2025"/>
                </a:cubicBezTo>
                <a:cubicBezTo>
                  <a:pt x="12868" y="945"/>
                  <a:pt x="11949" y="0"/>
                  <a:pt x="10723" y="0"/>
                </a:cubicBezTo>
                <a:cubicBezTo>
                  <a:pt x="9498" y="0"/>
                  <a:pt x="8426" y="945"/>
                  <a:pt x="8426" y="2025"/>
                </a:cubicBezTo>
                <a:cubicBezTo>
                  <a:pt x="8426" y="2160"/>
                  <a:pt x="8426" y="2160"/>
                  <a:pt x="8426" y="2160"/>
                </a:cubicBezTo>
                <a:cubicBezTo>
                  <a:pt x="7966" y="2295"/>
                  <a:pt x="7506" y="2430"/>
                  <a:pt x="7047" y="2700"/>
                </a:cubicBezTo>
                <a:cubicBezTo>
                  <a:pt x="5055" y="3510"/>
                  <a:pt x="3064" y="5400"/>
                  <a:pt x="3064" y="7830"/>
                </a:cubicBezTo>
                <a:cubicBezTo>
                  <a:pt x="3064" y="11340"/>
                  <a:pt x="3064" y="11340"/>
                  <a:pt x="3064" y="11340"/>
                </a:cubicBezTo>
                <a:cubicBezTo>
                  <a:pt x="3064" y="13905"/>
                  <a:pt x="2145" y="16065"/>
                  <a:pt x="153" y="17820"/>
                </a:cubicBezTo>
                <a:cubicBezTo>
                  <a:pt x="0" y="17955"/>
                  <a:pt x="0" y="18090"/>
                  <a:pt x="0" y="18225"/>
                </a:cubicBezTo>
                <a:cubicBezTo>
                  <a:pt x="0" y="18360"/>
                  <a:pt x="153" y="18495"/>
                  <a:pt x="306" y="18495"/>
                </a:cubicBezTo>
                <a:cubicBezTo>
                  <a:pt x="4596" y="19035"/>
                  <a:pt x="4596" y="19035"/>
                  <a:pt x="4596" y="19035"/>
                </a:cubicBezTo>
                <a:cubicBezTo>
                  <a:pt x="5362" y="19170"/>
                  <a:pt x="6128" y="19305"/>
                  <a:pt x="6740" y="19440"/>
                </a:cubicBezTo>
                <a:cubicBezTo>
                  <a:pt x="7506" y="20790"/>
                  <a:pt x="9038" y="21600"/>
                  <a:pt x="10723" y="21600"/>
                </a:cubicBezTo>
                <a:cubicBezTo>
                  <a:pt x="12409" y="21600"/>
                  <a:pt x="13940" y="20790"/>
                  <a:pt x="14706" y="19440"/>
                </a:cubicBezTo>
                <a:cubicBezTo>
                  <a:pt x="15472" y="19305"/>
                  <a:pt x="16085" y="19170"/>
                  <a:pt x="17004" y="19035"/>
                </a:cubicBezTo>
                <a:cubicBezTo>
                  <a:pt x="21140" y="18495"/>
                  <a:pt x="21140" y="18495"/>
                  <a:pt x="21140" y="18495"/>
                </a:cubicBezTo>
                <a:cubicBezTo>
                  <a:pt x="21294" y="18495"/>
                  <a:pt x="21447" y="18360"/>
                  <a:pt x="21447" y="18225"/>
                </a:cubicBezTo>
                <a:cubicBezTo>
                  <a:pt x="21600" y="18090"/>
                  <a:pt x="21600" y="17955"/>
                  <a:pt x="21447" y="17820"/>
                </a:cubicBezTo>
                <a:close/>
                <a:moveTo>
                  <a:pt x="9345" y="2025"/>
                </a:moveTo>
                <a:cubicBezTo>
                  <a:pt x="9345" y="1350"/>
                  <a:pt x="9957" y="810"/>
                  <a:pt x="10723" y="810"/>
                </a:cubicBezTo>
                <a:cubicBezTo>
                  <a:pt x="11489" y="810"/>
                  <a:pt x="12102" y="1350"/>
                  <a:pt x="12102" y="2025"/>
                </a:cubicBezTo>
                <a:cubicBezTo>
                  <a:pt x="12102" y="2025"/>
                  <a:pt x="12102" y="2025"/>
                  <a:pt x="12102" y="2025"/>
                </a:cubicBezTo>
                <a:cubicBezTo>
                  <a:pt x="11183" y="1890"/>
                  <a:pt x="10264" y="1890"/>
                  <a:pt x="9345" y="2025"/>
                </a:cubicBezTo>
                <a:close/>
                <a:moveTo>
                  <a:pt x="10723" y="20790"/>
                </a:moveTo>
                <a:cubicBezTo>
                  <a:pt x="9651" y="20790"/>
                  <a:pt x="8579" y="20385"/>
                  <a:pt x="7966" y="19575"/>
                </a:cubicBezTo>
                <a:cubicBezTo>
                  <a:pt x="8885" y="19575"/>
                  <a:pt x="9804" y="19710"/>
                  <a:pt x="10723" y="19710"/>
                </a:cubicBezTo>
                <a:cubicBezTo>
                  <a:pt x="11643" y="19710"/>
                  <a:pt x="12562" y="19575"/>
                  <a:pt x="13634" y="19575"/>
                </a:cubicBezTo>
                <a:cubicBezTo>
                  <a:pt x="13021" y="20385"/>
                  <a:pt x="11949" y="20790"/>
                  <a:pt x="10723" y="20790"/>
                </a:cubicBezTo>
                <a:close/>
                <a:moveTo>
                  <a:pt x="16851" y="18360"/>
                </a:moveTo>
                <a:cubicBezTo>
                  <a:pt x="15932" y="18495"/>
                  <a:pt x="15166" y="18495"/>
                  <a:pt x="14400" y="18630"/>
                </a:cubicBezTo>
                <a:cubicBezTo>
                  <a:pt x="14400" y="18630"/>
                  <a:pt x="14400" y="18630"/>
                  <a:pt x="14400" y="18630"/>
                </a:cubicBezTo>
                <a:cubicBezTo>
                  <a:pt x="14094" y="18630"/>
                  <a:pt x="13787" y="18765"/>
                  <a:pt x="13481" y="18765"/>
                </a:cubicBezTo>
                <a:cubicBezTo>
                  <a:pt x="13481" y="18765"/>
                  <a:pt x="13481" y="18765"/>
                  <a:pt x="13481" y="18765"/>
                </a:cubicBezTo>
                <a:cubicBezTo>
                  <a:pt x="13174" y="18765"/>
                  <a:pt x="12868" y="18765"/>
                  <a:pt x="12562" y="18765"/>
                </a:cubicBezTo>
                <a:cubicBezTo>
                  <a:pt x="12562" y="18765"/>
                  <a:pt x="12562" y="18765"/>
                  <a:pt x="12409" y="18765"/>
                </a:cubicBezTo>
                <a:cubicBezTo>
                  <a:pt x="12255" y="18765"/>
                  <a:pt x="11949" y="18900"/>
                  <a:pt x="11796" y="18900"/>
                </a:cubicBezTo>
                <a:cubicBezTo>
                  <a:pt x="11643" y="18900"/>
                  <a:pt x="11643" y="18900"/>
                  <a:pt x="11643" y="18900"/>
                </a:cubicBezTo>
                <a:cubicBezTo>
                  <a:pt x="11030" y="18900"/>
                  <a:pt x="10570" y="18900"/>
                  <a:pt x="9957" y="18900"/>
                </a:cubicBezTo>
                <a:cubicBezTo>
                  <a:pt x="9957" y="18900"/>
                  <a:pt x="9804" y="18900"/>
                  <a:pt x="9804" y="18900"/>
                </a:cubicBezTo>
                <a:cubicBezTo>
                  <a:pt x="9498" y="18900"/>
                  <a:pt x="9345" y="18765"/>
                  <a:pt x="9038" y="18765"/>
                </a:cubicBezTo>
                <a:cubicBezTo>
                  <a:pt x="9038" y="18765"/>
                  <a:pt x="9038" y="18765"/>
                  <a:pt x="8885" y="18765"/>
                </a:cubicBezTo>
                <a:cubicBezTo>
                  <a:pt x="8732" y="18765"/>
                  <a:pt x="8426" y="18765"/>
                  <a:pt x="8119" y="18765"/>
                </a:cubicBezTo>
                <a:cubicBezTo>
                  <a:pt x="8119" y="18765"/>
                  <a:pt x="8119" y="18765"/>
                  <a:pt x="8119" y="18765"/>
                </a:cubicBezTo>
                <a:cubicBezTo>
                  <a:pt x="7813" y="18765"/>
                  <a:pt x="7506" y="18630"/>
                  <a:pt x="7200" y="18630"/>
                </a:cubicBezTo>
                <a:cubicBezTo>
                  <a:pt x="7200" y="18630"/>
                  <a:pt x="7200" y="18630"/>
                  <a:pt x="7200" y="18630"/>
                </a:cubicBezTo>
                <a:cubicBezTo>
                  <a:pt x="6434" y="18495"/>
                  <a:pt x="5668" y="18495"/>
                  <a:pt x="4749" y="18360"/>
                </a:cubicBezTo>
                <a:cubicBezTo>
                  <a:pt x="1379" y="17820"/>
                  <a:pt x="1379" y="17820"/>
                  <a:pt x="1379" y="17820"/>
                </a:cubicBezTo>
                <a:cubicBezTo>
                  <a:pt x="3064" y="16065"/>
                  <a:pt x="3983" y="13905"/>
                  <a:pt x="3983" y="11340"/>
                </a:cubicBezTo>
                <a:cubicBezTo>
                  <a:pt x="3983" y="7830"/>
                  <a:pt x="3983" y="7830"/>
                  <a:pt x="3983" y="7830"/>
                </a:cubicBezTo>
                <a:cubicBezTo>
                  <a:pt x="3983" y="5670"/>
                  <a:pt x="5668" y="4050"/>
                  <a:pt x="7506" y="3375"/>
                </a:cubicBezTo>
                <a:cubicBezTo>
                  <a:pt x="7966" y="3240"/>
                  <a:pt x="8426" y="2970"/>
                  <a:pt x="9038" y="2970"/>
                </a:cubicBezTo>
                <a:cubicBezTo>
                  <a:pt x="9038" y="2970"/>
                  <a:pt x="9038" y="2970"/>
                  <a:pt x="9038" y="2970"/>
                </a:cubicBezTo>
                <a:cubicBezTo>
                  <a:pt x="10111" y="2700"/>
                  <a:pt x="11336" y="2700"/>
                  <a:pt x="12409" y="2835"/>
                </a:cubicBezTo>
                <a:cubicBezTo>
                  <a:pt x="12409" y="2835"/>
                  <a:pt x="12409" y="2835"/>
                  <a:pt x="12409" y="2835"/>
                </a:cubicBezTo>
                <a:cubicBezTo>
                  <a:pt x="13021" y="2970"/>
                  <a:pt x="13634" y="3105"/>
                  <a:pt x="14094" y="3375"/>
                </a:cubicBezTo>
                <a:cubicBezTo>
                  <a:pt x="15779" y="4050"/>
                  <a:pt x="17464" y="5670"/>
                  <a:pt x="17464" y="7830"/>
                </a:cubicBezTo>
                <a:cubicBezTo>
                  <a:pt x="17464" y="11340"/>
                  <a:pt x="17464" y="11340"/>
                  <a:pt x="17464" y="11340"/>
                </a:cubicBezTo>
                <a:cubicBezTo>
                  <a:pt x="17464" y="13770"/>
                  <a:pt x="18383" y="15930"/>
                  <a:pt x="20221" y="17820"/>
                </a:cubicBezTo>
                <a:lnTo>
                  <a:pt x="16851" y="18360"/>
                </a:lnTo>
                <a:close/>
                <a:moveTo>
                  <a:pt x="13787" y="4995"/>
                </a:moveTo>
                <a:cubicBezTo>
                  <a:pt x="13634" y="5130"/>
                  <a:pt x="13481" y="5265"/>
                  <a:pt x="13174" y="5130"/>
                </a:cubicBezTo>
                <a:cubicBezTo>
                  <a:pt x="11643" y="4590"/>
                  <a:pt x="9804" y="4590"/>
                  <a:pt x="8426" y="5130"/>
                </a:cubicBezTo>
                <a:cubicBezTo>
                  <a:pt x="7660" y="5535"/>
                  <a:pt x="6281" y="6480"/>
                  <a:pt x="6281" y="7830"/>
                </a:cubicBezTo>
                <a:cubicBezTo>
                  <a:pt x="6281" y="8100"/>
                  <a:pt x="5974" y="8235"/>
                  <a:pt x="5821" y="8235"/>
                </a:cubicBezTo>
                <a:cubicBezTo>
                  <a:pt x="5821" y="8235"/>
                  <a:pt x="5821" y="8235"/>
                  <a:pt x="5821" y="8235"/>
                </a:cubicBezTo>
                <a:cubicBezTo>
                  <a:pt x="5515" y="8235"/>
                  <a:pt x="5362" y="8100"/>
                  <a:pt x="5362" y="7830"/>
                </a:cubicBezTo>
                <a:cubicBezTo>
                  <a:pt x="5362" y="6075"/>
                  <a:pt x="7047" y="4860"/>
                  <a:pt x="7966" y="4455"/>
                </a:cubicBezTo>
                <a:cubicBezTo>
                  <a:pt x="9651" y="3780"/>
                  <a:pt x="11796" y="3780"/>
                  <a:pt x="13481" y="4455"/>
                </a:cubicBezTo>
                <a:cubicBezTo>
                  <a:pt x="13787" y="4590"/>
                  <a:pt x="13940" y="4725"/>
                  <a:pt x="13787" y="499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0" name="Freeform 1050"/>
          <p:cNvSpPr/>
          <p:nvPr/>
        </p:nvSpPr>
        <p:spPr>
          <a:xfrm>
            <a:off x="13602831" y="1658085"/>
            <a:ext cx="745991" cy="676593"/>
          </a:xfrm>
          <a:custGeom>
            <a:avLst/>
            <a:gdLst/>
            <a:ahLst/>
            <a:cxnLst>
              <a:cxn ang="0">
                <a:pos x="wd2" y="hd2"/>
              </a:cxn>
              <a:cxn ang="5400000">
                <a:pos x="wd2" y="hd2"/>
              </a:cxn>
              <a:cxn ang="10800000">
                <a:pos x="wd2" y="hd2"/>
              </a:cxn>
              <a:cxn ang="16200000">
                <a:pos x="wd2" y="hd2"/>
              </a:cxn>
            </a:cxnLst>
            <a:rect l="0" t="0" r="r" b="b"/>
            <a:pathLst>
              <a:path w="21600" h="21600" extrusionOk="0">
                <a:moveTo>
                  <a:pt x="21060" y="13650"/>
                </a:moveTo>
                <a:cubicBezTo>
                  <a:pt x="18630" y="3000"/>
                  <a:pt x="18630" y="3000"/>
                  <a:pt x="18630" y="3000"/>
                </a:cubicBezTo>
                <a:cubicBezTo>
                  <a:pt x="18225" y="1350"/>
                  <a:pt x="17010" y="150"/>
                  <a:pt x="15525" y="0"/>
                </a:cubicBezTo>
                <a:cubicBezTo>
                  <a:pt x="14580" y="0"/>
                  <a:pt x="13770" y="300"/>
                  <a:pt x="13095" y="1050"/>
                </a:cubicBezTo>
                <a:cubicBezTo>
                  <a:pt x="12420" y="1800"/>
                  <a:pt x="12015" y="2700"/>
                  <a:pt x="12015" y="3750"/>
                </a:cubicBezTo>
                <a:cubicBezTo>
                  <a:pt x="12015" y="5550"/>
                  <a:pt x="12015" y="5550"/>
                  <a:pt x="12015" y="5550"/>
                </a:cubicBezTo>
                <a:cubicBezTo>
                  <a:pt x="9585" y="5550"/>
                  <a:pt x="9585" y="5550"/>
                  <a:pt x="9585" y="5550"/>
                </a:cubicBezTo>
                <a:cubicBezTo>
                  <a:pt x="9585" y="3750"/>
                  <a:pt x="9585" y="3750"/>
                  <a:pt x="9585" y="3750"/>
                </a:cubicBezTo>
                <a:cubicBezTo>
                  <a:pt x="9585" y="2700"/>
                  <a:pt x="9180" y="1800"/>
                  <a:pt x="8505" y="1050"/>
                </a:cubicBezTo>
                <a:cubicBezTo>
                  <a:pt x="7830" y="300"/>
                  <a:pt x="7020" y="0"/>
                  <a:pt x="6075" y="0"/>
                </a:cubicBezTo>
                <a:cubicBezTo>
                  <a:pt x="4590" y="150"/>
                  <a:pt x="3375" y="1350"/>
                  <a:pt x="2970" y="3000"/>
                </a:cubicBezTo>
                <a:cubicBezTo>
                  <a:pt x="540" y="13650"/>
                  <a:pt x="540" y="13650"/>
                  <a:pt x="540" y="13650"/>
                </a:cubicBezTo>
                <a:cubicBezTo>
                  <a:pt x="270" y="14550"/>
                  <a:pt x="0" y="15300"/>
                  <a:pt x="0" y="16350"/>
                </a:cubicBezTo>
                <a:cubicBezTo>
                  <a:pt x="0" y="19200"/>
                  <a:pt x="2160" y="21600"/>
                  <a:pt x="4860" y="21600"/>
                </a:cubicBezTo>
                <a:cubicBezTo>
                  <a:pt x="7425" y="21600"/>
                  <a:pt x="9450" y="19350"/>
                  <a:pt x="9585" y="16500"/>
                </a:cubicBezTo>
                <a:cubicBezTo>
                  <a:pt x="9585" y="16500"/>
                  <a:pt x="9585" y="16500"/>
                  <a:pt x="9585" y="16500"/>
                </a:cubicBezTo>
                <a:cubicBezTo>
                  <a:pt x="9585" y="16350"/>
                  <a:pt x="9585" y="16350"/>
                  <a:pt x="9585" y="16350"/>
                </a:cubicBezTo>
                <a:cubicBezTo>
                  <a:pt x="9585" y="12300"/>
                  <a:pt x="9585" y="12300"/>
                  <a:pt x="9585" y="12300"/>
                </a:cubicBezTo>
                <a:cubicBezTo>
                  <a:pt x="12015" y="12300"/>
                  <a:pt x="12015" y="12300"/>
                  <a:pt x="12015" y="12300"/>
                </a:cubicBezTo>
                <a:cubicBezTo>
                  <a:pt x="12015" y="16350"/>
                  <a:pt x="12015" y="16350"/>
                  <a:pt x="12015" y="16350"/>
                </a:cubicBezTo>
                <a:cubicBezTo>
                  <a:pt x="12015" y="16500"/>
                  <a:pt x="12015" y="16500"/>
                  <a:pt x="12015" y="16500"/>
                </a:cubicBezTo>
                <a:cubicBezTo>
                  <a:pt x="12015" y="16500"/>
                  <a:pt x="12015" y="16500"/>
                  <a:pt x="12015" y="16500"/>
                </a:cubicBezTo>
                <a:cubicBezTo>
                  <a:pt x="12150" y="19350"/>
                  <a:pt x="14175" y="21600"/>
                  <a:pt x="16740" y="21600"/>
                </a:cubicBezTo>
                <a:cubicBezTo>
                  <a:pt x="19440" y="21600"/>
                  <a:pt x="21600" y="19200"/>
                  <a:pt x="21600" y="16350"/>
                </a:cubicBezTo>
                <a:cubicBezTo>
                  <a:pt x="21600" y="15300"/>
                  <a:pt x="21330" y="14550"/>
                  <a:pt x="21060" y="13650"/>
                </a:cubicBezTo>
                <a:close/>
                <a:moveTo>
                  <a:pt x="4860" y="20700"/>
                </a:moveTo>
                <a:cubicBezTo>
                  <a:pt x="2565" y="20700"/>
                  <a:pt x="810" y="18750"/>
                  <a:pt x="810" y="16350"/>
                </a:cubicBezTo>
                <a:cubicBezTo>
                  <a:pt x="810" y="15450"/>
                  <a:pt x="945" y="14700"/>
                  <a:pt x="1350" y="14100"/>
                </a:cubicBezTo>
                <a:cubicBezTo>
                  <a:pt x="1350" y="13950"/>
                  <a:pt x="1485" y="13800"/>
                  <a:pt x="1620" y="13650"/>
                </a:cubicBezTo>
                <a:cubicBezTo>
                  <a:pt x="1620" y="13650"/>
                  <a:pt x="1620" y="13650"/>
                  <a:pt x="1620" y="13500"/>
                </a:cubicBezTo>
                <a:cubicBezTo>
                  <a:pt x="1890" y="13350"/>
                  <a:pt x="2025" y="13050"/>
                  <a:pt x="2295" y="12750"/>
                </a:cubicBezTo>
                <a:cubicBezTo>
                  <a:pt x="2295" y="12750"/>
                  <a:pt x="2430" y="12750"/>
                  <a:pt x="2430" y="12750"/>
                </a:cubicBezTo>
                <a:cubicBezTo>
                  <a:pt x="2565" y="12600"/>
                  <a:pt x="2565" y="12600"/>
                  <a:pt x="2700" y="12450"/>
                </a:cubicBezTo>
                <a:cubicBezTo>
                  <a:pt x="2835" y="12450"/>
                  <a:pt x="2835" y="12450"/>
                  <a:pt x="2835" y="12450"/>
                </a:cubicBezTo>
                <a:cubicBezTo>
                  <a:pt x="3105" y="12300"/>
                  <a:pt x="3375" y="12150"/>
                  <a:pt x="3780" y="12000"/>
                </a:cubicBezTo>
                <a:cubicBezTo>
                  <a:pt x="3780" y="12000"/>
                  <a:pt x="3780" y="12000"/>
                  <a:pt x="3780" y="12000"/>
                </a:cubicBezTo>
                <a:cubicBezTo>
                  <a:pt x="3915" y="12000"/>
                  <a:pt x="4050" y="11850"/>
                  <a:pt x="4185" y="11850"/>
                </a:cubicBezTo>
                <a:cubicBezTo>
                  <a:pt x="4185" y="11850"/>
                  <a:pt x="4320" y="11850"/>
                  <a:pt x="4320" y="11850"/>
                </a:cubicBezTo>
                <a:cubicBezTo>
                  <a:pt x="4455" y="11850"/>
                  <a:pt x="4590" y="11850"/>
                  <a:pt x="4860" y="11850"/>
                </a:cubicBezTo>
                <a:cubicBezTo>
                  <a:pt x="7020" y="11850"/>
                  <a:pt x="8775" y="13800"/>
                  <a:pt x="8775" y="16350"/>
                </a:cubicBezTo>
                <a:cubicBezTo>
                  <a:pt x="8775" y="16350"/>
                  <a:pt x="8775" y="16350"/>
                  <a:pt x="8775" y="16350"/>
                </a:cubicBezTo>
                <a:cubicBezTo>
                  <a:pt x="8775" y="16500"/>
                  <a:pt x="8775" y="16500"/>
                  <a:pt x="8775" y="16500"/>
                </a:cubicBezTo>
                <a:cubicBezTo>
                  <a:pt x="8775" y="16500"/>
                  <a:pt x="8775" y="16500"/>
                  <a:pt x="8775" y="16500"/>
                </a:cubicBezTo>
                <a:cubicBezTo>
                  <a:pt x="8640" y="18900"/>
                  <a:pt x="6885" y="20700"/>
                  <a:pt x="4860" y="20700"/>
                </a:cubicBezTo>
                <a:close/>
                <a:moveTo>
                  <a:pt x="8505" y="12900"/>
                </a:moveTo>
                <a:cubicBezTo>
                  <a:pt x="8505" y="12750"/>
                  <a:pt x="8370" y="12750"/>
                  <a:pt x="8370" y="12750"/>
                </a:cubicBezTo>
                <a:cubicBezTo>
                  <a:pt x="8235" y="12600"/>
                  <a:pt x="8235" y="12450"/>
                  <a:pt x="8100" y="12450"/>
                </a:cubicBezTo>
                <a:cubicBezTo>
                  <a:pt x="8100" y="12450"/>
                  <a:pt x="7965" y="12300"/>
                  <a:pt x="7965" y="12300"/>
                </a:cubicBezTo>
                <a:cubicBezTo>
                  <a:pt x="7830" y="12150"/>
                  <a:pt x="7830" y="12150"/>
                  <a:pt x="7695" y="12000"/>
                </a:cubicBezTo>
                <a:cubicBezTo>
                  <a:pt x="7695" y="12000"/>
                  <a:pt x="7560" y="12000"/>
                  <a:pt x="7560" y="11850"/>
                </a:cubicBezTo>
                <a:cubicBezTo>
                  <a:pt x="7425" y="11850"/>
                  <a:pt x="7290" y="11700"/>
                  <a:pt x="7155" y="11700"/>
                </a:cubicBezTo>
                <a:cubicBezTo>
                  <a:pt x="7155" y="11700"/>
                  <a:pt x="7155" y="11550"/>
                  <a:pt x="7155" y="11550"/>
                </a:cubicBezTo>
                <a:cubicBezTo>
                  <a:pt x="6885" y="11550"/>
                  <a:pt x="6750" y="11400"/>
                  <a:pt x="6615" y="11400"/>
                </a:cubicBezTo>
                <a:cubicBezTo>
                  <a:pt x="6615" y="11400"/>
                  <a:pt x="6480" y="11250"/>
                  <a:pt x="6480" y="11250"/>
                </a:cubicBezTo>
                <a:cubicBezTo>
                  <a:pt x="6345" y="11250"/>
                  <a:pt x="6210" y="11250"/>
                  <a:pt x="6075" y="11100"/>
                </a:cubicBezTo>
                <a:cubicBezTo>
                  <a:pt x="6075" y="11100"/>
                  <a:pt x="5940" y="11100"/>
                  <a:pt x="5940" y="11100"/>
                </a:cubicBezTo>
                <a:cubicBezTo>
                  <a:pt x="5805" y="11100"/>
                  <a:pt x="5670" y="11100"/>
                  <a:pt x="5535" y="10950"/>
                </a:cubicBezTo>
                <a:cubicBezTo>
                  <a:pt x="5535" y="10950"/>
                  <a:pt x="5400" y="10950"/>
                  <a:pt x="5400" y="10950"/>
                </a:cubicBezTo>
                <a:cubicBezTo>
                  <a:pt x="5130" y="10950"/>
                  <a:pt x="4995" y="10950"/>
                  <a:pt x="4860" y="10950"/>
                </a:cubicBezTo>
                <a:cubicBezTo>
                  <a:pt x="4590" y="10950"/>
                  <a:pt x="4455" y="10950"/>
                  <a:pt x="4320" y="10950"/>
                </a:cubicBezTo>
                <a:cubicBezTo>
                  <a:pt x="4320" y="10950"/>
                  <a:pt x="4185" y="10950"/>
                  <a:pt x="4185" y="10950"/>
                </a:cubicBezTo>
                <a:cubicBezTo>
                  <a:pt x="4050" y="10950"/>
                  <a:pt x="4050" y="11100"/>
                  <a:pt x="3915" y="11100"/>
                </a:cubicBezTo>
                <a:cubicBezTo>
                  <a:pt x="3780" y="11100"/>
                  <a:pt x="3780" y="11100"/>
                  <a:pt x="3645" y="11100"/>
                </a:cubicBezTo>
                <a:cubicBezTo>
                  <a:pt x="3645" y="11100"/>
                  <a:pt x="3510" y="11100"/>
                  <a:pt x="3510" y="11100"/>
                </a:cubicBezTo>
                <a:cubicBezTo>
                  <a:pt x="3375" y="11250"/>
                  <a:pt x="3375" y="11250"/>
                  <a:pt x="3240" y="11250"/>
                </a:cubicBezTo>
                <a:cubicBezTo>
                  <a:pt x="3240" y="11250"/>
                  <a:pt x="3105" y="11250"/>
                  <a:pt x="3105" y="11250"/>
                </a:cubicBezTo>
                <a:cubicBezTo>
                  <a:pt x="2970" y="11400"/>
                  <a:pt x="2970" y="11400"/>
                  <a:pt x="2835" y="11400"/>
                </a:cubicBezTo>
                <a:cubicBezTo>
                  <a:pt x="2835" y="11400"/>
                  <a:pt x="2700" y="11400"/>
                  <a:pt x="2700" y="11550"/>
                </a:cubicBezTo>
                <a:cubicBezTo>
                  <a:pt x="2565" y="11550"/>
                  <a:pt x="2565" y="11550"/>
                  <a:pt x="2430" y="11700"/>
                </a:cubicBezTo>
                <a:cubicBezTo>
                  <a:pt x="2430" y="11700"/>
                  <a:pt x="2430" y="11700"/>
                  <a:pt x="2295" y="11700"/>
                </a:cubicBezTo>
                <a:cubicBezTo>
                  <a:pt x="2295" y="11850"/>
                  <a:pt x="2160" y="11850"/>
                  <a:pt x="2025" y="11850"/>
                </a:cubicBezTo>
                <a:cubicBezTo>
                  <a:pt x="2025" y="11850"/>
                  <a:pt x="2025" y="11850"/>
                  <a:pt x="2025" y="12000"/>
                </a:cubicBezTo>
                <a:cubicBezTo>
                  <a:pt x="1890" y="12000"/>
                  <a:pt x="1890" y="12150"/>
                  <a:pt x="1755" y="12150"/>
                </a:cubicBezTo>
                <a:cubicBezTo>
                  <a:pt x="3780" y="3150"/>
                  <a:pt x="3780" y="3150"/>
                  <a:pt x="3780" y="3150"/>
                </a:cubicBezTo>
                <a:cubicBezTo>
                  <a:pt x="4050" y="1950"/>
                  <a:pt x="4995" y="900"/>
                  <a:pt x="6075" y="900"/>
                </a:cubicBezTo>
                <a:cubicBezTo>
                  <a:pt x="6885" y="900"/>
                  <a:pt x="7560" y="1200"/>
                  <a:pt x="7965" y="1650"/>
                </a:cubicBezTo>
                <a:cubicBezTo>
                  <a:pt x="8505" y="2250"/>
                  <a:pt x="8775" y="3000"/>
                  <a:pt x="8775" y="3750"/>
                </a:cubicBezTo>
                <a:cubicBezTo>
                  <a:pt x="8775" y="6000"/>
                  <a:pt x="8775" y="6000"/>
                  <a:pt x="8775" y="6000"/>
                </a:cubicBezTo>
                <a:cubicBezTo>
                  <a:pt x="8775" y="11850"/>
                  <a:pt x="8775" y="11850"/>
                  <a:pt x="8775" y="11850"/>
                </a:cubicBezTo>
                <a:cubicBezTo>
                  <a:pt x="8775" y="13350"/>
                  <a:pt x="8775" y="13350"/>
                  <a:pt x="8775" y="13350"/>
                </a:cubicBezTo>
                <a:cubicBezTo>
                  <a:pt x="8775" y="13350"/>
                  <a:pt x="8775" y="13350"/>
                  <a:pt x="8775" y="13350"/>
                </a:cubicBezTo>
                <a:cubicBezTo>
                  <a:pt x="8640" y="13200"/>
                  <a:pt x="8640" y="13050"/>
                  <a:pt x="8505" y="12900"/>
                </a:cubicBezTo>
                <a:close/>
                <a:moveTo>
                  <a:pt x="9585" y="11400"/>
                </a:moveTo>
                <a:cubicBezTo>
                  <a:pt x="9585" y="6450"/>
                  <a:pt x="9585" y="6450"/>
                  <a:pt x="9585" y="6450"/>
                </a:cubicBezTo>
                <a:cubicBezTo>
                  <a:pt x="12015" y="6450"/>
                  <a:pt x="12015" y="6450"/>
                  <a:pt x="12015" y="6450"/>
                </a:cubicBezTo>
                <a:cubicBezTo>
                  <a:pt x="12015" y="11400"/>
                  <a:pt x="12015" y="11400"/>
                  <a:pt x="12015" y="11400"/>
                </a:cubicBezTo>
                <a:lnTo>
                  <a:pt x="9585" y="11400"/>
                </a:lnTo>
                <a:close/>
                <a:moveTo>
                  <a:pt x="12825" y="13350"/>
                </a:moveTo>
                <a:cubicBezTo>
                  <a:pt x="12825" y="11850"/>
                  <a:pt x="12825" y="11850"/>
                  <a:pt x="12825" y="11850"/>
                </a:cubicBezTo>
                <a:cubicBezTo>
                  <a:pt x="12825" y="6000"/>
                  <a:pt x="12825" y="6000"/>
                  <a:pt x="12825" y="6000"/>
                </a:cubicBezTo>
                <a:cubicBezTo>
                  <a:pt x="12825" y="3750"/>
                  <a:pt x="12825" y="3750"/>
                  <a:pt x="12825" y="3750"/>
                </a:cubicBezTo>
                <a:cubicBezTo>
                  <a:pt x="12825" y="3000"/>
                  <a:pt x="13095" y="2250"/>
                  <a:pt x="13635" y="1650"/>
                </a:cubicBezTo>
                <a:cubicBezTo>
                  <a:pt x="14040" y="1200"/>
                  <a:pt x="14715" y="900"/>
                  <a:pt x="15390" y="900"/>
                </a:cubicBezTo>
                <a:cubicBezTo>
                  <a:pt x="15390" y="900"/>
                  <a:pt x="15390" y="900"/>
                  <a:pt x="15525" y="900"/>
                </a:cubicBezTo>
                <a:cubicBezTo>
                  <a:pt x="16605" y="900"/>
                  <a:pt x="17550" y="1950"/>
                  <a:pt x="17820" y="3150"/>
                </a:cubicBezTo>
                <a:cubicBezTo>
                  <a:pt x="19845" y="12150"/>
                  <a:pt x="19845" y="12150"/>
                  <a:pt x="19845" y="12150"/>
                </a:cubicBezTo>
                <a:cubicBezTo>
                  <a:pt x="19710" y="12000"/>
                  <a:pt x="19440" y="11850"/>
                  <a:pt x="19305" y="11700"/>
                </a:cubicBezTo>
                <a:cubicBezTo>
                  <a:pt x="19170" y="11700"/>
                  <a:pt x="19170" y="11700"/>
                  <a:pt x="19170" y="11700"/>
                </a:cubicBezTo>
                <a:cubicBezTo>
                  <a:pt x="19035" y="11550"/>
                  <a:pt x="19035" y="11550"/>
                  <a:pt x="18900" y="11550"/>
                </a:cubicBezTo>
                <a:cubicBezTo>
                  <a:pt x="18900" y="11400"/>
                  <a:pt x="18765" y="11400"/>
                  <a:pt x="18765" y="11400"/>
                </a:cubicBezTo>
                <a:cubicBezTo>
                  <a:pt x="18630" y="11400"/>
                  <a:pt x="18630" y="11400"/>
                  <a:pt x="18495" y="11250"/>
                </a:cubicBezTo>
                <a:cubicBezTo>
                  <a:pt x="18495" y="11250"/>
                  <a:pt x="18360" y="11250"/>
                  <a:pt x="18360" y="11250"/>
                </a:cubicBezTo>
                <a:cubicBezTo>
                  <a:pt x="18225" y="11250"/>
                  <a:pt x="18225" y="11250"/>
                  <a:pt x="18090" y="11100"/>
                </a:cubicBezTo>
                <a:cubicBezTo>
                  <a:pt x="18090" y="11100"/>
                  <a:pt x="17955" y="11100"/>
                  <a:pt x="17955" y="11100"/>
                </a:cubicBezTo>
                <a:cubicBezTo>
                  <a:pt x="17820" y="11100"/>
                  <a:pt x="17820" y="11100"/>
                  <a:pt x="17685" y="11100"/>
                </a:cubicBezTo>
                <a:cubicBezTo>
                  <a:pt x="17550" y="11100"/>
                  <a:pt x="17550" y="10950"/>
                  <a:pt x="17415" y="10950"/>
                </a:cubicBezTo>
                <a:cubicBezTo>
                  <a:pt x="17415" y="10950"/>
                  <a:pt x="17280" y="10950"/>
                  <a:pt x="17280" y="10950"/>
                </a:cubicBezTo>
                <a:cubicBezTo>
                  <a:pt x="17145" y="10950"/>
                  <a:pt x="17010" y="10950"/>
                  <a:pt x="16740" y="10950"/>
                </a:cubicBezTo>
                <a:cubicBezTo>
                  <a:pt x="16605" y="10950"/>
                  <a:pt x="16470" y="10950"/>
                  <a:pt x="16200" y="10950"/>
                </a:cubicBezTo>
                <a:cubicBezTo>
                  <a:pt x="16200" y="10950"/>
                  <a:pt x="16065" y="10950"/>
                  <a:pt x="16065" y="10950"/>
                </a:cubicBezTo>
                <a:cubicBezTo>
                  <a:pt x="15930" y="11100"/>
                  <a:pt x="15795" y="11100"/>
                  <a:pt x="15660" y="11100"/>
                </a:cubicBezTo>
                <a:cubicBezTo>
                  <a:pt x="15660" y="11100"/>
                  <a:pt x="15525" y="11100"/>
                  <a:pt x="15525" y="11100"/>
                </a:cubicBezTo>
                <a:cubicBezTo>
                  <a:pt x="15390" y="11250"/>
                  <a:pt x="15255" y="11250"/>
                  <a:pt x="15120" y="11250"/>
                </a:cubicBezTo>
                <a:cubicBezTo>
                  <a:pt x="15120" y="11250"/>
                  <a:pt x="14985" y="11400"/>
                  <a:pt x="14985" y="11400"/>
                </a:cubicBezTo>
                <a:cubicBezTo>
                  <a:pt x="14850" y="11400"/>
                  <a:pt x="14715" y="11550"/>
                  <a:pt x="14445" y="11550"/>
                </a:cubicBezTo>
                <a:cubicBezTo>
                  <a:pt x="14445" y="11550"/>
                  <a:pt x="14445" y="11700"/>
                  <a:pt x="14445" y="11700"/>
                </a:cubicBezTo>
                <a:cubicBezTo>
                  <a:pt x="14310" y="11700"/>
                  <a:pt x="14175" y="11850"/>
                  <a:pt x="14040" y="11850"/>
                </a:cubicBezTo>
                <a:cubicBezTo>
                  <a:pt x="14040" y="12000"/>
                  <a:pt x="13905" y="12000"/>
                  <a:pt x="13905" y="12000"/>
                </a:cubicBezTo>
                <a:cubicBezTo>
                  <a:pt x="13770" y="12150"/>
                  <a:pt x="13770" y="12150"/>
                  <a:pt x="13635" y="12300"/>
                </a:cubicBezTo>
                <a:cubicBezTo>
                  <a:pt x="13635" y="12300"/>
                  <a:pt x="13500" y="12450"/>
                  <a:pt x="13500" y="12450"/>
                </a:cubicBezTo>
                <a:cubicBezTo>
                  <a:pt x="13365" y="12450"/>
                  <a:pt x="13365" y="12600"/>
                  <a:pt x="13230" y="12750"/>
                </a:cubicBezTo>
                <a:cubicBezTo>
                  <a:pt x="13230" y="12750"/>
                  <a:pt x="13095" y="12750"/>
                  <a:pt x="13095" y="12900"/>
                </a:cubicBezTo>
                <a:cubicBezTo>
                  <a:pt x="12960" y="13050"/>
                  <a:pt x="12960" y="13200"/>
                  <a:pt x="12825" y="13350"/>
                </a:cubicBezTo>
                <a:cubicBezTo>
                  <a:pt x="12825" y="13350"/>
                  <a:pt x="12825" y="13350"/>
                  <a:pt x="12825" y="13350"/>
                </a:cubicBezTo>
                <a:close/>
                <a:moveTo>
                  <a:pt x="16740" y="20700"/>
                </a:moveTo>
                <a:cubicBezTo>
                  <a:pt x="14715" y="20700"/>
                  <a:pt x="12960" y="18900"/>
                  <a:pt x="12825" y="16500"/>
                </a:cubicBezTo>
                <a:cubicBezTo>
                  <a:pt x="12825" y="16500"/>
                  <a:pt x="12825" y="16500"/>
                  <a:pt x="12825" y="16500"/>
                </a:cubicBezTo>
                <a:cubicBezTo>
                  <a:pt x="12825" y="16350"/>
                  <a:pt x="12825" y="16350"/>
                  <a:pt x="12825" y="16350"/>
                </a:cubicBezTo>
                <a:cubicBezTo>
                  <a:pt x="12825" y="16350"/>
                  <a:pt x="12825" y="16350"/>
                  <a:pt x="12825" y="16350"/>
                </a:cubicBezTo>
                <a:cubicBezTo>
                  <a:pt x="12825" y="13800"/>
                  <a:pt x="14580" y="11850"/>
                  <a:pt x="16740" y="11850"/>
                </a:cubicBezTo>
                <a:cubicBezTo>
                  <a:pt x="17010" y="11850"/>
                  <a:pt x="17145" y="11850"/>
                  <a:pt x="17280" y="11850"/>
                </a:cubicBezTo>
                <a:cubicBezTo>
                  <a:pt x="17280" y="11850"/>
                  <a:pt x="17415" y="11850"/>
                  <a:pt x="17415" y="11850"/>
                </a:cubicBezTo>
                <a:cubicBezTo>
                  <a:pt x="17550" y="11850"/>
                  <a:pt x="17685" y="12000"/>
                  <a:pt x="17820" y="12000"/>
                </a:cubicBezTo>
                <a:cubicBezTo>
                  <a:pt x="17820" y="12000"/>
                  <a:pt x="17820" y="12000"/>
                  <a:pt x="17820" y="12000"/>
                </a:cubicBezTo>
                <a:cubicBezTo>
                  <a:pt x="18225" y="12150"/>
                  <a:pt x="18495" y="12300"/>
                  <a:pt x="18765" y="12450"/>
                </a:cubicBezTo>
                <a:cubicBezTo>
                  <a:pt x="18765" y="12450"/>
                  <a:pt x="18765" y="12450"/>
                  <a:pt x="18900" y="12450"/>
                </a:cubicBezTo>
                <a:cubicBezTo>
                  <a:pt x="19035" y="12600"/>
                  <a:pt x="19035" y="12600"/>
                  <a:pt x="19170" y="12750"/>
                </a:cubicBezTo>
                <a:cubicBezTo>
                  <a:pt x="19170" y="12750"/>
                  <a:pt x="19305" y="12750"/>
                  <a:pt x="19305" y="12750"/>
                </a:cubicBezTo>
                <a:cubicBezTo>
                  <a:pt x="19575" y="13050"/>
                  <a:pt x="19710" y="13350"/>
                  <a:pt x="19980" y="13500"/>
                </a:cubicBezTo>
                <a:cubicBezTo>
                  <a:pt x="19980" y="13650"/>
                  <a:pt x="19980" y="13650"/>
                  <a:pt x="19980" y="13650"/>
                </a:cubicBezTo>
                <a:cubicBezTo>
                  <a:pt x="20115" y="13800"/>
                  <a:pt x="20250" y="13950"/>
                  <a:pt x="20250" y="14100"/>
                </a:cubicBezTo>
                <a:cubicBezTo>
                  <a:pt x="20655" y="14700"/>
                  <a:pt x="20790" y="15450"/>
                  <a:pt x="20790" y="16350"/>
                </a:cubicBezTo>
                <a:cubicBezTo>
                  <a:pt x="20790" y="18750"/>
                  <a:pt x="19035" y="20700"/>
                  <a:pt x="16740" y="20700"/>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1" name="Freeform 1137"/>
          <p:cNvSpPr/>
          <p:nvPr/>
        </p:nvSpPr>
        <p:spPr>
          <a:xfrm>
            <a:off x="13602831" y="5198802"/>
            <a:ext cx="745991" cy="676593"/>
          </a:xfrm>
          <a:custGeom>
            <a:avLst/>
            <a:gdLst/>
            <a:ahLst/>
            <a:cxnLst>
              <a:cxn ang="0">
                <a:pos x="wd2" y="hd2"/>
              </a:cxn>
              <a:cxn ang="5400000">
                <a:pos x="wd2" y="hd2"/>
              </a:cxn>
              <a:cxn ang="10800000">
                <a:pos x="wd2" y="hd2"/>
              </a:cxn>
              <a:cxn ang="16200000">
                <a:pos x="wd2" y="hd2"/>
              </a:cxn>
            </a:cxnLst>
            <a:rect l="0" t="0" r="r" b="b"/>
            <a:pathLst>
              <a:path w="21600" h="21600" extrusionOk="0">
                <a:moveTo>
                  <a:pt x="21600" y="6900"/>
                </a:moveTo>
                <a:cubicBezTo>
                  <a:pt x="21600" y="6900"/>
                  <a:pt x="21600" y="6900"/>
                  <a:pt x="21600" y="6750"/>
                </a:cubicBezTo>
                <a:cubicBezTo>
                  <a:pt x="21600" y="6750"/>
                  <a:pt x="21600" y="6750"/>
                  <a:pt x="21600" y="6750"/>
                </a:cubicBezTo>
                <a:cubicBezTo>
                  <a:pt x="21600" y="6750"/>
                  <a:pt x="21600" y="6750"/>
                  <a:pt x="21600" y="6750"/>
                </a:cubicBezTo>
                <a:cubicBezTo>
                  <a:pt x="21600" y="6750"/>
                  <a:pt x="21600" y="6750"/>
                  <a:pt x="21600" y="6600"/>
                </a:cubicBezTo>
                <a:cubicBezTo>
                  <a:pt x="21600" y="6600"/>
                  <a:pt x="21600" y="6600"/>
                  <a:pt x="21600" y="6600"/>
                </a:cubicBezTo>
                <a:cubicBezTo>
                  <a:pt x="21600" y="6600"/>
                  <a:pt x="21600" y="6600"/>
                  <a:pt x="21600" y="6600"/>
                </a:cubicBezTo>
                <a:cubicBezTo>
                  <a:pt x="21600" y="6600"/>
                  <a:pt x="21600" y="6600"/>
                  <a:pt x="21600" y="6600"/>
                </a:cubicBezTo>
                <a:cubicBezTo>
                  <a:pt x="17955" y="150"/>
                  <a:pt x="17955" y="150"/>
                  <a:pt x="17955" y="150"/>
                </a:cubicBezTo>
                <a:cubicBezTo>
                  <a:pt x="17955" y="150"/>
                  <a:pt x="17955" y="150"/>
                  <a:pt x="17955" y="150"/>
                </a:cubicBezTo>
                <a:cubicBezTo>
                  <a:pt x="17955" y="150"/>
                  <a:pt x="17955" y="150"/>
                  <a:pt x="17955" y="150"/>
                </a:cubicBezTo>
                <a:cubicBezTo>
                  <a:pt x="17820" y="150"/>
                  <a:pt x="17820" y="0"/>
                  <a:pt x="17820" y="0"/>
                </a:cubicBezTo>
                <a:cubicBezTo>
                  <a:pt x="17820" y="0"/>
                  <a:pt x="17820" y="0"/>
                  <a:pt x="17820" y="0"/>
                </a:cubicBezTo>
                <a:cubicBezTo>
                  <a:pt x="17820" y="0"/>
                  <a:pt x="17820" y="0"/>
                  <a:pt x="17820" y="0"/>
                </a:cubicBezTo>
                <a:cubicBezTo>
                  <a:pt x="17685" y="0"/>
                  <a:pt x="17685" y="0"/>
                  <a:pt x="17685" y="0"/>
                </a:cubicBezTo>
                <a:cubicBezTo>
                  <a:pt x="3915" y="0"/>
                  <a:pt x="3915" y="0"/>
                  <a:pt x="3915" y="0"/>
                </a:cubicBezTo>
                <a:cubicBezTo>
                  <a:pt x="3915" y="0"/>
                  <a:pt x="3915" y="0"/>
                  <a:pt x="3915" y="0"/>
                </a:cubicBezTo>
                <a:cubicBezTo>
                  <a:pt x="3780" y="0"/>
                  <a:pt x="3780" y="0"/>
                  <a:pt x="3780" y="0"/>
                </a:cubicBezTo>
                <a:cubicBezTo>
                  <a:pt x="3780" y="0"/>
                  <a:pt x="3780" y="0"/>
                  <a:pt x="3780" y="0"/>
                </a:cubicBezTo>
                <a:cubicBezTo>
                  <a:pt x="3780" y="0"/>
                  <a:pt x="3780" y="0"/>
                  <a:pt x="3780" y="150"/>
                </a:cubicBezTo>
                <a:cubicBezTo>
                  <a:pt x="3780" y="150"/>
                  <a:pt x="3780" y="150"/>
                  <a:pt x="3780" y="150"/>
                </a:cubicBezTo>
                <a:cubicBezTo>
                  <a:pt x="3645" y="150"/>
                  <a:pt x="3645" y="150"/>
                  <a:pt x="3645" y="150"/>
                </a:cubicBezTo>
                <a:cubicBezTo>
                  <a:pt x="0" y="6600"/>
                  <a:pt x="0" y="6600"/>
                  <a:pt x="0" y="6600"/>
                </a:cubicBezTo>
                <a:cubicBezTo>
                  <a:pt x="0" y="6600"/>
                  <a:pt x="0" y="6600"/>
                  <a:pt x="0" y="6600"/>
                </a:cubicBezTo>
                <a:cubicBezTo>
                  <a:pt x="0" y="6600"/>
                  <a:pt x="0" y="6600"/>
                  <a:pt x="0" y="6600"/>
                </a:cubicBezTo>
                <a:cubicBezTo>
                  <a:pt x="0" y="6600"/>
                  <a:pt x="0" y="6600"/>
                  <a:pt x="0" y="6600"/>
                </a:cubicBezTo>
                <a:cubicBezTo>
                  <a:pt x="0" y="6750"/>
                  <a:pt x="0" y="6750"/>
                  <a:pt x="0" y="6750"/>
                </a:cubicBezTo>
                <a:cubicBezTo>
                  <a:pt x="0" y="6750"/>
                  <a:pt x="0" y="6750"/>
                  <a:pt x="0" y="6750"/>
                </a:cubicBezTo>
                <a:cubicBezTo>
                  <a:pt x="0" y="6750"/>
                  <a:pt x="0" y="6750"/>
                  <a:pt x="0" y="6750"/>
                </a:cubicBezTo>
                <a:cubicBezTo>
                  <a:pt x="0" y="6900"/>
                  <a:pt x="0" y="6900"/>
                  <a:pt x="0" y="6900"/>
                </a:cubicBezTo>
                <a:cubicBezTo>
                  <a:pt x="0" y="6900"/>
                  <a:pt x="0" y="6900"/>
                  <a:pt x="0" y="6900"/>
                </a:cubicBezTo>
                <a:cubicBezTo>
                  <a:pt x="0" y="6900"/>
                  <a:pt x="0" y="6900"/>
                  <a:pt x="0" y="6900"/>
                </a:cubicBezTo>
                <a:cubicBezTo>
                  <a:pt x="0" y="7050"/>
                  <a:pt x="0" y="7050"/>
                  <a:pt x="0" y="7050"/>
                </a:cubicBezTo>
                <a:cubicBezTo>
                  <a:pt x="0" y="7050"/>
                  <a:pt x="0" y="7050"/>
                  <a:pt x="0" y="7050"/>
                </a:cubicBezTo>
                <a:cubicBezTo>
                  <a:pt x="135" y="7050"/>
                  <a:pt x="135" y="7050"/>
                  <a:pt x="135" y="7050"/>
                </a:cubicBezTo>
                <a:cubicBezTo>
                  <a:pt x="10530" y="21450"/>
                  <a:pt x="10530" y="21450"/>
                  <a:pt x="10530" y="21450"/>
                </a:cubicBezTo>
                <a:cubicBezTo>
                  <a:pt x="10530" y="21450"/>
                  <a:pt x="10530" y="21450"/>
                  <a:pt x="10530" y="21450"/>
                </a:cubicBezTo>
                <a:cubicBezTo>
                  <a:pt x="10530" y="21450"/>
                  <a:pt x="10530" y="21450"/>
                  <a:pt x="10530" y="21450"/>
                </a:cubicBezTo>
                <a:cubicBezTo>
                  <a:pt x="10530" y="21450"/>
                  <a:pt x="10530" y="21450"/>
                  <a:pt x="10530" y="21450"/>
                </a:cubicBezTo>
                <a:cubicBezTo>
                  <a:pt x="10530" y="21450"/>
                  <a:pt x="10530" y="21600"/>
                  <a:pt x="10665" y="21600"/>
                </a:cubicBezTo>
                <a:cubicBezTo>
                  <a:pt x="10665" y="21600"/>
                  <a:pt x="10665" y="21600"/>
                  <a:pt x="10665" y="21600"/>
                </a:cubicBezTo>
                <a:cubicBezTo>
                  <a:pt x="10665" y="21600"/>
                  <a:pt x="10800" y="21600"/>
                  <a:pt x="10800" y="21600"/>
                </a:cubicBezTo>
                <a:cubicBezTo>
                  <a:pt x="10800" y="21600"/>
                  <a:pt x="10935" y="21600"/>
                  <a:pt x="10935" y="21600"/>
                </a:cubicBezTo>
                <a:cubicBezTo>
                  <a:pt x="10935" y="21600"/>
                  <a:pt x="10935" y="21600"/>
                  <a:pt x="10935" y="21600"/>
                </a:cubicBezTo>
                <a:cubicBezTo>
                  <a:pt x="10935" y="21600"/>
                  <a:pt x="10935" y="21600"/>
                  <a:pt x="10935" y="21600"/>
                </a:cubicBezTo>
                <a:cubicBezTo>
                  <a:pt x="11070" y="21450"/>
                  <a:pt x="11070" y="21450"/>
                  <a:pt x="11070" y="21450"/>
                </a:cubicBezTo>
                <a:cubicBezTo>
                  <a:pt x="11070" y="21450"/>
                  <a:pt x="11070" y="21450"/>
                  <a:pt x="11070" y="21450"/>
                </a:cubicBezTo>
                <a:cubicBezTo>
                  <a:pt x="21465" y="7050"/>
                  <a:pt x="21465" y="7050"/>
                  <a:pt x="21465" y="7050"/>
                </a:cubicBezTo>
                <a:cubicBezTo>
                  <a:pt x="21465" y="7050"/>
                  <a:pt x="21465" y="7050"/>
                  <a:pt x="21600" y="7050"/>
                </a:cubicBezTo>
                <a:cubicBezTo>
                  <a:pt x="21600" y="7050"/>
                  <a:pt x="21600" y="7050"/>
                  <a:pt x="21600" y="7050"/>
                </a:cubicBezTo>
                <a:cubicBezTo>
                  <a:pt x="21600" y="7050"/>
                  <a:pt x="21600" y="7050"/>
                  <a:pt x="21600" y="6900"/>
                </a:cubicBezTo>
                <a:cubicBezTo>
                  <a:pt x="21600" y="6900"/>
                  <a:pt x="21600" y="6900"/>
                  <a:pt x="21600" y="6900"/>
                </a:cubicBezTo>
                <a:cubicBezTo>
                  <a:pt x="21600" y="6900"/>
                  <a:pt x="21600" y="6900"/>
                  <a:pt x="21600" y="6900"/>
                </a:cubicBezTo>
                <a:close/>
                <a:moveTo>
                  <a:pt x="11610" y="750"/>
                </a:moveTo>
                <a:cubicBezTo>
                  <a:pt x="17145" y="750"/>
                  <a:pt x="17145" y="750"/>
                  <a:pt x="17145" y="750"/>
                </a:cubicBezTo>
                <a:cubicBezTo>
                  <a:pt x="15390" y="6000"/>
                  <a:pt x="15390" y="6000"/>
                  <a:pt x="15390" y="6000"/>
                </a:cubicBezTo>
                <a:lnTo>
                  <a:pt x="11610" y="750"/>
                </a:lnTo>
                <a:close/>
                <a:moveTo>
                  <a:pt x="14715" y="6450"/>
                </a:moveTo>
                <a:cubicBezTo>
                  <a:pt x="6885" y="6450"/>
                  <a:pt x="6885" y="6450"/>
                  <a:pt x="6885" y="6450"/>
                </a:cubicBezTo>
                <a:cubicBezTo>
                  <a:pt x="10800" y="1050"/>
                  <a:pt x="10800" y="1050"/>
                  <a:pt x="10800" y="1050"/>
                </a:cubicBezTo>
                <a:lnTo>
                  <a:pt x="14715" y="6450"/>
                </a:lnTo>
                <a:close/>
                <a:moveTo>
                  <a:pt x="6210" y="6000"/>
                </a:moveTo>
                <a:cubicBezTo>
                  <a:pt x="4455" y="750"/>
                  <a:pt x="4455" y="750"/>
                  <a:pt x="4455" y="750"/>
                </a:cubicBezTo>
                <a:cubicBezTo>
                  <a:pt x="9990" y="750"/>
                  <a:pt x="9990" y="750"/>
                  <a:pt x="9990" y="750"/>
                </a:cubicBezTo>
                <a:lnTo>
                  <a:pt x="6210" y="6000"/>
                </a:lnTo>
                <a:close/>
                <a:moveTo>
                  <a:pt x="14985" y="7200"/>
                </a:moveTo>
                <a:cubicBezTo>
                  <a:pt x="10800" y="19800"/>
                  <a:pt x="10800" y="19800"/>
                  <a:pt x="10800" y="19800"/>
                </a:cubicBezTo>
                <a:cubicBezTo>
                  <a:pt x="6615" y="7200"/>
                  <a:pt x="6615" y="7200"/>
                  <a:pt x="6615" y="7200"/>
                </a:cubicBezTo>
                <a:lnTo>
                  <a:pt x="14985" y="7200"/>
                </a:lnTo>
                <a:close/>
                <a:moveTo>
                  <a:pt x="17685" y="1350"/>
                </a:moveTo>
                <a:cubicBezTo>
                  <a:pt x="20655" y="6450"/>
                  <a:pt x="20655" y="6450"/>
                  <a:pt x="20655" y="6450"/>
                </a:cubicBezTo>
                <a:cubicBezTo>
                  <a:pt x="16065" y="6450"/>
                  <a:pt x="16065" y="6450"/>
                  <a:pt x="16065" y="6450"/>
                </a:cubicBezTo>
                <a:lnTo>
                  <a:pt x="17685" y="1350"/>
                </a:lnTo>
                <a:close/>
                <a:moveTo>
                  <a:pt x="3915" y="1350"/>
                </a:moveTo>
                <a:cubicBezTo>
                  <a:pt x="5535" y="6450"/>
                  <a:pt x="5535" y="6450"/>
                  <a:pt x="5535" y="6450"/>
                </a:cubicBezTo>
                <a:cubicBezTo>
                  <a:pt x="945" y="6450"/>
                  <a:pt x="945" y="6450"/>
                  <a:pt x="945" y="6450"/>
                </a:cubicBezTo>
                <a:lnTo>
                  <a:pt x="3915" y="1350"/>
                </a:lnTo>
                <a:close/>
                <a:moveTo>
                  <a:pt x="5805" y="7200"/>
                </a:moveTo>
                <a:cubicBezTo>
                  <a:pt x="9720" y="19050"/>
                  <a:pt x="9720" y="19050"/>
                  <a:pt x="9720" y="19050"/>
                </a:cubicBezTo>
                <a:cubicBezTo>
                  <a:pt x="1080" y="7200"/>
                  <a:pt x="1080" y="7200"/>
                  <a:pt x="1080" y="7200"/>
                </a:cubicBezTo>
                <a:lnTo>
                  <a:pt x="5805" y="7200"/>
                </a:lnTo>
                <a:close/>
                <a:moveTo>
                  <a:pt x="11610" y="19350"/>
                </a:moveTo>
                <a:cubicBezTo>
                  <a:pt x="15795" y="7200"/>
                  <a:pt x="15795" y="7200"/>
                  <a:pt x="15795" y="7200"/>
                </a:cubicBezTo>
                <a:cubicBezTo>
                  <a:pt x="20520" y="7200"/>
                  <a:pt x="20520" y="7200"/>
                  <a:pt x="20520" y="7200"/>
                </a:cubicBezTo>
                <a:lnTo>
                  <a:pt x="11610" y="19350"/>
                </a:ln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2" name="Freeform 1147"/>
          <p:cNvSpPr/>
          <p:nvPr/>
        </p:nvSpPr>
        <p:spPr>
          <a:xfrm>
            <a:off x="13601664" y="3330513"/>
            <a:ext cx="748327" cy="752592"/>
          </a:xfrm>
          <a:custGeom>
            <a:avLst/>
            <a:gdLst/>
            <a:ahLst/>
            <a:cxnLst>
              <a:cxn ang="0">
                <a:pos x="wd2" y="hd2"/>
              </a:cxn>
              <a:cxn ang="5400000">
                <a:pos x="wd2" y="hd2"/>
              </a:cxn>
              <a:cxn ang="10800000">
                <a:pos x="wd2" y="hd2"/>
              </a:cxn>
              <a:cxn ang="16200000">
                <a:pos x="wd2" y="hd2"/>
              </a:cxn>
            </a:cxnLst>
            <a:rect l="0" t="0" r="r" b="b"/>
            <a:pathLst>
              <a:path w="21236" h="21236" extrusionOk="0">
                <a:moveTo>
                  <a:pt x="20142" y="1094"/>
                </a:moveTo>
                <a:cubicBezTo>
                  <a:pt x="18817" y="-364"/>
                  <a:pt x="16697" y="-364"/>
                  <a:pt x="15372" y="1094"/>
                </a:cubicBezTo>
                <a:cubicBezTo>
                  <a:pt x="1458" y="14875"/>
                  <a:pt x="1458" y="14875"/>
                  <a:pt x="1458" y="14875"/>
                </a:cubicBezTo>
                <a:cubicBezTo>
                  <a:pt x="1458" y="14875"/>
                  <a:pt x="1458" y="14875"/>
                  <a:pt x="1458" y="14875"/>
                </a:cubicBezTo>
                <a:cubicBezTo>
                  <a:pt x="1458" y="14875"/>
                  <a:pt x="1458" y="14875"/>
                  <a:pt x="1458" y="14875"/>
                </a:cubicBezTo>
                <a:cubicBezTo>
                  <a:pt x="1458" y="15008"/>
                  <a:pt x="1458" y="15008"/>
                  <a:pt x="1325" y="15008"/>
                </a:cubicBezTo>
                <a:cubicBezTo>
                  <a:pt x="1325" y="15008"/>
                  <a:pt x="1325" y="15008"/>
                  <a:pt x="1325" y="15008"/>
                </a:cubicBezTo>
                <a:cubicBezTo>
                  <a:pt x="1325" y="15008"/>
                  <a:pt x="1325" y="15008"/>
                  <a:pt x="1325" y="15008"/>
                </a:cubicBezTo>
                <a:cubicBezTo>
                  <a:pt x="0" y="20706"/>
                  <a:pt x="0" y="20706"/>
                  <a:pt x="0" y="20706"/>
                </a:cubicBezTo>
                <a:cubicBezTo>
                  <a:pt x="0" y="20838"/>
                  <a:pt x="0" y="20838"/>
                  <a:pt x="0" y="20838"/>
                </a:cubicBezTo>
                <a:cubicBezTo>
                  <a:pt x="0" y="20838"/>
                  <a:pt x="0" y="20838"/>
                  <a:pt x="0" y="20838"/>
                </a:cubicBezTo>
                <a:cubicBezTo>
                  <a:pt x="0" y="20838"/>
                  <a:pt x="0" y="20971"/>
                  <a:pt x="0" y="20971"/>
                </a:cubicBezTo>
                <a:cubicBezTo>
                  <a:pt x="0" y="20971"/>
                  <a:pt x="0" y="20971"/>
                  <a:pt x="0" y="20971"/>
                </a:cubicBezTo>
                <a:cubicBezTo>
                  <a:pt x="0" y="21103"/>
                  <a:pt x="133" y="21103"/>
                  <a:pt x="133" y="21103"/>
                </a:cubicBezTo>
                <a:cubicBezTo>
                  <a:pt x="133" y="21103"/>
                  <a:pt x="133" y="21236"/>
                  <a:pt x="265" y="21236"/>
                </a:cubicBezTo>
                <a:cubicBezTo>
                  <a:pt x="265" y="21236"/>
                  <a:pt x="398" y="21236"/>
                  <a:pt x="398" y="21236"/>
                </a:cubicBezTo>
                <a:cubicBezTo>
                  <a:pt x="398" y="21236"/>
                  <a:pt x="398" y="21236"/>
                  <a:pt x="530" y="21236"/>
                </a:cubicBezTo>
                <a:cubicBezTo>
                  <a:pt x="6228" y="19911"/>
                  <a:pt x="6228" y="19911"/>
                  <a:pt x="6228" y="19911"/>
                </a:cubicBezTo>
                <a:cubicBezTo>
                  <a:pt x="6228" y="19911"/>
                  <a:pt x="6228" y="19911"/>
                  <a:pt x="6228" y="19911"/>
                </a:cubicBezTo>
                <a:cubicBezTo>
                  <a:pt x="6228" y="19911"/>
                  <a:pt x="6228" y="19911"/>
                  <a:pt x="6228" y="19778"/>
                </a:cubicBezTo>
                <a:cubicBezTo>
                  <a:pt x="6228" y="19778"/>
                  <a:pt x="6228" y="19778"/>
                  <a:pt x="6361" y="19778"/>
                </a:cubicBezTo>
                <a:cubicBezTo>
                  <a:pt x="6361" y="19778"/>
                  <a:pt x="6361" y="19778"/>
                  <a:pt x="6361" y="19778"/>
                </a:cubicBezTo>
                <a:cubicBezTo>
                  <a:pt x="6361" y="19778"/>
                  <a:pt x="6361" y="19778"/>
                  <a:pt x="6361" y="19778"/>
                </a:cubicBezTo>
                <a:cubicBezTo>
                  <a:pt x="20142" y="5864"/>
                  <a:pt x="20142" y="5864"/>
                  <a:pt x="20142" y="5864"/>
                </a:cubicBezTo>
                <a:cubicBezTo>
                  <a:pt x="21600" y="4539"/>
                  <a:pt x="21600" y="2419"/>
                  <a:pt x="20142" y="1094"/>
                </a:cubicBezTo>
                <a:close/>
                <a:moveTo>
                  <a:pt x="19612" y="1624"/>
                </a:moveTo>
                <a:cubicBezTo>
                  <a:pt x="20540" y="2551"/>
                  <a:pt x="20672" y="4009"/>
                  <a:pt x="19877" y="5069"/>
                </a:cubicBezTo>
                <a:cubicBezTo>
                  <a:pt x="16167" y="1359"/>
                  <a:pt x="16167" y="1359"/>
                  <a:pt x="16167" y="1359"/>
                </a:cubicBezTo>
                <a:cubicBezTo>
                  <a:pt x="17227" y="564"/>
                  <a:pt x="18685" y="696"/>
                  <a:pt x="19612" y="1624"/>
                </a:cubicBezTo>
                <a:close/>
                <a:moveTo>
                  <a:pt x="17757" y="7322"/>
                </a:moveTo>
                <a:cubicBezTo>
                  <a:pt x="13914" y="3479"/>
                  <a:pt x="13914" y="3479"/>
                  <a:pt x="13914" y="3479"/>
                </a:cubicBezTo>
                <a:cubicBezTo>
                  <a:pt x="14444" y="2949"/>
                  <a:pt x="14444" y="2949"/>
                  <a:pt x="14444" y="2949"/>
                </a:cubicBezTo>
                <a:cubicBezTo>
                  <a:pt x="18287" y="6792"/>
                  <a:pt x="18287" y="6792"/>
                  <a:pt x="18287" y="6792"/>
                </a:cubicBezTo>
                <a:lnTo>
                  <a:pt x="17757" y="7322"/>
                </a:lnTo>
                <a:close/>
                <a:moveTo>
                  <a:pt x="1855" y="19381"/>
                </a:moveTo>
                <a:cubicBezTo>
                  <a:pt x="1723" y="19248"/>
                  <a:pt x="1458" y="19248"/>
                  <a:pt x="1325" y="19381"/>
                </a:cubicBezTo>
                <a:cubicBezTo>
                  <a:pt x="1060" y="19646"/>
                  <a:pt x="1060" y="19646"/>
                  <a:pt x="1060" y="19646"/>
                </a:cubicBezTo>
                <a:cubicBezTo>
                  <a:pt x="1988" y="15538"/>
                  <a:pt x="1988" y="15538"/>
                  <a:pt x="1988" y="15538"/>
                </a:cubicBezTo>
                <a:cubicBezTo>
                  <a:pt x="3710" y="15273"/>
                  <a:pt x="3710" y="15273"/>
                  <a:pt x="3710" y="15273"/>
                </a:cubicBezTo>
                <a:cubicBezTo>
                  <a:pt x="3578" y="17261"/>
                  <a:pt x="3578" y="17261"/>
                  <a:pt x="3578" y="17261"/>
                </a:cubicBezTo>
                <a:cubicBezTo>
                  <a:pt x="3578" y="17261"/>
                  <a:pt x="3578" y="17261"/>
                  <a:pt x="3578" y="17261"/>
                </a:cubicBezTo>
                <a:cubicBezTo>
                  <a:pt x="3578" y="17393"/>
                  <a:pt x="3578" y="17393"/>
                  <a:pt x="3578" y="17393"/>
                </a:cubicBezTo>
                <a:cubicBezTo>
                  <a:pt x="3578" y="17393"/>
                  <a:pt x="3578" y="17393"/>
                  <a:pt x="3578" y="17393"/>
                </a:cubicBezTo>
                <a:cubicBezTo>
                  <a:pt x="3578" y="17393"/>
                  <a:pt x="3578" y="17393"/>
                  <a:pt x="3578" y="17526"/>
                </a:cubicBezTo>
                <a:cubicBezTo>
                  <a:pt x="3578" y="17526"/>
                  <a:pt x="3578" y="17526"/>
                  <a:pt x="3578" y="17526"/>
                </a:cubicBezTo>
                <a:cubicBezTo>
                  <a:pt x="3578" y="17526"/>
                  <a:pt x="3578" y="17526"/>
                  <a:pt x="3578" y="17526"/>
                </a:cubicBezTo>
                <a:cubicBezTo>
                  <a:pt x="3710" y="17658"/>
                  <a:pt x="3710" y="17658"/>
                  <a:pt x="3710" y="17658"/>
                </a:cubicBezTo>
                <a:cubicBezTo>
                  <a:pt x="3710" y="17658"/>
                  <a:pt x="3710" y="17658"/>
                  <a:pt x="3710" y="17658"/>
                </a:cubicBezTo>
                <a:cubicBezTo>
                  <a:pt x="3710" y="17658"/>
                  <a:pt x="3843" y="17658"/>
                  <a:pt x="3843" y="17658"/>
                </a:cubicBezTo>
                <a:cubicBezTo>
                  <a:pt x="3843" y="17658"/>
                  <a:pt x="3843" y="17658"/>
                  <a:pt x="3843" y="17658"/>
                </a:cubicBezTo>
                <a:cubicBezTo>
                  <a:pt x="3843" y="17658"/>
                  <a:pt x="3843" y="17658"/>
                  <a:pt x="3975" y="17658"/>
                </a:cubicBezTo>
                <a:cubicBezTo>
                  <a:pt x="3975" y="17658"/>
                  <a:pt x="3975" y="17658"/>
                  <a:pt x="3975" y="17658"/>
                </a:cubicBezTo>
                <a:cubicBezTo>
                  <a:pt x="3975" y="17658"/>
                  <a:pt x="3975" y="17658"/>
                  <a:pt x="3975" y="17658"/>
                </a:cubicBezTo>
                <a:cubicBezTo>
                  <a:pt x="3975" y="17658"/>
                  <a:pt x="3975" y="17658"/>
                  <a:pt x="3975" y="17658"/>
                </a:cubicBezTo>
                <a:cubicBezTo>
                  <a:pt x="3975" y="17658"/>
                  <a:pt x="3975" y="17658"/>
                  <a:pt x="3975" y="17658"/>
                </a:cubicBezTo>
                <a:cubicBezTo>
                  <a:pt x="3975" y="17658"/>
                  <a:pt x="3975" y="17658"/>
                  <a:pt x="3975" y="17658"/>
                </a:cubicBezTo>
                <a:cubicBezTo>
                  <a:pt x="5963" y="17526"/>
                  <a:pt x="5963" y="17526"/>
                  <a:pt x="5963" y="17526"/>
                </a:cubicBezTo>
                <a:cubicBezTo>
                  <a:pt x="5698" y="19248"/>
                  <a:pt x="5698" y="19248"/>
                  <a:pt x="5698" y="19248"/>
                </a:cubicBezTo>
                <a:cubicBezTo>
                  <a:pt x="1590" y="20176"/>
                  <a:pt x="1590" y="20176"/>
                  <a:pt x="1590" y="20176"/>
                </a:cubicBezTo>
                <a:cubicBezTo>
                  <a:pt x="1855" y="19911"/>
                  <a:pt x="1855" y="19911"/>
                  <a:pt x="1855" y="19911"/>
                </a:cubicBezTo>
                <a:cubicBezTo>
                  <a:pt x="1988" y="19778"/>
                  <a:pt x="1988" y="19513"/>
                  <a:pt x="1855" y="19381"/>
                </a:cubicBezTo>
                <a:close/>
                <a:moveTo>
                  <a:pt x="6758" y="17261"/>
                </a:moveTo>
                <a:cubicBezTo>
                  <a:pt x="15372" y="8647"/>
                  <a:pt x="15372" y="8647"/>
                  <a:pt x="15372" y="8647"/>
                </a:cubicBezTo>
                <a:cubicBezTo>
                  <a:pt x="15504" y="8515"/>
                  <a:pt x="15504" y="8249"/>
                  <a:pt x="15372" y="8117"/>
                </a:cubicBezTo>
                <a:cubicBezTo>
                  <a:pt x="15107" y="7984"/>
                  <a:pt x="14974" y="7984"/>
                  <a:pt x="14709" y="8117"/>
                </a:cubicBezTo>
                <a:cubicBezTo>
                  <a:pt x="6228" y="16730"/>
                  <a:pt x="6228" y="16730"/>
                  <a:pt x="6228" y="16730"/>
                </a:cubicBezTo>
                <a:cubicBezTo>
                  <a:pt x="4373" y="16863"/>
                  <a:pt x="4373" y="16863"/>
                  <a:pt x="4373" y="16863"/>
                </a:cubicBezTo>
                <a:cubicBezTo>
                  <a:pt x="4506" y="15008"/>
                  <a:pt x="4506" y="15008"/>
                  <a:pt x="4506" y="15008"/>
                </a:cubicBezTo>
                <a:cubicBezTo>
                  <a:pt x="13119" y="6527"/>
                  <a:pt x="13119" y="6527"/>
                  <a:pt x="13119" y="6527"/>
                </a:cubicBezTo>
                <a:cubicBezTo>
                  <a:pt x="13252" y="6262"/>
                  <a:pt x="13252" y="6129"/>
                  <a:pt x="13119" y="5864"/>
                </a:cubicBezTo>
                <a:cubicBezTo>
                  <a:pt x="12987" y="5732"/>
                  <a:pt x="12721" y="5732"/>
                  <a:pt x="12589" y="5864"/>
                </a:cubicBezTo>
                <a:cubicBezTo>
                  <a:pt x="3975" y="14478"/>
                  <a:pt x="3975" y="14478"/>
                  <a:pt x="3975" y="14478"/>
                </a:cubicBezTo>
                <a:cubicBezTo>
                  <a:pt x="2783" y="14610"/>
                  <a:pt x="2783" y="14610"/>
                  <a:pt x="2783" y="14610"/>
                </a:cubicBezTo>
                <a:cubicBezTo>
                  <a:pt x="13384" y="4009"/>
                  <a:pt x="13384" y="4009"/>
                  <a:pt x="13384" y="4009"/>
                </a:cubicBezTo>
                <a:cubicBezTo>
                  <a:pt x="17227" y="7852"/>
                  <a:pt x="17227" y="7852"/>
                  <a:pt x="17227" y="7852"/>
                </a:cubicBezTo>
                <a:cubicBezTo>
                  <a:pt x="6626" y="18453"/>
                  <a:pt x="6626" y="18453"/>
                  <a:pt x="6626" y="18453"/>
                </a:cubicBezTo>
                <a:lnTo>
                  <a:pt x="6758" y="17261"/>
                </a:lnTo>
                <a:close/>
                <a:moveTo>
                  <a:pt x="18817" y="6262"/>
                </a:moveTo>
                <a:cubicBezTo>
                  <a:pt x="14974" y="2419"/>
                  <a:pt x="14974" y="2419"/>
                  <a:pt x="14974" y="2419"/>
                </a:cubicBezTo>
                <a:cubicBezTo>
                  <a:pt x="15637" y="1889"/>
                  <a:pt x="15637" y="1889"/>
                  <a:pt x="15637" y="1889"/>
                </a:cubicBezTo>
                <a:cubicBezTo>
                  <a:pt x="19347" y="5599"/>
                  <a:pt x="19347" y="5599"/>
                  <a:pt x="19347" y="5599"/>
                </a:cubicBezTo>
                <a:lnTo>
                  <a:pt x="18817" y="6262"/>
                </a:ln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3" name="Freeform 2123"/>
          <p:cNvSpPr/>
          <p:nvPr/>
        </p:nvSpPr>
        <p:spPr>
          <a:xfrm>
            <a:off x="13623146" y="8736415"/>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4" name="Rectangle"/>
          <p:cNvSpPr/>
          <p:nvPr/>
        </p:nvSpPr>
        <p:spPr>
          <a:xfrm>
            <a:off x="13926737" y="10103867"/>
            <a:ext cx="9395267" cy="1563801"/>
          </a:xfrm>
          <a:prstGeom prst="rect">
            <a:avLst/>
          </a:prstGeom>
          <a:solidFill>
            <a:srgbClr val="80A2B6"/>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35" name="Oval 25"/>
          <p:cNvSpPr/>
          <p:nvPr/>
        </p:nvSpPr>
        <p:spPr>
          <a:xfrm>
            <a:off x="13181829" y="10091995"/>
            <a:ext cx="1587993" cy="1587993"/>
          </a:xfrm>
          <a:prstGeom prst="ellipse">
            <a:avLst/>
          </a:prstGeom>
          <a:solidFill>
            <a:srgbClr val="FFFFFF"/>
          </a:solidFill>
          <a:ln w="50800">
            <a:solidFill>
              <a:srgbClr val="8CBAD7"/>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36" name="Freeform 2123"/>
          <p:cNvSpPr/>
          <p:nvPr/>
        </p:nvSpPr>
        <p:spPr>
          <a:xfrm>
            <a:off x="13623146" y="10508389"/>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37" name="Rectangle"/>
          <p:cNvSpPr/>
          <p:nvPr/>
        </p:nvSpPr>
        <p:spPr>
          <a:xfrm>
            <a:off x="13926737" y="11913982"/>
            <a:ext cx="9395267" cy="1563801"/>
          </a:xfrm>
          <a:prstGeom prst="rect">
            <a:avLst/>
          </a:prstGeom>
          <a:solidFill>
            <a:srgbClr val="614B96"/>
          </a:solidFill>
          <a:ln w="12700">
            <a:miter lim="400000"/>
          </a:ln>
          <a:effectLst>
            <a:outerShdw blurRad="50800" dist="63500" dir="2700000" rotWithShape="0">
              <a:srgbClr val="000000">
                <a:alpha val="50000"/>
              </a:srgbClr>
            </a:outerShdw>
          </a:effectLst>
        </p:spPr>
        <p:txBody>
          <a:bodyPr lIns="0" tIns="0" rIns="0" bIns="0" anchor="ctr"/>
          <a:lstStyle/>
          <a:p>
            <a:pPr algn="l" defTabSz="1828660">
              <a:lnSpc>
                <a:spcPct val="120000"/>
              </a:lnSpc>
              <a:spcBef>
                <a:spcPts val="1200"/>
              </a:spcBef>
              <a:defRPr sz="3600">
                <a:solidFill>
                  <a:srgbClr val="222222"/>
                </a:solidFill>
                <a:latin typeface="Open Sans Regular"/>
                <a:ea typeface="Open Sans Regular"/>
                <a:cs typeface="Open Sans Regular"/>
                <a:sym typeface="Open Sans Regular"/>
              </a:defRPr>
            </a:pPr>
            <a:endParaRPr/>
          </a:p>
        </p:txBody>
      </p:sp>
      <p:sp>
        <p:nvSpPr>
          <p:cNvPr id="1338" name="Oval 25"/>
          <p:cNvSpPr/>
          <p:nvPr/>
        </p:nvSpPr>
        <p:spPr>
          <a:xfrm>
            <a:off x="13181829" y="11902110"/>
            <a:ext cx="1587993" cy="1587993"/>
          </a:xfrm>
          <a:prstGeom prst="ellipse">
            <a:avLst/>
          </a:prstGeom>
          <a:solidFill>
            <a:srgbClr val="FFFFFF"/>
          </a:solidFill>
          <a:ln w="50800">
            <a:solidFill>
              <a:srgbClr val="614B96"/>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39" name="Freeform 2123"/>
          <p:cNvSpPr/>
          <p:nvPr/>
        </p:nvSpPr>
        <p:spPr>
          <a:xfrm>
            <a:off x="13623146" y="12318504"/>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40" name="การวางแผน (Planning)"/>
          <p:cNvSpPr txBox="1"/>
          <p:nvPr/>
        </p:nvSpPr>
        <p:spPr>
          <a:xfrm>
            <a:off x="15946456" y="1457708"/>
            <a:ext cx="5355832"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5E5E5E"/>
                </a:solidFill>
              </a:defRPr>
            </a:lvl1pPr>
          </a:lstStyle>
          <a:p>
            <a:r>
              <a:t>การวางแผน (Planning)</a:t>
            </a:r>
          </a:p>
        </p:txBody>
      </p:sp>
      <p:sp>
        <p:nvSpPr>
          <p:cNvPr id="1341" name="การจัดองค์การ (Organizing)"/>
          <p:cNvSpPr txBox="1"/>
          <p:nvPr/>
        </p:nvSpPr>
        <p:spPr>
          <a:xfrm>
            <a:off x="15701458" y="3181614"/>
            <a:ext cx="6348998"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5E5E5E"/>
                </a:solidFill>
              </a:defRPr>
            </a:lvl1pPr>
          </a:lstStyle>
          <a:p>
            <a:r>
              <a:t>การจัดองค์การ (Organizing)</a:t>
            </a:r>
          </a:p>
        </p:txBody>
      </p:sp>
      <p:sp>
        <p:nvSpPr>
          <p:cNvPr id="1342" name="การบริหารทรัพยากรมนุษย์ (Staffing)"/>
          <p:cNvSpPr txBox="1"/>
          <p:nvPr/>
        </p:nvSpPr>
        <p:spPr>
          <a:xfrm>
            <a:off x="15041147" y="5019636"/>
            <a:ext cx="7669619" cy="1034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5700" b="1">
                <a:solidFill>
                  <a:srgbClr val="FFFFFF"/>
                </a:solidFill>
              </a:defRPr>
            </a:lvl1pPr>
          </a:lstStyle>
          <a:p>
            <a:r>
              <a:t>การบริหารทรัพยากรมนุษย์ (Staffing)</a:t>
            </a:r>
          </a:p>
        </p:txBody>
      </p:sp>
      <p:sp>
        <p:nvSpPr>
          <p:cNvPr id="1343" name="PAMS-POSDCoRB"/>
          <p:cNvSpPr txBox="1"/>
          <p:nvPr/>
        </p:nvSpPr>
        <p:spPr>
          <a:xfrm>
            <a:off x="3052443" y="766995"/>
            <a:ext cx="6593942" cy="1680466"/>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9600" b="1">
                <a:solidFill>
                  <a:srgbClr val="FF2A10"/>
                </a:solidFill>
              </a:defRPr>
            </a:lvl1pPr>
          </a:lstStyle>
          <a:p>
            <a:r>
              <a:t>PAMS-POSDCoRB</a:t>
            </a:r>
          </a:p>
        </p:txBody>
      </p:sp>
      <p:sp>
        <p:nvSpPr>
          <p:cNvPr id="1344" name="POSDCoRB"/>
          <p:cNvSpPr txBox="1"/>
          <p:nvPr/>
        </p:nvSpPr>
        <p:spPr>
          <a:xfrm>
            <a:off x="16797722" y="238217"/>
            <a:ext cx="3653295" cy="1456819"/>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8300" b="1">
                <a:solidFill>
                  <a:srgbClr val="FF2A10"/>
                </a:solidFill>
              </a:defRPr>
            </a:lvl1pPr>
          </a:lstStyle>
          <a:p>
            <a:r>
              <a:rPr dirty="0" err="1"/>
              <a:t>POSDCoRB</a:t>
            </a:r>
            <a:endParaRPr dirty="0"/>
          </a:p>
        </p:txBody>
      </p:sp>
      <p:sp>
        <p:nvSpPr>
          <p:cNvPr id="1345" name="การอำนวยการ (Directing)"/>
          <p:cNvSpPr txBox="1"/>
          <p:nvPr/>
        </p:nvSpPr>
        <p:spPr>
          <a:xfrm>
            <a:off x="15614085" y="6788714"/>
            <a:ext cx="5942280"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การอำนวยการ (Directing)</a:t>
            </a:r>
          </a:p>
        </p:txBody>
      </p:sp>
      <p:sp>
        <p:nvSpPr>
          <p:cNvPr id="1346" name="การประสานงาน (Coordinating)"/>
          <p:cNvSpPr txBox="1"/>
          <p:nvPr/>
        </p:nvSpPr>
        <p:spPr>
          <a:xfrm>
            <a:off x="15530535" y="8584880"/>
            <a:ext cx="7235255"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การประสานงาน (Coordinating)</a:t>
            </a:r>
          </a:p>
        </p:txBody>
      </p:sp>
      <p:sp>
        <p:nvSpPr>
          <p:cNvPr id="1347" name="การรายงาน (Reporting)"/>
          <p:cNvSpPr txBox="1"/>
          <p:nvPr/>
        </p:nvSpPr>
        <p:spPr>
          <a:xfrm>
            <a:off x="15454972" y="10422903"/>
            <a:ext cx="5495279"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การรายงาน (Reporting)</a:t>
            </a:r>
          </a:p>
        </p:txBody>
      </p:sp>
      <p:sp>
        <p:nvSpPr>
          <p:cNvPr id="1348" name="การงบประมาณ (Budgeting)"/>
          <p:cNvSpPr txBox="1"/>
          <p:nvPr/>
        </p:nvSpPr>
        <p:spPr>
          <a:xfrm>
            <a:off x="15425469" y="12147432"/>
            <a:ext cx="6397804"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การงบประมาณ (Budgeting)</a:t>
            </a:r>
          </a:p>
        </p:txBody>
      </p:sp>
      <p:sp>
        <p:nvSpPr>
          <p:cNvPr id="1349" name="Rectangle"/>
          <p:cNvSpPr/>
          <p:nvPr/>
        </p:nvSpPr>
        <p:spPr>
          <a:xfrm>
            <a:off x="2303568" y="6530371"/>
            <a:ext cx="9395267" cy="1563801"/>
          </a:xfrm>
          <a:prstGeom prst="rect">
            <a:avLst/>
          </a:prstGeom>
          <a:solidFill>
            <a:srgbClr val="DF657F"/>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50" name="Oval 24"/>
          <p:cNvSpPr/>
          <p:nvPr/>
        </p:nvSpPr>
        <p:spPr>
          <a:xfrm>
            <a:off x="1558660" y="6518275"/>
            <a:ext cx="1587993" cy="1587993"/>
          </a:xfrm>
          <a:prstGeom prst="ellipse">
            <a:avLst/>
          </a:prstGeom>
          <a:solidFill>
            <a:srgbClr val="FFFFFF"/>
          </a:solidFill>
          <a:ln w="50800">
            <a:solidFill>
              <a:srgbClr val="DF657F"/>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51" name="Rectangle"/>
          <p:cNvSpPr/>
          <p:nvPr/>
        </p:nvSpPr>
        <p:spPr>
          <a:xfrm>
            <a:off x="2303568" y="8307000"/>
            <a:ext cx="9395267" cy="1563801"/>
          </a:xfrm>
          <a:prstGeom prst="rect">
            <a:avLst/>
          </a:prstGeom>
          <a:solidFill>
            <a:srgbClr val="8C79A7"/>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52" name="Oval 25"/>
          <p:cNvSpPr/>
          <p:nvPr/>
        </p:nvSpPr>
        <p:spPr>
          <a:xfrm>
            <a:off x="1558660" y="8295128"/>
            <a:ext cx="1587993" cy="1587993"/>
          </a:xfrm>
          <a:prstGeom prst="ellipse">
            <a:avLst/>
          </a:prstGeom>
          <a:solidFill>
            <a:srgbClr val="FFFFFF"/>
          </a:solidFill>
          <a:ln w="50800">
            <a:solidFill>
              <a:srgbClr val="8C79A7"/>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53" name="Freeform 851"/>
          <p:cNvSpPr/>
          <p:nvPr/>
        </p:nvSpPr>
        <p:spPr>
          <a:xfrm>
            <a:off x="2016823" y="7027745"/>
            <a:ext cx="655914" cy="752495"/>
          </a:xfrm>
          <a:custGeom>
            <a:avLst/>
            <a:gdLst/>
            <a:ahLst/>
            <a:cxnLst>
              <a:cxn ang="0">
                <a:pos x="wd2" y="hd2"/>
              </a:cxn>
              <a:cxn ang="5400000">
                <a:pos x="wd2" y="hd2"/>
              </a:cxn>
              <a:cxn ang="10800000">
                <a:pos x="wd2" y="hd2"/>
              </a:cxn>
              <a:cxn ang="16200000">
                <a:pos x="wd2" y="hd2"/>
              </a:cxn>
            </a:cxnLst>
            <a:rect l="0" t="0" r="r" b="b"/>
            <a:pathLst>
              <a:path w="21562" h="21600" extrusionOk="0">
                <a:moveTo>
                  <a:pt x="21447" y="17820"/>
                </a:moveTo>
                <a:cubicBezTo>
                  <a:pt x="19302" y="15930"/>
                  <a:pt x="18230" y="13770"/>
                  <a:pt x="18230" y="11340"/>
                </a:cubicBezTo>
                <a:cubicBezTo>
                  <a:pt x="18230" y="7830"/>
                  <a:pt x="18230" y="7830"/>
                  <a:pt x="18230" y="7830"/>
                </a:cubicBezTo>
                <a:cubicBezTo>
                  <a:pt x="18230" y="5130"/>
                  <a:pt x="16238" y="3375"/>
                  <a:pt x="14553" y="2700"/>
                </a:cubicBezTo>
                <a:cubicBezTo>
                  <a:pt x="13940" y="2430"/>
                  <a:pt x="13481" y="2295"/>
                  <a:pt x="12868" y="2160"/>
                </a:cubicBezTo>
                <a:cubicBezTo>
                  <a:pt x="12868" y="2025"/>
                  <a:pt x="12868" y="2025"/>
                  <a:pt x="12868" y="2025"/>
                </a:cubicBezTo>
                <a:cubicBezTo>
                  <a:pt x="12868" y="945"/>
                  <a:pt x="11949" y="0"/>
                  <a:pt x="10723" y="0"/>
                </a:cubicBezTo>
                <a:cubicBezTo>
                  <a:pt x="9498" y="0"/>
                  <a:pt x="8426" y="945"/>
                  <a:pt x="8426" y="2025"/>
                </a:cubicBezTo>
                <a:cubicBezTo>
                  <a:pt x="8426" y="2160"/>
                  <a:pt x="8426" y="2160"/>
                  <a:pt x="8426" y="2160"/>
                </a:cubicBezTo>
                <a:cubicBezTo>
                  <a:pt x="7966" y="2295"/>
                  <a:pt x="7506" y="2430"/>
                  <a:pt x="7047" y="2700"/>
                </a:cubicBezTo>
                <a:cubicBezTo>
                  <a:pt x="5055" y="3510"/>
                  <a:pt x="3064" y="5400"/>
                  <a:pt x="3064" y="7830"/>
                </a:cubicBezTo>
                <a:cubicBezTo>
                  <a:pt x="3064" y="11340"/>
                  <a:pt x="3064" y="11340"/>
                  <a:pt x="3064" y="11340"/>
                </a:cubicBezTo>
                <a:cubicBezTo>
                  <a:pt x="3064" y="13905"/>
                  <a:pt x="2145" y="16065"/>
                  <a:pt x="153" y="17820"/>
                </a:cubicBezTo>
                <a:cubicBezTo>
                  <a:pt x="0" y="17955"/>
                  <a:pt x="0" y="18090"/>
                  <a:pt x="0" y="18225"/>
                </a:cubicBezTo>
                <a:cubicBezTo>
                  <a:pt x="0" y="18360"/>
                  <a:pt x="153" y="18495"/>
                  <a:pt x="306" y="18495"/>
                </a:cubicBezTo>
                <a:cubicBezTo>
                  <a:pt x="4596" y="19035"/>
                  <a:pt x="4596" y="19035"/>
                  <a:pt x="4596" y="19035"/>
                </a:cubicBezTo>
                <a:cubicBezTo>
                  <a:pt x="5362" y="19170"/>
                  <a:pt x="6128" y="19305"/>
                  <a:pt x="6740" y="19440"/>
                </a:cubicBezTo>
                <a:cubicBezTo>
                  <a:pt x="7506" y="20790"/>
                  <a:pt x="9038" y="21600"/>
                  <a:pt x="10723" y="21600"/>
                </a:cubicBezTo>
                <a:cubicBezTo>
                  <a:pt x="12409" y="21600"/>
                  <a:pt x="13940" y="20790"/>
                  <a:pt x="14706" y="19440"/>
                </a:cubicBezTo>
                <a:cubicBezTo>
                  <a:pt x="15472" y="19305"/>
                  <a:pt x="16085" y="19170"/>
                  <a:pt x="17004" y="19035"/>
                </a:cubicBezTo>
                <a:cubicBezTo>
                  <a:pt x="21140" y="18495"/>
                  <a:pt x="21140" y="18495"/>
                  <a:pt x="21140" y="18495"/>
                </a:cubicBezTo>
                <a:cubicBezTo>
                  <a:pt x="21294" y="18495"/>
                  <a:pt x="21447" y="18360"/>
                  <a:pt x="21447" y="18225"/>
                </a:cubicBezTo>
                <a:cubicBezTo>
                  <a:pt x="21600" y="18090"/>
                  <a:pt x="21600" y="17955"/>
                  <a:pt x="21447" y="17820"/>
                </a:cubicBezTo>
                <a:close/>
                <a:moveTo>
                  <a:pt x="9345" y="2025"/>
                </a:moveTo>
                <a:cubicBezTo>
                  <a:pt x="9345" y="1350"/>
                  <a:pt x="9957" y="810"/>
                  <a:pt x="10723" y="810"/>
                </a:cubicBezTo>
                <a:cubicBezTo>
                  <a:pt x="11489" y="810"/>
                  <a:pt x="12102" y="1350"/>
                  <a:pt x="12102" y="2025"/>
                </a:cubicBezTo>
                <a:cubicBezTo>
                  <a:pt x="12102" y="2025"/>
                  <a:pt x="12102" y="2025"/>
                  <a:pt x="12102" y="2025"/>
                </a:cubicBezTo>
                <a:cubicBezTo>
                  <a:pt x="11183" y="1890"/>
                  <a:pt x="10264" y="1890"/>
                  <a:pt x="9345" y="2025"/>
                </a:cubicBezTo>
                <a:close/>
                <a:moveTo>
                  <a:pt x="10723" y="20790"/>
                </a:moveTo>
                <a:cubicBezTo>
                  <a:pt x="9651" y="20790"/>
                  <a:pt x="8579" y="20385"/>
                  <a:pt x="7966" y="19575"/>
                </a:cubicBezTo>
                <a:cubicBezTo>
                  <a:pt x="8885" y="19575"/>
                  <a:pt x="9804" y="19710"/>
                  <a:pt x="10723" y="19710"/>
                </a:cubicBezTo>
                <a:cubicBezTo>
                  <a:pt x="11643" y="19710"/>
                  <a:pt x="12562" y="19575"/>
                  <a:pt x="13634" y="19575"/>
                </a:cubicBezTo>
                <a:cubicBezTo>
                  <a:pt x="13021" y="20385"/>
                  <a:pt x="11949" y="20790"/>
                  <a:pt x="10723" y="20790"/>
                </a:cubicBezTo>
                <a:close/>
                <a:moveTo>
                  <a:pt x="16851" y="18360"/>
                </a:moveTo>
                <a:cubicBezTo>
                  <a:pt x="15932" y="18495"/>
                  <a:pt x="15166" y="18495"/>
                  <a:pt x="14400" y="18630"/>
                </a:cubicBezTo>
                <a:cubicBezTo>
                  <a:pt x="14400" y="18630"/>
                  <a:pt x="14400" y="18630"/>
                  <a:pt x="14400" y="18630"/>
                </a:cubicBezTo>
                <a:cubicBezTo>
                  <a:pt x="14094" y="18630"/>
                  <a:pt x="13787" y="18765"/>
                  <a:pt x="13481" y="18765"/>
                </a:cubicBezTo>
                <a:cubicBezTo>
                  <a:pt x="13481" y="18765"/>
                  <a:pt x="13481" y="18765"/>
                  <a:pt x="13481" y="18765"/>
                </a:cubicBezTo>
                <a:cubicBezTo>
                  <a:pt x="13174" y="18765"/>
                  <a:pt x="12868" y="18765"/>
                  <a:pt x="12562" y="18765"/>
                </a:cubicBezTo>
                <a:cubicBezTo>
                  <a:pt x="12562" y="18765"/>
                  <a:pt x="12562" y="18765"/>
                  <a:pt x="12409" y="18765"/>
                </a:cubicBezTo>
                <a:cubicBezTo>
                  <a:pt x="12255" y="18765"/>
                  <a:pt x="11949" y="18900"/>
                  <a:pt x="11796" y="18900"/>
                </a:cubicBezTo>
                <a:cubicBezTo>
                  <a:pt x="11643" y="18900"/>
                  <a:pt x="11643" y="18900"/>
                  <a:pt x="11643" y="18900"/>
                </a:cubicBezTo>
                <a:cubicBezTo>
                  <a:pt x="11030" y="18900"/>
                  <a:pt x="10570" y="18900"/>
                  <a:pt x="9957" y="18900"/>
                </a:cubicBezTo>
                <a:cubicBezTo>
                  <a:pt x="9957" y="18900"/>
                  <a:pt x="9804" y="18900"/>
                  <a:pt x="9804" y="18900"/>
                </a:cubicBezTo>
                <a:cubicBezTo>
                  <a:pt x="9498" y="18900"/>
                  <a:pt x="9345" y="18765"/>
                  <a:pt x="9038" y="18765"/>
                </a:cubicBezTo>
                <a:cubicBezTo>
                  <a:pt x="9038" y="18765"/>
                  <a:pt x="9038" y="18765"/>
                  <a:pt x="8885" y="18765"/>
                </a:cubicBezTo>
                <a:cubicBezTo>
                  <a:pt x="8732" y="18765"/>
                  <a:pt x="8426" y="18765"/>
                  <a:pt x="8119" y="18765"/>
                </a:cubicBezTo>
                <a:cubicBezTo>
                  <a:pt x="8119" y="18765"/>
                  <a:pt x="8119" y="18765"/>
                  <a:pt x="8119" y="18765"/>
                </a:cubicBezTo>
                <a:cubicBezTo>
                  <a:pt x="7813" y="18765"/>
                  <a:pt x="7506" y="18630"/>
                  <a:pt x="7200" y="18630"/>
                </a:cubicBezTo>
                <a:cubicBezTo>
                  <a:pt x="7200" y="18630"/>
                  <a:pt x="7200" y="18630"/>
                  <a:pt x="7200" y="18630"/>
                </a:cubicBezTo>
                <a:cubicBezTo>
                  <a:pt x="6434" y="18495"/>
                  <a:pt x="5668" y="18495"/>
                  <a:pt x="4749" y="18360"/>
                </a:cubicBezTo>
                <a:cubicBezTo>
                  <a:pt x="1379" y="17820"/>
                  <a:pt x="1379" y="17820"/>
                  <a:pt x="1379" y="17820"/>
                </a:cubicBezTo>
                <a:cubicBezTo>
                  <a:pt x="3064" y="16065"/>
                  <a:pt x="3983" y="13905"/>
                  <a:pt x="3983" y="11340"/>
                </a:cubicBezTo>
                <a:cubicBezTo>
                  <a:pt x="3983" y="7830"/>
                  <a:pt x="3983" y="7830"/>
                  <a:pt x="3983" y="7830"/>
                </a:cubicBezTo>
                <a:cubicBezTo>
                  <a:pt x="3983" y="5670"/>
                  <a:pt x="5668" y="4050"/>
                  <a:pt x="7506" y="3375"/>
                </a:cubicBezTo>
                <a:cubicBezTo>
                  <a:pt x="7966" y="3240"/>
                  <a:pt x="8426" y="2970"/>
                  <a:pt x="9038" y="2970"/>
                </a:cubicBezTo>
                <a:cubicBezTo>
                  <a:pt x="9038" y="2970"/>
                  <a:pt x="9038" y="2970"/>
                  <a:pt x="9038" y="2970"/>
                </a:cubicBezTo>
                <a:cubicBezTo>
                  <a:pt x="10111" y="2700"/>
                  <a:pt x="11336" y="2700"/>
                  <a:pt x="12409" y="2835"/>
                </a:cubicBezTo>
                <a:cubicBezTo>
                  <a:pt x="12409" y="2835"/>
                  <a:pt x="12409" y="2835"/>
                  <a:pt x="12409" y="2835"/>
                </a:cubicBezTo>
                <a:cubicBezTo>
                  <a:pt x="13021" y="2970"/>
                  <a:pt x="13634" y="3105"/>
                  <a:pt x="14094" y="3375"/>
                </a:cubicBezTo>
                <a:cubicBezTo>
                  <a:pt x="15779" y="4050"/>
                  <a:pt x="17464" y="5670"/>
                  <a:pt x="17464" y="7830"/>
                </a:cubicBezTo>
                <a:cubicBezTo>
                  <a:pt x="17464" y="11340"/>
                  <a:pt x="17464" y="11340"/>
                  <a:pt x="17464" y="11340"/>
                </a:cubicBezTo>
                <a:cubicBezTo>
                  <a:pt x="17464" y="13770"/>
                  <a:pt x="18383" y="15930"/>
                  <a:pt x="20221" y="17820"/>
                </a:cubicBezTo>
                <a:lnTo>
                  <a:pt x="16851" y="18360"/>
                </a:lnTo>
                <a:close/>
                <a:moveTo>
                  <a:pt x="13787" y="4995"/>
                </a:moveTo>
                <a:cubicBezTo>
                  <a:pt x="13634" y="5130"/>
                  <a:pt x="13481" y="5265"/>
                  <a:pt x="13174" y="5130"/>
                </a:cubicBezTo>
                <a:cubicBezTo>
                  <a:pt x="11643" y="4590"/>
                  <a:pt x="9804" y="4590"/>
                  <a:pt x="8426" y="5130"/>
                </a:cubicBezTo>
                <a:cubicBezTo>
                  <a:pt x="7660" y="5535"/>
                  <a:pt x="6281" y="6480"/>
                  <a:pt x="6281" y="7830"/>
                </a:cubicBezTo>
                <a:cubicBezTo>
                  <a:pt x="6281" y="8100"/>
                  <a:pt x="5974" y="8235"/>
                  <a:pt x="5821" y="8235"/>
                </a:cubicBezTo>
                <a:cubicBezTo>
                  <a:pt x="5821" y="8235"/>
                  <a:pt x="5821" y="8235"/>
                  <a:pt x="5821" y="8235"/>
                </a:cubicBezTo>
                <a:cubicBezTo>
                  <a:pt x="5515" y="8235"/>
                  <a:pt x="5362" y="8100"/>
                  <a:pt x="5362" y="7830"/>
                </a:cubicBezTo>
                <a:cubicBezTo>
                  <a:pt x="5362" y="6075"/>
                  <a:pt x="7047" y="4860"/>
                  <a:pt x="7966" y="4455"/>
                </a:cubicBezTo>
                <a:cubicBezTo>
                  <a:pt x="9651" y="3780"/>
                  <a:pt x="11796" y="3780"/>
                  <a:pt x="13481" y="4455"/>
                </a:cubicBezTo>
                <a:cubicBezTo>
                  <a:pt x="13787" y="4590"/>
                  <a:pt x="13940" y="4725"/>
                  <a:pt x="13787" y="499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54" name="Freeform 2123"/>
          <p:cNvSpPr/>
          <p:nvPr/>
        </p:nvSpPr>
        <p:spPr>
          <a:xfrm>
            <a:off x="1999977" y="8711522"/>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55" name="Rectangle"/>
          <p:cNvSpPr/>
          <p:nvPr/>
        </p:nvSpPr>
        <p:spPr>
          <a:xfrm>
            <a:off x="2303568" y="10078974"/>
            <a:ext cx="9395267" cy="1563801"/>
          </a:xfrm>
          <a:prstGeom prst="rect">
            <a:avLst/>
          </a:prstGeom>
          <a:solidFill>
            <a:srgbClr val="80A2B6"/>
          </a:solidFill>
          <a:ln w="12700">
            <a:miter lim="400000"/>
          </a:ln>
          <a:effectLst>
            <a:outerShdw blurRad="50800" dist="63500" dir="2700000" rotWithShape="0">
              <a:srgbClr val="000000">
                <a:alpha val="50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56" name="Oval 25"/>
          <p:cNvSpPr/>
          <p:nvPr/>
        </p:nvSpPr>
        <p:spPr>
          <a:xfrm>
            <a:off x="1558660" y="10067102"/>
            <a:ext cx="1587993" cy="1587993"/>
          </a:xfrm>
          <a:prstGeom prst="ellipse">
            <a:avLst/>
          </a:prstGeom>
          <a:solidFill>
            <a:srgbClr val="FFFFFF"/>
          </a:solidFill>
          <a:ln w="50800">
            <a:solidFill>
              <a:srgbClr val="8CBAD7"/>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57" name="Freeform 2123"/>
          <p:cNvSpPr/>
          <p:nvPr/>
        </p:nvSpPr>
        <p:spPr>
          <a:xfrm>
            <a:off x="1999977" y="10483496"/>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58" name="Rectangle"/>
          <p:cNvSpPr/>
          <p:nvPr/>
        </p:nvSpPr>
        <p:spPr>
          <a:xfrm>
            <a:off x="2303568" y="11889089"/>
            <a:ext cx="9395267" cy="1563801"/>
          </a:xfrm>
          <a:prstGeom prst="rect">
            <a:avLst/>
          </a:prstGeom>
          <a:solidFill>
            <a:srgbClr val="614B96"/>
          </a:solidFill>
          <a:ln w="12700">
            <a:miter lim="400000"/>
          </a:ln>
          <a:effectLst>
            <a:outerShdw blurRad="50800" dist="63500" dir="2700000" rotWithShape="0">
              <a:srgbClr val="000000">
                <a:alpha val="50000"/>
              </a:srgbClr>
            </a:outerShdw>
          </a:effectLst>
        </p:spPr>
        <p:txBody>
          <a:bodyPr lIns="0" tIns="0" rIns="0" bIns="0" anchor="ctr"/>
          <a:lstStyle/>
          <a:p>
            <a:pPr algn="l" defTabSz="1828660">
              <a:lnSpc>
                <a:spcPct val="120000"/>
              </a:lnSpc>
              <a:spcBef>
                <a:spcPts val="1200"/>
              </a:spcBef>
              <a:defRPr sz="3600">
                <a:solidFill>
                  <a:srgbClr val="222222"/>
                </a:solidFill>
                <a:latin typeface="Open Sans Regular"/>
                <a:ea typeface="Open Sans Regular"/>
                <a:cs typeface="Open Sans Regular"/>
                <a:sym typeface="Open Sans Regular"/>
              </a:defRPr>
            </a:pPr>
            <a:endParaRPr/>
          </a:p>
        </p:txBody>
      </p:sp>
      <p:sp>
        <p:nvSpPr>
          <p:cNvPr id="1359" name="Oval 25"/>
          <p:cNvSpPr/>
          <p:nvPr/>
        </p:nvSpPr>
        <p:spPr>
          <a:xfrm>
            <a:off x="1558660" y="11877217"/>
            <a:ext cx="1587993" cy="1587993"/>
          </a:xfrm>
          <a:prstGeom prst="ellipse">
            <a:avLst/>
          </a:prstGeom>
          <a:solidFill>
            <a:srgbClr val="FFFFFF"/>
          </a:solidFill>
          <a:ln w="50800">
            <a:solidFill>
              <a:srgbClr val="614B96"/>
            </a:solidFill>
            <a:miter/>
          </a:ln>
        </p:spPr>
        <p:txBody>
          <a:bodyPr lIns="0" tIns="0" rIns="0" bIns="0" anchor="ctr"/>
          <a:lstStyle/>
          <a:p>
            <a:pPr algn="ctr" defTabSz="1828660">
              <a:lnSpc>
                <a:spcPct val="80000"/>
              </a:lnSpc>
              <a:defRPr sz="2800">
                <a:solidFill>
                  <a:srgbClr val="222222"/>
                </a:solidFill>
                <a:latin typeface="Open Sans Regular"/>
                <a:ea typeface="Open Sans Regular"/>
                <a:cs typeface="Open Sans Regular"/>
                <a:sym typeface="Open Sans Regular"/>
              </a:defRPr>
            </a:pPr>
            <a:endParaRPr/>
          </a:p>
        </p:txBody>
      </p:sp>
      <p:sp>
        <p:nvSpPr>
          <p:cNvPr id="1360" name="Freeform 2123"/>
          <p:cNvSpPr/>
          <p:nvPr/>
        </p:nvSpPr>
        <p:spPr>
          <a:xfrm>
            <a:off x="1999977" y="12293611"/>
            <a:ext cx="689607" cy="750325"/>
          </a:xfrm>
          <a:custGeom>
            <a:avLst/>
            <a:gdLst/>
            <a:ahLst/>
            <a:cxnLst>
              <a:cxn ang="0">
                <a:pos x="wd2" y="hd2"/>
              </a:cxn>
              <a:cxn ang="5400000">
                <a:pos x="wd2" y="hd2"/>
              </a:cxn>
              <a:cxn ang="10800000">
                <a:pos x="wd2" y="hd2"/>
              </a:cxn>
              <a:cxn ang="16200000">
                <a:pos x="wd2" y="hd2"/>
              </a:cxn>
            </a:cxnLst>
            <a:rect l="0" t="0" r="r" b="b"/>
            <a:pathLst>
              <a:path w="21600" h="21600" extrusionOk="0">
                <a:moveTo>
                  <a:pt x="10800" y="3240"/>
                </a:moveTo>
                <a:cubicBezTo>
                  <a:pt x="6714" y="3240"/>
                  <a:pt x="3503" y="6210"/>
                  <a:pt x="3503" y="9990"/>
                </a:cubicBezTo>
                <a:cubicBezTo>
                  <a:pt x="3503" y="12825"/>
                  <a:pt x="5400" y="15390"/>
                  <a:pt x="8173" y="16335"/>
                </a:cubicBezTo>
                <a:cubicBezTo>
                  <a:pt x="8173" y="19980"/>
                  <a:pt x="8173" y="19980"/>
                  <a:pt x="8173" y="19980"/>
                </a:cubicBezTo>
                <a:cubicBezTo>
                  <a:pt x="8173" y="20250"/>
                  <a:pt x="8465" y="20385"/>
                  <a:pt x="8611" y="20385"/>
                </a:cubicBezTo>
                <a:cubicBezTo>
                  <a:pt x="9049" y="20385"/>
                  <a:pt x="9049" y="20385"/>
                  <a:pt x="9049" y="20385"/>
                </a:cubicBezTo>
                <a:cubicBezTo>
                  <a:pt x="9049" y="21195"/>
                  <a:pt x="9049" y="21195"/>
                  <a:pt x="9049" y="21195"/>
                </a:cubicBezTo>
                <a:cubicBezTo>
                  <a:pt x="9049" y="21465"/>
                  <a:pt x="9341" y="21600"/>
                  <a:pt x="9486" y="21600"/>
                </a:cubicBezTo>
                <a:cubicBezTo>
                  <a:pt x="12114" y="21600"/>
                  <a:pt x="12114" y="21600"/>
                  <a:pt x="12114" y="21600"/>
                </a:cubicBezTo>
                <a:cubicBezTo>
                  <a:pt x="12405" y="21600"/>
                  <a:pt x="12551" y="21465"/>
                  <a:pt x="12551" y="21195"/>
                </a:cubicBezTo>
                <a:cubicBezTo>
                  <a:pt x="12551" y="20385"/>
                  <a:pt x="12551" y="20385"/>
                  <a:pt x="12551" y="20385"/>
                </a:cubicBezTo>
                <a:cubicBezTo>
                  <a:pt x="12989" y="20385"/>
                  <a:pt x="12989" y="20385"/>
                  <a:pt x="12989" y="20385"/>
                </a:cubicBezTo>
                <a:cubicBezTo>
                  <a:pt x="13281" y="20385"/>
                  <a:pt x="13427" y="20250"/>
                  <a:pt x="13427" y="19980"/>
                </a:cubicBezTo>
                <a:cubicBezTo>
                  <a:pt x="13427" y="16335"/>
                  <a:pt x="13427" y="16335"/>
                  <a:pt x="13427" y="16335"/>
                </a:cubicBezTo>
                <a:cubicBezTo>
                  <a:pt x="16200" y="15390"/>
                  <a:pt x="18097" y="12825"/>
                  <a:pt x="18097" y="9990"/>
                </a:cubicBezTo>
                <a:cubicBezTo>
                  <a:pt x="18097" y="6210"/>
                  <a:pt x="14886" y="3240"/>
                  <a:pt x="10800" y="3240"/>
                </a:cubicBezTo>
                <a:close/>
                <a:moveTo>
                  <a:pt x="12114" y="19575"/>
                </a:moveTo>
                <a:cubicBezTo>
                  <a:pt x="11822" y="19575"/>
                  <a:pt x="11676" y="19845"/>
                  <a:pt x="11676" y="19980"/>
                </a:cubicBezTo>
                <a:cubicBezTo>
                  <a:pt x="11676" y="20790"/>
                  <a:pt x="11676" y="20790"/>
                  <a:pt x="11676" y="20790"/>
                </a:cubicBezTo>
                <a:cubicBezTo>
                  <a:pt x="9924" y="20790"/>
                  <a:pt x="9924" y="20790"/>
                  <a:pt x="9924" y="20790"/>
                </a:cubicBezTo>
                <a:cubicBezTo>
                  <a:pt x="9924" y="19980"/>
                  <a:pt x="9924" y="19980"/>
                  <a:pt x="9924" y="19980"/>
                </a:cubicBezTo>
                <a:cubicBezTo>
                  <a:pt x="9924" y="19845"/>
                  <a:pt x="9778" y="19575"/>
                  <a:pt x="9486" y="19575"/>
                </a:cubicBezTo>
                <a:cubicBezTo>
                  <a:pt x="9049" y="19575"/>
                  <a:pt x="9049" y="19575"/>
                  <a:pt x="9049" y="19575"/>
                </a:cubicBezTo>
                <a:cubicBezTo>
                  <a:pt x="9049" y="17550"/>
                  <a:pt x="9049" y="17550"/>
                  <a:pt x="9049" y="17550"/>
                </a:cubicBezTo>
                <a:cubicBezTo>
                  <a:pt x="12551" y="17550"/>
                  <a:pt x="12551" y="17550"/>
                  <a:pt x="12551" y="17550"/>
                </a:cubicBezTo>
                <a:cubicBezTo>
                  <a:pt x="12551" y="19575"/>
                  <a:pt x="12551" y="19575"/>
                  <a:pt x="12551" y="19575"/>
                </a:cubicBezTo>
                <a:lnTo>
                  <a:pt x="12114" y="19575"/>
                </a:lnTo>
                <a:close/>
                <a:moveTo>
                  <a:pt x="12843" y="15660"/>
                </a:moveTo>
                <a:cubicBezTo>
                  <a:pt x="12697" y="15795"/>
                  <a:pt x="12551" y="15930"/>
                  <a:pt x="12551" y="16065"/>
                </a:cubicBezTo>
                <a:cubicBezTo>
                  <a:pt x="12551" y="16740"/>
                  <a:pt x="12551" y="16740"/>
                  <a:pt x="12551" y="16740"/>
                </a:cubicBezTo>
                <a:cubicBezTo>
                  <a:pt x="9049" y="16740"/>
                  <a:pt x="9049" y="16740"/>
                  <a:pt x="9049" y="16740"/>
                </a:cubicBezTo>
                <a:cubicBezTo>
                  <a:pt x="9049" y="16065"/>
                  <a:pt x="9049" y="16065"/>
                  <a:pt x="9049" y="16065"/>
                </a:cubicBezTo>
                <a:cubicBezTo>
                  <a:pt x="9049" y="15930"/>
                  <a:pt x="8903" y="15795"/>
                  <a:pt x="8757" y="15660"/>
                </a:cubicBezTo>
                <a:cubicBezTo>
                  <a:pt x="6130" y="14850"/>
                  <a:pt x="4378" y="12555"/>
                  <a:pt x="4378" y="9990"/>
                </a:cubicBezTo>
                <a:cubicBezTo>
                  <a:pt x="4378" y="6750"/>
                  <a:pt x="7297" y="4050"/>
                  <a:pt x="10800" y="4050"/>
                </a:cubicBezTo>
                <a:cubicBezTo>
                  <a:pt x="14449" y="4050"/>
                  <a:pt x="17368" y="6750"/>
                  <a:pt x="17368" y="9990"/>
                </a:cubicBezTo>
                <a:cubicBezTo>
                  <a:pt x="17368" y="12555"/>
                  <a:pt x="15470" y="14850"/>
                  <a:pt x="12843" y="15660"/>
                </a:cubicBezTo>
                <a:close/>
                <a:moveTo>
                  <a:pt x="10362" y="2025"/>
                </a:moveTo>
                <a:cubicBezTo>
                  <a:pt x="10362" y="405"/>
                  <a:pt x="10362" y="405"/>
                  <a:pt x="10362" y="405"/>
                </a:cubicBezTo>
                <a:cubicBezTo>
                  <a:pt x="10362" y="135"/>
                  <a:pt x="10508" y="0"/>
                  <a:pt x="10800" y="0"/>
                </a:cubicBezTo>
                <a:cubicBezTo>
                  <a:pt x="11092" y="0"/>
                  <a:pt x="11238" y="135"/>
                  <a:pt x="11238" y="405"/>
                </a:cubicBezTo>
                <a:cubicBezTo>
                  <a:pt x="11238" y="2025"/>
                  <a:pt x="11238" y="2025"/>
                  <a:pt x="11238" y="2025"/>
                </a:cubicBezTo>
                <a:cubicBezTo>
                  <a:pt x="11238" y="2160"/>
                  <a:pt x="11092" y="2430"/>
                  <a:pt x="10800" y="2430"/>
                </a:cubicBezTo>
                <a:cubicBezTo>
                  <a:pt x="10508" y="2430"/>
                  <a:pt x="10362" y="2160"/>
                  <a:pt x="10362" y="2025"/>
                </a:cubicBezTo>
                <a:close/>
                <a:moveTo>
                  <a:pt x="21600" y="9990"/>
                </a:moveTo>
                <a:cubicBezTo>
                  <a:pt x="21600" y="10260"/>
                  <a:pt x="21454" y="10395"/>
                  <a:pt x="21162" y="10395"/>
                </a:cubicBezTo>
                <a:cubicBezTo>
                  <a:pt x="19411" y="10395"/>
                  <a:pt x="19411" y="10395"/>
                  <a:pt x="19411" y="10395"/>
                </a:cubicBezTo>
                <a:cubicBezTo>
                  <a:pt x="19265" y="10395"/>
                  <a:pt x="18973" y="10260"/>
                  <a:pt x="18973" y="9990"/>
                </a:cubicBezTo>
                <a:cubicBezTo>
                  <a:pt x="18973" y="9720"/>
                  <a:pt x="19265" y="9585"/>
                  <a:pt x="19411" y="9585"/>
                </a:cubicBezTo>
                <a:cubicBezTo>
                  <a:pt x="21162" y="9585"/>
                  <a:pt x="21162" y="9585"/>
                  <a:pt x="21162" y="9585"/>
                </a:cubicBezTo>
                <a:cubicBezTo>
                  <a:pt x="21454" y="9585"/>
                  <a:pt x="21600" y="9720"/>
                  <a:pt x="21600" y="9990"/>
                </a:cubicBezTo>
                <a:close/>
                <a:moveTo>
                  <a:pt x="2627" y="9990"/>
                </a:moveTo>
                <a:cubicBezTo>
                  <a:pt x="2627" y="10260"/>
                  <a:pt x="2335" y="10395"/>
                  <a:pt x="2189" y="10395"/>
                </a:cubicBezTo>
                <a:cubicBezTo>
                  <a:pt x="438" y="10395"/>
                  <a:pt x="438" y="10395"/>
                  <a:pt x="438" y="10395"/>
                </a:cubicBezTo>
                <a:cubicBezTo>
                  <a:pt x="146" y="10395"/>
                  <a:pt x="0" y="10260"/>
                  <a:pt x="0" y="9990"/>
                </a:cubicBezTo>
                <a:cubicBezTo>
                  <a:pt x="0" y="9720"/>
                  <a:pt x="146" y="9585"/>
                  <a:pt x="438" y="9585"/>
                </a:cubicBezTo>
                <a:cubicBezTo>
                  <a:pt x="2189" y="9585"/>
                  <a:pt x="2189" y="9585"/>
                  <a:pt x="2189" y="9585"/>
                </a:cubicBezTo>
                <a:cubicBezTo>
                  <a:pt x="2335" y="9585"/>
                  <a:pt x="2627" y="9720"/>
                  <a:pt x="2627" y="9990"/>
                </a:cubicBezTo>
                <a:close/>
                <a:moveTo>
                  <a:pt x="18389" y="2970"/>
                </a:moveTo>
                <a:cubicBezTo>
                  <a:pt x="18681" y="3105"/>
                  <a:pt x="18681" y="3375"/>
                  <a:pt x="18389" y="3510"/>
                </a:cubicBezTo>
                <a:cubicBezTo>
                  <a:pt x="17222" y="4590"/>
                  <a:pt x="17222" y="4590"/>
                  <a:pt x="17222" y="4590"/>
                </a:cubicBezTo>
                <a:cubicBezTo>
                  <a:pt x="17076" y="4725"/>
                  <a:pt x="17076" y="4725"/>
                  <a:pt x="16930" y="4725"/>
                </a:cubicBezTo>
                <a:cubicBezTo>
                  <a:pt x="16784" y="4725"/>
                  <a:pt x="16638" y="4725"/>
                  <a:pt x="16638" y="4590"/>
                </a:cubicBezTo>
                <a:cubicBezTo>
                  <a:pt x="16492" y="4455"/>
                  <a:pt x="16492" y="4185"/>
                  <a:pt x="16638" y="4050"/>
                </a:cubicBezTo>
                <a:cubicBezTo>
                  <a:pt x="17805" y="2970"/>
                  <a:pt x="17805" y="2970"/>
                  <a:pt x="17805" y="2970"/>
                </a:cubicBezTo>
                <a:cubicBezTo>
                  <a:pt x="17951" y="2835"/>
                  <a:pt x="18243" y="2835"/>
                  <a:pt x="18389" y="2970"/>
                </a:cubicBezTo>
                <a:close/>
                <a:moveTo>
                  <a:pt x="4962" y="15390"/>
                </a:moveTo>
                <a:cubicBezTo>
                  <a:pt x="5108" y="15525"/>
                  <a:pt x="5108" y="15795"/>
                  <a:pt x="4962" y="15930"/>
                </a:cubicBezTo>
                <a:cubicBezTo>
                  <a:pt x="3795" y="17010"/>
                  <a:pt x="3795" y="17010"/>
                  <a:pt x="3795" y="17010"/>
                </a:cubicBezTo>
                <a:cubicBezTo>
                  <a:pt x="3649" y="17145"/>
                  <a:pt x="3649" y="17145"/>
                  <a:pt x="3503" y="17145"/>
                </a:cubicBezTo>
                <a:cubicBezTo>
                  <a:pt x="3357" y="17145"/>
                  <a:pt x="3211" y="17145"/>
                  <a:pt x="3211" y="17010"/>
                </a:cubicBezTo>
                <a:cubicBezTo>
                  <a:pt x="3065" y="16875"/>
                  <a:pt x="3065" y="16605"/>
                  <a:pt x="3211" y="16470"/>
                </a:cubicBezTo>
                <a:cubicBezTo>
                  <a:pt x="4378" y="15390"/>
                  <a:pt x="4378" y="15390"/>
                  <a:pt x="4378" y="15390"/>
                </a:cubicBezTo>
                <a:cubicBezTo>
                  <a:pt x="4524" y="15255"/>
                  <a:pt x="4816" y="15255"/>
                  <a:pt x="4962" y="15390"/>
                </a:cubicBezTo>
                <a:close/>
                <a:moveTo>
                  <a:pt x="18389" y="16470"/>
                </a:moveTo>
                <a:cubicBezTo>
                  <a:pt x="18681" y="16605"/>
                  <a:pt x="18681" y="16875"/>
                  <a:pt x="18389" y="17010"/>
                </a:cubicBezTo>
                <a:cubicBezTo>
                  <a:pt x="18389" y="17145"/>
                  <a:pt x="18243" y="17145"/>
                  <a:pt x="18097" y="17145"/>
                </a:cubicBezTo>
                <a:cubicBezTo>
                  <a:pt x="18097" y="17145"/>
                  <a:pt x="17951" y="17145"/>
                  <a:pt x="17805" y="17010"/>
                </a:cubicBezTo>
                <a:cubicBezTo>
                  <a:pt x="16638" y="15930"/>
                  <a:pt x="16638" y="15930"/>
                  <a:pt x="16638" y="15930"/>
                </a:cubicBezTo>
                <a:cubicBezTo>
                  <a:pt x="16492" y="15795"/>
                  <a:pt x="16492" y="15525"/>
                  <a:pt x="16638" y="15390"/>
                </a:cubicBezTo>
                <a:cubicBezTo>
                  <a:pt x="16784" y="15255"/>
                  <a:pt x="17076" y="15255"/>
                  <a:pt x="17222" y="15390"/>
                </a:cubicBezTo>
                <a:lnTo>
                  <a:pt x="18389" y="16470"/>
                </a:lnTo>
                <a:close/>
                <a:moveTo>
                  <a:pt x="3211" y="3510"/>
                </a:moveTo>
                <a:cubicBezTo>
                  <a:pt x="3065" y="3375"/>
                  <a:pt x="3065" y="3105"/>
                  <a:pt x="3211" y="2970"/>
                </a:cubicBezTo>
                <a:cubicBezTo>
                  <a:pt x="3357" y="2835"/>
                  <a:pt x="3649" y="2835"/>
                  <a:pt x="3795" y="2970"/>
                </a:cubicBezTo>
                <a:cubicBezTo>
                  <a:pt x="4962" y="4050"/>
                  <a:pt x="4962" y="4050"/>
                  <a:pt x="4962" y="4050"/>
                </a:cubicBezTo>
                <a:cubicBezTo>
                  <a:pt x="5108" y="4185"/>
                  <a:pt x="5108" y="4455"/>
                  <a:pt x="4962" y="4590"/>
                </a:cubicBezTo>
                <a:cubicBezTo>
                  <a:pt x="4962" y="4725"/>
                  <a:pt x="4816" y="4725"/>
                  <a:pt x="4670" y="4725"/>
                </a:cubicBezTo>
                <a:cubicBezTo>
                  <a:pt x="4524" y="4725"/>
                  <a:pt x="4524" y="4725"/>
                  <a:pt x="4378" y="4590"/>
                </a:cubicBezTo>
                <a:lnTo>
                  <a:pt x="3211" y="3510"/>
                </a:lnTo>
                <a:close/>
                <a:moveTo>
                  <a:pt x="11238" y="5535"/>
                </a:moveTo>
                <a:cubicBezTo>
                  <a:pt x="11238" y="5805"/>
                  <a:pt x="11092" y="5940"/>
                  <a:pt x="10800" y="5940"/>
                </a:cubicBezTo>
                <a:cubicBezTo>
                  <a:pt x="8465" y="5940"/>
                  <a:pt x="6422" y="7830"/>
                  <a:pt x="6422" y="9990"/>
                </a:cubicBezTo>
                <a:cubicBezTo>
                  <a:pt x="6422" y="10260"/>
                  <a:pt x="6276" y="10395"/>
                  <a:pt x="5984" y="10395"/>
                </a:cubicBezTo>
                <a:cubicBezTo>
                  <a:pt x="5838" y="10395"/>
                  <a:pt x="5692" y="10260"/>
                  <a:pt x="5692" y="9990"/>
                </a:cubicBezTo>
                <a:cubicBezTo>
                  <a:pt x="5692" y="7290"/>
                  <a:pt x="7881" y="5265"/>
                  <a:pt x="10800" y="5265"/>
                </a:cubicBezTo>
                <a:cubicBezTo>
                  <a:pt x="11092" y="5265"/>
                  <a:pt x="11238" y="5400"/>
                  <a:pt x="11238" y="5535"/>
                </a:cubicBezTo>
                <a:close/>
              </a:path>
            </a:pathLst>
          </a:custGeom>
          <a:solidFill>
            <a:srgbClr val="222222"/>
          </a:solidFill>
          <a:ln w="12700">
            <a:miter lim="400000"/>
          </a:ln>
        </p:spPr>
        <p:txBody>
          <a:bodyPr lIns="0" tIns="0" rIns="0" bIns="0"/>
          <a:lstStyle/>
          <a:p>
            <a:pPr algn="l" defTabSz="1828660">
              <a:defRPr sz="3600">
                <a:solidFill>
                  <a:srgbClr val="222222"/>
                </a:solidFill>
                <a:latin typeface="Open Sans Regular"/>
                <a:ea typeface="Open Sans Regular"/>
                <a:cs typeface="Open Sans Regular"/>
                <a:sym typeface="Open Sans Regular"/>
              </a:defRPr>
            </a:pPr>
            <a:endParaRPr/>
          </a:p>
        </p:txBody>
      </p:sp>
      <p:sp>
        <p:nvSpPr>
          <p:cNvPr id="1361" name="การบริหารนโยบาย (Policy)"/>
          <p:cNvSpPr txBox="1"/>
          <p:nvPr/>
        </p:nvSpPr>
        <p:spPr>
          <a:xfrm>
            <a:off x="3617522" y="6785157"/>
            <a:ext cx="6299417"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การบริหารนโยบาย (Policy) </a:t>
            </a:r>
          </a:p>
        </p:txBody>
      </p:sp>
      <p:sp>
        <p:nvSpPr>
          <p:cNvPr id="1362" name="การบริหารอำนาจหน้าที่ (Authority)"/>
          <p:cNvSpPr txBox="1"/>
          <p:nvPr/>
        </p:nvSpPr>
        <p:spPr>
          <a:xfrm>
            <a:off x="3607571" y="8601896"/>
            <a:ext cx="7762571" cy="10599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5800" b="1">
                <a:solidFill>
                  <a:srgbClr val="FFFFFF"/>
                </a:solidFill>
              </a:defRPr>
            </a:lvl1pPr>
          </a:lstStyle>
          <a:p>
            <a:r>
              <a:t>การบริหารอำนาจหน้าที่ (Authority) </a:t>
            </a:r>
          </a:p>
        </p:txBody>
      </p:sp>
      <p:sp>
        <p:nvSpPr>
          <p:cNvPr id="1363" name="การบริหารคุณธรรม (Morality)"/>
          <p:cNvSpPr txBox="1"/>
          <p:nvPr/>
        </p:nvSpPr>
        <p:spPr>
          <a:xfrm>
            <a:off x="3649274" y="10337672"/>
            <a:ext cx="6982702"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FFFFFF"/>
                </a:solidFill>
              </a:defRPr>
            </a:lvl1pPr>
          </a:lstStyle>
          <a:p>
            <a:r>
              <a:t>การบริหารคุณธรรม (Morality) </a:t>
            </a:r>
          </a:p>
        </p:txBody>
      </p:sp>
      <p:sp>
        <p:nvSpPr>
          <p:cNvPr id="1364" name="การบริหารที่เกี่ยวข้องกับสังคม (Society)"/>
          <p:cNvSpPr txBox="1"/>
          <p:nvPr/>
        </p:nvSpPr>
        <p:spPr>
          <a:xfrm>
            <a:off x="3430190" y="12260126"/>
            <a:ext cx="8117333" cy="9975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5500" b="1">
                <a:solidFill>
                  <a:srgbClr val="FFFFFF"/>
                </a:solidFill>
              </a:defRPr>
            </a:lvl1pPr>
          </a:lstStyle>
          <a:p>
            <a:r>
              <a:t>การบริหารที่เกี่ยวข้องกับสังคม (Society) </a:t>
            </a:r>
          </a:p>
        </p:txBody>
      </p:sp>
      <p:sp>
        <p:nvSpPr>
          <p:cNvPr id="1365" name="PAMS"/>
          <p:cNvSpPr txBox="1"/>
          <p:nvPr/>
        </p:nvSpPr>
        <p:spPr>
          <a:xfrm>
            <a:off x="5330620" y="4894082"/>
            <a:ext cx="2037589" cy="1543815"/>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2438338">
              <a:lnSpc>
                <a:spcPct val="80000"/>
              </a:lnSpc>
              <a:spcBef>
                <a:spcPts val="4200"/>
              </a:spcBef>
              <a:defRPr sz="8800" b="1">
                <a:solidFill>
                  <a:srgbClr val="FF2A10"/>
                </a:solidFill>
              </a:defRPr>
            </a:lvl1pPr>
          </a:lstStyle>
          <a:p>
            <a:r>
              <a:t>PAMS</a:t>
            </a:r>
          </a:p>
        </p:txBody>
      </p:sp>
      <p:sp>
        <p:nvSpPr>
          <p:cNvPr id="1366" name="กระบวนการบริหาร  (ปัจจัยที่มีส่วนสำคัญต่อการบริหาร)"/>
          <p:cNvSpPr txBox="1"/>
          <p:nvPr/>
        </p:nvSpPr>
        <p:spPr>
          <a:xfrm>
            <a:off x="2774196" y="2373291"/>
            <a:ext cx="7507936" cy="2015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ctr" defTabSz="2438338">
              <a:lnSpc>
                <a:spcPct val="80000"/>
              </a:lnSpc>
              <a:spcBef>
                <a:spcPts val="4200"/>
              </a:spcBef>
              <a:defRPr sz="6400">
                <a:solidFill>
                  <a:srgbClr val="614B96"/>
                </a:solidFill>
              </a:defRPr>
            </a:pPr>
            <a:r>
              <a:t>กระบวนการบริหาร </a:t>
            </a:r>
            <a:br/>
            <a:r>
              <a:t>(ปัจจัยที่มีส่วนสำคัญต่อการบริหาร)</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fill="hold" grpId="1" nodeType="afterEffect">
                                  <p:stCondLst>
                                    <p:cond delay="200"/>
                                  </p:stCondLst>
                                  <p:iterate>
                                    <p:tmAbs val="0"/>
                                  </p:iterate>
                                  <p:childTnLst>
                                    <p:set>
                                      <p:cBhvr>
                                        <p:cTn id="6" fill="hold"/>
                                        <p:tgtEl>
                                          <p:spTgt spid="1330"/>
                                        </p:tgtEl>
                                        <p:attrNameLst>
                                          <p:attrName>style.visibility</p:attrName>
                                        </p:attrNameLst>
                                      </p:cBhvr>
                                      <p:to>
                                        <p:strVal val="visible"/>
                                      </p:to>
                                    </p:set>
                                    <p:animEffect transition="in" filter="fade">
                                      <p:cBhvr>
                                        <p:cTn id="7" dur="500"/>
                                        <p:tgtEl>
                                          <p:spTgt spid="1330"/>
                                        </p:tgtEl>
                                      </p:cBhvr>
                                    </p:animEffect>
                                  </p:childTnLst>
                                </p:cTn>
                              </p:par>
                            </p:childTnLst>
                          </p:cTn>
                        </p:par>
                        <p:par>
                          <p:cTn id="8" fill="hold">
                            <p:stCondLst>
                              <p:cond delay="700"/>
                            </p:stCondLst>
                            <p:childTnLst>
                              <p:par>
                                <p:cTn id="9" presetID="10" presetClass="entr" fill="hold" grpId="2" nodeType="afterEffect">
                                  <p:stCondLst>
                                    <p:cond delay="200"/>
                                  </p:stCondLst>
                                  <p:iterate>
                                    <p:tmAbs val="0"/>
                                  </p:iterate>
                                  <p:childTnLst>
                                    <p:set>
                                      <p:cBhvr>
                                        <p:cTn id="10" fill="hold"/>
                                        <p:tgtEl>
                                          <p:spTgt spid="1332"/>
                                        </p:tgtEl>
                                        <p:attrNameLst>
                                          <p:attrName>style.visibility</p:attrName>
                                        </p:attrNameLst>
                                      </p:cBhvr>
                                      <p:to>
                                        <p:strVal val="visible"/>
                                      </p:to>
                                    </p:set>
                                    <p:animEffect transition="in" filter="fade">
                                      <p:cBhvr>
                                        <p:cTn id="11" dur="500"/>
                                        <p:tgtEl>
                                          <p:spTgt spid="1332"/>
                                        </p:tgtEl>
                                      </p:cBhvr>
                                    </p:animEffect>
                                  </p:childTnLst>
                                </p:cTn>
                              </p:par>
                            </p:childTnLst>
                          </p:cTn>
                        </p:par>
                        <p:par>
                          <p:cTn id="12" fill="hold">
                            <p:stCondLst>
                              <p:cond delay="1400"/>
                            </p:stCondLst>
                            <p:childTnLst>
                              <p:par>
                                <p:cTn id="13" presetID="10" presetClass="entr" fill="hold" grpId="3" nodeType="afterEffect">
                                  <p:stCondLst>
                                    <p:cond delay="200"/>
                                  </p:stCondLst>
                                  <p:iterate>
                                    <p:tmAbs val="0"/>
                                  </p:iterate>
                                  <p:childTnLst>
                                    <p:set>
                                      <p:cBhvr>
                                        <p:cTn id="14" fill="hold"/>
                                        <p:tgtEl>
                                          <p:spTgt spid="1331"/>
                                        </p:tgtEl>
                                        <p:attrNameLst>
                                          <p:attrName>style.visibility</p:attrName>
                                        </p:attrNameLst>
                                      </p:cBhvr>
                                      <p:to>
                                        <p:strVal val="visible"/>
                                      </p:to>
                                    </p:set>
                                    <p:animEffect transition="in" filter="fade">
                                      <p:cBhvr>
                                        <p:cTn id="15" dur="500"/>
                                        <p:tgtEl>
                                          <p:spTgt spid="1331"/>
                                        </p:tgtEl>
                                      </p:cBhvr>
                                    </p:animEffect>
                                  </p:childTnLst>
                                </p:cTn>
                              </p:par>
                            </p:childTnLst>
                          </p:cTn>
                        </p:par>
                        <p:par>
                          <p:cTn id="16" fill="hold">
                            <p:stCondLst>
                              <p:cond delay="2100"/>
                            </p:stCondLst>
                            <p:childTnLst>
                              <p:par>
                                <p:cTn id="17" presetID="10" presetClass="entr" fill="hold" grpId="4" nodeType="afterEffect">
                                  <p:stCondLst>
                                    <p:cond delay="200"/>
                                  </p:stCondLst>
                                  <p:iterate>
                                    <p:tmAbs val="0"/>
                                  </p:iterate>
                                  <p:childTnLst>
                                    <p:set>
                                      <p:cBhvr>
                                        <p:cTn id="18" fill="hold"/>
                                        <p:tgtEl>
                                          <p:spTgt spid="1329"/>
                                        </p:tgtEl>
                                        <p:attrNameLst>
                                          <p:attrName>style.visibility</p:attrName>
                                        </p:attrNameLst>
                                      </p:cBhvr>
                                      <p:to>
                                        <p:strVal val="visible"/>
                                      </p:to>
                                    </p:set>
                                    <p:animEffect transition="in" filter="fade">
                                      <p:cBhvr>
                                        <p:cTn id="19" dur="500"/>
                                        <p:tgtEl>
                                          <p:spTgt spid="1329"/>
                                        </p:tgtEl>
                                      </p:cBhvr>
                                    </p:animEffect>
                                  </p:childTnLst>
                                </p:cTn>
                              </p:par>
                            </p:childTnLst>
                          </p:cTn>
                        </p:par>
                        <p:par>
                          <p:cTn id="20" fill="hold">
                            <p:stCondLst>
                              <p:cond delay="2800"/>
                            </p:stCondLst>
                            <p:childTnLst>
                              <p:par>
                                <p:cTn id="21" presetID="10" presetClass="entr" fill="hold" grpId="5" nodeType="afterEffect">
                                  <p:stCondLst>
                                    <p:cond delay="200"/>
                                  </p:stCondLst>
                                  <p:iterate>
                                    <p:tmAbs val="0"/>
                                  </p:iterate>
                                  <p:childTnLst>
                                    <p:set>
                                      <p:cBhvr>
                                        <p:cTn id="22" fill="hold"/>
                                        <p:tgtEl>
                                          <p:spTgt spid="1333"/>
                                        </p:tgtEl>
                                        <p:attrNameLst>
                                          <p:attrName>style.visibility</p:attrName>
                                        </p:attrNameLst>
                                      </p:cBhvr>
                                      <p:to>
                                        <p:strVal val="visible"/>
                                      </p:to>
                                    </p:set>
                                    <p:animEffect transition="in" filter="fade">
                                      <p:cBhvr>
                                        <p:cTn id="23" dur="500"/>
                                        <p:tgtEl>
                                          <p:spTgt spid="1333"/>
                                        </p:tgtEl>
                                      </p:cBhvr>
                                    </p:animEffect>
                                  </p:childTnLst>
                                </p:cTn>
                              </p:par>
                            </p:childTnLst>
                          </p:cTn>
                        </p:par>
                        <p:par>
                          <p:cTn id="24" fill="hold">
                            <p:stCondLst>
                              <p:cond delay="3500"/>
                            </p:stCondLst>
                            <p:childTnLst>
                              <p:par>
                                <p:cTn id="25" presetID="10" presetClass="entr" fill="hold" grpId="6" nodeType="afterEffect">
                                  <p:stCondLst>
                                    <p:cond delay="200"/>
                                  </p:stCondLst>
                                  <p:iterate>
                                    <p:tmAbs val="0"/>
                                  </p:iterate>
                                  <p:childTnLst>
                                    <p:set>
                                      <p:cBhvr>
                                        <p:cTn id="26" fill="hold"/>
                                        <p:tgtEl>
                                          <p:spTgt spid="1336"/>
                                        </p:tgtEl>
                                        <p:attrNameLst>
                                          <p:attrName>style.visibility</p:attrName>
                                        </p:attrNameLst>
                                      </p:cBhvr>
                                      <p:to>
                                        <p:strVal val="visible"/>
                                      </p:to>
                                    </p:set>
                                    <p:animEffect transition="in" filter="fade">
                                      <p:cBhvr>
                                        <p:cTn id="27" dur="500"/>
                                        <p:tgtEl>
                                          <p:spTgt spid="1336"/>
                                        </p:tgtEl>
                                      </p:cBhvr>
                                    </p:animEffect>
                                  </p:childTnLst>
                                </p:cTn>
                              </p:par>
                            </p:childTnLst>
                          </p:cTn>
                        </p:par>
                        <p:par>
                          <p:cTn id="28" fill="hold">
                            <p:stCondLst>
                              <p:cond delay="4200"/>
                            </p:stCondLst>
                            <p:childTnLst>
                              <p:par>
                                <p:cTn id="29" presetID="10" presetClass="entr" fill="hold" grpId="7" nodeType="afterEffect">
                                  <p:stCondLst>
                                    <p:cond delay="200"/>
                                  </p:stCondLst>
                                  <p:iterate>
                                    <p:tmAbs val="0"/>
                                  </p:iterate>
                                  <p:childTnLst>
                                    <p:set>
                                      <p:cBhvr>
                                        <p:cTn id="30" fill="hold"/>
                                        <p:tgtEl>
                                          <p:spTgt spid="1339"/>
                                        </p:tgtEl>
                                        <p:attrNameLst>
                                          <p:attrName>style.visibility</p:attrName>
                                        </p:attrNameLst>
                                      </p:cBhvr>
                                      <p:to>
                                        <p:strVal val="visible"/>
                                      </p:to>
                                    </p:set>
                                    <p:animEffect transition="in" filter="fade">
                                      <p:cBhvr>
                                        <p:cTn id="31" dur="500"/>
                                        <p:tgtEl>
                                          <p:spTgt spid="1339"/>
                                        </p:tgtEl>
                                      </p:cBhvr>
                                    </p:animEffect>
                                  </p:childTnLst>
                                </p:cTn>
                              </p:par>
                            </p:childTnLst>
                          </p:cTn>
                        </p:par>
                        <p:par>
                          <p:cTn id="32" fill="hold">
                            <p:stCondLst>
                              <p:cond delay="4900"/>
                            </p:stCondLst>
                            <p:childTnLst>
                              <p:par>
                                <p:cTn id="33" presetID="10" presetClass="entr" fill="hold" grpId="8" nodeType="afterEffect">
                                  <p:stCondLst>
                                    <p:cond delay="200"/>
                                  </p:stCondLst>
                                  <p:iterate>
                                    <p:tmAbs val="0"/>
                                  </p:iterate>
                                  <p:childTnLst>
                                    <p:set>
                                      <p:cBhvr>
                                        <p:cTn id="34" fill="hold"/>
                                        <p:tgtEl>
                                          <p:spTgt spid="1353"/>
                                        </p:tgtEl>
                                        <p:attrNameLst>
                                          <p:attrName>style.visibility</p:attrName>
                                        </p:attrNameLst>
                                      </p:cBhvr>
                                      <p:to>
                                        <p:strVal val="visible"/>
                                      </p:to>
                                    </p:set>
                                    <p:animEffect transition="in" filter="fade">
                                      <p:cBhvr>
                                        <p:cTn id="35" dur="500"/>
                                        <p:tgtEl>
                                          <p:spTgt spid="1353"/>
                                        </p:tgtEl>
                                      </p:cBhvr>
                                    </p:animEffect>
                                  </p:childTnLst>
                                </p:cTn>
                              </p:par>
                            </p:childTnLst>
                          </p:cTn>
                        </p:par>
                        <p:par>
                          <p:cTn id="36" fill="hold">
                            <p:stCondLst>
                              <p:cond delay="5600"/>
                            </p:stCondLst>
                            <p:childTnLst>
                              <p:par>
                                <p:cTn id="37" presetID="10" presetClass="entr" fill="hold" grpId="9" nodeType="afterEffect">
                                  <p:stCondLst>
                                    <p:cond delay="200"/>
                                  </p:stCondLst>
                                  <p:iterate>
                                    <p:tmAbs val="0"/>
                                  </p:iterate>
                                  <p:childTnLst>
                                    <p:set>
                                      <p:cBhvr>
                                        <p:cTn id="38" fill="hold"/>
                                        <p:tgtEl>
                                          <p:spTgt spid="1354"/>
                                        </p:tgtEl>
                                        <p:attrNameLst>
                                          <p:attrName>style.visibility</p:attrName>
                                        </p:attrNameLst>
                                      </p:cBhvr>
                                      <p:to>
                                        <p:strVal val="visible"/>
                                      </p:to>
                                    </p:set>
                                    <p:animEffect transition="in" filter="fade">
                                      <p:cBhvr>
                                        <p:cTn id="39" dur="500"/>
                                        <p:tgtEl>
                                          <p:spTgt spid="1354"/>
                                        </p:tgtEl>
                                      </p:cBhvr>
                                    </p:animEffect>
                                  </p:childTnLst>
                                </p:cTn>
                              </p:par>
                            </p:childTnLst>
                          </p:cTn>
                        </p:par>
                        <p:par>
                          <p:cTn id="40" fill="hold">
                            <p:stCondLst>
                              <p:cond delay="6300"/>
                            </p:stCondLst>
                            <p:childTnLst>
                              <p:par>
                                <p:cTn id="41" presetID="10" presetClass="entr" fill="hold" grpId="10" nodeType="afterEffect">
                                  <p:stCondLst>
                                    <p:cond delay="200"/>
                                  </p:stCondLst>
                                  <p:iterate>
                                    <p:tmAbs val="0"/>
                                  </p:iterate>
                                  <p:childTnLst>
                                    <p:set>
                                      <p:cBhvr>
                                        <p:cTn id="42" fill="hold"/>
                                        <p:tgtEl>
                                          <p:spTgt spid="1357"/>
                                        </p:tgtEl>
                                        <p:attrNameLst>
                                          <p:attrName>style.visibility</p:attrName>
                                        </p:attrNameLst>
                                      </p:cBhvr>
                                      <p:to>
                                        <p:strVal val="visible"/>
                                      </p:to>
                                    </p:set>
                                    <p:animEffect transition="in" filter="fade">
                                      <p:cBhvr>
                                        <p:cTn id="43" dur="500"/>
                                        <p:tgtEl>
                                          <p:spTgt spid="1357"/>
                                        </p:tgtEl>
                                      </p:cBhvr>
                                    </p:animEffect>
                                  </p:childTnLst>
                                </p:cTn>
                              </p:par>
                            </p:childTnLst>
                          </p:cTn>
                        </p:par>
                        <p:par>
                          <p:cTn id="44" fill="hold">
                            <p:stCondLst>
                              <p:cond delay="7000"/>
                            </p:stCondLst>
                            <p:childTnLst>
                              <p:par>
                                <p:cTn id="45" presetID="10" presetClass="entr" fill="hold" grpId="11" nodeType="afterEffect">
                                  <p:stCondLst>
                                    <p:cond delay="200"/>
                                  </p:stCondLst>
                                  <p:iterate>
                                    <p:tmAbs val="0"/>
                                  </p:iterate>
                                  <p:childTnLst>
                                    <p:set>
                                      <p:cBhvr>
                                        <p:cTn id="46" fill="hold"/>
                                        <p:tgtEl>
                                          <p:spTgt spid="1360"/>
                                        </p:tgtEl>
                                        <p:attrNameLst>
                                          <p:attrName>style.visibility</p:attrName>
                                        </p:attrNameLst>
                                      </p:cBhvr>
                                      <p:to>
                                        <p:strVal val="visible"/>
                                      </p:to>
                                    </p:set>
                                    <p:animEffect transition="in" filter="fade">
                                      <p:cBhvr>
                                        <p:cTn id="47" dur="500"/>
                                        <p:tgtEl>
                                          <p:spTgt spid="1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9" grpId="4" animBg="1" advAuto="0"/>
      <p:bldP spid="1330" grpId="1" animBg="1" advAuto="0"/>
      <p:bldP spid="1331" grpId="3" animBg="1" advAuto="0"/>
      <p:bldP spid="1332" grpId="2" animBg="1" advAuto="0"/>
      <p:bldP spid="1333" grpId="5" animBg="1" advAuto="0"/>
      <p:bldP spid="1336" grpId="6" animBg="1" advAuto="0"/>
      <p:bldP spid="1339" grpId="7" animBg="1" advAuto="0"/>
      <p:bldP spid="1353" grpId="8" animBg="1" advAuto="0"/>
      <p:bldP spid="1354" grpId="9" animBg="1" advAuto="0"/>
      <p:bldP spid="1357" grpId="10" animBg="1" advAuto="0"/>
      <p:bldP spid="1360" grpId="11"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0" name="ปัจจัยสำคัญของการบริหารงาน 4Ms"/>
          <p:cNvSpPr txBox="1">
            <a:spLocks noGrp="1"/>
          </p:cNvSpPr>
          <p:nvPr>
            <p:ph type="title"/>
          </p:nvPr>
        </p:nvSpPr>
        <p:spPr>
          <a:xfrm>
            <a:off x="1543462" y="2602096"/>
            <a:ext cx="10121175" cy="2279403"/>
          </a:xfrm>
          <a:prstGeom prst="rect">
            <a:avLst/>
          </a:prstGeom>
        </p:spPr>
        <p:txBody>
          <a:bodyPr/>
          <a:lstStyle/>
          <a:p>
            <a:pP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500" b="1">
                <a:solidFill>
                  <a:srgbClr val="5E5E5E"/>
                </a:solidFill>
                <a:latin typeface="TH Sarabun New"/>
                <a:ea typeface="TH Sarabun New"/>
                <a:cs typeface="TH Sarabun New"/>
                <a:sym typeface="TH Sarabun New"/>
              </a:defRPr>
            </a:pPr>
            <a:r>
              <a:t>ปัจจัยสำคัญของการบริหารงาน 4Ms</a:t>
            </a:r>
          </a:p>
          <a:p>
            <a:pP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500" b="1">
                <a:solidFill>
                  <a:srgbClr val="5E5E5E"/>
                </a:solidFill>
                <a:latin typeface="TH Sarabun New"/>
                <a:ea typeface="TH Sarabun New"/>
                <a:cs typeface="TH Sarabun New"/>
                <a:sym typeface="TH Sarabun New"/>
              </a:defRPr>
            </a:pPr>
            <a:endParaRPr sz="1100" b="0">
              <a:latin typeface="Times Roman"/>
              <a:ea typeface="Times Roman"/>
              <a:cs typeface="Times Roman"/>
              <a:sym typeface="Times Roman"/>
            </a:endParaRPr>
          </a:p>
        </p:txBody>
      </p:sp>
      <p:sp>
        <p:nvSpPr>
          <p:cNvPr id="1371" name="1. คน (Man)…"/>
          <p:cNvSpPr txBox="1"/>
          <p:nvPr/>
        </p:nvSpPr>
        <p:spPr>
          <a:xfrm>
            <a:off x="2428461" y="5223386"/>
            <a:ext cx="7061303" cy="46375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l" defTabSz="914400">
              <a:defRPr sz="6800">
                <a:solidFill>
                  <a:srgbClr val="5E5E5E"/>
                </a:solidFill>
              </a:defRPr>
            </a:pPr>
            <a:r>
              <a:t>1. คน (Man)</a:t>
            </a:r>
          </a:p>
          <a:p>
            <a:pPr algn="l" defTabSz="914400">
              <a:defRPr sz="6800">
                <a:solidFill>
                  <a:srgbClr val="5E5E5E"/>
                </a:solidFill>
              </a:defRPr>
            </a:pPr>
            <a:r>
              <a:t>2. เงิน (Money)</a:t>
            </a:r>
          </a:p>
          <a:p>
            <a:pPr algn="l" defTabSz="914400">
              <a:defRPr sz="6800">
                <a:solidFill>
                  <a:srgbClr val="5E5E5E"/>
                </a:solidFill>
              </a:defRPr>
            </a:pPr>
            <a:r>
              <a:t>3. วัสดุสิ่งของ (Materials)</a:t>
            </a:r>
          </a:p>
          <a:p>
            <a:pPr algn="l" defTabSz="914400">
              <a:defRPr sz="6800">
                <a:solidFill>
                  <a:srgbClr val="5E5E5E"/>
                </a:solidFill>
              </a:defRPr>
            </a:pPr>
            <a:r>
              <a:t>4. การจัดการ (Management)</a:t>
            </a:r>
          </a:p>
        </p:txBody>
      </p:sp>
      <p:sp>
        <p:nvSpPr>
          <p:cNvPr id="1372" name="Circle"/>
          <p:cNvSpPr/>
          <p:nvPr/>
        </p:nvSpPr>
        <p:spPr>
          <a:xfrm>
            <a:off x="20438236" y="5623599"/>
            <a:ext cx="2909419" cy="2903504"/>
          </a:xfrm>
          <a:prstGeom prst="ellipse">
            <a:avLst/>
          </a:prstGeom>
          <a:solidFill>
            <a:srgbClr val="80A2B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73" name="Circle"/>
          <p:cNvSpPr/>
          <p:nvPr/>
        </p:nvSpPr>
        <p:spPr>
          <a:xfrm>
            <a:off x="12811125" y="5623599"/>
            <a:ext cx="2909419" cy="2903504"/>
          </a:xfrm>
          <a:prstGeom prst="ellipse">
            <a:avLst/>
          </a:prstGeom>
          <a:solidFill>
            <a:srgbClr val="8C79A7"/>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74" name="Straight Connector 8"/>
          <p:cNvSpPr/>
          <p:nvPr/>
        </p:nvSpPr>
        <p:spPr>
          <a:xfrm flipV="1">
            <a:off x="17934251" y="4456731"/>
            <a:ext cx="1" cy="1829056"/>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375" name="Straight Connector 13"/>
          <p:cNvSpPr/>
          <p:nvPr/>
        </p:nvSpPr>
        <p:spPr>
          <a:xfrm>
            <a:off x="15713056" y="6977770"/>
            <a:ext cx="1336583" cy="1"/>
          </a:xfrm>
          <a:prstGeom prst="line">
            <a:avLst/>
          </a:prstGeom>
          <a:ln w="114300">
            <a:solidFill>
              <a:srgbClr val="614B96"/>
            </a:solidFill>
            <a:miter/>
            <a:head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376" name="Oval"/>
          <p:cNvSpPr/>
          <p:nvPr/>
        </p:nvSpPr>
        <p:spPr>
          <a:xfrm>
            <a:off x="16531394" y="9327012"/>
            <a:ext cx="2868824" cy="2813274"/>
          </a:xfrm>
          <a:prstGeom prst="ellipse">
            <a:avLst/>
          </a:prstGeom>
          <a:solidFill>
            <a:srgbClr val="EFE7E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77" name="Oval"/>
          <p:cNvSpPr/>
          <p:nvPr/>
        </p:nvSpPr>
        <p:spPr>
          <a:xfrm>
            <a:off x="16449178" y="1706973"/>
            <a:ext cx="3033257" cy="2723293"/>
          </a:xfrm>
          <a:prstGeom prst="ellipse">
            <a:avLst/>
          </a:prstGeom>
          <a:solidFill>
            <a:srgbClr val="DDDBE2"/>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78" name="4Ms"/>
          <p:cNvSpPr txBox="1"/>
          <p:nvPr/>
        </p:nvSpPr>
        <p:spPr>
          <a:xfrm>
            <a:off x="17042152" y="6063243"/>
            <a:ext cx="1784198" cy="1829056"/>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ct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0600" b="1">
                <a:solidFill>
                  <a:srgbClr val="FF2A10"/>
                </a:solidFill>
              </a:defRPr>
            </a:lvl1pPr>
          </a:lstStyle>
          <a:p>
            <a:r>
              <a:t>4Ms</a:t>
            </a:r>
          </a:p>
        </p:txBody>
      </p:sp>
      <p:sp>
        <p:nvSpPr>
          <p:cNvPr id="1379" name="Man"/>
          <p:cNvSpPr txBox="1"/>
          <p:nvPr/>
        </p:nvSpPr>
        <p:spPr>
          <a:xfrm>
            <a:off x="17246809" y="1875976"/>
            <a:ext cx="1437996" cy="13575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7700" b="1">
                <a:solidFill>
                  <a:srgbClr val="614B96"/>
                </a:solidFill>
              </a:defRPr>
            </a:lvl1pPr>
          </a:lstStyle>
          <a:p>
            <a:r>
              <a:t>Man</a:t>
            </a:r>
          </a:p>
        </p:txBody>
      </p:sp>
      <p:sp>
        <p:nvSpPr>
          <p:cNvPr id="1380" name="Money"/>
          <p:cNvSpPr txBox="1"/>
          <p:nvPr/>
        </p:nvSpPr>
        <p:spPr>
          <a:xfrm>
            <a:off x="13253200" y="5907872"/>
            <a:ext cx="2025270" cy="12458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7000" b="1">
                <a:solidFill>
                  <a:srgbClr val="DDDBE2"/>
                </a:solidFill>
              </a:defRPr>
            </a:lvl1pPr>
          </a:lstStyle>
          <a:p>
            <a:r>
              <a:t>Money</a:t>
            </a:r>
          </a:p>
        </p:txBody>
      </p:sp>
      <p:sp>
        <p:nvSpPr>
          <p:cNvPr id="1381" name="Materials"/>
          <p:cNvSpPr txBox="1"/>
          <p:nvPr/>
        </p:nvSpPr>
        <p:spPr>
          <a:xfrm>
            <a:off x="20728514" y="6032035"/>
            <a:ext cx="2331404"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DDDBE2"/>
                </a:solidFill>
              </a:defRPr>
            </a:lvl1pPr>
          </a:lstStyle>
          <a:p>
            <a:r>
              <a:t>Materials</a:t>
            </a:r>
          </a:p>
        </p:txBody>
      </p:sp>
      <p:sp>
        <p:nvSpPr>
          <p:cNvPr id="1382" name="Management"/>
          <p:cNvSpPr txBox="1"/>
          <p:nvPr/>
        </p:nvSpPr>
        <p:spPr>
          <a:xfrm>
            <a:off x="16750873" y="9923129"/>
            <a:ext cx="2429867" cy="8112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4400" b="1">
                <a:solidFill>
                  <a:srgbClr val="614B96"/>
                </a:solidFill>
              </a:defRPr>
            </a:lvl1pPr>
          </a:lstStyle>
          <a:p>
            <a:r>
              <a:t>Management</a:t>
            </a:r>
          </a:p>
        </p:txBody>
      </p:sp>
      <p:sp>
        <p:nvSpPr>
          <p:cNvPr id="1383" name="Freeform 1357"/>
          <p:cNvSpPr/>
          <p:nvPr/>
        </p:nvSpPr>
        <p:spPr>
          <a:xfrm>
            <a:off x="21756476" y="7011472"/>
            <a:ext cx="855655" cy="906517"/>
          </a:xfrm>
          <a:custGeom>
            <a:avLst/>
            <a:gdLst/>
            <a:ahLst/>
            <a:cxnLst>
              <a:cxn ang="0">
                <a:pos x="wd2" y="hd2"/>
              </a:cxn>
              <a:cxn ang="5400000">
                <a:pos x="wd2" y="hd2"/>
              </a:cxn>
              <a:cxn ang="10800000">
                <a:pos x="wd2" y="hd2"/>
              </a:cxn>
              <a:cxn ang="16200000">
                <a:pos x="wd2" y="hd2"/>
              </a:cxn>
            </a:cxnLst>
            <a:rect l="0" t="0" r="r" b="b"/>
            <a:pathLst>
              <a:path w="21600" h="21600" extrusionOk="0">
                <a:moveTo>
                  <a:pt x="10800" y="13635"/>
                </a:moveTo>
                <a:cubicBezTo>
                  <a:pt x="12150" y="13635"/>
                  <a:pt x="13365" y="12555"/>
                  <a:pt x="13365" y="11205"/>
                </a:cubicBezTo>
                <a:cubicBezTo>
                  <a:pt x="13365" y="9720"/>
                  <a:pt x="12150" y="8640"/>
                  <a:pt x="10800" y="8640"/>
                </a:cubicBezTo>
                <a:cubicBezTo>
                  <a:pt x="9450" y="8640"/>
                  <a:pt x="8235" y="9720"/>
                  <a:pt x="8235" y="11205"/>
                </a:cubicBezTo>
                <a:cubicBezTo>
                  <a:pt x="8235" y="12555"/>
                  <a:pt x="9450" y="13635"/>
                  <a:pt x="10800" y="13635"/>
                </a:cubicBezTo>
                <a:close/>
                <a:moveTo>
                  <a:pt x="10800" y="9315"/>
                </a:moveTo>
                <a:cubicBezTo>
                  <a:pt x="11745" y="9315"/>
                  <a:pt x="12555" y="10125"/>
                  <a:pt x="12555" y="11205"/>
                </a:cubicBezTo>
                <a:cubicBezTo>
                  <a:pt x="12555" y="12150"/>
                  <a:pt x="11745" y="12960"/>
                  <a:pt x="10800" y="12960"/>
                </a:cubicBezTo>
                <a:cubicBezTo>
                  <a:pt x="9855" y="12960"/>
                  <a:pt x="9045" y="12150"/>
                  <a:pt x="9045" y="11205"/>
                </a:cubicBezTo>
                <a:cubicBezTo>
                  <a:pt x="9045" y="10125"/>
                  <a:pt x="9855" y="9315"/>
                  <a:pt x="10800" y="9315"/>
                </a:cubicBezTo>
                <a:close/>
                <a:moveTo>
                  <a:pt x="10800" y="10800"/>
                </a:moveTo>
                <a:cubicBezTo>
                  <a:pt x="10935" y="10800"/>
                  <a:pt x="11205" y="10935"/>
                  <a:pt x="11205" y="11205"/>
                </a:cubicBezTo>
                <a:cubicBezTo>
                  <a:pt x="11205" y="11340"/>
                  <a:pt x="10935" y="11475"/>
                  <a:pt x="10800" y="11475"/>
                </a:cubicBezTo>
                <a:cubicBezTo>
                  <a:pt x="10530" y="11475"/>
                  <a:pt x="10395" y="11340"/>
                  <a:pt x="10395" y="11205"/>
                </a:cubicBezTo>
                <a:cubicBezTo>
                  <a:pt x="10395" y="10935"/>
                  <a:pt x="10530" y="10800"/>
                  <a:pt x="10800" y="10800"/>
                </a:cubicBezTo>
                <a:close/>
                <a:moveTo>
                  <a:pt x="0" y="0"/>
                </a:moveTo>
                <a:cubicBezTo>
                  <a:pt x="0" y="13905"/>
                  <a:pt x="0" y="13905"/>
                  <a:pt x="0" y="13905"/>
                </a:cubicBezTo>
                <a:cubicBezTo>
                  <a:pt x="0" y="17550"/>
                  <a:pt x="0" y="17550"/>
                  <a:pt x="0" y="17550"/>
                </a:cubicBezTo>
                <a:cubicBezTo>
                  <a:pt x="0" y="20520"/>
                  <a:pt x="0" y="20520"/>
                  <a:pt x="0" y="20520"/>
                </a:cubicBezTo>
                <a:cubicBezTo>
                  <a:pt x="0" y="21600"/>
                  <a:pt x="0" y="21600"/>
                  <a:pt x="0" y="21600"/>
                </a:cubicBezTo>
                <a:cubicBezTo>
                  <a:pt x="810" y="21600"/>
                  <a:pt x="810" y="21600"/>
                  <a:pt x="810" y="21600"/>
                </a:cubicBezTo>
                <a:cubicBezTo>
                  <a:pt x="4860" y="21600"/>
                  <a:pt x="4860" y="21600"/>
                  <a:pt x="4860" y="21600"/>
                </a:cubicBezTo>
                <a:cubicBezTo>
                  <a:pt x="8100" y="21600"/>
                  <a:pt x="8100" y="21600"/>
                  <a:pt x="8100" y="21600"/>
                </a:cubicBezTo>
                <a:cubicBezTo>
                  <a:pt x="13500" y="21600"/>
                  <a:pt x="13500" y="21600"/>
                  <a:pt x="13500" y="21600"/>
                </a:cubicBezTo>
                <a:cubicBezTo>
                  <a:pt x="16740" y="21600"/>
                  <a:pt x="16740" y="21600"/>
                  <a:pt x="16740" y="21600"/>
                </a:cubicBezTo>
                <a:cubicBezTo>
                  <a:pt x="20790" y="21600"/>
                  <a:pt x="20790" y="21600"/>
                  <a:pt x="20790" y="21600"/>
                </a:cubicBezTo>
                <a:cubicBezTo>
                  <a:pt x="21600" y="21600"/>
                  <a:pt x="21600" y="21600"/>
                  <a:pt x="21600" y="21600"/>
                </a:cubicBezTo>
                <a:cubicBezTo>
                  <a:pt x="21600" y="20520"/>
                  <a:pt x="21600" y="20520"/>
                  <a:pt x="21600" y="20520"/>
                </a:cubicBezTo>
                <a:cubicBezTo>
                  <a:pt x="21600" y="17550"/>
                  <a:pt x="21600" y="17550"/>
                  <a:pt x="21600" y="17550"/>
                </a:cubicBezTo>
                <a:cubicBezTo>
                  <a:pt x="21600" y="13905"/>
                  <a:pt x="21600" y="13905"/>
                  <a:pt x="21600" y="13905"/>
                </a:cubicBezTo>
                <a:cubicBezTo>
                  <a:pt x="21600" y="0"/>
                  <a:pt x="21600" y="0"/>
                  <a:pt x="21600" y="0"/>
                </a:cubicBezTo>
                <a:lnTo>
                  <a:pt x="0" y="0"/>
                </a:lnTo>
                <a:close/>
                <a:moveTo>
                  <a:pt x="13500" y="675"/>
                </a:moveTo>
                <a:cubicBezTo>
                  <a:pt x="13365" y="675"/>
                  <a:pt x="13230" y="810"/>
                  <a:pt x="13095" y="945"/>
                </a:cubicBezTo>
                <a:cubicBezTo>
                  <a:pt x="12825" y="2025"/>
                  <a:pt x="12825" y="2025"/>
                  <a:pt x="12825" y="2025"/>
                </a:cubicBezTo>
                <a:cubicBezTo>
                  <a:pt x="12285" y="1890"/>
                  <a:pt x="11745" y="1890"/>
                  <a:pt x="11205" y="1755"/>
                </a:cubicBezTo>
                <a:cubicBezTo>
                  <a:pt x="11205" y="675"/>
                  <a:pt x="11205" y="675"/>
                  <a:pt x="11205" y="675"/>
                </a:cubicBezTo>
                <a:lnTo>
                  <a:pt x="13500" y="675"/>
                </a:lnTo>
                <a:close/>
                <a:moveTo>
                  <a:pt x="10395" y="1755"/>
                </a:moveTo>
                <a:cubicBezTo>
                  <a:pt x="9855" y="1890"/>
                  <a:pt x="9315" y="1890"/>
                  <a:pt x="8775" y="2025"/>
                </a:cubicBezTo>
                <a:cubicBezTo>
                  <a:pt x="8505" y="945"/>
                  <a:pt x="8505" y="945"/>
                  <a:pt x="8505" y="945"/>
                </a:cubicBezTo>
                <a:cubicBezTo>
                  <a:pt x="8370" y="810"/>
                  <a:pt x="8235" y="675"/>
                  <a:pt x="8100" y="675"/>
                </a:cubicBezTo>
                <a:cubicBezTo>
                  <a:pt x="10395" y="675"/>
                  <a:pt x="10395" y="675"/>
                  <a:pt x="10395" y="675"/>
                </a:cubicBezTo>
                <a:lnTo>
                  <a:pt x="10395" y="1755"/>
                </a:lnTo>
                <a:close/>
                <a:moveTo>
                  <a:pt x="8100" y="675"/>
                </a:moveTo>
                <a:cubicBezTo>
                  <a:pt x="8100" y="675"/>
                  <a:pt x="8100" y="675"/>
                  <a:pt x="7965" y="675"/>
                </a:cubicBezTo>
                <a:cubicBezTo>
                  <a:pt x="7830" y="810"/>
                  <a:pt x="7695" y="945"/>
                  <a:pt x="7695" y="1215"/>
                </a:cubicBezTo>
                <a:cubicBezTo>
                  <a:pt x="8100" y="2295"/>
                  <a:pt x="8100" y="2295"/>
                  <a:pt x="8100" y="2295"/>
                </a:cubicBezTo>
                <a:cubicBezTo>
                  <a:pt x="7425" y="2430"/>
                  <a:pt x="7020" y="2700"/>
                  <a:pt x="6480" y="2970"/>
                </a:cubicBezTo>
                <a:cubicBezTo>
                  <a:pt x="5940" y="1890"/>
                  <a:pt x="5940" y="1890"/>
                  <a:pt x="5940" y="1890"/>
                </a:cubicBezTo>
                <a:cubicBezTo>
                  <a:pt x="5805" y="1755"/>
                  <a:pt x="5535" y="1755"/>
                  <a:pt x="5400" y="1755"/>
                </a:cubicBezTo>
                <a:cubicBezTo>
                  <a:pt x="5265" y="1890"/>
                  <a:pt x="5130" y="2160"/>
                  <a:pt x="5265" y="2295"/>
                </a:cubicBezTo>
                <a:cubicBezTo>
                  <a:pt x="5805" y="3240"/>
                  <a:pt x="5805" y="3240"/>
                  <a:pt x="5805" y="3240"/>
                </a:cubicBezTo>
                <a:cubicBezTo>
                  <a:pt x="5400" y="3645"/>
                  <a:pt x="4860" y="3915"/>
                  <a:pt x="4455" y="4320"/>
                </a:cubicBezTo>
                <a:cubicBezTo>
                  <a:pt x="3645" y="3510"/>
                  <a:pt x="3645" y="3510"/>
                  <a:pt x="3645" y="3510"/>
                </a:cubicBezTo>
                <a:cubicBezTo>
                  <a:pt x="3510" y="3375"/>
                  <a:pt x="3240" y="3375"/>
                  <a:pt x="3105" y="3510"/>
                </a:cubicBezTo>
                <a:cubicBezTo>
                  <a:pt x="2970" y="3645"/>
                  <a:pt x="2970" y="3915"/>
                  <a:pt x="3105" y="4050"/>
                </a:cubicBezTo>
                <a:cubicBezTo>
                  <a:pt x="3915" y="4860"/>
                  <a:pt x="3915" y="4860"/>
                  <a:pt x="3915" y="4860"/>
                </a:cubicBezTo>
                <a:cubicBezTo>
                  <a:pt x="3645" y="5265"/>
                  <a:pt x="3240" y="5670"/>
                  <a:pt x="2970" y="6210"/>
                </a:cubicBezTo>
                <a:cubicBezTo>
                  <a:pt x="1890" y="5670"/>
                  <a:pt x="1890" y="5670"/>
                  <a:pt x="1890" y="5670"/>
                </a:cubicBezTo>
                <a:cubicBezTo>
                  <a:pt x="1755" y="5535"/>
                  <a:pt x="1485" y="5535"/>
                  <a:pt x="1485" y="5805"/>
                </a:cubicBezTo>
                <a:cubicBezTo>
                  <a:pt x="1350" y="5940"/>
                  <a:pt x="1350" y="6210"/>
                  <a:pt x="1620" y="6210"/>
                </a:cubicBezTo>
                <a:cubicBezTo>
                  <a:pt x="2565" y="6750"/>
                  <a:pt x="2565" y="6750"/>
                  <a:pt x="2565" y="6750"/>
                </a:cubicBezTo>
                <a:cubicBezTo>
                  <a:pt x="2295" y="7290"/>
                  <a:pt x="2160" y="7695"/>
                  <a:pt x="1890" y="8235"/>
                </a:cubicBezTo>
                <a:cubicBezTo>
                  <a:pt x="1890" y="8235"/>
                  <a:pt x="1890" y="8235"/>
                  <a:pt x="1890" y="8235"/>
                </a:cubicBezTo>
                <a:cubicBezTo>
                  <a:pt x="1890" y="8235"/>
                  <a:pt x="1890" y="8370"/>
                  <a:pt x="1890" y="8370"/>
                </a:cubicBezTo>
                <a:cubicBezTo>
                  <a:pt x="1755" y="8640"/>
                  <a:pt x="1755" y="8910"/>
                  <a:pt x="1620" y="9180"/>
                </a:cubicBezTo>
                <a:cubicBezTo>
                  <a:pt x="1620" y="9315"/>
                  <a:pt x="1755" y="9585"/>
                  <a:pt x="1890" y="9585"/>
                </a:cubicBezTo>
                <a:cubicBezTo>
                  <a:pt x="2160" y="9585"/>
                  <a:pt x="2295" y="9585"/>
                  <a:pt x="2295" y="9315"/>
                </a:cubicBezTo>
                <a:cubicBezTo>
                  <a:pt x="2430" y="9180"/>
                  <a:pt x="2430" y="9045"/>
                  <a:pt x="2430" y="8775"/>
                </a:cubicBezTo>
                <a:cubicBezTo>
                  <a:pt x="7290" y="10395"/>
                  <a:pt x="7290" y="10395"/>
                  <a:pt x="7290" y="10395"/>
                </a:cubicBezTo>
                <a:cubicBezTo>
                  <a:pt x="7290" y="10395"/>
                  <a:pt x="7290" y="10395"/>
                  <a:pt x="7425" y="10395"/>
                </a:cubicBezTo>
                <a:cubicBezTo>
                  <a:pt x="7560" y="10395"/>
                  <a:pt x="7695" y="10260"/>
                  <a:pt x="7695" y="10125"/>
                </a:cubicBezTo>
                <a:cubicBezTo>
                  <a:pt x="7830" y="9990"/>
                  <a:pt x="7695" y="9720"/>
                  <a:pt x="7425" y="9720"/>
                </a:cubicBezTo>
                <a:cubicBezTo>
                  <a:pt x="2700" y="8100"/>
                  <a:pt x="2700" y="8100"/>
                  <a:pt x="2700" y="8100"/>
                </a:cubicBezTo>
                <a:cubicBezTo>
                  <a:pt x="3915" y="4995"/>
                  <a:pt x="7020" y="2700"/>
                  <a:pt x="10395" y="2565"/>
                </a:cubicBezTo>
                <a:cubicBezTo>
                  <a:pt x="10395" y="7560"/>
                  <a:pt x="10395" y="7560"/>
                  <a:pt x="10395" y="7560"/>
                </a:cubicBezTo>
                <a:cubicBezTo>
                  <a:pt x="10395" y="7695"/>
                  <a:pt x="10665" y="7965"/>
                  <a:pt x="10800" y="7965"/>
                </a:cubicBezTo>
                <a:cubicBezTo>
                  <a:pt x="10935" y="7965"/>
                  <a:pt x="11205" y="7695"/>
                  <a:pt x="11205" y="7560"/>
                </a:cubicBezTo>
                <a:cubicBezTo>
                  <a:pt x="11205" y="2565"/>
                  <a:pt x="11205" y="2565"/>
                  <a:pt x="11205" y="2565"/>
                </a:cubicBezTo>
                <a:cubicBezTo>
                  <a:pt x="14580" y="2700"/>
                  <a:pt x="17685" y="4995"/>
                  <a:pt x="18900" y="8100"/>
                </a:cubicBezTo>
                <a:cubicBezTo>
                  <a:pt x="14175" y="9720"/>
                  <a:pt x="14175" y="9720"/>
                  <a:pt x="14175" y="9720"/>
                </a:cubicBezTo>
                <a:cubicBezTo>
                  <a:pt x="13905" y="9720"/>
                  <a:pt x="13770" y="9990"/>
                  <a:pt x="13905" y="10125"/>
                </a:cubicBezTo>
                <a:cubicBezTo>
                  <a:pt x="13905" y="10260"/>
                  <a:pt x="14040" y="10395"/>
                  <a:pt x="14175" y="10395"/>
                </a:cubicBezTo>
                <a:cubicBezTo>
                  <a:pt x="14310" y="10395"/>
                  <a:pt x="14310" y="10395"/>
                  <a:pt x="14310" y="10395"/>
                </a:cubicBezTo>
                <a:cubicBezTo>
                  <a:pt x="19170" y="8775"/>
                  <a:pt x="19170" y="8775"/>
                  <a:pt x="19170" y="8775"/>
                </a:cubicBezTo>
                <a:cubicBezTo>
                  <a:pt x="19170" y="9045"/>
                  <a:pt x="19170" y="9180"/>
                  <a:pt x="19305" y="9315"/>
                </a:cubicBezTo>
                <a:cubicBezTo>
                  <a:pt x="19305" y="9450"/>
                  <a:pt x="19440" y="9585"/>
                  <a:pt x="19575" y="9585"/>
                </a:cubicBezTo>
                <a:cubicBezTo>
                  <a:pt x="19575" y="9585"/>
                  <a:pt x="19710" y="9585"/>
                  <a:pt x="19710" y="9585"/>
                </a:cubicBezTo>
                <a:cubicBezTo>
                  <a:pt x="19845" y="9585"/>
                  <a:pt x="19980" y="9315"/>
                  <a:pt x="19980" y="9180"/>
                </a:cubicBezTo>
                <a:cubicBezTo>
                  <a:pt x="19845" y="8910"/>
                  <a:pt x="19845" y="8640"/>
                  <a:pt x="19710" y="8235"/>
                </a:cubicBezTo>
                <a:cubicBezTo>
                  <a:pt x="19710" y="8235"/>
                  <a:pt x="19710" y="8235"/>
                  <a:pt x="19710" y="8235"/>
                </a:cubicBezTo>
                <a:cubicBezTo>
                  <a:pt x="19710" y="8235"/>
                  <a:pt x="19710" y="8235"/>
                  <a:pt x="19710" y="8235"/>
                </a:cubicBezTo>
                <a:cubicBezTo>
                  <a:pt x="19575" y="7695"/>
                  <a:pt x="19305" y="7290"/>
                  <a:pt x="19035" y="6750"/>
                </a:cubicBezTo>
                <a:cubicBezTo>
                  <a:pt x="19980" y="6210"/>
                  <a:pt x="19980" y="6210"/>
                  <a:pt x="19980" y="6210"/>
                </a:cubicBezTo>
                <a:cubicBezTo>
                  <a:pt x="20250" y="6210"/>
                  <a:pt x="20250" y="5940"/>
                  <a:pt x="20115" y="5805"/>
                </a:cubicBezTo>
                <a:cubicBezTo>
                  <a:pt x="20115" y="5535"/>
                  <a:pt x="19845" y="5535"/>
                  <a:pt x="19710" y="5670"/>
                </a:cubicBezTo>
                <a:cubicBezTo>
                  <a:pt x="18630" y="6210"/>
                  <a:pt x="18630" y="6210"/>
                  <a:pt x="18630" y="6210"/>
                </a:cubicBezTo>
                <a:cubicBezTo>
                  <a:pt x="18360" y="5670"/>
                  <a:pt x="17955" y="5265"/>
                  <a:pt x="17685" y="4860"/>
                </a:cubicBezTo>
                <a:cubicBezTo>
                  <a:pt x="18495" y="4050"/>
                  <a:pt x="18495" y="4050"/>
                  <a:pt x="18495" y="4050"/>
                </a:cubicBezTo>
                <a:cubicBezTo>
                  <a:pt x="18630" y="3915"/>
                  <a:pt x="18630" y="3645"/>
                  <a:pt x="18495" y="3510"/>
                </a:cubicBezTo>
                <a:cubicBezTo>
                  <a:pt x="18225" y="3375"/>
                  <a:pt x="18090" y="3375"/>
                  <a:pt x="17955" y="3510"/>
                </a:cubicBezTo>
                <a:cubicBezTo>
                  <a:pt x="17145" y="4320"/>
                  <a:pt x="17145" y="4320"/>
                  <a:pt x="17145" y="4320"/>
                </a:cubicBezTo>
                <a:cubicBezTo>
                  <a:pt x="16740" y="3915"/>
                  <a:pt x="16200" y="3645"/>
                  <a:pt x="15795" y="3240"/>
                </a:cubicBezTo>
                <a:cubicBezTo>
                  <a:pt x="16335" y="2295"/>
                  <a:pt x="16335" y="2295"/>
                  <a:pt x="16335" y="2295"/>
                </a:cubicBezTo>
                <a:cubicBezTo>
                  <a:pt x="16470" y="2160"/>
                  <a:pt x="16335" y="1890"/>
                  <a:pt x="16200" y="1755"/>
                </a:cubicBezTo>
                <a:cubicBezTo>
                  <a:pt x="16065" y="1755"/>
                  <a:pt x="15795" y="1755"/>
                  <a:pt x="15660" y="1890"/>
                </a:cubicBezTo>
                <a:cubicBezTo>
                  <a:pt x="15120" y="2970"/>
                  <a:pt x="15120" y="2970"/>
                  <a:pt x="15120" y="2970"/>
                </a:cubicBezTo>
                <a:cubicBezTo>
                  <a:pt x="14580" y="2700"/>
                  <a:pt x="14040" y="2430"/>
                  <a:pt x="13500" y="2295"/>
                </a:cubicBezTo>
                <a:cubicBezTo>
                  <a:pt x="13905" y="1215"/>
                  <a:pt x="13905" y="1215"/>
                  <a:pt x="13905" y="1215"/>
                </a:cubicBezTo>
                <a:cubicBezTo>
                  <a:pt x="13905" y="945"/>
                  <a:pt x="13770" y="810"/>
                  <a:pt x="13635" y="675"/>
                </a:cubicBezTo>
                <a:cubicBezTo>
                  <a:pt x="13500" y="675"/>
                  <a:pt x="13500" y="675"/>
                  <a:pt x="13500" y="675"/>
                </a:cubicBezTo>
                <a:cubicBezTo>
                  <a:pt x="20925" y="675"/>
                  <a:pt x="20925" y="675"/>
                  <a:pt x="20925" y="675"/>
                </a:cubicBezTo>
                <a:cubicBezTo>
                  <a:pt x="20925" y="13770"/>
                  <a:pt x="20925" y="13770"/>
                  <a:pt x="20925" y="13770"/>
                </a:cubicBezTo>
                <a:cubicBezTo>
                  <a:pt x="20385" y="13635"/>
                  <a:pt x="20115" y="13230"/>
                  <a:pt x="19980" y="12690"/>
                </a:cubicBezTo>
                <a:cubicBezTo>
                  <a:pt x="19845" y="11475"/>
                  <a:pt x="19845" y="11475"/>
                  <a:pt x="19845" y="11475"/>
                </a:cubicBezTo>
                <a:cubicBezTo>
                  <a:pt x="17550" y="11475"/>
                  <a:pt x="17550" y="11475"/>
                  <a:pt x="17550" y="11475"/>
                </a:cubicBezTo>
                <a:cubicBezTo>
                  <a:pt x="17280" y="12960"/>
                  <a:pt x="17280" y="12960"/>
                  <a:pt x="17280" y="12960"/>
                </a:cubicBezTo>
                <a:cubicBezTo>
                  <a:pt x="17280" y="13365"/>
                  <a:pt x="16875" y="13770"/>
                  <a:pt x="16470" y="13905"/>
                </a:cubicBezTo>
                <a:cubicBezTo>
                  <a:pt x="16065" y="14040"/>
                  <a:pt x="15525" y="14040"/>
                  <a:pt x="15120" y="13770"/>
                </a:cubicBezTo>
                <a:cubicBezTo>
                  <a:pt x="14040" y="12960"/>
                  <a:pt x="14040" y="12960"/>
                  <a:pt x="14040" y="12960"/>
                </a:cubicBezTo>
                <a:cubicBezTo>
                  <a:pt x="12420" y="14580"/>
                  <a:pt x="12420" y="14580"/>
                  <a:pt x="12420" y="14580"/>
                </a:cubicBezTo>
                <a:cubicBezTo>
                  <a:pt x="13095" y="15525"/>
                  <a:pt x="13095" y="15525"/>
                  <a:pt x="13095" y="15525"/>
                </a:cubicBezTo>
                <a:cubicBezTo>
                  <a:pt x="13365" y="15930"/>
                  <a:pt x="13500" y="16470"/>
                  <a:pt x="13365" y="16875"/>
                </a:cubicBezTo>
                <a:cubicBezTo>
                  <a:pt x="13095" y="17280"/>
                  <a:pt x="12825" y="17685"/>
                  <a:pt x="12285" y="17685"/>
                </a:cubicBezTo>
                <a:cubicBezTo>
                  <a:pt x="11205" y="17955"/>
                  <a:pt x="11205" y="17955"/>
                  <a:pt x="11205" y="17955"/>
                </a:cubicBezTo>
                <a:cubicBezTo>
                  <a:pt x="11205" y="20115"/>
                  <a:pt x="11205" y="20115"/>
                  <a:pt x="11205" y="20115"/>
                </a:cubicBezTo>
                <a:cubicBezTo>
                  <a:pt x="12285" y="20385"/>
                  <a:pt x="12285" y="20385"/>
                  <a:pt x="12285" y="20385"/>
                </a:cubicBezTo>
                <a:cubicBezTo>
                  <a:pt x="12690" y="20385"/>
                  <a:pt x="13095" y="20655"/>
                  <a:pt x="13230" y="20925"/>
                </a:cubicBezTo>
                <a:cubicBezTo>
                  <a:pt x="8370" y="20925"/>
                  <a:pt x="8370" y="20925"/>
                  <a:pt x="8370" y="20925"/>
                </a:cubicBezTo>
                <a:cubicBezTo>
                  <a:pt x="8505" y="20655"/>
                  <a:pt x="8910" y="20385"/>
                  <a:pt x="9315" y="20385"/>
                </a:cubicBezTo>
                <a:cubicBezTo>
                  <a:pt x="10395" y="20115"/>
                  <a:pt x="10395" y="20115"/>
                  <a:pt x="10395" y="20115"/>
                </a:cubicBezTo>
                <a:cubicBezTo>
                  <a:pt x="10395" y="17955"/>
                  <a:pt x="10395" y="17955"/>
                  <a:pt x="10395" y="17955"/>
                </a:cubicBezTo>
                <a:cubicBezTo>
                  <a:pt x="9315" y="17685"/>
                  <a:pt x="9315" y="17685"/>
                  <a:pt x="9315" y="17685"/>
                </a:cubicBezTo>
                <a:cubicBezTo>
                  <a:pt x="8775" y="17685"/>
                  <a:pt x="8505" y="17280"/>
                  <a:pt x="8235" y="16875"/>
                </a:cubicBezTo>
                <a:cubicBezTo>
                  <a:pt x="8100" y="16470"/>
                  <a:pt x="8235" y="15930"/>
                  <a:pt x="8505" y="15525"/>
                </a:cubicBezTo>
                <a:cubicBezTo>
                  <a:pt x="9180" y="14580"/>
                  <a:pt x="9180" y="14580"/>
                  <a:pt x="9180" y="14580"/>
                </a:cubicBezTo>
                <a:cubicBezTo>
                  <a:pt x="7560" y="12960"/>
                  <a:pt x="7560" y="12960"/>
                  <a:pt x="7560" y="12960"/>
                </a:cubicBezTo>
                <a:cubicBezTo>
                  <a:pt x="6480" y="13770"/>
                  <a:pt x="6480" y="13770"/>
                  <a:pt x="6480" y="13770"/>
                </a:cubicBezTo>
                <a:cubicBezTo>
                  <a:pt x="6075" y="14040"/>
                  <a:pt x="5535" y="14040"/>
                  <a:pt x="5130" y="13905"/>
                </a:cubicBezTo>
                <a:cubicBezTo>
                  <a:pt x="4725" y="13770"/>
                  <a:pt x="4455" y="13365"/>
                  <a:pt x="4320" y="12960"/>
                </a:cubicBezTo>
                <a:cubicBezTo>
                  <a:pt x="4050" y="11475"/>
                  <a:pt x="4050" y="11475"/>
                  <a:pt x="4050" y="11475"/>
                </a:cubicBezTo>
                <a:cubicBezTo>
                  <a:pt x="1755" y="11475"/>
                  <a:pt x="1755" y="11475"/>
                  <a:pt x="1755" y="11475"/>
                </a:cubicBezTo>
                <a:cubicBezTo>
                  <a:pt x="1620" y="12690"/>
                  <a:pt x="1620" y="12690"/>
                  <a:pt x="1620" y="12690"/>
                </a:cubicBezTo>
                <a:cubicBezTo>
                  <a:pt x="1485" y="13230"/>
                  <a:pt x="1215" y="13635"/>
                  <a:pt x="675" y="13770"/>
                </a:cubicBezTo>
                <a:cubicBezTo>
                  <a:pt x="675" y="675"/>
                  <a:pt x="675" y="675"/>
                  <a:pt x="675" y="675"/>
                </a:cubicBezTo>
                <a:lnTo>
                  <a:pt x="8100" y="675"/>
                </a:lnTo>
                <a:close/>
                <a:moveTo>
                  <a:pt x="1080" y="20925"/>
                </a:moveTo>
                <a:cubicBezTo>
                  <a:pt x="945" y="20790"/>
                  <a:pt x="810" y="20520"/>
                  <a:pt x="675" y="20385"/>
                </a:cubicBezTo>
                <a:cubicBezTo>
                  <a:pt x="675" y="17820"/>
                  <a:pt x="675" y="17820"/>
                  <a:pt x="675" y="17820"/>
                </a:cubicBezTo>
                <a:cubicBezTo>
                  <a:pt x="1215" y="17010"/>
                  <a:pt x="2025" y="16605"/>
                  <a:pt x="2835" y="16605"/>
                </a:cubicBezTo>
                <a:cubicBezTo>
                  <a:pt x="4320" y="16605"/>
                  <a:pt x="5400" y="17685"/>
                  <a:pt x="5400" y="19035"/>
                </a:cubicBezTo>
                <a:cubicBezTo>
                  <a:pt x="5400" y="19710"/>
                  <a:pt x="5130" y="20385"/>
                  <a:pt x="4590" y="20925"/>
                </a:cubicBezTo>
                <a:lnTo>
                  <a:pt x="1080" y="20925"/>
                </a:lnTo>
                <a:close/>
                <a:moveTo>
                  <a:pt x="5535" y="20925"/>
                </a:moveTo>
                <a:cubicBezTo>
                  <a:pt x="5940" y="20385"/>
                  <a:pt x="6075" y="19710"/>
                  <a:pt x="6075" y="19035"/>
                </a:cubicBezTo>
                <a:cubicBezTo>
                  <a:pt x="6075" y="17280"/>
                  <a:pt x="4725" y="15795"/>
                  <a:pt x="2835" y="15795"/>
                </a:cubicBezTo>
                <a:cubicBezTo>
                  <a:pt x="2025" y="15795"/>
                  <a:pt x="1350" y="16200"/>
                  <a:pt x="675" y="16740"/>
                </a:cubicBezTo>
                <a:cubicBezTo>
                  <a:pt x="675" y="14580"/>
                  <a:pt x="675" y="14580"/>
                  <a:pt x="675" y="14580"/>
                </a:cubicBezTo>
                <a:cubicBezTo>
                  <a:pt x="1620" y="14310"/>
                  <a:pt x="2160" y="13635"/>
                  <a:pt x="2295" y="12825"/>
                </a:cubicBezTo>
                <a:cubicBezTo>
                  <a:pt x="2430" y="12285"/>
                  <a:pt x="2430" y="12285"/>
                  <a:pt x="2430" y="12285"/>
                </a:cubicBezTo>
                <a:cubicBezTo>
                  <a:pt x="3375" y="12285"/>
                  <a:pt x="3375" y="12285"/>
                  <a:pt x="3375" y="12285"/>
                </a:cubicBezTo>
                <a:cubicBezTo>
                  <a:pt x="3645" y="13095"/>
                  <a:pt x="3645" y="13095"/>
                  <a:pt x="3645" y="13095"/>
                </a:cubicBezTo>
                <a:cubicBezTo>
                  <a:pt x="3780" y="13770"/>
                  <a:pt x="4185" y="14310"/>
                  <a:pt x="4860" y="14580"/>
                </a:cubicBezTo>
                <a:cubicBezTo>
                  <a:pt x="5535" y="14850"/>
                  <a:pt x="6210" y="14715"/>
                  <a:pt x="6885" y="14445"/>
                </a:cubicBezTo>
                <a:cubicBezTo>
                  <a:pt x="7560" y="13905"/>
                  <a:pt x="7560" y="13905"/>
                  <a:pt x="7560" y="13905"/>
                </a:cubicBezTo>
                <a:cubicBezTo>
                  <a:pt x="8235" y="14580"/>
                  <a:pt x="8235" y="14580"/>
                  <a:pt x="8235" y="14580"/>
                </a:cubicBezTo>
                <a:cubicBezTo>
                  <a:pt x="7830" y="15120"/>
                  <a:pt x="7830" y="15120"/>
                  <a:pt x="7830" y="15120"/>
                </a:cubicBezTo>
                <a:cubicBezTo>
                  <a:pt x="7425" y="15660"/>
                  <a:pt x="7290" y="16470"/>
                  <a:pt x="7560" y="17145"/>
                </a:cubicBezTo>
                <a:cubicBezTo>
                  <a:pt x="7830" y="17820"/>
                  <a:pt x="8505" y="18225"/>
                  <a:pt x="9180" y="18360"/>
                </a:cubicBezTo>
                <a:cubicBezTo>
                  <a:pt x="9720" y="18495"/>
                  <a:pt x="9720" y="18495"/>
                  <a:pt x="9720" y="18495"/>
                </a:cubicBezTo>
                <a:cubicBezTo>
                  <a:pt x="9720" y="19575"/>
                  <a:pt x="9720" y="19575"/>
                  <a:pt x="9720" y="19575"/>
                </a:cubicBezTo>
                <a:cubicBezTo>
                  <a:pt x="9180" y="19575"/>
                  <a:pt x="9180" y="19575"/>
                  <a:pt x="9180" y="19575"/>
                </a:cubicBezTo>
                <a:cubicBezTo>
                  <a:pt x="8370" y="19710"/>
                  <a:pt x="7830" y="20250"/>
                  <a:pt x="7560" y="20925"/>
                </a:cubicBezTo>
                <a:cubicBezTo>
                  <a:pt x="5535" y="20925"/>
                  <a:pt x="5535" y="20925"/>
                  <a:pt x="5535" y="20925"/>
                </a:cubicBezTo>
                <a:close/>
                <a:moveTo>
                  <a:pt x="12420" y="19575"/>
                </a:moveTo>
                <a:cubicBezTo>
                  <a:pt x="11880" y="19575"/>
                  <a:pt x="11880" y="19575"/>
                  <a:pt x="11880" y="19575"/>
                </a:cubicBezTo>
                <a:cubicBezTo>
                  <a:pt x="11880" y="18495"/>
                  <a:pt x="11880" y="18495"/>
                  <a:pt x="11880" y="18495"/>
                </a:cubicBezTo>
                <a:cubicBezTo>
                  <a:pt x="12420" y="18360"/>
                  <a:pt x="12420" y="18360"/>
                  <a:pt x="12420" y="18360"/>
                </a:cubicBezTo>
                <a:cubicBezTo>
                  <a:pt x="13095" y="18225"/>
                  <a:pt x="13770" y="17820"/>
                  <a:pt x="14040" y="17145"/>
                </a:cubicBezTo>
                <a:cubicBezTo>
                  <a:pt x="14310" y="16470"/>
                  <a:pt x="14175" y="15660"/>
                  <a:pt x="13770" y="15120"/>
                </a:cubicBezTo>
                <a:cubicBezTo>
                  <a:pt x="13365" y="14580"/>
                  <a:pt x="13365" y="14580"/>
                  <a:pt x="13365" y="14580"/>
                </a:cubicBezTo>
                <a:cubicBezTo>
                  <a:pt x="14040" y="13905"/>
                  <a:pt x="14040" y="13905"/>
                  <a:pt x="14040" y="13905"/>
                </a:cubicBezTo>
                <a:cubicBezTo>
                  <a:pt x="14715" y="14445"/>
                  <a:pt x="14715" y="14445"/>
                  <a:pt x="14715" y="14445"/>
                </a:cubicBezTo>
                <a:cubicBezTo>
                  <a:pt x="15390" y="14715"/>
                  <a:pt x="16065" y="14850"/>
                  <a:pt x="16740" y="14580"/>
                </a:cubicBezTo>
                <a:cubicBezTo>
                  <a:pt x="17415" y="14310"/>
                  <a:pt x="17820" y="13770"/>
                  <a:pt x="17955" y="13095"/>
                </a:cubicBezTo>
                <a:cubicBezTo>
                  <a:pt x="18225" y="12285"/>
                  <a:pt x="18225" y="12285"/>
                  <a:pt x="18225" y="12285"/>
                </a:cubicBezTo>
                <a:cubicBezTo>
                  <a:pt x="19170" y="12285"/>
                  <a:pt x="19170" y="12285"/>
                  <a:pt x="19170" y="12285"/>
                </a:cubicBezTo>
                <a:cubicBezTo>
                  <a:pt x="19305" y="12825"/>
                  <a:pt x="19305" y="12825"/>
                  <a:pt x="19305" y="12825"/>
                </a:cubicBezTo>
                <a:cubicBezTo>
                  <a:pt x="19440" y="13635"/>
                  <a:pt x="19980" y="14310"/>
                  <a:pt x="20925" y="14580"/>
                </a:cubicBezTo>
                <a:cubicBezTo>
                  <a:pt x="20925" y="16740"/>
                  <a:pt x="20925" y="16740"/>
                  <a:pt x="20925" y="16740"/>
                </a:cubicBezTo>
                <a:cubicBezTo>
                  <a:pt x="20250" y="16200"/>
                  <a:pt x="19575" y="15795"/>
                  <a:pt x="18765" y="15795"/>
                </a:cubicBezTo>
                <a:cubicBezTo>
                  <a:pt x="16875" y="15795"/>
                  <a:pt x="15525" y="17280"/>
                  <a:pt x="15525" y="19035"/>
                </a:cubicBezTo>
                <a:cubicBezTo>
                  <a:pt x="15525" y="19710"/>
                  <a:pt x="15660" y="20385"/>
                  <a:pt x="16065" y="20925"/>
                </a:cubicBezTo>
                <a:cubicBezTo>
                  <a:pt x="14040" y="20925"/>
                  <a:pt x="14040" y="20925"/>
                  <a:pt x="14040" y="20925"/>
                </a:cubicBezTo>
                <a:cubicBezTo>
                  <a:pt x="13770" y="20250"/>
                  <a:pt x="13230" y="19710"/>
                  <a:pt x="12420" y="19575"/>
                </a:cubicBezTo>
                <a:close/>
                <a:moveTo>
                  <a:pt x="17010" y="20925"/>
                </a:moveTo>
                <a:cubicBezTo>
                  <a:pt x="16470" y="20385"/>
                  <a:pt x="16200" y="19710"/>
                  <a:pt x="16200" y="19035"/>
                </a:cubicBezTo>
                <a:cubicBezTo>
                  <a:pt x="16200" y="17685"/>
                  <a:pt x="17280" y="16605"/>
                  <a:pt x="18765" y="16605"/>
                </a:cubicBezTo>
                <a:cubicBezTo>
                  <a:pt x="19575" y="16605"/>
                  <a:pt x="20385" y="17010"/>
                  <a:pt x="20925" y="17820"/>
                </a:cubicBezTo>
                <a:cubicBezTo>
                  <a:pt x="20925" y="20385"/>
                  <a:pt x="20925" y="20385"/>
                  <a:pt x="20925" y="20385"/>
                </a:cubicBezTo>
                <a:cubicBezTo>
                  <a:pt x="20790" y="20520"/>
                  <a:pt x="20655" y="20790"/>
                  <a:pt x="20520" y="20925"/>
                </a:cubicBezTo>
                <a:cubicBezTo>
                  <a:pt x="17010" y="20925"/>
                  <a:pt x="17010" y="20925"/>
                  <a:pt x="17010" y="20925"/>
                </a:cubicBezTo>
                <a:close/>
              </a:path>
            </a:pathLst>
          </a:custGeom>
          <a:solidFill>
            <a:srgbClr val="EFE7E6"/>
          </a:solidFill>
          <a:ln w="12700">
            <a:miter lim="400000"/>
          </a:ln>
        </p:spPr>
        <p:txBody>
          <a:bodyPr lIns="45719" rIns="45719"/>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4" name="Male"/>
          <p:cNvSpPr/>
          <p:nvPr/>
        </p:nvSpPr>
        <p:spPr>
          <a:xfrm>
            <a:off x="17598949" y="3000357"/>
            <a:ext cx="397127" cy="1071575"/>
          </a:xfrm>
          <a:custGeom>
            <a:avLst/>
            <a:gdLst/>
            <a:ahLst/>
            <a:cxnLst>
              <a:cxn ang="0">
                <a:pos x="wd2" y="hd2"/>
              </a:cxn>
              <a:cxn ang="5400000">
                <a:pos x="wd2" y="hd2"/>
              </a:cxn>
              <a:cxn ang="10800000">
                <a:pos x="wd2" y="hd2"/>
              </a:cxn>
              <a:cxn ang="16200000">
                <a:pos x="wd2" y="hd2"/>
              </a:cxn>
            </a:cxnLst>
            <a:rect l="0" t="0" r="r" b="b"/>
            <a:pathLst>
              <a:path w="21547" h="21600" extrusionOk="0">
                <a:moveTo>
                  <a:pt x="10777" y="0"/>
                </a:moveTo>
                <a:cubicBezTo>
                  <a:pt x="9509" y="0"/>
                  <a:pt x="8239" y="180"/>
                  <a:pt x="7271" y="540"/>
                </a:cubicBezTo>
                <a:cubicBezTo>
                  <a:pt x="5335" y="1259"/>
                  <a:pt x="5335" y="2425"/>
                  <a:pt x="7271" y="3144"/>
                </a:cubicBezTo>
                <a:cubicBezTo>
                  <a:pt x="9206" y="3863"/>
                  <a:pt x="12348" y="3863"/>
                  <a:pt x="14284" y="3144"/>
                </a:cubicBezTo>
                <a:cubicBezTo>
                  <a:pt x="16220" y="2425"/>
                  <a:pt x="16220" y="1259"/>
                  <a:pt x="14284" y="540"/>
                </a:cubicBezTo>
                <a:cubicBezTo>
                  <a:pt x="13316" y="180"/>
                  <a:pt x="12046" y="0"/>
                  <a:pt x="10777" y="0"/>
                </a:cubicBezTo>
                <a:close/>
                <a:moveTo>
                  <a:pt x="4845" y="4060"/>
                </a:moveTo>
                <a:cubicBezTo>
                  <a:pt x="2970" y="4060"/>
                  <a:pt x="1445" y="4331"/>
                  <a:pt x="907" y="4563"/>
                </a:cubicBezTo>
                <a:cubicBezTo>
                  <a:pt x="-23" y="4963"/>
                  <a:pt x="-21" y="5438"/>
                  <a:pt x="8" y="5606"/>
                </a:cubicBezTo>
                <a:lnTo>
                  <a:pt x="8" y="12393"/>
                </a:lnTo>
                <a:cubicBezTo>
                  <a:pt x="8" y="12733"/>
                  <a:pt x="732" y="13004"/>
                  <a:pt x="1648" y="13004"/>
                </a:cubicBezTo>
                <a:cubicBezTo>
                  <a:pt x="2563" y="13004"/>
                  <a:pt x="3292" y="12728"/>
                  <a:pt x="3292" y="12393"/>
                </a:cubicBezTo>
                <a:lnTo>
                  <a:pt x="3292" y="6777"/>
                </a:lnTo>
                <a:lnTo>
                  <a:pt x="4791" y="6777"/>
                </a:lnTo>
                <a:lnTo>
                  <a:pt x="4791" y="12641"/>
                </a:lnTo>
                <a:lnTo>
                  <a:pt x="4804" y="12641"/>
                </a:lnTo>
                <a:lnTo>
                  <a:pt x="4804" y="20628"/>
                </a:lnTo>
                <a:cubicBezTo>
                  <a:pt x="4804" y="21163"/>
                  <a:pt x="5982" y="21600"/>
                  <a:pt x="7421" y="21600"/>
                </a:cubicBezTo>
                <a:cubicBezTo>
                  <a:pt x="8860" y="21600"/>
                  <a:pt x="10037" y="21163"/>
                  <a:pt x="10037" y="20628"/>
                </a:cubicBezTo>
                <a:lnTo>
                  <a:pt x="10037" y="12641"/>
                </a:lnTo>
                <a:lnTo>
                  <a:pt x="10777" y="12641"/>
                </a:lnTo>
                <a:lnTo>
                  <a:pt x="11504" y="12641"/>
                </a:lnTo>
                <a:lnTo>
                  <a:pt x="11504" y="20628"/>
                </a:lnTo>
                <a:cubicBezTo>
                  <a:pt x="11504" y="21163"/>
                  <a:pt x="12682" y="21600"/>
                  <a:pt x="14121" y="21600"/>
                </a:cubicBezTo>
                <a:cubicBezTo>
                  <a:pt x="15559" y="21600"/>
                  <a:pt x="16737" y="21163"/>
                  <a:pt x="16737" y="20628"/>
                </a:cubicBezTo>
                <a:lnTo>
                  <a:pt x="16737" y="12636"/>
                </a:lnTo>
                <a:lnTo>
                  <a:pt x="16750" y="12636"/>
                </a:lnTo>
                <a:lnTo>
                  <a:pt x="16750" y="6772"/>
                </a:lnTo>
                <a:lnTo>
                  <a:pt x="18249" y="6772"/>
                </a:lnTo>
                <a:lnTo>
                  <a:pt x="18249" y="12388"/>
                </a:lnTo>
                <a:cubicBezTo>
                  <a:pt x="18249" y="12728"/>
                  <a:pt x="18973" y="12997"/>
                  <a:pt x="19889" y="12997"/>
                </a:cubicBezTo>
                <a:cubicBezTo>
                  <a:pt x="20805" y="12997"/>
                  <a:pt x="21533" y="12723"/>
                  <a:pt x="21533" y="12388"/>
                </a:cubicBezTo>
                <a:lnTo>
                  <a:pt x="21533" y="5606"/>
                </a:lnTo>
                <a:cubicBezTo>
                  <a:pt x="21577" y="5438"/>
                  <a:pt x="21564" y="4957"/>
                  <a:pt x="20634" y="4563"/>
                </a:cubicBezTo>
                <a:cubicBezTo>
                  <a:pt x="20096" y="4336"/>
                  <a:pt x="18566" y="4060"/>
                  <a:pt x="16691" y="4060"/>
                </a:cubicBezTo>
                <a:lnTo>
                  <a:pt x="10777" y="4060"/>
                </a:lnTo>
                <a:lnTo>
                  <a:pt x="4845" y="4060"/>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5" name="Female"/>
          <p:cNvSpPr/>
          <p:nvPr/>
        </p:nvSpPr>
        <p:spPr>
          <a:xfrm>
            <a:off x="17930488" y="2976198"/>
            <a:ext cx="506318" cy="1119893"/>
          </a:xfrm>
          <a:custGeom>
            <a:avLst/>
            <a:gdLst/>
            <a:ahLst/>
            <a:cxnLst>
              <a:cxn ang="0">
                <a:pos x="wd2" y="hd2"/>
              </a:cxn>
              <a:cxn ang="5400000">
                <a:pos x="wd2" y="hd2"/>
              </a:cxn>
              <a:cxn ang="10800000">
                <a:pos x="wd2" y="hd2"/>
              </a:cxn>
              <a:cxn ang="16200000">
                <a:pos x="wd2" y="hd2"/>
              </a:cxn>
            </a:cxnLst>
            <a:rect l="0" t="0" r="r" b="b"/>
            <a:pathLst>
              <a:path w="21297" h="21600" extrusionOk="0">
                <a:moveTo>
                  <a:pt x="10652" y="0"/>
                </a:moveTo>
                <a:cubicBezTo>
                  <a:pt x="9610" y="0"/>
                  <a:pt x="8570" y="182"/>
                  <a:pt x="7774" y="547"/>
                </a:cubicBezTo>
                <a:cubicBezTo>
                  <a:pt x="6184" y="1276"/>
                  <a:pt x="6184" y="2458"/>
                  <a:pt x="7774" y="3188"/>
                </a:cubicBezTo>
                <a:cubicBezTo>
                  <a:pt x="9365" y="3917"/>
                  <a:pt x="11943" y="3917"/>
                  <a:pt x="13534" y="3188"/>
                </a:cubicBezTo>
                <a:cubicBezTo>
                  <a:pt x="15124" y="2458"/>
                  <a:pt x="15124" y="1276"/>
                  <a:pt x="13534" y="547"/>
                </a:cubicBezTo>
                <a:cubicBezTo>
                  <a:pt x="12738" y="182"/>
                  <a:pt x="11695" y="0"/>
                  <a:pt x="10652" y="0"/>
                </a:cubicBezTo>
                <a:close/>
                <a:moveTo>
                  <a:pt x="7859" y="4109"/>
                </a:moveTo>
                <a:cubicBezTo>
                  <a:pt x="5671" y="4109"/>
                  <a:pt x="4499" y="4934"/>
                  <a:pt x="4153" y="5420"/>
                </a:cubicBezTo>
                <a:lnTo>
                  <a:pt x="50" y="11877"/>
                </a:lnTo>
                <a:cubicBezTo>
                  <a:pt x="-150" y="12205"/>
                  <a:pt x="268" y="12546"/>
                  <a:pt x="985" y="12638"/>
                </a:cubicBezTo>
                <a:cubicBezTo>
                  <a:pt x="1106" y="12653"/>
                  <a:pt x="1229" y="12661"/>
                  <a:pt x="1349" y="12661"/>
                </a:cubicBezTo>
                <a:cubicBezTo>
                  <a:pt x="1938" y="12661"/>
                  <a:pt x="2478" y="12482"/>
                  <a:pt x="2644" y="12209"/>
                </a:cubicBezTo>
                <a:lnTo>
                  <a:pt x="6269" y="6537"/>
                </a:lnTo>
                <a:lnTo>
                  <a:pt x="6994" y="6537"/>
                </a:lnTo>
                <a:cubicBezTo>
                  <a:pt x="6989" y="6544"/>
                  <a:pt x="6983" y="6551"/>
                  <a:pt x="6979" y="6558"/>
                </a:cubicBezTo>
                <a:lnTo>
                  <a:pt x="2405" y="14438"/>
                </a:lnTo>
                <a:cubicBezTo>
                  <a:pt x="2329" y="14570"/>
                  <a:pt x="2507" y="14676"/>
                  <a:pt x="2803" y="14676"/>
                </a:cubicBezTo>
                <a:lnTo>
                  <a:pt x="6067" y="14676"/>
                </a:lnTo>
                <a:lnTo>
                  <a:pt x="6067" y="20674"/>
                </a:lnTo>
                <a:cubicBezTo>
                  <a:pt x="6067" y="21185"/>
                  <a:pt x="6972" y="21600"/>
                  <a:pt x="8087" y="21600"/>
                </a:cubicBezTo>
                <a:cubicBezTo>
                  <a:pt x="9203" y="21600"/>
                  <a:pt x="10104" y="21185"/>
                  <a:pt x="10104" y="20674"/>
                </a:cubicBezTo>
                <a:lnTo>
                  <a:pt x="10104" y="14676"/>
                </a:lnTo>
                <a:cubicBezTo>
                  <a:pt x="10326" y="14676"/>
                  <a:pt x="10531" y="14676"/>
                  <a:pt x="10608" y="14676"/>
                </a:cubicBezTo>
                <a:cubicBezTo>
                  <a:pt x="10695" y="14676"/>
                  <a:pt x="10945" y="14676"/>
                  <a:pt x="11201" y="14676"/>
                </a:cubicBezTo>
                <a:lnTo>
                  <a:pt x="11201" y="20674"/>
                </a:lnTo>
                <a:cubicBezTo>
                  <a:pt x="11201" y="21185"/>
                  <a:pt x="12105" y="21600"/>
                  <a:pt x="13221" y="21600"/>
                </a:cubicBezTo>
                <a:cubicBezTo>
                  <a:pt x="14337" y="21600"/>
                  <a:pt x="15238" y="21185"/>
                  <a:pt x="15238" y="20674"/>
                </a:cubicBezTo>
                <a:lnTo>
                  <a:pt x="15238" y="14676"/>
                </a:lnTo>
                <a:lnTo>
                  <a:pt x="18410" y="14676"/>
                </a:lnTo>
                <a:cubicBezTo>
                  <a:pt x="18706" y="14676"/>
                  <a:pt x="18887" y="14570"/>
                  <a:pt x="18811" y="14438"/>
                </a:cubicBezTo>
                <a:lnTo>
                  <a:pt x="14237" y="6558"/>
                </a:lnTo>
                <a:cubicBezTo>
                  <a:pt x="14233" y="6551"/>
                  <a:pt x="14227" y="6544"/>
                  <a:pt x="14222" y="6537"/>
                </a:cubicBezTo>
                <a:lnTo>
                  <a:pt x="14932" y="6537"/>
                </a:lnTo>
                <a:lnTo>
                  <a:pt x="18656" y="12192"/>
                </a:lnTo>
                <a:cubicBezTo>
                  <a:pt x="18827" y="12463"/>
                  <a:pt x="19364" y="12638"/>
                  <a:pt x="19948" y="12638"/>
                </a:cubicBezTo>
                <a:cubicBezTo>
                  <a:pt x="20072" y="12638"/>
                  <a:pt x="20199" y="12631"/>
                  <a:pt x="20324" y="12614"/>
                </a:cubicBezTo>
                <a:cubicBezTo>
                  <a:pt x="21038" y="12519"/>
                  <a:pt x="21450" y="12177"/>
                  <a:pt x="21244" y="11850"/>
                </a:cubicBezTo>
                <a:lnTo>
                  <a:pt x="17037" y="5432"/>
                </a:lnTo>
                <a:lnTo>
                  <a:pt x="17022" y="5407"/>
                </a:lnTo>
                <a:cubicBezTo>
                  <a:pt x="16669" y="4924"/>
                  <a:pt x="15494" y="4112"/>
                  <a:pt x="13328" y="4112"/>
                </a:cubicBezTo>
                <a:cubicBezTo>
                  <a:pt x="13316" y="4112"/>
                  <a:pt x="13303" y="4112"/>
                  <a:pt x="13291" y="4112"/>
                </a:cubicBezTo>
                <a:lnTo>
                  <a:pt x="12768" y="4114"/>
                </a:lnTo>
                <a:cubicBezTo>
                  <a:pt x="12732" y="4113"/>
                  <a:pt x="12698" y="4109"/>
                  <a:pt x="12662" y="4109"/>
                </a:cubicBezTo>
                <a:lnTo>
                  <a:pt x="7859" y="4109"/>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6" name="Credit Card"/>
          <p:cNvSpPr/>
          <p:nvPr/>
        </p:nvSpPr>
        <p:spPr>
          <a:xfrm>
            <a:off x="13727727" y="7034191"/>
            <a:ext cx="965934" cy="628775"/>
          </a:xfrm>
          <a:custGeom>
            <a:avLst/>
            <a:gdLst/>
            <a:ahLst/>
            <a:cxnLst>
              <a:cxn ang="0">
                <a:pos x="wd2" y="hd2"/>
              </a:cxn>
              <a:cxn ang="5400000">
                <a:pos x="wd2" y="hd2"/>
              </a:cxn>
              <a:cxn ang="10800000">
                <a:pos x="wd2" y="hd2"/>
              </a:cxn>
              <a:cxn ang="16200000">
                <a:pos x="wd2" y="hd2"/>
              </a:cxn>
            </a:cxnLst>
            <a:rect l="0" t="0" r="r" b="b"/>
            <a:pathLst>
              <a:path w="21600" h="21600" extrusionOk="0">
                <a:moveTo>
                  <a:pt x="1515" y="0"/>
                </a:moveTo>
                <a:cubicBezTo>
                  <a:pt x="678" y="0"/>
                  <a:pt x="0" y="1042"/>
                  <a:pt x="0" y="2327"/>
                </a:cubicBezTo>
                <a:lnTo>
                  <a:pt x="0" y="19273"/>
                </a:lnTo>
                <a:cubicBezTo>
                  <a:pt x="0" y="20558"/>
                  <a:pt x="678" y="21600"/>
                  <a:pt x="1515" y="21600"/>
                </a:cubicBezTo>
                <a:lnTo>
                  <a:pt x="20085" y="21600"/>
                </a:lnTo>
                <a:cubicBezTo>
                  <a:pt x="20922" y="21600"/>
                  <a:pt x="21600" y="20558"/>
                  <a:pt x="21600" y="19273"/>
                </a:cubicBezTo>
                <a:lnTo>
                  <a:pt x="21600" y="2327"/>
                </a:lnTo>
                <a:cubicBezTo>
                  <a:pt x="21600" y="1042"/>
                  <a:pt x="20922" y="0"/>
                  <a:pt x="20085" y="0"/>
                </a:cubicBezTo>
                <a:lnTo>
                  <a:pt x="1515" y="0"/>
                </a:lnTo>
                <a:close/>
                <a:moveTo>
                  <a:pt x="2576" y="7104"/>
                </a:moveTo>
                <a:lnTo>
                  <a:pt x="2756" y="7104"/>
                </a:lnTo>
                <a:lnTo>
                  <a:pt x="2756" y="8874"/>
                </a:lnTo>
                <a:lnTo>
                  <a:pt x="1451" y="8874"/>
                </a:lnTo>
                <a:lnTo>
                  <a:pt x="1451" y="8832"/>
                </a:lnTo>
                <a:cubicBezTo>
                  <a:pt x="1451" y="7879"/>
                  <a:pt x="1955" y="7104"/>
                  <a:pt x="2576" y="7104"/>
                </a:cubicBezTo>
                <a:close/>
                <a:moveTo>
                  <a:pt x="3071" y="7104"/>
                </a:moveTo>
                <a:lnTo>
                  <a:pt x="4765" y="7104"/>
                </a:lnTo>
                <a:cubicBezTo>
                  <a:pt x="5385" y="7104"/>
                  <a:pt x="5889" y="7879"/>
                  <a:pt x="5889" y="8832"/>
                </a:cubicBezTo>
                <a:lnTo>
                  <a:pt x="5889" y="8874"/>
                </a:lnTo>
                <a:lnTo>
                  <a:pt x="3071" y="8874"/>
                </a:lnTo>
                <a:lnTo>
                  <a:pt x="3071" y="7104"/>
                </a:lnTo>
                <a:close/>
                <a:moveTo>
                  <a:pt x="1451" y="9356"/>
                </a:moveTo>
                <a:lnTo>
                  <a:pt x="2756" y="9356"/>
                </a:lnTo>
                <a:lnTo>
                  <a:pt x="2756" y="10879"/>
                </a:lnTo>
                <a:lnTo>
                  <a:pt x="1451" y="10879"/>
                </a:lnTo>
                <a:lnTo>
                  <a:pt x="1451" y="9356"/>
                </a:lnTo>
                <a:close/>
                <a:moveTo>
                  <a:pt x="3071" y="9356"/>
                </a:moveTo>
                <a:lnTo>
                  <a:pt x="4236" y="9356"/>
                </a:lnTo>
                <a:lnTo>
                  <a:pt x="4236" y="10879"/>
                </a:lnTo>
                <a:lnTo>
                  <a:pt x="3071" y="10879"/>
                </a:lnTo>
                <a:lnTo>
                  <a:pt x="3071" y="9356"/>
                </a:lnTo>
                <a:close/>
                <a:moveTo>
                  <a:pt x="4550" y="9356"/>
                </a:moveTo>
                <a:lnTo>
                  <a:pt x="5889" y="9356"/>
                </a:lnTo>
                <a:lnTo>
                  <a:pt x="5889" y="10879"/>
                </a:lnTo>
                <a:lnTo>
                  <a:pt x="4550" y="10879"/>
                </a:lnTo>
                <a:lnTo>
                  <a:pt x="4550" y="9356"/>
                </a:lnTo>
                <a:close/>
                <a:moveTo>
                  <a:pt x="1451" y="11362"/>
                </a:moveTo>
                <a:lnTo>
                  <a:pt x="2756" y="11362"/>
                </a:lnTo>
                <a:lnTo>
                  <a:pt x="2756" y="13121"/>
                </a:lnTo>
                <a:lnTo>
                  <a:pt x="2576" y="13121"/>
                </a:lnTo>
                <a:cubicBezTo>
                  <a:pt x="1955" y="13121"/>
                  <a:pt x="1451" y="12349"/>
                  <a:pt x="1451" y="11395"/>
                </a:cubicBezTo>
                <a:lnTo>
                  <a:pt x="1451" y="11362"/>
                </a:lnTo>
                <a:close/>
                <a:moveTo>
                  <a:pt x="3071" y="11362"/>
                </a:moveTo>
                <a:lnTo>
                  <a:pt x="4236" y="11362"/>
                </a:lnTo>
                <a:lnTo>
                  <a:pt x="4236" y="13121"/>
                </a:lnTo>
                <a:lnTo>
                  <a:pt x="3071" y="13121"/>
                </a:lnTo>
                <a:lnTo>
                  <a:pt x="3071" y="11362"/>
                </a:lnTo>
                <a:close/>
                <a:moveTo>
                  <a:pt x="4550" y="11362"/>
                </a:moveTo>
                <a:lnTo>
                  <a:pt x="5889" y="11362"/>
                </a:lnTo>
                <a:lnTo>
                  <a:pt x="5889" y="11395"/>
                </a:lnTo>
                <a:cubicBezTo>
                  <a:pt x="5889" y="12349"/>
                  <a:pt x="5385" y="13121"/>
                  <a:pt x="4765" y="13121"/>
                </a:cubicBezTo>
                <a:lnTo>
                  <a:pt x="4550" y="13121"/>
                </a:lnTo>
                <a:lnTo>
                  <a:pt x="4550" y="11362"/>
                </a:lnTo>
                <a:close/>
                <a:moveTo>
                  <a:pt x="1662" y="16421"/>
                </a:moveTo>
                <a:lnTo>
                  <a:pt x="2082" y="16421"/>
                </a:lnTo>
                <a:cubicBezTo>
                  <a:pt x="2162" y="16421"/>
                  <a:pt x="2224" y="16520"/>
                  <a:pt x="2224" y="16647"/>
                </a:cubicBezTo>
                <a:lnTo>
                  <a:pt x="2224" y="17908"/>
                </a:lnTo>
                <a:cubicBezTo>
                  <a:pt x="2224" y="18015"/>
                  <a:pt x="2157" y="18113"/>
                  <a:pt x="2084" y="18113"/>
                </a:cubicBezTo>
                <a:lnTo>
                  <a:pt x="1659" y="18113"/>
                </a:lnTo>
                <a:cubicBezTo>
                  <a:pt x="1586" y="18113"/>
                  <a:pt x="1523" y="18012"/>
                  <a:pt x="1523" y="17898"/>
                </a:cubicBezTo>
                <a:lnTo>
                  <a:pt x="1523" y="16639"/>
                </a:lnTo>
                <a:cubicBezTo>
                  <a:pt x="1523" y="16520"/>
                  <a:pt x="1586" y="16421"/>
                  <a:pt x="1662" y="16421"/>
                </a:cubicBezTo>
                <a:close/>
                <a:moveTo>
                  <a:pt x="2613" y="16421"/>
                </a:moveTo>
                <a:lnTo>
                  <a:pt x="2626" y="16421"/>
                </a:lnTo>
                <a:lnTo>
                  <a:pt x="2952" y="16421"/>
                </a:lnTo>
                <a:lnTo>
                  <a:pt x="2952" y="17898"/>
                </a:lnTo>
                <a:lnTo>
                  <a:pt x="3092" y="17898"/>
                </a:lnTo>
                <a:lnTo>
                  <a:pt x="3092" y="17490"/>
                </a:lnTo>
                <a:lnTo>
                  <a:pt x="3092" y="17467"/>
                </a:lnTo>
                <a:cubicBezTo>
                  <a:pt x="3094" y="17393"/>
                  <a:pt x="3122" y="17345"/>
                  <a:pt x="3163" y="17345"/>
                </a:cubicBezTo>
                <a:cubicBezTo>
                  <a:pt x="3206" y="17345"/>
                  <a:pt x="3234" y="17393"/>
                  <a:pt x="3234" y="17464"/>
                </a:cubicBezTo>
                <a:lnTo>
                  <a:pt x="3234" y="17488"/>
                </a:lnTo>
                <a:lnTo>
                  <a:pt x="3234" y="17994"/>
                </a:lnTo>
                <a:cubicBezTo>
                  <a:pt x="3234" y="18065"/>
                  <a:pt x="3206" y="18113"/>
                  <a:pt x="3168" y="18113"/>
                </a:cubicBezTo>
                <a:lnTo>
                  <a:pt x="2626" y="18113"/>
                </a:lnTo>
                <a:lnTo>
                  <a:pt x="2613" y="18113"/>
                </a:lnTo>
                <a:cubicBezTo>
                  <a:pt x="2565" y="18113"/>
                  <a:pt x="2533" y="18070"/>
                  <a:pt x="2533" y="18006"/>
                </a:cubicBezTo>
                <a:cubicBezTo>
                  <a:pt x="2533" y="17940"/>
                  <a:pt x="2565" y="17897"/>
                  <a:pt x="2613" y="17898"/>
                </a:cubicBezTo>
                <a:lnTo>
                  <a:pt x="2626" y="17898"/>
                </a:lnTo>
                <a:lnTo>
                  <a:pt x="2812" y="17898"/>
                </a:lnTo>
                <a:lnTo>
                  <a:pt x="2812" y="16639"/>
                </a:lnTo>
                <a:lnTo>
                  <a:pt x="2626" y="16639"/>
                </a:lnTo>
                <a:lnTo>
                  <a:pt x="2613" y="16639"/>
                </a:lnTo>
                <a:cubicBezTo>
                  <a:pt x="2565" y="16637"/>
                  <a:pt x="2533" y="16594"/>
                  <a:pt x="2533" y="16530"/>
                </a:cubicBezTo>
                <a:cubicBezTo>
                  <a:pt x="2533" y="16464"/>
                  <a:pt x="2565" y="16421"/>
                  <a:pt x="2613" y="16421"/>
                </a:cubicBezTo>
                <a:close/>
                <a:moveTo>
                  <a:pt x="3619" y="16421"/>
                </a:moveTo>
                <a:lnTo>
                  <a:pt x="3635" y="16421"/>
                </a:lnTo>
                <a:lnTo>
                  <a:pt x="4099" y="16421"/>
                </a:lnTo>
                <a:cubicBezTo>
                  <a:pt x="4182" y="16421"/>
                  <a:pt x="4244" y="16517"/>
                  <a:pt x="4244" y="16647"/>
                </a:cubicBezTo>
                <a:lnTo>
                  <a:pt x="4243" y="17158"/>
                </a:lnTo>
                <a:cubicBezTo>
                  <a:pt x="4243" y="17285"/>
                  <a:pt x="4182" y="17379"/>
                  <a:pt x="4101" y="17379"/>
                </a:cubicBezTo>
                <a:lnTo>
                  <a:pt x="3685" y="17379"/>
                </a:lnTo>
                <a:lnTo>
                  <a:pt x="3685" y="17898"/>
                </a:lnTo>
                <a:lnTo>
                  <a:pt x="4148" y="17898"/>
                </a:lnTo>
                <a:lnTo>
                  <a:pt x="4163" y="17898"/>
                </a:lnTo>
                <a:cubicBezTo>
                  <a:pt x="4213" y="17898"/>
                  <a:pt x="4243" y="17940"/>
                  <a:pt x="4243" y="18006"/>
                </a:cubicBezTo>
                <a:cubicBezTo>
                  <a:pt x="4243" y="18070"/>
                  <a:pt x="4213" y="18113"/>
                  <a:pt x="4165" y="18113"/>
                </a:cubicBezTo>
                <a:lnTo>
                  <a:pt x="4150" y="18113"/>
                </a:lnTo>
                <a:lnTo>
                  <a:pt x="3540" y="18113"/>
                </a:lnTo>
                <a:lnTo>
                  <a:pt x="3540" y="17379"/>
                </a:lnTo>
                <a:cubicBezTo>
                  <a:pt x="3540" y="17252"/>
                  <a:pt x="3603" y="17158"/>
                  <a:pt x="3685" y="17158"/>
                </a:cubicBezTo>
                <a:lnTo>
                  <a:pt x="4099" y="17158"/>
                </a:lnTo>
                <a:lnTo>
                  <a:pt x="4099" y="16637"/>
                </a:lnTo>
                <a:lnTo>
                  <a:pt x="3635" y="16637"/>
                </a:lnTo>
                <a:lnTo>
                  <a:pt x="3619" y="16637"/>
                </a:lnTo>
                <a:cubicBezTo>
                  <a:pt x="3573" y="16637"/>
                  <a:pt x="3540" y="16594"/>
                  <a:pt x="3540" y="16530"/>
                </a:cubicBezTo>
                <a:cubicBezTo>
                  <a:pt x="3540" y="16464"/>
                  <a:pt x="3571" y="16421"/>
                  <a:pt x="3619" y="16421"/>
                </a:cubicBezTo>
                <a:close/>
                <a:moveTo>
                  <a:pt x="4628" y="16421"/>
                </a:moveTo>
                <a:lnTo>
                  <a:pt x="4643" y="16421"/>
                </a:lnTo>
                <a:lnTo>
                  <a:pt x="5107" y="16421"/>
                </a:lnTo>
                <a:cubicBezTo>
                  <a:pt x="5184" y="16421"/>
                  <a:pt x="5246" y="16506"/>
                  <a:pt x="5246" y="16608"/>
                </a:cubicBezTo>
                <a:lnTo>
                  <a:pt x="5246" y="17080"/>
                </a:lnTo>
                <a:cubicBezTo>
                  <a:pt x="5246" y="17156"/>
                  <a:pt x="5232" y="17211"/>
                  <a:pt x="5195" y="17270"/>
                </a:cubicBezTo>
                <a:cubicBezTo>
                  <a:pt x="5237" y="17341"/>
                  <a:pt x="5249" y="17394"/>
                  <a:pt x="5249" y="17490"/>
                </a:cubicBezTo>
                <a:lnTo>
                  <a:pt x="5249" y="17898"/>
                </a:lnTo>
                <a:cubicBezTo>
                  <a:pt x="5249" y="18020"/>
                  <a:pt x="5189" y="18113"/>
                  <a:pt x="5109" y="18113"/>
                </a:cubicBezTo>
                <a:lnTo>
                  <a:pt x="4645" y="18113"/>
                </a:lnTo>
                <a:lnTo>
                  <a:pt x="4629" y="18113"/>
                </a:lnTo>
                <a:cubicBezTo>
                  <a:pt x="4581" y="18113"/>
                  <a:pt x="4548" y="18070"/>
                  <a:pt x="4548" y="18006"/>
                </a:cubicBezTo>
                <a:cubicBezTo>
                  <a:pt x="4548" y="17940"/>
                  <a:pt x="4582" y="17897"/>
                  <a:pt x="4628" y="17898"/>
                </a:cubicBezTo>
                <a:lnTo>
                  <a:pt x="4643" y="17898"/>
                </a:lnTo>
                <a:lnTo>
                  <a:pt x="5107" y="17898"/>
                </a:lnTo>
                <a:lnTo>
                  <a:pt x="5107" y="17508"/>
                </a:lnTo>
                <a:cubicBezTo>
                  <a:pt x="5109" y="17422"/>
                  <a:pt x="5083" y="17376"/>
                  <a:pt x="5033" y="17376"/>
                </a:cubicBezTo>
                <a:lnTo>
                  <a:pt x="4785" y="17376"/>
                </a:lnTo>
                <a:lnTo>
                  <a:pt x="4770" y="17376"/>
                </a:lnTo>
                <a:cubicBezTo>
                  <a:pt x="4722" y="17376"/>
                  <a:pt x="4690" y="17333"/>
                  <a:pt x="4690" y="17270"/>
                </a:cubicBezTo>
                <a:cubicBezTo>
                  <a:pt x="4690" y="17206"/>
                  <a:pt x="4723" y="17161"/>
                  <a:pt x="4770" y="17161"/>
                </a:cubicBezTo>
                <a:lnTo>
                  <a:pt x="4783" y="17161"/>
                </a:lnTo>
                <a:lnTo>
                  <a:pt x="5033" y="17161"/>
                </a:lnTo>
                <a:cubicBezTo>
                  <a:pt x="5081" y="17161"/>
                  <a:pt x="5106" y="17115"/>
                  <a:pt x="5106" y="17026"/>
                </a:cubicBezTo>
                <a:lnTo>
                  <a:pt x="5106" y="16637"/>
                </a:lnTo>
                <a:lnTo>
                  <a:pt x="4645" y="16637"/>
                </a:lnTo>
                <a:lnTo>
                  <a:pt x="4629" y="16637"/>
                </a:lnTo>
                <a:cubicBezTo>
                  <a:pt x="4581" y="16637"/>
                  <a:pt x="4548" y="16594"/>
                  <a:pt x="4548" y="16530"/>
                </a:cubicBezTo>
                <a:cubicBezTo>
                  <a:pt x="4548" y="16464"/>
                  <a:pt x="4582" y="16421"/>
                  <a:pt x="4628" y="16421"/>
                </a:cubicBezTo>
                <a:close/>
                <a:moveTo>
                  <a:pt x="6648" y="16421"/>
                </a:moveTo>
                <a:cubicBezTo>
                  <a:pt x="6689" y="16421"/>
                  <a:pt x="6717" y="16469"/>
                  <a:pt x="6717" y="16541"/>
                </a:cubicBezTo>
                <a:lnTo>
                  <a:pt x="6717" y="16564"/>
                </a:lnTo>
                <a:lnTo>
                  <a:pt x="6717" y="17342"/>
                </a:lnTo>
                <a:lnTo>
                  <a:pt x="6994" y="17342"/>
                </a:lnTo>
                <a:lnTo>
                  <a:pt x="6994" y="16751"/>
                </a:lnTo>
                <a:lnTo>
                  <a:pt x="6994" y="16727"/>
                </a:lnTo>
                <a:cubicBezTo>
                  <a:pt x="6996" y="16656"/>
                  <a:pt x="7023" y="16608"/>
                  <a:pt x="7067" y="16608"/>
                </a:cubicBezTo>
                <a:cubicBezTo>
                  <a:pt x="7108" y="16608"/>
                  <a:pt x="7136" y="16656"/>
                  <a:pt x="7136" y="16727"/>
                </a:cubicBezTo>
                <a:lnTo>
                  <a:pt x="7136" y="16751"/>
                </a:lnTo>
                <a:lnTo>
                  <a:pt x="7136" y="17342"/>
                </a:lnTo>
                <a:cubicBezTo>
                  <a:pt x="7185" y="17352"/>
                  <a:pt x="7208" y="17385"/>
                  <a:pt x="7208" y="17449"/>
                </a:cubicBezTo>
                <a:cubicBezTo>
                  <a:pt x="7208" y="17504"/>
                  <a:pt x="7176" y="17558"/>
                  <a:pt x="7144" y="17558"/>
                </a:cubicBezTo>
                <a:lnTo>
                  <a:pt x="7138" y="17558"/>
                </a:lnTo>
                <a:lnTo>
                  <a:pt x="7138" y="17968"/>
                </a:lnTo>
                <a:lnTo>
                  <a:pt x="7138" y="17991"/>
                </a:lnTo>
                <a:cubicBezTo>
                  <a:pt x="7136" y="18065"/>
                  <a:pt x="7108" y="18113"/>
                  <a:pt x="7067" y="18113"/>
                </a:cubicBezTo>
                <a:cubicBezTo>
                  <a:pt x="7023" y="18113"/>
                  <a:pt x="6996" y="18065"/>
                  <a:pt x="6996" y="17994"/>
                </a:cubicBezTo>
                <a:lnTo>
                  <a:pt x="6996" y="17970"/>
                </a:lnTo>
                <a:lnTo>
                  <a:pt x="6996" y="17560"/>
                </a:lnTo>
                <a:lnTo>
                  <a:pt x="6577" y="17560"/>
                </a:lnTo>
                <a:lnTo>
                  <a:pt x="6577" y="16569"/>
                </a:lnTo>
                <a:lnTo>
                  <a:pt x="6577" y="16546"/>
                </a:lnTo>
                <a:cubicBezTo>
                  <a:pt x="6577" y="16470"/>
                  <a:pt x="6605" y="16421"/>
                  <a:pt x="6648" y="16421"/>
                </a:cubicBezTo>
                <a:close/>
                <a:moveTo>
                  <a:pt x="8592" y="16421"/>
                </a:moveTo>
                <a:lnTo>
                  <a:pt x="8663" y="16421"/>
                </a:lnTo>
                <a:cubicBezTo>
                  <a:pt x="8704" y="16421"/>
                  <a:pt x="8735" y="16469"/>
                  <a:pt x="8735" y="16530"/>
                </a:cubicBezTo>
                <a:cubicBezTo>
                  <a:pt x="8735" y="16591"/>
                  <a:pt x="8711" y="16629"/>
                  <a:pt x="8664" y="16634"/>
                </a:cubicBezTo>
                <a:lnTo>
                  <a:pt x="8664" y="17337"/>
                </a:lnTo>
                <a:lnTo>
                  <a:pt x="9156" y="17337"/>
                </a:lnTo>
                <a:cubicBezTo>
                  <a:pt x="9197" y="17337"/>
                  <a:pt x="9223" y="17385"/>
                  <a:pt x="9223" y="17454"/>
                </a:cubicBezTo>
                <a:lnTo>
                  <a:pt x="9223" y="18001"/>
                </a:lnTo>
                <a:cubicBezTo>
                  <a:pt x="9223" y="18067"/>
                  <a:pt x="9194" y="18113"/>
                  <a:pt x="9149" y="18113"/>
                </a:cubicBezTo>
                <a:lnTo>
                  <a:pt x="8597" y="18113"/>
                </a:lnTo>
                <a:cubicBezTo>
                  <a:pt x="8555" y="18113"/>
                  <a:pt x="8522" y="18065"/>
                  <a:pt x="8522" y="18004"/>
                </a:cubicBezTo>
                <a:lnTo>
                  <a:pt x="8522" y="16525"/>
                </a:lnTo>
                <a:cubicBezTo>
                  <a:pt x="8522" y="16467"/>
                  <a:pt x="8554" y="16421"/>
                  <a:pt x="8592" y="16421"/>
                </a:cubicBezTo>
                <a:close/>
                <a:moveTo>
                  <a:pt x="9608" y="16421"/>
                </a:moveTo>
                <a:lnTo>
                  <a:pt x="10233" y="16421"/>
                </a:lnTo>
                <a:lnTo>
                  <a:pt x="10235" y="17078"/>
                </a:lnTo>
                <a:cubicBezTo>
                  <a:pt x="10235" y="17121"/>
                  <a:pt x="10228" y="17146"/>
                  <a:pt x="10208" y="17171"/>
                </a:cubicBezTo>
                <a:lnTo>
                  <a:pt x="9983" y="17467"/>
                </a:lnTo>
                <a:cubicBezTo>
                  <a:pt x="9964" y="17495"/>
                  <a:pt x="9956" y="17517"/>
                  <a:pt x="9956" y="17555"/>
                </a:cubicBezTo>
                <a:lnTo>
                  <a:pt x="9956" y="17968"/>
                </a:lnTo>
                <a:lnTo>
                  <a:pt x="9956" y="17991"/>
                </a:lnTo>
                <a:cubicBezTo>
                  <a:pt x="9956" y="18065"/>
                  <a:pt x="9927" y="18113"/>
                  <a:pt x="9885" y="18113"/>
                </a:cubicBezTo>
                <a:cubicBezTo>
                  <a:pt x="9844" y="18113"/>
                  <a:pt x="9816" y="18065"/>
                  <a:pt x="9816" y="17994"/>
                </a:cubicBezTo>
                <a:lnTo>
                  <a:pt x="9816" y="17970"/>
                </a:lnTo>
                <a:lnTo>
                  <a:pt x="9816" y="17454"/>
                </a:lnTo>
                <a:cubicBezTo>
                  <a:pt x="9816" y="17416"/>
                  <a:pt x="9822" y="17396"/>
                  <a:pt x="9840" y="17371"/>
                </a:cubicBezTo>
                <a:lnTo>
                  <a:pt x="10061" y="17078"/>
                </a:lnTo>
                <a:cubicBezTo>
                  <a:pt x="10091" y="17040"/>
                  <a:pt x="10095" y="17024"/>
                  <a:pt x="10095" y="16963"/>
                </a:cubicBezTo>
                <a:lnTo>
                  <a:pt x="10095" y="16637"/>
                </a:lnTo>
                <a:lnTo>
                  <a:pt x="9673" y="16637"/>
                </a:lnTo>
                <a:cubicBezTo>
                  <a:pt x="9666" y="16700"/>
                  <a:pt x="9643" y="16735"/>
                  <a:pt x="9605" y="16735"/>
                </a:cubicBezTo>
                <a:cubicBezTo>
                  <a:pt x="9564" y="16735"/>
                  <a:pt x="9534" y="16687"/>
                  <a:pt x="9534" y="16621"/>
                </a:cubicBezTo>
                <a:lnTo>
                  <a:pt x="9534" y="16608"/>
                </a:lnTo>
                <a:lnTo>
                  <a:pt x="9534" y="16548"/>
                </a:lnTo>
                <a:cubicBezTo>
                  <a:pt x="9534" y="16467"/>
                  <a:pt x="9561" y="16421"/>
                  <a:pt x="9608" y="16421"/>
                </a:cubicBezTo>
                <a:close/>
                <a:moveTo>
                  <a:pt x="11698" y="16421"/>
                </a:moveTo>
                <a:lnTo>
                  <a:pt x="11975" y="16421"/>
                </a:lnTo>
                <a:cubicBezTo>
                  <a:pt x="12016" y="16421"/>
                  <a:pt x="12047" y="16472"/>
                  <a:pt x="12047" y="16538"/>
                </a:cubicBezTo>
                <a:lnTo>
                  <a:pt x="12047" y="17161"/>
                </a:lnTo>
                <a:cubicBezTo>
                  <a:pt x="12137" y="17176"/>
                  <a:pt x="12187" y="17257"/>
                  <a:pt x="12187" y="17389"/>
                </a:cubicBezTo>
                <a:lnTo>
                  <a:pt x="12187" y="17895"/>
                </a:lnTo>
                <a:cubicBezTo>
                  <a:pt x="12187" y="18017"/>
                  <a:pt x="12123" y="18113"/>
                  <a:pt x="12047" y="18113"/>
                </a:cubicBezTo>
                <a:lnTo>
                  <a:pt x="11622" y="18113"/>
                </a:lnTo>
                <a:cubicBezTo>
                  <a:pt x="11549" y="18113"/>
                  <a:pt x="11487" y="18015"/>
                  <a:pt x="11487" y="17908"/>
                </a:cubicBezTo>
                <a:lnTo>
                  <a:pt x="11487" y="17379"/>
                </a:lnTo>
                <a:cubicBezTo>
                  <a:pt x="11487" y="17259"/>
                  <a:pt x="11544" y="17171"/>
                  <a:pt x="11625" y="17161"/>
                </a:cubicBezTo>
                <a:lnTo>
                  <a:pt x="11625" y="16538"/>
                </a:lnTo>
                <a:cubicBezTo>
                  <a:pt x="11625" y="16467"/>
                  <a:pt x="11655" y="16421"/>
                  <a:pt x="11698" y="16421"/>
                </a:cubicBezTo>
                <a:close/>
                <a:moveTo>
                  <a:pt x="12569" y="16421"/>
                </a:moveTo>
                <a:lnTo>
                  <a:pt x="13121" y="16421"/>
                </a:lnTo>
                <a:cubicBezTo>
                  <a:pt x="13165" y="16421"/>
                  <a:pt x="13196" y="16469"/>
                  <a:pt x="13196" y="16533"/>
                </a:cubicBezTo>
                <a:lnTo>
                  <a:pt x="13196" y="18012"/>
                </a:lnTo>
                <a:cubicBezTo>
                  <a:pt x="13196" y="18067"/>
                  <a:pt x="13166" y="18113"/>
                  <a:pt x="13128" y="18113"/>
                </a:cubicBezTo>
                <a:lnTo>
                  <a:pt x="13057" y="18113"/>
                </a:lnTo>
                <a:cubicBezTo>
                  <a:pt x="13016" y="18113"/>
                  <a:pt x="12983" y="18065"/>
                  <a:pt x="12983" y="18004"/>
                </a:cubicBezTo>
                <a:cubicBezTo>
                  <a:pt x="12983" y="17943"/>
                  <a:pt x="13009" y="17908"/>
                  <a:pt x="13056" y="17900"/>
                </a:cubicBezTo>
                <a:lnTo>
                  <a:pt x="13056" y="17194"/>
                </a:lnTo>
                <a:lnTo>
                  <a:pt x="12564" y="17194"/>
                </a:lnTo>
                <a:cubicBezTo>
                  <a:pt x="12523" y="17194"/>
                  <a:pt x="12495" y="17149"/>
                  <a:pt x="12495" y="17078"/>
                </a:cubicBezTo>
                <a:lnTo>
                  <a:pt x="12495" y="16533"/>
                </a:lnTo>
                <a:cubicBezTo>
                  <a:pt x="12495" y="16467"/>
                  <a:pt x="12526" y="16421"/>
                  <a:pt x="12569" y="16421"/>
                </a:cubicBezTo>
                <a:close/>
                <a:moveTo>
                  <a:pt x="13645" y="16421"/>
                </a:moveTo>
                <a:lnTo>
                  <a:pt x="14064" y="16421"/>
                </a:lnTo>
                <a:cubicBezTo>
                  <a:pt x="14143" y="16421"/>
                  <a:pt x="14206" y="16520"/>
                  <a:pt x="14206" y="16647"/>
                </a:cubicBezTo>
                <a:lnTo>
                  <a:pt x="14206" y="17908"/>
                </a:lnTo>
                <a:cubicBezTo>
                  <a:pt x="14206" y="18015"/>
                  <a:pt x="14138" y="18113"/>
                  <a:pt x="14066" y="18113"/>
                </a:cubicBezTo>
                <a:lnTo>
                  <a:pt x="13642" y="18113"/>
                </a:lnTo>
                <a:cubicBezTo>
                  <a:pt x="13569" y="18113"/>
                  <a:pt x="13505" y="18012"/>
                  <a:pt x="13505" y="17898"/>
                </a:cubicBezTo>
                <a:lnTo>
                  <a:pt x="13505" y="16639"/>
                </a:lnTo>
                <a:cubicBezTo>
                  <a:pt x="13505" y="16520"/>
                  <a:pt x="13569" y="16421"/>
                  <a:pt x="13645" y="16421"/>
                </a:cubicBezTo>
                <a:close/>
                <a:moveTo>
                  <a:pt x="14594" y="16421"/>
                </a:moveTo>
                <a:lnTo>
                  <a:pt x="14609" y="16421"/>
                </a:lnTo>
                <a:lnTo>
                  <a:pt x="14935" y="16421"/>
                </a:lnTo>
                <a:lnTo>
                  <a:pt x="14935" y="17898"/>
                </a:lnTo>
                <a:lnTo>
                  <a:pt x="15074" y="17898"/>
                </a:lnTo>
                <a:lnTo>
                  <a:pt x="15074" y="17490"/>
                </a:lnTo>
                <a:lnTo>
                  <a:pt x="15074" y="17467"/>
                </a:lnTo>
                <a:cubicBezTo>
                  <a:pt x="15076" y="17393"/>
                  <a:pt x="15103" y="17345"/>
                  <a:pt x="15145" y="17345"/>
                </a:cubicBezTo>
                <a:cubicBezTo>
                  <a:pt x="15188" y="17345"/>
                  <a:pt x="15216" y="17393"/>
                  <a:pt x="15216" y="17464"/>
                </a:cubicBezTo>
                <a:lnTo>
                  <a:pt x="15216" y="17488"/>
                </a:lnTo>
                <a:lnTo>
                  <a:pt x="15216" y="17994"/>
                </a:lnTo>
                <a:cubicBezTo>
                  <a:pt x="15216" y="18065"/>
                  <a:pt x="15188" y="18113"/>
                  <a:pt x="15150" y="18113"/>
                </a:cubicBezTo>
                <a:lnTo>
                  <a:pt x="14609" y="18113"/>
                </a:lnTo>
                <a:lnTo>
                  <a:pt x="14594" y="18113"/>
                </a:lnTo>
                <a:cubicBezTo>
                  <a:pt x="14546" y="18113"/>
                  <a:pt x="14515" y="18070"/>
                  <a:pt x="14515" y="18006"/>
                </a:cubicBezTo>
                <a:cubicBezTo>
                  <a:pt x="14515" y="17940"/>
                  <a:pt x="14546" y="17897"/>
                  <a:pt x="14594" y="17898"/>
                </a:cubicBezTo>
                <a:lnTo>
                  <a:pt x="14609" y="17898"/>
                </a:lnTo>
                <a:lnTo>
                  <a:pt x="14794" y="17898"/>
                </a:lnTo>
                <a:lnTo>
                  <a:pt x="14794" y="16639"/>
                </a:lnTo>
                <a:lnTo>
                  <a:pt x="14609" y="16639"/>
                </a:lnTo>
                <a:lnTo>
                  <a:pt x="14594" y="16639"/>
                </a:lnTo>
                <a:cubicBezTo>
                  <a:pt x="14546" y="16637"/>
                  <a:pt x="14515" y="16594"/>
                  <a:pt x="14515" y="16530"/>
                </a:cubicBezTo>
                <a:cubicBezTo>
                  <a:pt x="14515" y="16464"/>
                  <a:pt x="14546" y="16421"/>
                  <a:pt x="14594" y="16421"/>
                </a:cubicBezTo>
                <a:close/>
                <a:moveTo>
                  <a:pt x="16545" y="16421"/>
                </a:moveTo>
                <a:lnTo>
                  <a:pt x="16560" y="16421"/>
                </a:lnTo>
                <a:lnTo>
                  <a:pt x="17025" y="16421"/>
                </a:lnTo>
                <a:cubicBezTo>
                  <a:pt x="17107" y="16421"/>
                  <a:pt x="17168" y="16517"/>
                  <a:pt x="17168" y="16647"/>
                </a:cubicBezTo>
                <a:lnTo>
                  <a:pt x="17168" y="17158"/>
                </a:lnTo>
                <a:cubicBezTo>
                  <a:pt x="17168" y="17285"/>
                  <a:pt x="17107" y="17379"/>
                  <a:pt x="17026" y="17379"/>
                </a:cubicBezTo>
                <a:lnTo>
                  <a:pt x="16609" y="17379"/>
                </a:lnTo>
                <a:lnTo>
                  <a:pt x="16609" y="17898"/>
                </a:lnTo>
                <a:lnTo>
                  <a:pt x="17074" y="17898"/>
                </a:lnTo>
                <a:lnTo>
                  <a:pt x="17087" y="17898"/>
                </a:lnTo>
                <a:cubicBezTo>
                  <a:pt x="17137" y="17898"/>
                  <a:pt x="17168" y="17940"/>
                  <a:pt x="17168" y="18006"/>
                </a:cubicBezTo>
                <a:cubicBezTo>
                  <a:pt x="17168" y="18070"/>
                  <a:pt x="17137" y="18113"/>
                  <a:pt x="17089" y="18113"/>
                </a:cubicBezTo>
                <a:lnTo>
                  <a:pt x="17075" y="18113"/>
                </a:lnTo>
                <a:lnTo>
                  <a:pt x="16466" y="18113"/>
                </a:lnTo>
                <a:lnTo>
                  <a:pt x="16466" y="17379"/>
                </a:lnTo>
                <a:cubicBezTo>
                  <a:pt x="16466" y="17252"/>
                  <a:pt x="16527" y="17158"/>
                  <a:pt x="16609" y="17158"/>
                </a:cubicBezTo>
                <a:lnTo>
                  <a:pt x="17025" y="17158"/>
                </a:lnTo>
                <a:lnTo>
                  <a:pt x="17025" y="16637"/>
                </a:lnTo>
                <a:lnTo>
                  <a:pt x="16560" y="16637"/>
                </a:lnTo>
                <a:lnTo>
                  <a:pt x="16545" y="16637"/>
                </a:lnTo>
                <a:cubicBezTo>
                  <a:pt x="16499" y="16637"/>
                  <a:pt x="16466" y="16594"/>
                  <a:pt x="16466" y="16530"/>
                </a:cubicBezTo>
                <a:cubicBezTo>
                  <a:pt x="16466" y="16464"/>
                  <a:pt x="16497" y="16421"/>
                  <a:pt x="16545" y="16421"/>
                </a:cubicBezTo>
                <a:close/>
                <a:moveTo>
                  <a:pt x="17553" y="16421"/>
                </a:moveTo>
                <a:lnTo>
                  <a:pt x="17568" y="16421"/>
                </a:lnTo>
                <a:lnTo>
                  <a:pt x="18033" y="16421"/>
                </a:lnTo>
                <a:cubicBezTo>
                  <a:pt x="18109" y="16421"/>
                  <a:pt x="18171" y="16506"/>
                  <a:pt x="18171" y="16608"/>
                </a:cubicBezTo>
                <a:lnTo>
                  <a:pt x="18171" y="17080"/>
                </a:lnTo>
                <a:cubicBezTo>
                  <a:pt x="18171" y="17156"/>
                  <a:pt x="18157" y="17211"/>
                  <a:pt x="18121" y="17270"/>
                </a:cubicBezTo>
                <a:cubicBezTo>
                  <a:pt x="18162" y="17341"/>
                  <a:pt x="18175" y="17394"/>
                  <a:pt x="18175" y="17490"/>
                </a:cubicBezTo>
                <a:lnTo>
                  <a:pt x="18175" y="17898"/>
                </a:lnTo>
                <a:cubicBezTo>
                  <a:pt x="18175" y="18020"/>
                  <a:pt x="18114" y="18113"/>
                  <a:pt x="18035" y="18113"/>
                </a:cubicBezTo>
                <a:lnTo>
                  <a:pt x="17570" y="18113"/>
                </a:lnTo>
                <a:lnTo>
                  <a:pt x="17555" y="18113"/>
                </a:lnTo>
                <a:cubicBezTo>
                  <a:pt x="17507" y="18113"/>
                  <a:pt x="17474" y="18070"/>
                  <a:pt x="17474" y="18006"/>
                </a:cubicBezTo>
                <a:cubicBezTo>
                  <a:pt x="17474" y="17940"/>
                  <a:pt x="17507" y="17897"/>
                  <a:pt x="17553" y="17898"/>
                </a:cubicBezTo>
                <a:lnTo>
                  <a:pt x="17568" y="17898"/>
                </a:lnTo>
                <a:lnTo>
                  <a:pt x="18033" y="17898"/>
                </a:lnTo>
                <a:lnTo>
                  <a:pt x="18033" y="17508"/>
                </a:lnTo>
                <a:cubicBezTo>
                  <a:pt x="18035" y="17422"/>
                  <a:pt x="18008" y="17376"/>
                  <a:pt x="17959" y="17376"/>
                </a:cubicBezTo>
                <a:lnTo>
                  <a:pt x="17710" y="17376"/>
                </a:lnTo>
                <a:lnTo>
                  <a:pt x="17695" y="17376"/>
                </a:lnTo>
                <a:cubicBezTo>
                  <a:pt x="17647" y="17376"/>
                  <a:pt x="17616" y="17333"/>
                  <a:pt x="17616" y="17270"/>
                </a:cubicBezTo>
                <a:cubicBezTo>
                  <a:pt x="17616" y="17206"/>
                  <a:pt x="17647" y="17161"/>
                  <a:pt x="17693" y="17161"/>
                </a:cubicBezTo>
                <a:lnTo>
                  <a:pt x="17709" y="17161"/>
                </a:lnTo>
                <a:lnTo>
                  <a:pt x="17959" y="17161"/>
                </a:lnTo>
                <a:cubicBezTo>
                  <a:pt x="18007" y="17161"/>
                  <a:pt x="18031" y="17115"/>
                  <a:pt x="18031" y="17026"/>
                </a:cubicBezTo>
                <a:lnTo>
                  <a:pt x="18031" y="16637"/>
                </a:lnTo>
                <a:lnTo>
                  <a:pt x="17570" y="16637"/>
                </a:lnTo>
                <a:lnTo>
                  <a:pt x="17555" y="16637"/>
                </a:lnTo>
                <a:cubicBezTo>
                  <a:pt x="17507" y="16637"/>
                  <a:pt x="17474" y="16594"/>
                  <a:pt x="17474" y="16530"/>
                </a:cubicBezTo>
                <a:cubicBezTo>
                  <a:pt x="17474" y="16464"/>
                  <a:pt x="17507" y="16421"/>
                  <a:pt x="17553" y="16421"/>
                </a:cubicBezTo>
                <a:close/>
                <a:moveTo>
                  <a:pt x="18629" y="16421"/>
                </a:moveTo>
                <a:cubicBezTo>
                  <a:pt x="18671" y="16421"/>
                  <a:pt x="18698" y="16469"/>
                  <a:pt x="18698" y="16541"/>
                </a:cubicBezTo>
                <a:lnTo>
                  <a:pt x="18698" y="16564"/>
                </a:lnTo>
                <a:lnTo>
                  <a:pt x="18698" y="17342"/>
                </a:lnTo>
                <a:lnTo>
                  <a:pt x="18977" y="17342"/>
                </a:lnTo>
                <a:lnTo>
                  <a:pt x="18977" y="16751"/>
                </a:lnTo>
                <a:lnTo>
                  <a:pt x="18977" y="16727"/>
                </a:lnTo>
                <a:cubicBezTo>
                  <a:pt x="18979" y="16656"/>
                  <a:pt x="19007" y="16608"/>
                  <a:pt x="19050" y="16608"/>
                </a:cubicBezTo>
                <a:cubicBezTo>
                  <a:pt x="19091" y="16608"/>
                  <a:pt x="19119" y="16656"/>
                  <a:pt x="19119" y="16727"/>
                </a:cubicBezTo>
                <a:lnTo>
                  <a:pt x="19119" y="16751"/>
                </a:lnTo>
                <a:lnTo>
                  <a:pt x="19119" y="17342"/>
                </a:lnTo>
                <a:cubicBezTo>
                  <a:pt x="19169" y="17352"/>
                  <a:pt x="19190" y="17385"/>
                  <a:pt x="19190" y="17449"/>
                </a:cubicBezTo>
                <a:cubicBezTo>
                  <a:pt x="19190" y="17504"/>
                  <a:pt x="19159" y="17558"/>
                  <a:pt x="19127" y="17558"/>
                </a:cubicBezTo>
                <a:lnTo>
                  <a:pt x="19121" y="17558"/>
                </a:lnTo>
                <a:lnTo>
                  <a:pt x="19121" y="17968"/>
                </a:lnTo>
                <a:lnTo>
                  <a:pt x="19121" y="17991"/>
                </a:lnTo>
                <a:cubicBezTo>
                  <a:pt x="19119" y="18065"/>
                  <a:pt x="19091" y="18113"/>
                  <a:pt x="19050" y="18113"/>
                </a:cubicBezTo>
                <a:cubicBezTo>
                  <a:pt x="19007" y="18113"/>
                  <a:pt x="18979" y="18065"/>
                  <a:pt x="18979" y="17994"/>
                </a:cubicBezTo>
                <a:lnTo>
                  <a:pt x="18979" y="17970"/>
                </a:lnTo>
                <a:lnTo>
                  <a:pt x="18979" y="17560"/>
                </a:lnTo>
                <a:lnTo>
                  <a:pt x="18558" y="17560"/>
                </a:lnTo>
                <a:lnTo>
                  <a:pt x="18558" y="16569"/>
                </a:lnTo>
                <a:lnTo>
                  <a:pt x="18558" y="16546"/>
                </a:lnTo>
                <a:cubicBezTo>
                  <a:pt x="18558" y="16470"/>
                  <a:pt x="18586" y="16421"/>
                  <a:pt x="18629" y="16421"/>
                </a:cubicBezTo>
                <a:close/>
                <a:moveTo>
                  <a:pt x="7653" y="16424"/>
                </a:moveTo>
                <a:lnTo>
                  <a:pt x="8117" y="16424"/>
                </a:lnTo>
                <a:lnTo>
                  <a:pt x="8132" y="16424"/>
                </a:lnTo>
                <a:cubicBezTo>
                  <a:pt x="8182" y="16421"/>
                  <a:pt x="8213" y="16464"/>
                  <a:pt x="8213" y="16530"/>
                </a:cubicBezTo>
                <a:cubicBezTo>
                  <a:pt x="8213" y="16594"/>
                  <a:pt x="8182" y="16637"/>
                  <a:pt x="8134" y="16637"/>
                </a:cubicBezTo>
                <a:lnTo>
                  <a:pt x="8119" y="16637"/>
                </a:lnTo>
                <a:lnTo>
                  <a:pt x="7796" y="16637"/>
                </a:lnTo>
                <a:lnTo>
                  <a:pt x="7795" y="17163"/>
                </a:lnTo>
                <a:lnTo>
                  <a:pt x="8071" y="17163"/>
                </a:lnTo>
                <a:cubicBezTo>
                  <a:pt x="8153" y="17163"/>
                  <a:pt x="8212" y="17254"/>
                  <a:pt x="8212" y="17376"/>
                </a:cubicBezTo>
                <a:lnTo>
                  <a:pt x="8212" y="17895"/>
                </a:lnTo>
                <a:cubicBezTo>
                  <a:pt x="8212" y="18017"/>
                  <a:pt x="8149" y="18113"/>
                  <a:pt x="8071" y="18113"/>
                </a:cubicBezTo>
                <a:lnTo>
                  <a:pt x="7749" y="18113"/>
                </a:lnTo>
                <a:cubicBezTo>
                  <a:pt x="7726" y="18113"/>
                  <a:pt x="7684" y="18100"/>
                  <a:pt x="7663" y="18084"/>
                </a:cubicBezTo>
                <a:lnTo>
                  <a:pt x="7577" y="18027"/>
                </a:lnTo>
                <a:cubicBezTo>
                  <a:pt x="7529" y="17994"/>
                  <a:pt x="7512" y="17966"/>
                  <a:pt x="7512" y="17913"/>
                </a:cubicBezTo>
                <a:cubicBezTo>
                  <a:pt x="7512" y="17855"/>
                  <a:pt x="7544" y="17807"/>
                  <a:pt x="7580" y="17807"/>
                </a:cubicBezTo>
                <a:cubicBezTo>
                  <a:pt x="7593" y="17807"/>
                  <a:pt x="7606" y="17809"/>
                  <a:pt x="7619" y="17820"/>
                </a:cubicBezTo>
                <a:lnTo>
                  <a:pt x="7634" y="17830"/>
                </a:lnTo>
                <a:lnTo>
                  <a:pt x="7710" y="17882"/>
                </a:lnTo>
                <a:cubicBezTo>
                  <a:pt x="7713" y="17885"/>
                  <a:pt x="7718" y="17887"/>
                  <a:pt x="7724" y="17890"/>
                </a:cubicBezTo>
                <a:cubicBezTo>
                  <a:pt x="7730" y="17892"/>
                  <a:pt x="7732" y="17895"/>
                  <a:pt x="7734" y="17895"/>
                </a:cubicBezTo>
                <a:lnTo>
                  <a:pt x="7752" y="17898"/>
                </a:lnTo>
                <a:lnTo>
                  <a:pt x="7766" y="17898"/>
                </a:lnTo>
                <a:lnTo>
                  <a:pt x="8071" y="17898"/>
                </a:lnTo>
                <a:lnTo>
                  <a:pt x="8071" y="17379"/>
                </a:lnTo>
                <a:lnTo>
                  <a:pt x="7653" y="17379"/>
                </a:lnTo>
                <a:lnTo>
                  <a:pt x="7653" y="16424"/>
                </a:lnTo>
                <a:close/>
                <a:moveTo>
                  <a:pt x="19636" y="16424"/>
                </a:moveTo>
                <a:lnTo>
                  <a:pt x="20100" y="16424"/>
                </a:lnTo>
                <a:lnTo>
                  <a:pt x="20115" y="16424"/>
                </a:lnTo>
                <a:cubicBezTo>
                  <a:pt x="20165" y="16421"/>
                  <a:pt x="20196" y="16464"/>
                  <a:pt x="20196" y="16530"/>
                </a:cubicBezTo>
                <a:cubicBezTo>
                  <a:pt x="20196" y="16594"/>
                  <a:pt x="20165" y="16637"/>
                  <a:pt x="20117" y="16637"/>
                </a:cubicBezTo>
                <a:lnTo>
                  <a:pt x="20102" y="16637"/>
                </a:lnTo>
                <a:lnTo>
                  <a:pt x="19778" y="16637"/>
                </a:lnTo>
                <a:lnTo>
                  <a:pt x="19776" y="17163"/>
                </a:lnTo>
                <a:lnTo>
                  <a:pt x="20053" y="17163"/>
                </a:lnTo>
                <a:cubicBezTo>
                  <a:pt x="20134" y="17163"/>
                  <a:pt x="20195" y="17254"/>
                  <a:pt x="20195" y="17376"/>
                </a:cubicBezTo>
                <a:lnTo>
                  <a:pt x="20195" y="17895"/>
                </a:lnTo>
                <a:cubicBezTo>
                  <a:pt x="20195" y="18017"/>
                  <a:pt x="20131" y="18113"/>
                  <a:pt x="20053" y="18113"/>
                </a:cubicBezTo>
                <a:lnTo>
                  <a:pt x="19732" y="18113"/>
                </a:lnTo>
                <a:cubicBezTo>
                  <a:pt x="19709" y="18113"/>
                  <a:pt x="19667" y="18100"/>
                  <a:pt x="19646" y="18084"/>
                </a:cubicBezTo>
                <a:lnTo>
                  <a:pt x="19560" y="18027"/>
                </a:lnTo>
                <a:cubicBezTo>
                  <a:pt x="19512" y="17994"/>
                  <a:pt x="19494" y="17966"/>
                  <a:pt x="19494" y="17913"/>
                </a:cubicBezTo>
                <a:cubicBezTo>
                  <a:pt x="19494" y="17855"/>
                  <a:pt x="19527" y="17807"/>
                  <a:pt x="19563" y="17807"/>
                </a:cubicBezTo>
                <a:cubicBezTo>
                  <a:pt x="19576" y="17807"/>
                  <a:pt x="19587" y="17809"/>
                  <a:pt x="19600" y="17820"/>
                </a:cubicBezTo>
                <a:lnTo>
                  <a:pt x="19615" y="17830"/>
                </a:lnTo>
                <a:lnTo>
                  <a:pt x="19691" y="17882"/>
                </a:lnTo>
                <a:cubicBezTo>
                  <a:pt x="19695" y="17885"/>
                  <a:pt x="19700" y="17887"/>
                  <a:pt x="19705" y="17890"/>
                </a:cubicBezTo>
                <a:cubicBezTo>
                  <a:pt x="19712" y="17892"/>
                  <a:pt x="19715" y="17895"/>
                  <a:pt x="19717" y="17895"/>
                </a:cubicBezTo>
                <a:lnTo>
                  <a:pt x="19734" y="17898"/>
                </a:lnTo>
                <a:lnTo>
                  <a:pt x="19747" y="17898"/>
                </a:lnTo>
                <a:lnTo>
                  <a:pt x="20053" y="17898"/>
                </a:lnTo>
                <a:lnTo>
                  <a:pt x="20053" y="17379"/>
                </a:lnTo>
                <a:lnTo>
                  <a:pt x="19636" y="17379"/>
                </a:lnTo>
                <a:lnTo>
                  <a:pt x="19636" y="16424"/>
                </a:lnTo>
                <a:close/>
                <a:moveTo>
                  <a:pt x="11767" y="16637"/>
                </a:moveTo>
                <a:lnTo>
                  <a:pt x="11767" y="17161"/>
                </a:lnTo>
                <a:lnTo>
                  <a:pt x="11905" y="17161"/>
                </a:lnTo>
                <a:lnTo>
                  <a:pt x="11905" y="16637"/>
                </a:lnTo>
                <a:lnTo>
                  <a:pt x="11767" y="16637"/>
                </a:lnTo>
                <a:close/>
                <a:moveTo>
                  <a:pt x="1662" y="16639"/>
                </a:moveTo>
                <a:lnTo>
                  <a:pt x="1662" y="17898"/>
                </a:lnTo>
                <a:lnTo>
                  <a:pt x="2082" y="17898"/>
                </a:lnTo>
                <a:lnTo>
                  <a:pt x="2082" y="16639"/>
                </a:lnTo>
                <a:lnTo>
                  <a:pt x="1662" y="16639"/>
                </a:lnTo>
                <a:close/>
                <a:moveTo>
                  <a:pt x="12637" y="16639"/>
                </a:moveTo>
                <a:lnTo>
                  <a:pt x="12637" y="16979"/>
                </a:lnTo>
                <a:lnTo>
                  <a:pt x="13054" y="16979"/>
                </a:lnTo>
                <a:lnTo>
                  <a:pt x="13054" y="16639"/>
                </a:lnTo>
                <a:lnTo>
                  <a:pt x="12637" y="16639"/>
                </a:lnTo>
                <a:close/>
                <a:moveTo>
                  <a:pt x="13645" y="16639"/>
                </a:moveTo>
                <a:lnTo>
                  <a:pt x="13645" y="17898"/>
                </a:lnTo>
                <a:lnTo>
                  <a:pt x="14064" y="17898"/>
                </a:lnTo>
                <a:lnTo>
                  <a:pt x="14064" y="16639"/>
                </a:lnTo>
                <a:lnTo>
                  <a:pt x="13645" y="16639"/>
                </a:lnTo>
                <a:close/>
                <a:moveTo>
                  <a:pt x="11625" y="17379"/>
                </a:moveTo>
                <a:lnTo>
                  <a:pt x="11625" y="17898"/>
                </a:lnTo>
                <a:lnTo>
                  <a:pt x="12046" y="17898"/>
                </a:lnTo>
                <a:lnTo>
                  <a:pt x="12046" y="17379"/>
                </a:lnTo>
                <a:lnTo>
                  <a:pt x="11625" y="17379"/>
                </a:lnTo>
                <a:close/>
                <a:moveTo>
                  <a:pt x="8664" y="17552"/>
                </a:moveTo>
                <a:lnTo>
                  <a:pt x="8664" y="17895"/>
                </a:lnTo>
                <a:lnTo>
                  <a:pt x="9083" y="17895"/>
                </a:lnTo>
                <a:lnTo>
                  <a:pt x="9083" y="17552"/>
                </a:lnTo>
                <a:lnTo>
                  <a:pt x="8664" y="17552"/>
                </a:lnTo>
                <a:close/>
              </a:path>
            </a:pathLst>
          </a:custGeom>
          <a:solidFill>
            <a:srgbClr val="EFE7E6"/>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7" name="Calendar"/>
          <p:cNvSpPr/>
          <p:nvPr/>
        </p:nvSpPr>
        <p:spPr>
          <a:xfrm>
            <a:off x="17468601" y="10587614"/>
            <a:ext cx="994410" cy="1096901"/>
          </a:xfrm>
          <a:custGeom>
            <a:avLst/>
            <a:gdLst/>
            <a:ahLst/>
            <a:cxnLst>
              <a:cxn ang="0">
                <a:pos x="wd2" y="hd2"/>
              </a:cxn>
              <a:cxn ang="5400000">
                <a:pos x="wd2" y="hd2"/>
              </a:cxn>
              <a:cxn ang="10800000">
                <a:pos x="wd2" y="hd2"/>
              </a:cxn>
              <a:cxn ang="16200000">
                <a:pos x="wd2" y="hd2"/>
              </a:cxn>
            </a:cxnLst>
            <a:rect l="0" t="0" r="r" b="b"/>
            <a:pathLst>
              <a:path w="21600" h="21600" extrusionOk="0">
                <a:moveTo>
                  <a:pt x="4289" y="0"/>
                </a:moveTo>
                <a:cubicBezTo>
                  <a:pt x="4152" y="0"/>
                  <a:pt x="4034" y="103"/>
                  <a:pt x="4034" y="233"/>
                </a:cubicBezTo>
                <a:lnTo>
                  <a:pt x="4034" y="1151"/>
                </a:lnTo>
                <a:lnTo>
                  <a:pt x="4034" y="2953"/>
                </a:lnTo>
                <a:lnTo>
                  <a:pt x="6428" y="2953"/>
                </a:lnTo>
                <a:lnTo>
                  <a:pt x="6433" y="1151"/>
                </a:lnTo>
                <a:lnTo>
                  <a:pt x="6433" y="233"/>
                </a:lnTo>
                <a:cubicBezTo>
                  <a:pt x="6433" y="109"/>
                  <a:pt x="6321" y="0"/>
                  <a:pt x="6178" y="0"/>
                </a:cubicBezTo>
                <a:lnTo>
                  <a:pt x="4289" y="0"/>
                </a:lnTo>
                <a:close/>
                <a:moveTo>
                  <a:pt x="15422" y="0"/>
                </a:moveTo>
                <a:cubicBezTo>
                  <a:pt x="15279" y="0"/>
                  <a:pt x="15167" y="109"/>
                  <a:pt x="15167" y="233"/>
                </a:cubicBezTo>
                <a:lnTo>
                  <a:pt x="15167" y="1151"/>
                </a:lnTo>
                <a:lnTo>
                  <a:pt x="15172" y="2953"/>
                </a:lnTo>
                <a:lnTo>
                  <a:pt x="17566" y="2953"/>
                </a:lnTo>
                <a:lnTo>
                  <a:pt x="17566" y="1151"/>
                </a:lnTo>
                <a:lnTo>
                  <a:pt x="17566" y="233"/>
                </a:lnTo>
                <a:cubicBezTo>
                  <a:pt x="17566" y="103"/>
                  <a:pt x="17448" y="0"/>
                  <a:pt x="17311" y="0"/>
                </a:cubicBezTo>
                <a:lnTo>
                  <a:pt x="15422" y="0"/>
                </a:lnTo>
                <a:close/>
                <a:moveTo>
                  <a:pt x="1031" y="2150"/>
                </a:moveTo>
                <a:cubicBezTo>
                  <a:pt x="465" y="2150"/>
                  <a:pt x="0" y="2565"/>
                  <a:pt x="0" y="3083"/>
                </a:cubicBezTo>
                <a:lnTo>
                  <a:pt x="0" y="20665"/>
                </a:lnTo>
                <a:cubicBezTo>
                  <a:pt x="0" y="21178"/>
                  <a:pt x="459" y="21600"/>
                  <a:pt x="1031" y="21600"/>
                </a:cubicBezTo>
                <a:lnTo>
                  <a:pt x="20569" y="21600"/>
                </a:lnTo>
                <a:cubicBezTo>
                  <a:pt x="21135" y="21600"/>
                  <a:pt x="21600" y="21184"/>
                  <a:pt x="21600" y="20665"/>
                </a:cubicBezTo>
                <a:lnTo>
                  <a:pt x="21600" y="3083"/>
                </a:lnTo>
                <a:cubicBezTo>
                  <a:pt x="21600" y="2570"/>
                  <a:pt x="21135" y="2150"/>
                  <a:pt x="20569" y="2150"/>
                </a:cubicBezTo>
                <a:lnTo>
                  <a:pt x="18329" y="2150"/>
                </a:lnTo>
                <a:lnTo>
                  <a:pt x="18329" y="3088"/>
                </a:lnTo>
                <a:cubicBezTo>
                  <a:pt x="18329" y="3396"/>
                  <a:pt x="18049" y="3650"/>
                  <a:pt x="17710" y="3650"/>
                </a:cubicBezTo>
                <a:lnTo>
                  <a:pt x="15018" y="3650"/>
                </a:lnTo>
                <a:cubicBezTo>
                  <a:pt x="14678" y="3650"/>
                  <a:pt x="14398" y="3396"/>
                  <a:pt x="14398" y="3088"/>
                </a:cubicBezTo>
                <a:lnTo>
                  <a:pt x="14398" y="2150"/>
                </a:lnTo>
                <a:lnTo>
                  <a:pt x="7202" y="2150"/>
                </a:lnTo>
                <a:lnTo>
                  <a:pt x="7202" y="3088"/>
                </a:lnTo>
                <a:cubicBezTo>
                  <a:pt x="7202" y="3396"/>
                  <a:pt x="6922" y="3650"/>
                  <a:pt x="6582" y="3650"/>
                </a:cubicBezTo>
                <a:lnTo>
                  <a:pt x="3890" y="3650"/>
                </a:lnTo>
                <a:cubicBezTo>
                  <a:pt x="3551" y="3650"/>
                  <a:pt x="3271" y="3396"/>
                  <a:pt x="3271" y="3088"/>
                </a:cubicBezTo>
                <a:lnTo>
                  <a:pt x="3271" y="2150"/>
                </a:lnTo>
                <a:lnTo>
                  <a:pt x="1031" y="2150"/>
                </a:lnTo>
                <a:close/>
                <a:moveTo>
                  <a:pt x="1508" y="6389"/>
                </a:moveTo>
                <a:lnTo>
                  <a:pt x="20092" y="6389"/>
                </a:lnTo>
                <a:lnTo>
                  <a:pt x="20092" y="19565"/>
                </a:lnTo>
                <a:lnTo>
                  <a:pt x="1508" y="19565"/>
                </a:lnTo>
                <a:lnTo>
                  <a:pt x="1508" y="6389"/>
                </a:lnTo>
                <a:close/>
                <a:moveTo>
                  <a:pt x="3807" y="8451"/>
                </a:moveTo>
                <a:cubicBezTo>
                  <a:pt x="3777" y="8451"/>
                  <a:pt x="3747" y="8478"/>
                  <a:pt x="3747" y="8505"/>
                </a:cubicBezTo>
                <a:lnTo>
                  <a:pt x="3747" y="10493"/>
                </a:lnTo>
                <a:cubicBezTo>
                  <a:pt x="3747" y="10525"/>
                  <a:pt x="3777" y="10547"/>
                  <a:pt x="3807" y="10547"/>
                </a:cubicBezTo>
                <a:lnTo>
                  <a:pt x="5999" y="10547"/>
                </a:lnTo>
                <a:cubicBezTo>
                  <a:pt x="6029" y="10547"/>
                  <a:pt x="6059" y="10525"/>
                  <a:pt x="6059" y="10493"/>
                </a:cubicBezTo>
                <a:lnTo>
                  <a:pt x="6059" y="8505"/>
                </a:lnTo>
                <a:cubicBezTo>
                  <a:pt x="6059" y="8478"/>
                  <a:pt x="6029" y="8451"/>
                  <a:pt x="5999" y="8451"/>
                </a:cubicBezTo>
                <a:lnTo>
                  <a:pt x="3807" y="8451"/>
                </a:lnTo>
                <a:close/>
                <a:moveTo>
                  <a:pt x="7654" y="8451"/>
                </a:moveTo>
                <a:cubicBezTo>
                  <a:pt x="7618" y="8451"/>
                  <a:pt x="7595" y="8478"/>
                  <a:pt x="7595" y="8505"/>
                </a:cubicBezTo>
                <a:lnTo>
                  <a:pt x="7595" y="10493"/>
                </a:lnTo>
                <a:cubicBezTo>
                  <a:pt x="7595" y="10525"/>
                  <a:pt x="7618" y="10547"/>
                  <a:pt x="7654" y="10547"/>
                </a:cubicBezTo>
                <a:lnTo>
                  <a:pt x="9847" y="10547"/>
                </a:lnTo>
                <a:cubicBezTo>
                  <a:pt x="9877" y="10547"/>
                  <a:pt x="9907" y="10525"/>
                  <a:pt x="9907" y="10493"/>
                </a:cubicBezTo>
                <a:lnTo>
                  <a:pt x="9907" y="8505"/>
                </a:lnTo>
                <a:cubicBezTo>
                  <a:pt x="9907" y="8478"/>
                  <a:pt x="9877" y="8451"/>
                  <a:pt x="9847" y="8451"/>
                </a:cubicBezTo>
                <a:lnTo>
                  <a:pt x="7654" y="8451"/>
                </a:lnTo>
                <a:close/>
                <a:moveTo>
                  <a:pt x="11753" y="8451"/>
                </a:moveTo>
                <a:cubicBezTo>
                  <a:pt x="11723" y="8451"/>
                  <a:pt x="11693" y="8478"/>
                  <a:pt x="11693" y="8505"/>
                </a:cubicBezTo>
                <a:lnTo>
                  <a:pt x="11693" y="10493"/>
                </a:lnTo>
                <a:cubicBezTo>
                  <a:pt x="11693" y="10525"/>
                  <a:pt x="11723" y="10547"/>
                  <a:pt x="11753" y="10547"/>
                </a:cubicBezTo>
                <a:lnTo>
                  <a:pt x="13946" y="10547"/>
                </a:lnTo>
                <a:cubicBezTo>
                  <a:pt x="13976" y="10547"/>
                  <a:pt x="14005" y="10525"/>
                  <a:pt x="14005" y="10493"/>
                </a:cubicBezTo>
                <a:lnTo>
                  <a:pt x="14005" y="8505"/>
                </a:lnTo>
                <a:cubicBezTo>
                  <a:pt x="14005" y="8478"/>
                  <a:pt x="13976" y="8451"/>
                  <a:pt x="13946" y="8451"/>
                </a:cubicBezTo>
                <a:lnTo>
                  <a:pt x="11753" y="8451"/>
                </a:lnTo>
                <a:close/>
                <a:moveTo>
                  <a:pt x="15601" y="8451"/>
                </a:moveTo>
                <a:cubicBezTo>
                  <a:pt x="15565" y="8451"/>
                  <a:pt x="15541" y="8478"/>
                  <a:pt x="15541" y="8505"/>
                </a:cubicBezTo>
                <a:lnTo>
                  <a:pt x="15541" y="10493"/>
                </a:lnTo>
                <a:cubicBezTo>
                  <a:pt x="15541" y="10525"/>
                  <a:pt x="15565" y="10547"/>
                  <a:pt x="15601" y="10547"/>
                </a:cubicBezTo>
                <a:lnTo>
                  <a:pt x="17793" y="10547"/>
                </a:lnTo>
                <a:cubicBezTo>
                  <a:pt x="17829" y="10547"/>
                  <a:pt x="17853" y="10525"/>
                  <a:pt x="17853" y="10493"/>
                </a:cubicBezTo>
                <a:lnTo>
                  <a:pt x="17853" y="8505"/>
                </a:lnTo>
                <a:cubicBezTo>
                  <a:pt x="17853" y="8478"/>
                  <a:pt x="17829" y="8451"/>
                  <a:pt x="17793" y="8451"/>
                </a:cubicBezTo>
                <a:lnTo>
                  <a:pt x="15601" y="8451"/>
                </a:lnTo>
                <a:close/>
                <a:moveTo>
                  <a:pt x="3771" y="12086"/>
                </a:moveTo>
                <a:cubicBezTo>
                  <a:pt x="3736" y="12086"/>
                  <a:pt x="3712" y="12107"/>
                  <a:pt x="3712" y="12140"/>
                </a:cubicBezTo>
                <a:lnTo>
                  <a:pt x="3712" y="14126"/>
                </a:lnTo>
                <a:cubicBezTo>
                  <a:pt x="3712" y="14153"/>
                  <a:pt x="3736" y="14180"/>
                  <a:pt x="3771" y="14180"/>
                </a:cubicBezTo>
                <a:lnTo>
                  <a:pt x="5964" y="14180"/>
                </a:lnTo>
                <a:cubicBezTo>
                  <a:pt x="5994" y="14180"/>
                  <a:pt x="6024" y="14153"/>
                  <a:pt x="6024" y="14126"/>
                </a:cubicBezTo>
                <a:lnTo>
                  <a:pt x="6024" y="12140"/>
                </a:lnTo>
                <a:cubicBezTo>
                  <a:pt x="6024" y="12107"/>
                  <a:pt x="5994" y="12086"/>
                  <a:pt x="5964" y="12086"/>
                </a:cubicBezTo>
                <a:lnTo>
                  <a:pt x="3771" y="12086"/>
                </a:lnTo>
                <a:close/>
                <a:moveTo>
                  <a:pt x="7619" y="12086"/>
                </a:moveTo>
                <a:cubicBezTo>
                  <a:pt x="7583" y="12086"/>
                  <a:pt x="7559" y="12107"/>
                  <a:pt x="7559" y="12140"/>
                </a:cubicBezTo>
                <a:lnTo>
                  <a:pt x="7559" y="14126"/>
                </a:lnTo>
                <a:cubicBezTo>
                  <a:pt x="7559" y="14153"/>
                  <a:pt x="7583" y="14180"/>
                  <a:pt x="7619" y="14180"/>
                </a:cubicBezTo>
                <a:lnTo>
                  <a:pt x="9812" y="14180"/>
                </a:lnTo>
                <a:cubicBezTo>
                  <a:pt x="9841" y="14180"/>
                  <a:pt x="9871" y="14153"/>
                  <a:pt x="9871" y="14126"/>
                </a:cubicBezTo>
                <a:lnTo>
                  <a:pt x="9871" y="12140"/>
                </a:lnTo>
                <a:cubicBezTo>
                  <a:pt x="9871" y="12107"/>
                  <a:pt x="9841" y="12086"/>
                  <a:pt x="9812" y="12086"/>
                </a:cubicBezTo>
                <a:lnTo>
                  <a:pt x="7619" y="12086"/>
                </a:lnTo>
                <a:close/>
                <a:moveTo>
                  <a:pt x="11788" y="12086"/>
                </a:moveTo>
                <a:cubicBezTo>
                  <a:pt x="11759" y="12086"/>
                  <a:pt x="11729" y="12107"/>
                  <a:pt x="11729" y="12140"/>
                </a:cubicBezTo>
                <a:lnTo>
                  <a:pt x="11729" y="14126"/>
                </a:lnTo>
                <a:cubicBezTo>
                  <a:pt x="11729" y="14153"/>
                  <a:pt x="11759" y="14180"/>
                  <a:pt x="11788" y="14180"/>
                </a:cubicBezTo>
                <a:lnTo>
                  <a:pt x="13981" y="14180"/>
                </a:lnTo>
                <a:cubicBezTo>
                  <a:pt x="14011" y="14180"/>
                  <a:pt x="14041" y="14153"/>
                  <a:pt x="14041" y="14126"/>
                </a:cubicBezTo>
                <a:lnTo>
                  <a:pt x="14041" y="12140"/>
                </a:lnTo>
                <a:cubicBezTo>
                  <a:pt x="14041" y="12107"/>
                  <a:pt x="14011" y="12086"/>
                  <a:pt x="13981" y="12086"/>
                </a:cubicBezTo>
                <a:lnTo>
                  <a:pt x="11788" y="12086"/>
                </a:lnTo>
                <a:close/>
                <a:moveTo>
                  <a:pt x="15636" y="12086"/>
                </a:moveTo>
                <a:cubicBezTo>
                  <a:pt x="15600" y="12086"/>
                  <a:pt x="15576" y="12107"/>
                  <a:pt x="15576" y="12140"/>
                </a:cubicBezTo>
                <a:lnTo>
                  <a:pt x="15576" y="14126"/>
                </a:lnTo>
                <a:cubicBezTo>
                  <a:pt x="15576" y="14153"/>
                  <a:pt x="15600" y="14180"/>
                  <a:pt x="15636" y="14180"/>
                </a:cubicBezTo>
                <a:lnTo>
                  <a:pt x="17829" y="14180"/>
                </a:lnTo>
                <a:cubicBezTo>
                  <a:pt x="17864" y="14180"/>
                  <a:pt x="17888" y="14153"/>
                  <a:pt x="17888" y="14126"/>
                </a:cubicBezTo>
                <a:lnTo>
                  <a:pt x="17888" y="12140"/>
                </a:lnTo>
                <a:cubicBezTo>
                  <a:pt x="17888" y="12107"/>
                  <a:pt x="17864" y="12086"/>
                  <a:pt x="17829" y="12086"/>
                </a:cubicBezTo>
                <a:lnTo>
                  <a:pt x="15636" y="12086"/>
                </a:lnTo>
                <a:close/>
                <a:moveTo>
                  <a:pt x="3771" y="15866"/>
                </a:moveTo>
                <a:cubicBezTo>
                  <a:pt x="3736" y="15866"/>
                  <a:pt x="3712" y="15893"/>
                  <a:pt x="3712" y="15920"/>
                </a:cubicBezTo>
                <a:lnTo>
                  <a:pt x="3712" y="17906"/>
                </a:lnTo>
                <a:cubicBezTo>
                  <a:pt x="3712" y="17933"/>
                  <a:pt x="3736" y="17960"/>
                  <a:pt x="3771" y="17960"/>
                </a:cubicBezTo>
                <a:lnTo>
                  <a:pt x="5964" y="17960"/>
                </a:lnTo>
                <a:cubicBezTo>
                  <a:pt x="5994" y="17960"/>
                  <a:pt x="6024" y="17933"/>
                  <a:pt x="6024" y="17906"/>
                </a:cubicBezTo>
                <a:lnTo>
                  <a:pt x="6024" y="15920"/>
                </a:lnTo>
                <a:cubicBezTo>
                  <a:pt x="6024" y="15893"/>
                  <a:pt x="5994" y="15866"/>
                  <a:pt x="5964" y="15866"/>
                </a:cubicBezTo>
                <a:lnTo>
                  <a:pt x="3771" y="15866"/>
                </a:lnTo>
                <a:close/>
                <a:moveTo>
                  <a:pt x="7619" y="15866"/>
                </a:moveTo>
                <a:cubicBezTo>
                  <a:pt x="7583" y="15866"/>
                  <a:pt x="7559" y="15893"/>
                  <a:pt x="7559" y="15920"/>
                </a:cubicBezTo>
                <a:lnTo>
                  <a:pt x="7559" y="17906"/>
                </a:lnTo>
                <a:cubicBezTo>
                  <a:pt x="7559" y="17933"/>
                  <a:pt x="7583" y="17960"/>
                  <a:pt x="7619" y="17960"/>
                </a:cubicBezTo>
                <a:lnTo>
                  <a:pt x="9812" y="17960"/>
                </a:lnTo>
                <a:cubicBezTo>
                  <a:pt x="9841" y="17960"/>
                  <a:pt x="9871" y="17933"/>
                  <a:pt x="9871" y="17906"/>
                </a:cubicBezTo>
                <a:lnTo>
                  <a:pt x="9871" y="15920"/>
                </a:lnTo>
                <a:cubicBezTo>
                  <a:pt x="9871" y="15893"/>
                  <a:pt x="9841" y="15866"/>
                  <a:pt x="9812" y="15866"/>
                </a:cubicBezTo>
                <a:lnTo>
                  <a:pt x="7619" y="15866"/>
                </a:lnTo>
                <a:close/>
                <a:moveTo>
                  <a:pt x="11788" y="15866"/>
                </a:moveTo>
                <a:cubicBezTo>
                  <a:pt x="11759" y="15866"/>
                  <a:pt x="11729" y="15893"/>
                  <a:pt x="11729" y="15920"/>
                </a:cubicBezTo>
                <a:lnTo>
                  <a:pt x="11729" y="17906"/>
                </a:lnTo>
                <a:cubicBezTo>
                  <a:pt x="11729" y="17933"/>
                  <a:pt x="11759" y="17960"/>
                  <a:pt x="11788" y="17960"/>
                </a:cubicBezTo>
                <a:lnTo>
                  <a:pt x="13981" y="17960"/>
                </a:lnTo>
                <a:cubicBezTo>
                  <a:pt x="14011" y="17960"/>
                  <a:pt x="14041" y="17933"/>
                  <a:pt x="14041" y="17906"/>
                </a:cubicBezTo>
                <a:lnTo>
                  <a:pt x="14041" y="15920"/>
                </a:lnTo>
                <a:cubicBezTo>
                  <a:pt x="14041" y="15893"/>
                  <a:pt x="14011" y="15866"/>
                  <a:pt x="13981" y="15866"/>
                </a:cubicBezTo>
                <a:lnTo>
                  <a:pt x="11788" y="15866"/>
                </a:lnTo>
                <a:close/>
                <a:moveTo>
                  <a:pt x="15636" y="15866"/>
                </a:moveTo>
                <a:cubicBezTo>
                  <a:pt x="15600" y="15866"/>
                  <a:pt x="15576" y="15893"/>
                  <a:pt x="15576" y="15920"/>
                </a:cubicBezTo>
                <a:lnTo>
                  <a:pt x="15576" y="17906"/>
                </a:lnTo>
                <a:cubicBezTo>
                  <a:pt x="15576" y="17933"/>
                  <a:pt x="15600" y="17960"/>
                  <a:pt x="15636" y="17960"/>
                </a:cubicBezTo>
                <a:lnTo>
                  <a:pt x="17829" y="17960"/>
                </a:lnTo>
                <a:cubicBezTo>
                  <a:pt x="17864" y="17960"/>
                  <a:pt x="17888" y="17933"/>
                  <a:pt x="17888" y="17906"/>
                </a:cubicBezTo>
                <a:lnTo>
                  <a:pt x="17888" y="15920"/>
                </a:lnTo>
                <a:cubicBezTo>
                  <a:pt x="17888" y="15893"/>
                  <a:pt x="17864" y="15866"/>
                  <a:pt x="17829" y="15866"/>
                </a:cubicBezTo>
                <a:lnTo>
                  <a:pt x="15636" y="15866"/>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8" name="Gear"/>
          <p:cNvSpPr/>
          <p:nvPr/>
        </p:nvSpPr>
        <p:spPr>
          <a:xfrm>
            <a:off x="21111716" y="7136514"/>
            <a:ext cx="811119" cy="811277"/>
          </a:xfrm>
          <a:custGeom>
            <a:avLst/>
            <a:gdLst/>
            <a:ahLst/>
            <a:cxnLst>
              <a:cxn ang="0">
                <a:pos x="wd2" y="hd2"/>
              </a:cxn>
              <a:cxn ang="5400000">
                <a:pos x="wd2" y="hd2"/>
              </a:cxn>
              <a:cxn ang="10800000">
                <a:pos x="wd2" y="hd2"/>
              </a:cxn>
              <a:cxn ang="16200000">
                <a:pos x="wd2" y="hd2"/>
              </a:cxn>
            </a:cxnLst>
            <a:rect l="0" t="0" r="r" b="b"/>
            <a:pathLst>
              <a:path w="21532" h="21555"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DDBE2"/>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89" name="Straight Connector 8"/>
          <p:cNvSpPr/>
          <p:nvPr/>
        </p:nvSpPr>
        <p:spPr>
          <a:xfrm>
            <a:off x="17934251" y="7508940"/>
            <a:ext cx="1" cy="1829056"/>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390" name="Straight Connector 13"/>
          <p:cNvSpPr/>
          <p:nvPr/>
        </p:nvSpPr>
        <p:spPr>
          <a:xfrm flipH="1">
            <a:off x="18931625" y="6977770"/>
            <a:ext cx="1401336" cy="1"/>
          </a:xfrm>
          <a:prstGeom prst="line">
            <a:avLst/>
          </a:prstGeom>
          <a:ln w="114300">
            <a:solidFill>
              <a:srgbClr val="614B96"/>
            </a:solidFill>
            <a:miter/>
            <a:head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Tree>
  </p:cSld>
  <p:clrMapOvr>
    <a:masterClrMapping/>
  </p:clrMapOvr>
  <mc:AlternateContent xmlns:mc="http://schemas.openxmlformats.org/markup-compatibility/2006" xmlns:p14="http://schemas.microsoft.com/office/powerpoint/2010/main">
    <mc:Choice Requires="p14">
      <p:transition spd="slow" p14:dur="1200">
        <p:push/>
      </p:transition>
    </mc:Choice>
    <mc:Fallback xmlns:a14="http://schemas.microsoft.com/office/drawing/2010/main" xmlns:m="http://schemas.openxmlformats.org/officeDocument/2006/math"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1" nodeType="afterEffect">
                                  <p:stCondLst>
                                    <p:cond delay="410"/>
                                  </p:stCondLst>
                                  <p:iterate>
                                    <p:tmAbs val="0"/>
                                  </p:iterate>
                                  <p:childTnLst>
                                    <p:set>
                                      <p:cBhvr>
                                        <p:cTn id="6" fill="hold"/>
                                        <p:tgtEl>
                                          <p:spTgt spid="1375"/>
                                        </p:tgtEl>
                                        <p:attrNameLst>
                                          <p:attrName>style.visibility</p:attrName>
                                        </p:attrNameLst>
                                      </p:cBhvr>
                                      <p:to>
                                        <p:strVal val="visible"/>
                                      </p:to>
                                    </p:set>
                                    <p:animEffect transition="in" filter="wipe(down)">
                                      <p:cBhvr>
                                        <p:cTn id="7" dur="500"/>
                                        <p:tgtEl>
                                          <p:spTgt spid="1375"/>
                                        </p:tgtEl>
                                      </p:cBhvr>
                                    </p:animEffect>
                                  </p:childTnLst>
                                </p:cTn>
                              </p:par>
                            </p:childTnLst>
                          </p:cTn>
                        </p:par>
                        <p:par>
                          <p:cTn id="8" fill="hold">
                            <p:stCondLst>
                              <p:cond delay="910"/>
                            </p:stCondLst>
                            <p:childTnLst>
                              <p:par>
                                <p:cTn id="9" presetID="22" presetClass="entr" presetSubtype="4" fill="hold" grpId="2" nodeType="afterEffect">
                                  <p:stCondLst>
                                    <p:cond delay="300"/>
                                  </p:stCondLst>
                                  <p:iterate>
                                    <p:tmAbs val="0"/>
                                  </p:iterate>
                                  <p:childTnLst>
                                    <p:set>
                                      <p:cBhvr>
                                        <p:cTn id="10" fill="hold"/>
                                        <p:tgtEl>
                                          <p:spTgt spid="1374"/>
                                        </p:tgtEl>
                                        <p:attrNameLst>
                                          <p:attrName>style.visibility</p:attrName>
                                        </p:attrNameLst>
                                      </p:cBhvr>
                                      <p:to>
                                        <p:strVal val="visible"/>
                                      </p:to>
                                    </p:set>
                                    <p:animEffect transition="in" filter="wipe(down)">
                                      <p:cBhvr>
                                        <p:cTn id="11" dur="500"/>
                                        <p:tgtEl>
                                          <p:spTgt spid="1374"/>
                                        </p:tgtEl>
                                      </p:cBhvr>
                                    </p:animEffect>
                                  </p:childTnLst>
                                </p:cTn>
                              </p:par>
                            </p:childTnLst>
                          </p:cTn>
                        </p:par>
                        <p:par>
                          <p:cTn id="12" fill="hold">
                            <p:stCondLst>
                              <p:cond delay="1710"/>
                            </p:stCondLst>
                            <p:childTnLst>
                              <p:par>
                                <p:cTn id="13" presetID="22" presetClass="entr" presetSubtype="4" fill="hold" grpId="3" nodeType="afterEffect">
                                  <p:stCondLst>
                                    <p:cond delay="300"/>
                                  </p:stCondLst>
                                  <p:iterate>
                                    <p:tmAbs val="0"/>
                                  </p:iterate>
                                  <p:childTnLst>
                                    <p:set>
                                      <p:cBhvr>
                                        <p:cTn id="14" fill="hold"/>
                                        <p:tgtEl>
                                          <p:spTgt spid="1389"/>
                                        </p:tgtEl>
                                        <p:attrNameLst>
                                          <p:attrName>style.visibility</p:attrName>
                                        </p:attrNameLst>
                                      </p:cBhvr>
                                      <p:to>
                                        <p:strVal val="visible"/>
                                      </p:to>
                                    </p:set>
                                    <p:animEffect transition="in" filter="wipe(down)">
                                      <p:cBhvr>
                                        <p:cTn id="15" dur="500"/>
                                        <p:tgtEl>
                                          <p:spTgt spid="1389"/>
                                        </p:tgtEl>
                                      </p:cBhvr>
                                    </p:animEffect>
                                  </p:childTnLst>
                                </p:cTn>
                              </p:par>
                            </p:childTnLst>
                          </p:cTn>
                        </p:par>
                        <p:par>
                          <p:cTn id="16" fill="hold">
                            <p:stCondLst>
                              <p:cond delay="2510"/>
                            </p:stCondLst>
                            <p:childTnLst>
                              <p:par>
                                <p:cTn id="17" presetID="22" presetClass="entr" presetSubtype="4" fill="hold" grpId="4" nodeType="afterEffect">
                                  <p:stCondLst>
                                    <p:cond delay="410"/>
                                  </p:stCondLst>
                                  <p:iterate>
                                    <p:tmAbs val="0"/>
                                  </p:iterate>
                                  <p:childTnLst>
                                    <p:set>
                                      <p:cBhvr>
                                        <p:cTn id="18" fill="hold"/>
                                        <p:tgtEl>
                                          <p:spTgt spid="1390"/>
                                        </p:tgtEl>
                                        <p:attrNameLst>
                                          <p:attrName>style.visibility</p:attrName>
                                        </p:attrNameLst>
                                      </p:cBhvr>
                                      <p:to>
                                        <p:strVal val="visible"/>
                                      </p:to>
                                    </p:set>
                                    <p:animEffect transition="in" filter="wipe(down)">
                                      <p:cBhvr>
                                        <p:cTn id="19" dur="500"/>
                                        <p:tgtEl>
                                          <p:spTgt spid="1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4" grpId="2" animBg="1" advAuto="0"/>
      <p:bldP spid="1375" grpId="1" animBg="1" advAuto="0"/>
      <p:bldP spid="1389" grpId="3" animBg="1" advAuto="0"/>
      <p:bldP spid="1390" grpId="4"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p:cNvSpPr/>
          <p:nvPr/>
        </p:nvSpPr>
        <p:spPr>
          <a:xfrm>
            <a:off x="705520" y="391277"/>
            <a:ext cx="9549598" cy="12738617"/>
          </a:xfrm>
          <a:prstGeom prst="rect">
            <a:avLst/>
          </a:prstGeom>
          <a:solidFill>
            <a:srgbClr val="80A2B6"/>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95" name="ปัจจัยสำคัญของการบริหาร 9Ms"/>
          <p:cNvSpPr txBox="1">
            <a:spLocks noGrp="1"/>
          </p:cNvSpPr>
          <p:nvPr>
            <p:ph type="title" idx="4294967295"/>
          </p:nvPr>
        </p:nvSpPr>
        <p:spPr>
          <a:xfrm>
            <a:off x="419732" y="754367"/>
            <a:ext cx="10121175" cy="2279403"/>
          </a:xfrm>
          <a:prstGeom prst="rect">
            <a:avLst/>
          </a:prstGeom>
        </p:spPr>
        <p:txBody>
          <a:bodyPr lIns="50800" tIns="50800" rIns="50800" bIns="50800"/>
          <a:lstStyle/>
          <a:p>
            <a:pPr algn="ct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500">
                <a:solidFill>
                  <a:srgbClr val="FFFFFF"/>
                </a:solidFill>
                <a:latin typeface="TH Sarabun New"/>
                <a:ea typeface="TH Sarabun New"/>
                <a:cs typeface="TH Sarabun New"/>
                <a:sym typeface="TH Sarabun New"/>
              </a:defRPr>
            </a:pPr>
            <a:r>
              <a:t>ปัจจัยสำคัญของการบริหาร 9Ms</a:t>
            </a:r>
          </a:p>
          <a:p>
            <a:pPr algn="ct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7500">
                <a:solidFill>
                  <a:srgbClr val="FFFFFF"/>
                </a:solidFill>
                <a:latin typeface="TH Sarabun New"/>
                <a:ea typeface="TH Sarabun New"/>
                <a:cs typeface="TH Sarabun New"/>
                <a:sym typeface="TH Sarabun New"/>
              </a:defRPr>
            </a:pPr>
            <a:endParaRPr sz="1100" b="0">
              <a:latin typeface="Times Roman"/>
              <a:ea typeface="Times Roman"/>
              <a:cs typeface="Times Roman"/>
              <a:sym typeface="Times Roman"/>
            </a:endParaRPr>
          </a:p>
        </p:txBody>
      </p:sp>
      <p:sp>
        <p:nvSpPr>
          <p:cNvPr id="1396" name="1. การบริหารคน (Man)…"/>
          <p:cNvSpPr txBox="1"/>
          <p:nvPr/>
        </p:nvSpPr>
        <p:spPr>
          <a:xfrm>
            <a:off x="471500" y="3075772"/>
            <a:ext cx="9415933" cy="84147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lgn="l" defTabSz="914400">
              <a:defRPr sz="5400">
                <a:solidFill>
                  <a:srgbClr val="FFFFFF"/>
                </a:solidFill>
              </a:defRPr>
            </a:pPr>
            <a:r>
              <a:t>     1. การบริหารคน (Man) </a:t>
            </a:r>
          </a:p>
          <a:p>
            <a:pPr algn="l" defTabSz="914400">
              <a:defRPr sz="5400">
                <a:solidFill>
                  <a:srgbClr val="FFFFFF"/>
                </a:solidFill>
              </a:defRPr>
            </a:pPr>
            <a:r>
              <a:t>     2. การบริหารเงิน (Money) </a:t>
            </a:r>
          </a:p>
          <a:p>
            <a:pPr algn="l" defTabSz="914400">
              <a:defRPr sz="5400">
                <a:solidFill>
                  <a:srgbClr val="FFFFFF"/>
                </a:solidFill>
              </a:defRPr>
            </a:pPr>
            <a:r>
              <a:t>     3. การบริหารวัสดุอุปกรณ์ (Material) </a:t>
            </a:r>
          </a:p>
          <a:p>
            <a:pPr algn="l" defTabSz="914400">
              <a:defRPr sz="5400">
                <a:solidFill>
                  <a:srgbClr val="FFFFFF"/>
                </a:solidFill>
              </a:defRPr>
            </a:pPr>
            <a:r>
              <a:t>     4. การบริหารงานทั่วไป (Management) </a:t>
            </a:r>
          </a:p>
          <a:p>
            <a:pPr algn="l" defTabSz="914400">
              <a:defRPr sz="5400">
                <a:solidFill>
                  <a:srgbClr val="FFFFFF"/>
                </a:solidFill>
              </a:defRPr>
            </a:pPr>
            <a:r>
              <a:t>     5. การบริหารการให้บริการประชาชน (Market)</a:t>
            </a:r>
          </a:p>
          <a:p>
            <a:pPr algn="l" defTabSz="914400">
              <a:defRPr sz="5400">
                <a:solidFill>
                  <a:srgbClr val="FFFFFF"/>
                </a:solidFill>
              </a:defRPr>
            </a:pPr>
            <a:r>
              <a:t>     6. การบริหารคุณธรรม (Morality) </a:t>
            </a:r>
          </a:p>
          <a:p>
            <a:pPr algn="l" defTabSz="914400">
              <a:defRPr sz="5400">
                <a:solidFill>
                  <a:srgbClr val="FFFFFF"/>
                </a:solidFill>
              </a:defRPr>
            </a:pPr>
            <a:r>
              <a:t>     7. การบริหารข้อมูลข่าวสาร (Message) </a:t>
            </a:r>
          </a:p>
          <a:p>
            <a:pPr algn="l" defTabSz="914400">
              <a:defRPr sz="5400">
                <a:solidFill>
                  <a:srgbClr val="FFFFFF"/>
                </a:solidFill>
              </a:defRPr>
            </a:pPr>
            <a:r>
              <a:t>     8. การบริหารเวลา (Minute) </a:t>
            </a:r>
          </a:p>
          <a:p>
            <a:pPr algn="l" defTabSz="914400">
              <a:defRPr sz="5400">
                <a:solidFill>
                  <a:srgbClr val="FFFFFF"/>
                </a:solidFill>
              </a:defRPr>
            </a:pPr>
            <a:r>
              <a:t>     9. การบริหารการวัดผล (Measurement)</a:t>
            </a:r>
          </a:p>
        </p:txBody>
      </p:sp>
      <p:sp>
        <p:nvSpPr>
          <p:cNvPr id="1397" name="Circle"/>
          <p:cNvSpPr/>
          <p:nvPr/>
        </p:nvSpPr>
        <p:spPr>
          <a:xfrm>
            <a:off x="19458894" y="5708045"/>
            <a:ext cx="2909419" cy="2903504"/>
          </a:xfrm>
          <a:prstGeom prst="ellipse">
            <a:avLst/>
          </a:prstGeom>
          <a:solidFill>
            <a:srgbClr val="80A2B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98" name="Circle"/>
          <p:cNvSpPr/>
          <p:nvPr/>
        </p:nvSpPr>
        <p:spPr>
          <a:xfrm>
            <a:off x="11824751" y="5708045"/>
            <a:ext cx="2909419" cy="2903504"/>
          </a:xfrm>
          <a:prstGeom prst="ellipse">
            <a:avLst/>
          </a:prstGeom>
          <a:solidFill>
            <a:srgbClr val="8C79A7"/>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399" name="Straight Connector 8"/>
          <p:cNvSpPr/>
          <p:nvPr/>
        </p:nvSpPr>
        <p:spPr>
          <a:xfrm flipV="1">
            <a:off x="16932462" y="4009191"/>
            <a:ext cx="1" cy="2064698"/>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00" name="Straight Connector 14"/>
          <p:cNvSpPr/>
          <p:nvPr/>
        </p:nvSpPr>
        <p:spPr>
          <a:xfrm>
            <a:off x="17811692" y="6990469"/>
            <a:ext cx="3552649" cy="2727806"/>
          </a:xfrm>
          <a:prstGeom prst="line">
            <a:avLst/>
          </a:prstGeom>
          <a:ln w="114300">
            <a:solidFill>
              <a:srgbClr val="4477A0"/>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01" name="Oval"/>
          <p:cNvSpPr/>
          <p:nvPr/>
        </p:nvSpPr>
        <p:spPr>
          <a:xfrm>
            <a:off x="17611019" y="9614869"/>
            <a:ext cx="2868825" cy="2813275"/>
          </a:xfrm>
          <a:prstGeom prst="ellipse">
            <a:avLst/>
          </a:prstGeom>
          <a:solidFill>
            <a:srgbClr val="EFE7E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02" name="Oval"/>
          <p:cNvSpPr/>
          <p:nvPr/>
        </p:nvSpPr>
        <p:spPr>
          <a:xfrm>
            <a:off x="15447388" y="1249197"/>
            <a:ext cx="3033257" cy="2723293"/>
          </a:xfrm>
          <a:prstGeom prst="ellipse">
            <a:avLst/>
          </a:prstGeom>
          <a:solidFill>
            <a:srgbClr val="DDDBE2"/>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03" name="9Ms"/>
          <p:cNvSpPr txBox="1"/>
          <p:nvPr/>
        </p:nvSpPr>
        <p:spPr>
          <a:xfrm>
            <a:off x="16040362" y="5605467"/>
            <a:ext cx="1784198" cy="1829056"/>
          </a:xfrm>
          <a:prstGeom prst="rect">
            <a:avLst/>
          </a:prstGeom>
          <a:ln w="12700">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ctr" defTabSz="127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0600" b="1">
                <a:solidFill>
                  <a:srgbClr val="FF2A10"/>
                </a:solidFill>
              </a:defRPr>
            </a:lvl1pPr>
          </a:lstStyle>
          <a:p>
            <a:r>
              <a:t>9Ms</a:t>
            </a:r>
          </a:p>
        </p:txBody>
      </p:sp>
      <p:sp>
        <p:nvSpPr>
          <p:cNvPr id="1404" name="Man"/>
          <p:cNvSpPr txBox="1"/>
          <p:nvPr/>
        </p:nvSpPr>
        <p:spPr>
          <a:xfrm>
            <a:off x="16245019" y="1418200"/>
            <a:ext cx="1437996" cy="13575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7700" b="1">
                <a:solidFill>
                  <a:srgbClr val="614B96"/>
                </a:solidFill>
              </a:defRPr>
            </a:lvl1pPr>
          </a:lstStyle>
          <a:p>
            <a:r>
              <a:t>Man</a:t>
            </a:r>
          </a:p>
        </p:txBody>
      </p:sp>
      <p:sp>
        <p:nvSpPr>
          <p:cNvPr id="1405" name="Measurement"/>
          <p:cNvSpPr txBox="1"/>
          <p:nvPr/>
        </p:nvSpPr>
        <p:spPr>
          <a:xfrm>
            <a:off x="12078965" y="6306522"/>
            <a:ext cx="2502066" cy="7989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4300" b="1">
                <a:solidFill>
                  <a:srgbClr val="DDDBE2"/>
                </a:solidFill>
              </a:defRPr>
            </a:lvl1pPr>
          </a:lstStyle>
          <a:p>
            <a:r>
              <a:t>Measurement</a:t>
            </a:r>
          </a:p>
        </p:txBody>
      </p:sp>
      <p:sp>
        <p:nvSpPr>
          <p:cNvPr id="1406" name="Management"/>
          <p:cNvSpPr txBox="1"/>
          <p:nvPr/>
        </p:nvSpPr>
        <p:spPr>
          <a:xfrm>
            <a:off x="19678515" y="6352830"/>
            <a:ext cx="2429866" cy="8112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4400" b="1">
                <a:solidFill>
                  <a:srgbClr val="EFE7E6"/>
                </a:solidFill>
              </a:defRPr>
            </a:lvl1pPr>
          </a:lstStyle>
          <a:p>
            <a:r>
              <a:t>Management</a:t>
            </a:r>
          </a:p>
        </p:txBody>
      </p:sp>
      <p:sp>
        <p:nvSpPr>
          <p:cNvPr id="1407" name="Male"/>
          <p:cNvSpPr/>
          <p:nvPr/>
        </p:nvSpPr>
        <p:spPr>
          <a:xfrm>
            <a:off x="16597159" y="2542582"/>
            <a:ext cx="397127" cy="1071574"/>
          </a:xfrm>
          <a:custGeom>
            <a:avLst/>
            <a:gdLst/>
            <a:ahLst/>
            <a:cxnLst>
              <a:cxn ang="0">
                <a:pos x="wd2" y="hd2"/>
              </a:cxn>
              <a:cxn ang="5400000">
                <a:pos x="wd2" y="hd2"/>
              </a:cxn>
              <a:cxn ang="10800000">
                <a:pos x="wd2" y="hd2"/>
              </a:cxn>
              <a:cxn ang="16200000">
                <a:pos x="wd2" y="hd2"/>
              </a:cxn>
            </a:cxnLst>
            <a:rect l="0" t="0" r="r" b="b"/>
            <a:pathLst>
              <a:path w="21547" h="21600" extrusionOk="0">
                <a:moveTo>
                  <a:pt x="10777" y="0"/>
                </a:moveTo>
                <a:cubicBezTo>
                  <a:pt x="9509" y="0"/>
                  <a:pt x="8239" y="180"/>
                  <a:pt x="7271" y="540"/>
                </a:cubicBezTo>
                <a:cubicBezTo>
                  <a:pt x="5335" y="1259"/>
                  <a:pt x="5335" y="2425"/>
                  <a:pt x="7271" y="3144"/>
                </a:cubicBezTo>
                <a:cubicBezTo>
                  <a:pt x="9206" y="3863"/>
                  <a:pt x="12348" y="3863"/>
                  <a:pt x="14284" y="3144"/>
                </a:cubicBezTo>
                <a:cubicBezTo>
                  <a:pt x="16220" y="2425"/>
                  <a:pt x="16220" y="1259"/>
                  <a:pt x="14284" y="540"/>
                </a:cubicBezTo>
                <a:cubicBezTo>
                  <a:pt x="13316" y="180"/>
                  <a:pt x="12046" y="0"/>
                  <a:pt x="10777" y="0"/>
                </a:cubicBezTo>
                <a:close/>
                <a:moveTo>
                  <a:pt x="4845" y="4060"/>
                </a:moveTo>
                <a:cubicBezTo>
                  <a:pt x="2970" y="4060"/>
                  <a:pt x="1445" y="4331"/>
                  <a:pt x="907" y="4563"/>
                </a:cubicBezTo>
                <a:cubicBezTo>
                  <a:pt x="-23" y="4963"/>
                  <a:pt x="-21" y="5438"/>
                  <a:pt x="8" y="5606"/>
                </a:cubicBezTo>
                <a:lnTo>
                  <a:pt x="8" y="12393"/>
                </a:lnTo>
                <a:cubicBezTo>
                  <a:pt x="8" y="12733"/>
                  <a:pt x="732" y="13004"/>
                  <a:pt x="1648" y="13004"/>
                </a:cubicBezTo>
                <a:cubicBezTo>
                  <a:pt x="2563" y="13004"/>
                  <a:pt x="3292" y="12728"/>
                  <a:pt x="3292" y="12393"/>
                </a:cubicBezTo>
                <a:lnTo>
                  <a:pt x="3292" y="6777"/>
                </a:lnTo>
                <a:lnTo>
                  <a:pt x="4791" y="6777"/>
                </a:lnTo>
                <a:lnTo>
                  <a:pt x="4791" y="12641"/>
                </a:lnTo>
                <a:lnTo>
                  <a:pt x="4804" y="12641"/>
                </a:lnTo>
                <a:lnTo>
                  <a:pt x="4804" y="20628"/>
                </a:lnTo>
                <a:cubicBezTo>
                  <a:pt x="4804" y="21163"/>
                  <a:pt x="5982" y="21600"/>
                  <a:pt x="7421" y="21600"/>
                </a:cubicBezTo>
                <a:cubicBezTo>
                  <a:pt x="8860" y="21600"/>
                  <a:pt x="10037" y="21163"/>
                  <a:pt x="10037" y="20628"/>
                </a:cubicBezTo>
                <a:lnTo>
                  <a:pt x="10037" y="12641"/>
                </a:lnTo>
                <a:lnTo>
                  <a:pt x="10777" y="12641"/>
                </a:lnTo>
                <a:lnTo>
                  <a:pt x="11504" y="12641"/>
                </a:lnTo>
                <a:lnTo>
                  <a:pt x="11504" y="20628"/>
                </a:lnTo>
                <a:cubicBezTo>
                  <a:pt x="11504" y="21163"/>
                  <a:pt x="12682" y="21600"/>
                  <a:pt x="14121" y="21600"/>
                </a:cubicBezTo>
                <a:cubicBezTo>
                  <a:pt x="15559" y="21600"/>
                  <a:pt x="16737" y="21163"/>
                  <a:pt x="16737" y="20628"/>
                </a:cubicBezTo>
                <a:lnTo>
                  <a:pt x="16737" y="12636"/>
                </a:lnTo>
                <a:lnTo>
                  <a:pt x="16750" y="12636"/>
                </a:lnTo>
                <a:lnTo>
                  <a:pt x="16750" y="6772"/>
                </a:lnTo>
                <a:lnTo>
                  <a:pt x="18249" y="6772"/>
                </a:lnTo>
                <a:lnTo>
                  <a:pt x="18249" y="12388"/>
                </a:lnTo>
                <a:cubicBezTo>
                  <a:pt x="18249" y="12728"/>
                  <a:pt x="18973" y="12997"/>
                  <a:pt x="19889" y="12997"/>
                </a:cubicBezTo>
                <a:cubicBezTo>
                  <a:pt x="20805" y="12997"/>
                  <a:pt x="21533" y="12723"/>
                  <a:pt x="21533" y="12388"/>
                </a:cubicBezTo>
                <a:lnTo>
                  <a:pt x="21533" y="5606"/>
                </a:lnTo>
                <a:cubicBezTo>
                  <a:pt x="21577" y="5438"/>
                  <a:pt x="21564" y="4957"/>
                  <a:pt x="20634" y="4563"/>
                </a:cubicBezTo>
                <a:cubicBezTo>
                  <a:pt x="20096" y="4336"/>
                  <a:pt x="18566" y="4060"/>
                  <a:pt x="16691" y="4060"/>
                </a:cubicBezTo>
                <a:lnTo>
                  <a:pt x="10777" y="4060"/>
                </a:lnTo>
                <a:lnTo>
                  <a:pt x="4845" y="4060"/>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08" name="Female"/>
          <p:cNvSpPr/>
          <p:nvPr/>
        </p:nvSpPr>
        <p:spPr>
          <a:xfrm>
            <a:off x="16928698" y="2518423"/>
            <a:ext cx="506318" cy="1119892"/>
          </a:xfrm>
          <a:custGeom>
            <a:avLst/>
            <a:gdLst/>
            <a:ahLst/>
            <a:cxnLst>
              <a:cxn ang="0">
                <a:pos x="wd2" y="hd2"/>
              </a:cxn>
              <a:cxn ang="5400000">
                <a:pos x="wd2" y="hd2"/>
              </a:cxn>
              <a:cxn ang="10800000">
                <a:pos x="wd2" y="hd2"/>
              </a:cxn>
              <a:cxn ang="16200000">
                <a:pos x="wd2" y="hd2"/>
              </a:cxn>
            </a:cxnLst>
            <a:rect l="0" t="0" r="r" b="b"/>
            <a:pathLst>
              <a:path w="21297" h="21600" extrusionOk="0">
                <a:moveTo>
                  <a:pt x="10652" y="0"/>
                </a:moveTo>
                <a:cubicBezTo>
                  <a:pt x="9610" y="0"/>
                  <a:pt x="8570" y="182"/>
                  <a:pt x="7774" y="547"/>
                </a:cubicBezTo>
                <a:cubicBezTo>
                  <a:pt x="6184" y="1276"/>
                  <a:pt x="6184" y="2458"/>
                  <a:pt x="7774" y="3188"/>
                </a:cubicBezTo>
                <a:cubicBezTo>
                  <a:pt x="9365" y="3917"/>
                  <a:pt x="11943" y="3917"/>
                  <a:pt x="13534" y="3188"/>
                </a:cubicBezTo>
                <a:cubicBezTo>
                  <a:pt x="15124" y="2458"/>
                  <a:pt x="15124" y="1276"/>
                  <a:pt x="13534" y="547"/>
                </a:cubicBezTo>
                <a:cubicBezTo>
                  <a:pt x="12738" y="182"/>
                  <a:pt x="11695" y="0"/>
                  <a:pt x="10652" y="0"/>
                </a:cubicBezTo>
                <a:close/>
                <a:moveTo>
                  <a:pt x="7859" y="4109"/>
                </a:moveTo>
                <a:cubicBezTo>
                  <a:pt x="5671" y="4109"/>
                  <a:pt x="4499" y="4934"/>
                  <a:pt x="4153" y="5420"/>
                </a:cubicBezTo>
                <a:lnTo>
                  <a:pt x="50" y="11877"/>
                </a:lnTo>
                <a:cubicBezTo>
                  <a:pt x="-150" y="12205"/>
                  <a:pt x="268" y="12546"/>
                  <a:pt x="985" y="12638"/>
                </a:cubicBezTo>
                <a:cubicBezTo>
                  <a:pt x="1106" y="12653"/>
                  <a:pt x="1229" y="12661"/>
                  <a:pt x="1349" y="12661"/>
                </a:cubicBezTo>
                <a:cubicBezTo>
                  <a:pt x="1938" y="12661"/>
                  <a:pt x="2478" y="12482"/>
                  <a:pt x="2644" y="12209"/>
                </a:cubicBezTo>
                <a:lnTo>
                  <a:pt x="6269" y="6537"/>
                </a:lnTo>
                <a:lnTo>
                  <a:pt x="6994" y="6537"/>
                </a:lnTo>
                <a:cubicBezTo>
                  <a:pt x="6989" y="6544"/>
                  <a:pt x="6983" y="6551"/>
                  <a:pt x="6979" y="6558"/>
                </a:cubicBezTo>
                <a:lnTo>
                  <a:pt x="2405" y="14438"/>
                </a:lnTo>
                <a:cubicBezTo>
                  <a:pt x="2329" y="14570"/>
                  <a:pt x="2507" y="14676"/>
                  <a:pt x="2803" y="14676"/>
                </a:cubicBezTo>
                <a:lnTo>
                  <a:pt x="6067" y="14676"/>
                </a:lnTo>
                <a:lnTo>
                  <a:pt x="6067" y="20674"/>
                </a:lnTo>
                <a:cubicBezTo>
                  <a:pt x="6067" y="21185"/>
                  <a:pt x="6972" y="21600"/>
                  <a:pt x="8087" y="21600"/>
                </a:cubicBezTo>
                <a:cubicBezTo>
                  <a:pt x="9203" y="21600"/>
                  <a:pt x="10104" y="21185"/>
                  <a:pt x="10104" y="20674"/>
                </a:cubicBezTo>
                <a:lnTo>
                  <a:pt x="10104" y="14676"/>
                </a:lnTo>
                <a:cubicBezTo>
                  <a:pt x="10326" y="14676"/>
                  <a:pt x="10531" y="14676"/>
                  <a:pt x="10608" y="14676"/>
                </a:cubicBezTo>
                <a:cubicBezTo>
                  <a:pt x="10695" y="14676"/>
                  <a:pt x="10945" y="14676"/>
                  <a:pt x="11201" y="14676"/>
                </a:cubicBezTo>
                <a:lnTo>
                  <a:pt x="11201" y="20674"/>
                </a:lnTo>
                <a:cubicBezTo>
                  <a:pt x="11201" y="21185"/>
                  <a:pt x="12105" y="21600"/>
                  <a:pt x="13221" y="21600"/>
                </a:cubicBezTo>
                <a:cubicBezTo>
                  <a:pt x="14337" y="21600"/>
                  <a:pt x="15238" y="21185"/>
                  <a:pt x="15238" y="20674"/>
                </a:cubicBezTo>
                <a:lnTo>
                  <a:pt x="15238" y="14676"/>
                </a:lnTo>
                <a:lnTo>
                  <a:pt x="18410" y="14676"/>
                </a:lnTo>
                <a:cubicBezTo>
                  <a:pt x="18706" y="14676"/>
                  <a:pt x="18887" y="14570"/>
                  <a:pt x="18811" y="14438"/>
                </a:cubicBezTo>
                <a:lnTo>
                  <a:pt x="14237" y="6558"/>
                </a:lnTo>
                <a:cubicBezTo>
                  <a:pt x="14233" y="6551"/>
                  <a:pt x="14227" y="6544"/>
                  <a:pt x="14222" y="6537"/>
                </a:cubicBezTo>
                <a:lnTo>
                  <a:pt x="14932" y="6537"/>
                </a:lnTo>
                <a:lnTo>
                  <a:pt x="18656" y="12192"/>
                </a:lnTo>
                <a:cubicBezTo>
                  <a:pt x="18827" y="12463"/>
                  <a:pt x="19364" y="12638"/>
                  <a:pt x="19948" y="12638"/>
                </a:cubicBezTo>
                <a:cubicBezTo>
                  <a:pt x="20072" y="12638"/>
                  <a:pt x="20199" y="12631"/>
                  <a:pt x="20324" y="12614"/>
                </a:cubicBezTo>
                <a:cubicBezTo>
                  <a:pt x="21038" y="12519"/>
                  <a:pt x="21450" y="12177"/>
                  <a:pt x="21244" y="11850"/>
                </a:cubicBezTo>
                <a:lnTo>
                  <a:pt x="17037" y="5432"/>
                </a:lnTo>
                <a:lnTo>
                  <a:pt x="17022" y="5407"/>
                </a:lnTo>
                <a:cubicBezTo>
                  <a:pt x="16669" y="4924"/>
                  <a:pt x="15494" y="4112"/>
                  <a:pt x="13328" y="4112"/>
                </a:cubicBezTo>
                <a:cubicBezTo>
                  <a:pt x="13316" y="4112"/>
                  <a:pt x="13303" y="4112"/>
                  <a:pt x="13291" y="4112"/>
                </a:cubicBezTo>
                <a:lnTo>
                  <a:pt x="12768" y="4114"/>
                </a:lnTo>
                <a:cubicBezTo>
                  <a:pt x="12732" y="4113"/>
                  <a:pt x="12698" y="4109"/>
                  <a:pt x="12662" y="4109"/>
                </a:cubicBezTo>
                <a:lnTo>
                  <a:pt x="7859" y="4109"/>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09" name="Calendar"/>
          <p:cNvSpPr/>
          <p:nvPr/>
        </p:nvSpPr>
        <p:spPr>
          <a:xfrm>
            <a:off x="20396243" y="7017314"/>
            <a:ext cx="994409" cy="1096901"/>
          </a:xfrm>
          <a:custGeom>
            <a:avLst/>
            <a:gdLst/>
            <a:ahLst/>
            <a:cxnLst>
              <a:cxn ang="0">
                <a:pos x="wd2" y="hd2"/>
              </a:cxn>
              <a:cxn ang="5400000">
                <a:pos x="wd2" y="hd2"/>
              </a:cxn>
              <a:cxn ang="10800000">
                <a:pos x="wd2" y="hd2"/>
              </a:cxn>
              <a:cxn ang="16200000">
                <a:pos x="wd2" y="hd2"/>
              </a:cxn>
            </a:cxnLst>
            <a:rect l="0" t="0" r="r" b="b"/>
            <a:pathLst>
              <a:path w="21600" h="21600" extrusionOk="0">
                <a:moveTo>
                  <a:pt x="4289" y="0"/>
                </a:moveTo>
                <a:cubicBezTo>
                  <a:pt x="4152" y="0"/>
                  <a:pt x="4034" y="103"/>
                  <a:pt x="4034" y="233"/>
                </a:cubicBezTo>
                <a:lnTo>
                  <a:pt x="4034" y="1151"/>
                </a:lnTo>
                <a:lnTo>
                  <a:pt x="4034" y="2953"/>
                </a:lnTo>
                <a:lnTo>
                  <a:pt x="6428" y="2953"/>
                </a:lnTo>
                <a:lnTo>
                  <a:pt x="6433" y="1151"/>
                </a:lnTo>
                <a:lnTo>
                  <a:pt x="6433" y="233"/>
                </a:lnTo>
                <a:cubicBezTo>
                  <a:pt x="6433" y="109"/>
                  <a:pt x="6321" y="0"/>
                  <a:pt x="6178" y="0"/>
                </a:cubicBezTo>
                <a:lnTo>
                  <a:pt x="4289" y="0"/>
                </a:lnTo>
                <a:close/>
                <a:moveTo>
                  <a:pt x="15422" y="0"/>
                </a:moveTo>
                <a:cubicBezTo>
                  <a:pt x="15279" y="0"/>
                  <a:pt x="15167" y="109"/>
                  <a:pt x="15167" y="233"/>
                </a:cubicBezTo>
                <a:lnTo>
                  <a:pt x="15167" y="1151"/>
                </a:lnTo>
                <a:lnTo>
                  <a:pt x="15172" y="2953"/>
                </a:lnTo>
                <a:lnTo>
                  <a:pt x="17566" y="2953"/>
                </a:lnTo>
                <a:lnTo>
                  <a:pt x="17566" y="1151"/>
                </a:lnTo>
                <a:lnTo>
                  <a:pt x="17566" y="233"/>
                </a:lnTo>
                <a:cubicBezTo>
                  <a:pt x="17566" y="103"/>
                  <a:pt x="17448" y="0"/>
                  <a:pt x="17311" y="0"/>
                </a:cubicBezTo>
                <a:lnTo>
                  <a:pt x="15422" y="0"/>
                </a:lnTo>
                <a:close/>
                <a:moveTo>
                  <a:pt x="1031" y="2150"/>
                </a:moveTo>
                <a:cubicBezTo>
                  <a:pt x="465" y="2150"/>
                  <a:pt x="0" y="2565"/>
                  <a:pt x="0" y="3083"/>
                </a:cubicBezTo>
                <a:lnTo>
                  <a:pt x="0" y="20665"/>
                </a:lnTo>
                <a:cubicBezTo>
                  <a:pt x="0" y="21178"/>
                  <a:pt x="459" y="21600"/>
                  <a:pt x="1031" y="21600"/>
                </a:cubicBezTo>
                <a:lnTo>
                  <a:pt x="20569" y="21600"/>
                </a:lnTo>
                <a:cubicBezTo>
                  <a:pt x="21135" y="21600"/>
                  <a:pt x="21600" y="21184"/>
                  <a:pt x="21600" y="20665"/>
                </a:cubicBezTo>
                <a:lnTo>
                  <a:pt x="21600" y="3083"/>
                </a:lnTo>
                <a:cubicBezTo>
                  <a:pt x="21600" y="2570"/>
                  <a:pt x="21135" y="2150"/>
                  <a:pt x="20569" y="2150"/>
                </a:cubicBezTo>
                <a:lnTo>
                  <a:pt x="18329" y="2150"/>
                </a:lnTo>
                <a:lnTo>
                  <a:pt x="18329" y="3088"/>
                </a:lnTo>
                <a:cubicBezTo>
                  <a:pt x="18329" y="3396"/>
                  <a:pt x="18049" y="3650"/>
                  <a:pt x="17710" y="3650"/>
                </a:cubicBezTo>
                <a:lnTo>
                  <a:pt x="15018" y="3650"/>
                </a:lnTo>
                <a:cubicBezTo>
                  <a:pt x="14678" y="3650"/>
                  <a:pt x="14398" y="3396"/>
                  <a:pt x="14398" y="3088"/>
                </a:cubicBezTo>
                <a:lnTo>
                  <a:pt x="14398" y="2150"/>
                </a:lnTo>
                <a:lnTo>
                  <a:pt x="7202" y="2150"/>
                </a:lnTo>
                <a:lnTo>
                  <a:pt x="7202" y="3088"/>
                </a:lnTo>
                <a:cubicBezTo>
                  <a:pt x="7202" y="3396"/>
                  <a:pt x="6922" y="3650"/>
                  <a:pt x="6582" y="3650"/>
                </a:cubicBezTo>
                <a:lnTo>
                  <a:pt x="3890" y="3650"/>
                </a:lnTo>
                <a:cubicBezTo>
                  <a:pt x="3551" y="3650"/>
                  <a:pt x="3271" y="3396"/>
                  <a:pt x="3271" y="3088"/>
                </a:cubicBezTo>
                <a:lnTo>
                  <a:pt x="3271" y="2150"/>
                </a:lnTo>
                <a:lnTo>
                  <a:pt x="1031" y="2150"/>
                </a:lnTo>
                <a:close/>
                <a:moveTo>
                  <a:pt x="1508" y="6389"/>
                </a:moveTo>
                <a:lnTo>
                  <a:pt x="20092" y="6389"/>
                </a:lnTo>
                <a:lnTo>
                  <a:pt x="20092" y="19565"/>
                </a:lnTo>
                <a:lnTo>
                  <a:pt x="1508" y="19565"/>
                </a:lnTo>
                <a:lnTo>
                  <a:pt x="1508" y="6389"/>
                </a:lnTo>
                <a:close/>
                <a:moveTo>
                  <a:pt x="3807" y="8451"/>
                </a:moveTo>
                <a:cubicBezTo>
                  <a:pt x="3777" y="8451"/>
                  <a:pt x="3747" y="8478"/>
                  <a:pt x="3747" y="8505"/>
                </a:cubicBezTo>
                <a:lnTo>
                  <a:pt x="3747" y="10493"/>
                </a:lnTo>
                <a:cubicBezTo>
                  <a:pt x="3747" y="10525"/>
                  <a:pt x="3777" y="10547"/>
                  <a:pt x="3807" y="10547"/>
                </a:cubicBezTo>
                <a:lnTo>
                  <a:pt x="5999" y="10547"/>
                </a:lnTo>
                <a:cubicBezTo>
                  <a:pt x="6029" y="10547"/>
                  <a:pt x="6059" y="10525"/>
                  <a:pt x="6059" y="10493"/>
                </a:cubicBezTo>
                <a:lnTo>
                  <a:pt x="6059" y="8505"/>
                </a:lnTo>
                <a:cubicBezTo>
                  <a:pt x="6059" y="8478"/>
                  <a:pt x="6029" y="8451"/>
                  <a:pt x="5999" y="8451"/>
                </a:cubicBezTo>
                <a:lnTo>
                  <a:pt x="3807" y="8451"/>
                </a:lnTo>
                <a:close/>
                <a:moveTo>
                  <a:pt x="7654" y="8451"/>
                </a:moveTo>
                <a:cubicBezTo>
                  <a:pt x="7618" y="8451"/>
                  <a:pt x="7595" y="8478"/>
                  <a:pt x="7595" y="8505"/>
                </a:cubicBezTo>
                <a:lnTo>
                  <a:pt x="7595" y="10493"/>
                </a:lnTo>
                <a:cubicBezTo>
                  <a:pt x="7595" y="10525"/>
                  <a:pt x="7618" y="10547"/>
                  <a:pt x="7654" y="10547"/>
                </a:cubicBezTo>
                <a:lnTo>
                  <a:pt x="9847" y="10547"/>
                </a:lnTo>
                <a:cubicBezTo>
                  <a:pt x="9877" y="10547"/>
                  <a:pt x="9907" y="10525"/>
                  <a:pt x="9907" y="10493"/>
                </a:cubicBezTo>
                <a:lnTo>
                  <a:pt x="9907" y="8505"/>
                </a:lnTo>
                <a:cubicBezTo>
                  <a:pt x="9907" y="8478"/>
                  <a:pt x="9877" y="8451"/>
                  <a:pt x="9847" y="8451"/>
                </a:cubicBezTo>
                <a:lnTo>
                  <a:pt x="7654" y="8451"/>
                </a:lnTo>
                <a:close/>
                <a:moveTo>
                  <a:pt x="11753" y="8451"/>
                </a:moveTo>
                <a:cubicBezTo>
                  <a:pt x="11723" y="8451"/>
                  <a:pt x="11693" y="8478"/>
                  <a:pt x="11693" y="8505"/>
                </a:cubicBezTo>
                <a:lnTo>
                  <a:pt x="11693" y="10493"/>
                </a:lnTo>
                <a:cubicBezTo>
                  <a:pt x="11693" y="10525"/>
                  <a:pt x="11723" y="10547"/>
                  <a:pt x="11753" y="10547"/>
                </a:cubicBezTo>
                <a:lnTo>
                  <a:pt x="13946" y="10547"/>
                </a:lnTo>
                <a:cubicBezTo>
                  <a:pt x="13976" y="10547"/>
                  <a:pt x="14005" y="10525"/>
                  <a:pt x="14005" y="10493"/>
                </a:cubicBezTo>
                <a:lnTo>
                  <a:pt x="14005" y="8505"/>
                </a:lnTo>
                <a:cubicBezTo>
                  <a:pt x="14005" y="8478"/>
                  <a:pt x="13976" y="8451"/>
                  <a:pt x="13946" y="8451"/>
                </a:cubicBezTo>
                <a:lnTo>
                  <a:pt x="11753" y="8451"/>
                </a:lnTo>
                <a:close/>
                <a:moveTo>
                  <a:pt x="15601" y="8451"/>
                </a:moveTo>
                <a:cubicBezTo>
                  <a:pt x="15565" y="8451"/>
                  <a:pt x="15541" y="8478"/>
                  <a:pt x="15541" y="8505"/>
                </a:cubicBezTo>
                <a:lnTo>
                  <a:pt x="15541" y="10493"/>
                </a:lnTo>
                <a:cubicBezTo>
                  <a:pt x="15541" y="10525"/>
                  <a:pt x="15565" y="10547"/>
                  <a:pt x="15601" y="10547"/>
                </a:cubicBezTo>
                <a:lnTo>
                  <a:pt x="17793" y="10547"/>
                </a:lnTo>
                <a:cubicBezTo>
                  <a:pt x="17829" y="10547"/>
                  <a:pt x="17853" y="10525"/>
                  <a:pt x="17853" y="10493"/>
                </a:cubicBezTo>
                <a:lnTo>
                  <a:pt x="17853" y="8505"/>
                </a:lnTo>
                <a:cubicBezTo>
                  <a:pt x="17853" y="8478"/>
                  <a:pt x="17829" y="8451"/>
                  <a:pt x="17793" y="8451"/>
                </a:cubicBezTo>
                <a:lnTo>
                  <a:pt x="15601" y="8451"/>
                </a:lnTo>
                <a:close/>
                <a:moveTo>
                  <a:pt x="3771" y="12086"/>
                </a:moveTo>
                <a:cubicBezTo>
                  <a:pt x="3736" y="12086"/>
                  <a:pt x="3712" y="12107"/>
                  <a:pt x="3712" y="12140"/>
                </a:cubicBezTo>
                <a:lnTo>
                  <a:pt x="3712" y="14126"/>
                </a:lnTo>
                <a:cubicBezTo>
                  <a:pt x="3712" y="14153"/>
                  <a:pt x="3736" y="14180"/>
                  <a:pt x="3771" y="14180"/>
                </a:cubicBezTo>
                <a:lnTo>
                  <a:pt x="5964" y="14180"/>
                </a:lnTo>
                <a:cubicBezTo>
                  <a:pt x="5994" y="14180"/>
                  <a:pt x="6024" y="14153"/>
                  <a:pt x="6024" y="14126"/>
                </a:cubicBezTo>
                <a:lnTo>
                  <a:pt x="6024" y="12140"/>
                </a:lnTo>
                <a:cubicBezTo>
                  <a:pt x="6024" y="12107"/>
                  <a:pt x="5994" y="12086"/>
                  <a:pt x="5964" y="12086"/>
                </a:cubicBezTo>
                <a:lnTo>
                  <a:pt x="3771" y="12086"/>
                </a:lnTo>
                <a:close/>
                <a:moveTo>
                  <a:pt x="7619" y="12086"/>
                </a:moveTo>
                <a:cubicBezTo>
                  <a:pt x="7583" y="12086"/>
                  <a:pt x="7559" y="12107"/>
                  <a:pt x="7559" y="12140"/>
                </a:cubicBezTo>
                <a:lnTo>
                  <a:pt x="7559" y="14126"/>
                </a:lnTo>
                <a:cubicBezTo>
                  <a:pt x="7559" y="14153"/>
                  <a:pt x="7583" y="14180"/>
                  <a:pt x="7619" y="14180"/>
                </a:cubicBezTo>
                <a:lnTo>
                  <a:pt x="9812" y="14180"/>
                </a:lnTo>
                <a:cubicBezTo>
                  <a:pt x="9841" y="14180"/>
                  <a:pt x="9871" y="14153"/>
                  <a:pt x="9871" y="14126"/>
                </a:cubicBezTo>
                <a:lnTo>
                  <a:pt x="9871" y="12140"/>
                </a:lnTo>
                <a:cubicBezTo>
                  <a:pt x="9871" y="12107"/>
                  <a:pt x="9841" y="12086"/>
                  <a:pt x="9812" y="12086"/>
                </a:cubicBezTo>
                <a:lnTo>
                  <a:pt x="7619" y="12086"/>
                </a:lnTo>
                <a:close/>
                <a:moveTo>
                  <a:pt x="11788" y="12086"/>
                </a:moveTo>
                <a:cubicBezTo>
                  <a:pt x="11759" y="12086"/>
                  <a:pt x="11729" y="12107"/>
                  <a:pt x="11729" y="12140"/>
                </a:cubicBezTo>
                <a:lnTo>
                  <a:pt x="11729" y="14126"/>
                </a:lnTo>
                <a:cubicBezTo>
                  <a:pt x="11729" y="14153"/>
                  <a:pt x="11759" y="14180"/>
                  <a:pt x="11788" y="14180"/>
                </a:cubicBezTo>
                <a:lnTo>
                  <a:pt x="13981" y="14180"/>
                </a:lnTo>
                <a:cubicBezTo>
                  <a:pt x="14011" y="14180"/>
                  <a:pt x="14041" y="14153"/>
                  <a:pt x="14041" y="14126"/>
                </a:cubicBezTo>
                <a:lnTo>
                  <a:pt x="14041" y="12140"/>
                </a:lnTo>
                <a:cubicBezTo>
                  <a:pt x="14041" y="12107"/>
                  <a:pt x="14011" y="12086"/>
                  <a:pt x="13981" y="12086"/>
                </a:cubicBezTo>
                <a:lnTo>
                  <a:pt x="11788" y="12086"/>
                </a:lnTo>
                <a:close/>
                <a:moveTo>
                  <a:pt x="15636" y="12086"/>
                </a:moveTo>
                <a:cubicBezTo>
                  <a:pt x="15600" y="12086"/>
                  <a:pt x="15576" y="12107"/>
                  <a:pt x="15576" y="12140"/>
                </a:cubicBezTo>
                <a:lnTo>
                  <a:pt x="15576" y="14126"/>
                </a:lnTo>
                <a:cubicBezTo>
                  <a:pt x="15576" y="14153"/>
                  <a:pt x="15600" y="14180"/>
                  <a:pt x="15636" y="14180"/>
                </a:cubicBezTo>
                <a:lnTo>
                  <a:pt x="17829" y="14180"/>
                </a:lnTo>
                <a:cubicBezTo>
                  <a:pt x="17864" y="14180"/>
                  <a:pt x="17888" y="14153"/>
                  <a:pt x="17888" y="14126"/>
                </a:cubicBezTo>
                <a:lnTo>
                  <a:pt x="17888" y="12140"/>
                </a:lnTo>
                <a:cubicBezTo>
                  <a:pt x="17888" y="12107"/>
                  <a:pt x="17864" y="12086"/>
                  <a:pt x="17829" y="12086"/>
                </a:cubicBezTo>
                <a:lnTo>
                  <a:pt x="15636" y="12086"/>
                </a:lnTo>
                <a:close/>
                <a:moveTo>
                  <a:pt x="3771" y="15866"/>
                </a:moveTo>
                <a:cubicBezTo>
                  <a:pt x="3736" y="15866"/>
                  <a:pt x="3712" y="15893"/>
                  <a:pt x="3712" y="15920"/>
                </a:cubicBezTo>
                <a:lnTo>
                  <a:pt x="3712" y="17906"/>
                </a:lnTo>
                <a:cubicBezTo>
                  <a:pt x="3712" y="17933"/>
                  <a:pt x="3736" y="17960"/>
                  <a:pt x="3771" y="17960"/>
                </a:cubicBezTo>
                <a:lnTo>
                  <a:pt x="5964" y="17960"/>
                </a:lnTo>
                <a:cubicBezTo>
                  <a:pt x="5994" y="17960"/>
                  <a:pt x="6024" y="17933"/>
                  <a:pt x="6024" y="17906"/>
                </a:cubicBezTo>
                <a:lnTo>
                  <a:pt x="6024" y="15920"/>
                </a:lnTo>
                <a:cubicBezTo>
                  <a:pt x="6024" y="15893"/>
                  <a:pt x="5994" y="15866"/>
                  <a:pt x="5964" y="15866"/>
                </a:cubicBezTo>
                <a:lnTo>
                  <a:pt x="3771" y="15866"/>
                </a:lnTo>
                <a:close/>
                <a:moveTo>
                  <a:pt x="7619" y="15866"/>
                </a:moveTo>
                <a:cubicBezTo>
                  <a:pt x="7583" y="15866"/>
                  <a:pt x="7559" y="15893"/>
                  <a:pt x="7559" y="15920"/>
                </a:cubicBezTo>
                <a:lnTo>
                  <a:pt x="7559" y="17906"/>
                </a:lnTo>
                <a:cubicBezTo>
                  <a:pt x="7559" y="17933"/>
                  <a:pt x="7583" y="17960"/>
                  <a:pt x="7619" y="17960"/>
                </a:cubicBezTo>
                <a:lnTo>
                  <a:pt x="9812" y="17960"/>
                </a:lnTo>
                <a:cubicBezTo>
                  <a:pt x="9841" y="17960"/>
                  <a:pt x="9871" y="17933"/>
                  <a:pt x="9871" y="17906"/>
                </a:cubicBezTo>
                <a:lnTo>
                  <a:pt x="9871" y="15920"/>
                </a:lnTo>
                <a:cubicBezTo>
                  <a:pt x="9871" y="15893"/>
                  <a:pt x="9841" y="15866"/>
                  <a:pt x="9812" y="15866"/>
                </a:cubicBezTo>
                <a:lnTo>
                  <a:pt x="7619" y="15866"/>
                </a:lnTo>
                <a:close/>
                <a:moveTo>
                  <a:pt x="11788" y="15866"/>
                </a:moveTo>
                <a:cubicBezTo>
                  <a:pt x="11759" y="15866"/>
                  <a:pt x="11729" y="15893"/>
                  <a:pt x="11729" y="15920"/>
                </a:cubicBezTo>
                <a:lnTo>
                  <a:pt x="11729" y="17906"/>
                </a:lnTo>
                <a:cubicBezTo>
                  <a:pt x="11729" y="17933"/>
                  <a:pt x="11759" y="17960"/>
                  <a:pt x="11788" y="17960"/>
                </a:cubicBezTo>
                <a:lnTo>
                  <a:pt x="13981" y="17960"/>
                </a:lnTo>
                <a:cubicBezTo>
                  <a:pt x="14011" y="17960"/>
                  <a:pt x="14041" y="17933"/>
                  <a:pt x="14041" y="17906"/>
                </a:cubicBezTo>
                <a:lnTo>
                  <a:pt x="14041" y="15920"/>
                </a:lnTo>
                <a:cubicBezTo>
                  <a:pt x="14041" y="15893"/>
                  <a:pt x="14011" y="15866"/>
                  <a:pt x="13981" y="15866"/>
                </a:cubicBezTo>
                <a:lnTo>
                  <a:pt x="11788" y="15866"/>
                </a:lnTo>
                <a:close/>
                <a:moveTo>
                  <a:pt x="15636" y="15866"/>
                </a:moveTo>
                <a:cubicBezTo>
                  <a:pt x="15600" y="15866"/>
                  <a:pt x="15576" y="15893"/>
                  <a:pt x="15576" y="15920"/>
                </a:cubicBezTo>
                <a:lnTo>
                  <a:pt x="15576" y="17906"/>
                </a:lnTo>
                <a:cubicBezTo>
                  <a:pt x="15576" y="17933"/>
                  <a:pt x="15600" y="17960"/>
                  <a:pt x="15636" y="17960"/>
                </a:cubicBezTo>
                <a:lnTo>
                  <a:pt x="17829" y="17960"/>
                </a:lnTo>
                <a:cubicBezTo>
                  <a:pt x="17864" y="17960"/>
                  <a:pt x="17888" y="17933"/>
                  <a:pt x="17888" y="17906"/>
                </a:cubicBezTo>
                <a:lnTo>
                  <a:pt x="17888" y="15920"/>
                </a:lnTo>
                <a:cubicBezTo>
                  <a:pt x="17888" y="15893"/>
                  <a:pt x="17864" y="15866"/>
                  <a:pt x="17829" y="15866"/>
                </a:cubicBezTo>
                <a:lnTo>
                  <a:pt x="15636" y="15866"/>
                </a:lnTo>
                <a:close/>
              </a:path>
            </a:pathLst>
          </a:custGeom>
          <a:solidFill>
            <a:srgbClr val="EFE7E6"/>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0" name="Circle"/>
          <p:cNvSpPr/>
          <p:nvPr/>
        </p:nvSpPr>
        <p:spPr>
          <a:xfrm>
            <a:off x="19176502" y="1948670"/>
            <a:ext cx="2909419" cy="2903505"/>
          </a:xfrm>
          <a:prstGeom prst="ellipse">
            <a:avLst/>
          </a:prstGeom>
          <a:solidFill>
            <a:srgbClr val="8C79A7"/>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1" name="Circle"/>
          <p:cNvSpPr/>
          <p:nvPr/>
        </p:nvSpPr>
        <p:spPr>
          <a:xfrm>
            <a:off x="11842113" y="1948670"/>
            <a:ext cx="2909419" cy="2903505"/>
          </a:xfrm>
          <a:prstGeom prst="ellipse">
            <a:avLst/>
          </a:prstGeom>
          <a:solidFill>
            <a:srgbClr val="80A2B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2" name="Circle"/>
          <p:cNvSpPr/>
          <p:nvPr/>
        </p:nvSpPr>
        <p:spPr>
          <a:xfrm>
            <a:off x="10887069" y="9467419"/>
            <a:ext cx="2909419" cy="2903504"/>
          </a:xfrm>
          <a:prstGeom prst="ellipse">
            <a:avLst/>
          </a:prstGeom>
          <a:solidFill>
            <a:srgbClr val="80A2B6"/>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3" name="Circle"/>
          <p:cNvSpPr/>
          <p:nvPr/>
        </p:nvSpPr>
        <p:spPr>
          <a:xfrm>
            <a:off x="20870481" y="9467419"/>
            <a:ext cx="2909419" cy="2903504"/>
          </a:xfrm>
          <a:prstGeom prst="ellipse">
            <a:avLst/>
          </a:prstGeom>
          <a:solidFill>
            <a:srgbClr val="8C79A7"/>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4" name="Oval"/>
          <p:cNvSpPr/>
          <p:nvPr/>
        </p:nvSpPr>
        <p:spPr>
          <a:xfrm>
            <a:off x="14187126" y="9743509"/>
            <a:ext cx="3033257" cy="2723293"/>
          </a:xfrm>
          <a:prstGeom prst="ellipse">
            <a:avLst/>
          </a:prstGeom>
          <a:solidFill>
            <a:srgbClr val="DDDBE2"/>
          </a:solidFill>
          <a:ln w="12700">
            <a:miter lim="400000"/>
          </a:ln>
          <a:effectLst>
            <a:outerShdw blurRad="355600" rotWithShape="0">
              <a:srgbClr val="000000">
                <a:alpha val="75000"/>
              </a:srgbClr>
            </a:outerShdw>
          </a:effectLst>
        </p:spPr>
        <p:txBody>
          <a:bodyPr lIns="0" tIns="0" rIns="0" bIns="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15" name="Straight Connector 8"/>
          <p:cNvSpPr/>
          <p:nvPr/>
        </p:nvSpPr>
        <p:spPr>
          <a:xfrm flipH="1">
            <a:off x="14570374" y="6413255"/>
            <a:ext cx="1437996" cy="1"/>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16" name="Straight Connector 14"/>
          <p:cNvSpPr/>
          <p:nvPr/>
        </p:nvSpPr>
        <p:spPr>
          <a:xfrm flipH="1">
            <a:off x="15859062" y="6989229"/>
            <a:ext cx="904664" cy="2703106"/>
          </a:xfrm>
          <a:prstGeom prst="line">
            <a:avLst/>
          </a:prstGeom>
          <a:ln w="114300">
            <a:solidFill>
              <a:srgbClr val="4477A0"/>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17" name="Straight Connector 14"/>
          <p:cNvSpPr/>
          <p:nvPr/>
        </p:nvSpPr>
        <p:spPr>
          <a:xfrm>
            <a:off x="17202223" y="7000361"/>
            <a:ext cx="1525842" cy="2523720"/>
          </a:xfrm>
          <a:prstGeom prst="line">
            <a:avLst/>
          </a:prstGeom>
          <a:ln w="114300">
            <a:solidFill>
              <a:srgbClr val="4477A0"/>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18" name="Straight Connector 14"/>
          <p:cNvSpPr/>
          <p:nvPr/>
        </p:nvSpPr>
        <p:spPr>
          <a:xfrm flipH="1">
            <a:off x="13389592" y="6965481"/>
            <a:ext cx="2772863" cy="2772863"/>
          </a:xfrm>
          <a:prstGeom prst="line">
            <a:avLst/>
          </a:prstGeom>
          <a:ln w="114300">
            <a:solidFill>
              <a:srgbClr val="4477A0"/>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19" name="Straight Connector 8"/>
          <p:cNvSpPr/>
          <p:nvPr/>
        </p:nvSpPr>
        <p:spPr>
          <a:xfrm flipH="1">
            <a:off x="17922729" y="6413255"/>
            <a:ext cx="1437996" cy="1"/>
          </a:xfrm>
          <a:prstGeom prst="line">
            <a:avLst/>
          </a:prstGeom>
          <a:ln w="114300">
            <a:solidFill>
              <a:srgbClr val="1D46F3">
                <a:alpha val="60000"/>
              </a:srgbClr>
            </a:solidFill>
            <a:miter/>
            <a:head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20" name="Straight Connector 8"/>
          <p:cNvSpPr/>
          <p:nvPr/>
        </p:nvSpPr>
        <p:spPr>
          <a:xfrm flipH="1" flipV="1">
            <a:off x="14212036" y="4468550"/>
            <a:ext cx="1991451" cy="1384038"/>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21" name="Straight Connector 8"/>
          <p:cNvSpPr/>
          <p:nvPr/>
        </p:nvSpPr>
        <p:spPr>
          <a:xfrm flipV="1">
            <a:off x="17530897" y="4468550"/>
            <a:ext cx="1989210" cy="1571238"/>
          </a:xfrm>
          <a:prstGeom prst="line">
            <a:avLst/>
          </a:prstGeom>
          <a:ln w="114300">
            <a:solidFill>
              <a:srgbClr val="1D46F3">
                <a:alpha val="60000"/>
              </a:srgbClr>
            </a:solidFill>
            <a:miter/>
            <a:tailEnd type="stealth"/>
          </a:ln>
          <a:effectLst>
            <a:outerShdw blurRad="50800" dist="63500" dir="2700000" rotWithShape="0">
              <a:srgbClr val="000000">
                <a:alpha val="50000"/>
              </a:srgbClr>
            </a:outerShdw>
          </a:effectLst>
        </p:spPr>
        <p:txBody>
          <a:bodyPr lIns="45719" rIns="45719"/>
          <a:lstStyle/>
          <a:p>
            <a:pPr algn="l" defTabSz="914330">
              <a:defRPr sz="1800">
                <a:solidFill>
                  <a:srgbClr val="222222"/>
                </a:solidFill>
                <a:latin typeface="Open Sans Regular"/>
                <a:ea typeface="Open Sans Regular"/>
                <a:cs typeface="Open Sans Regular"/>
                <a:sym typeface="Open Sans Regular"/>
              </a:defRPr>
            </a:pPr>
            <a:endParaRPr/>
          </a:p>
        </p:txBody>
      </p:sp>
      <p:sp>
        <p:nvSpPr>
          <p:cNvPr id="1422" name="Money"/>
          <p:cNvSpPr txBox="1"/>
          <p:nvPr/>
        </p:nvSpPr>
        <p:spPr>
          <a:xfrm>
            <a:off x="12317363" y="2422621"/>
            <a:ext cx="1942936" cy="12089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700" b="1">
                <a:solidFill>
                  <a:srgbClr val="DDDBE2"/>
                </a:solidFill>
              </a:defRPr>
            </a:lvl1pPr>
          </a:lstStyle>
          <a:p>
            <a:r>
              <a:t>Money</a:t>
            </a:r>
          </a:p>
        </p:txBody>
      </p:sp>
      <p:sp>
        <p:nvSpPr>
          <p:cNvPr id="1423" name="Credit Card"/>
          <p:cNvSpPr/>
          <p:nvPr/>
        </p:nvSpPr>
        <p:spPr>
          <a:xfrm>
            <a:off x="12791891" y="3548940"/>
            <a:ext cx="965934" cy="628775"/>
          </a:xfrm>
          <a:custGeom>
            <a:avLst/>
            <a:gdLst/>
            <a:ahLst/>
            <a:cxnLst>
              <a:cxn ang="0">
                <a:pos x="wd2" y="hd2"/>
              </a:cxn>
              <a:cxn ang="5400000">
                <a:pos x="wd2" y="hd2"/>
              </a:cxn>
              <a:cxn ang="10800000">
                <a:pos x="wd2" y="hd2"/>
              </a:cxn>
              <a:cxn ang="16200000">
                <a:pos x="wd2" y="hd2"/>
              </a:cxn>
            </a:cxnLst>
            <a:rect l="0" t="0" r="r" b="b"/>
            <a:pathLst>
              <a:path w="21600" h="21600" extrusionOk="0">
                <a:moveTo>
                  <a:pt x="1515" y="0"/>
                </a:moveTo>
                <a:cubicBezTo>
                  <a:pt x="678" y="0"/>
                  <a:pt x="0" y="1042"/>
                  <a:pt x="0" y="2327"/>
                </a:cubicBezTo>
                <a:lnTo>
                  <a:pt x="0" y="19273"/>
                </a:lnTo>
                <a:cubicBezTo>
                  <a:pt x="0" y="20558"/>
                  <a:pt x="678" y="21600"/>
                  <a:pt x="1515" y="21600"/>
                </a:cubicBezTo>
                <a:lnTo>
                  <a:pt x="20085" y="21600"/>
                </a:lnTo>
                <a:cubicBezTo>
                  <a:pt x="20922" y="21600"/>
                  <a:pt x="21600" y="20558"/>
                  <a:pt x="21600" y="19273"/>
                </a:cubicBezTo>
                <a:lnTo>
                  <a:pt x="21600" y="2327"/>
                </a:lnTo>
                <a:cubicBezTo>
                  <a:pt x="21600" y="1042"/>
                  <a:pt x="20922" y="0"/>
                  <a:pt x="20085" y="0"/>
                </a:cubicBezTo>
                <a:lnTo>
                  <a:pt x="1515" y="0"/>
                </a:lnTo>
                <a:close/>
                <a:moveTo>
                  <a:pt x="2576" y="7104"/>
                </a:moveTo>
                <a:lnTo>
                  <a:pt x="2756" y="7104"/>
                </a:lnTo>
                <a:lnTo>
                  <a:pt x="2756" y="8874"/>
                </a:lnTo>
                <a:lnTo>
                  <a:pt x="1451" y="8874"/>
                </a:lnTo>
                <a:lnTo>
                  <a:pt x="1451" y="8832"/>
                </a:lnTo>
                <a:cubicBezTo>
                  <a:pt x="1451" y="7879"/>
                  <a:pt x="1955" y="7104"/>
                  <a:pt x="2576" y="7104"/>
                </a:cubicBezTo>
                <a:close/>
                <a:moveTo>
                  <a:pt x="3071" y="7104"/>
                </a:moveTo>
                <a:lnTo>
                  <a:pt x="4765" y="7104"/>
                </a:lnTo>
                <a:cubicBezTo>
                  <a:pt x="5385" y="7104"/>
                  <a:pt x="5889" y="7879"/>
                  <a:pt x="5889" y="8832"/>
                </a:cubicBezTo>
                <a:lnTo>
                  <a:pt x="5889" y="8874"/>
                </a:lnTo>
                <a:lnTo>
                  <a:pt x="3071" y="8874"/>
                </a:lnTo>
                <a:lnTo>
                  <a:pt x="3071" y="7104"/>
                </a:lnTo>
                <a:close/>
                <a:moveTo>
                  <a:pt x="1451" y="9356"/>
                </a:moveTo>
                <a:lnTo>
                  <a:pt x="2756" y="9356"/>
                </a:lnTo>
                <a:lnTo>
                  <a:pt x="2756" y="10879"/>
                </a:lnTo>
                <a:lnTo>
                  <a:pt x="1451" y="10879"/>
                </a:lnTo>
                <a:lnTo>
                  <a:pt x="1451" y="9356"/>
                </a:lnTo>
                <a:close/>
                <a:moveTo>
                  <a:pt x="3071" y="9356"/>
                </a:moveTo>
                <a:lnTo>
                  <a:pt x="4236" y="9356"/>
                </a:lnTo>
                <a:lnTo>
                  <a:pt x="4236" y="10879"/>
                </a:lnTo>
                <a:lnTo>
                  <a:pt x="3071" y="10879"/>
                </a:lnTo>
                <a:lnTo>
                  <a:pt x="3071" y="9356"/>
                </a:lnTo>
                <a:close/>
                <a:moveTo>
                  <a:pt x="4550" y="9356"/>
                </a:moveTo>
                <a:lnTo>
                  <a:pt x="5889" y="9356"/>
                </a:lnTo>
                <a:lnTo>
                  <a:pt x="5889" y="10879"/>
                </a:lnTo>
                <a:lnTo>
                  <a:pt x="4550" y="10879"/>
                </a:lnTo>
                <a:lnTo>
                  <a:pt x="4550" y="9356"/>
                </a:lnTo>
                <a:close/>
                <a:moveTo>
                  <a:pt x="1451" y="11362"/>
                </a:moveTo>
                <a:lnTo>
                  <a:pt x="2756" y="11362"/>
                </a:lnTo>
                <a:lnTo>
                  <a:pt x="2756" y="13121"/>
                </a:lnTo>
                <a:lnTo>
                  <a:pt x="2576" y="13121"/>
                </a:lnTo>
                <a:cubicBezTo>
                  <a:pt x="1955" y="13121"/>
                  <a:pt x="1451" y="12349"/>
                  <a:pt x="1451" y="11395"/>
                </a:cubicBezTo>
                <a:lnTo>
                  <a:pt x="1451" y="11362"/>
                </a:lnTo>
                <a:close/>
                <a:moveTo>
                  <a:pt x="3071" y="11362"/>
                </a:moveTo>
                <a:lnTo>
                  <a:pt x="4236" y="11362"/>
                </a:lnTo>
                <a:lnTo>
                  <a:pt x="4236" y="13121"/>
                </a:lnTo>
                <a:lnTo>
                  <a:pt x="3071" y="13121"/>
                </a:lnTo>
                <a:lnTo>
                  <a:pt x="3071" y="11362"/>
                </a:lnTo>
                <a:close/>
                <a:moveTo>
                  <a:pt x="4550" y="11362"/>
                </a:moveTo>
                <a:lnTo>
                  <a:pt x="5889" y="11362"/>
                </a:lnTo>
                <a:lnTo>
                  <a:pt x="5889" y="11395"/>
                </a:lnTo>
                <a:cubicBezTo>
                  <a:pt x="5889" y="12349"/>
                  <a:pt x="5385" y="13121"/>
                  <a:pt x="4765" y="13121"/>
                </a:cubicBezTo>
                <a:lnTo>
                  <a:pt x="4550" y="13121"/>
                </a:lnTo>
                <a:lnTo>
                  <a:pt x="4550" y="11362"/>
                </a:lnTo>
                <a:close/>
                <a:moveTo>
                  <a:pt x="1662" y="16421"/>
                </a:moveTo>
                <a:lnTo>
                  <a:pt x="2082" y="16421"/>
                </a:lnTo>
                <a:cubicBezTo>
                  <a:pt x="2162" y="16421"/>
                  <a:pt x="2224" y="16520"/>
                  <a:pt x="2224" y="16647"/>
                </a:cubicBezTo>
                <a:lnTo>
                  <a:pt x="2224" y="17908"/>
                </a:lnTo>
                <a:cubicBezTo>
                  <a:pt x="2224" y="18015"/>
                  <a:pt x="2157" y="18113"/>
                  <a:pt x="2084" y="18113"/>
                </a:cubicBezTo>
                <a:lnTo>
                  <a:pt x="1659" y="18113"/>
                </a:lnTo>
                <a:cubicBezTo>
                  <a:pt x="1586" y="18113"/>
                  <a:pt x="1523" y="18012"/>
                  <a:pt x="1523" y="17898"/>
                </a:cubicBezTo>
                <a:lnTo>
                  <a:pt x="1523" y="16639"/>
                </a:lnTo>
                <a:cubicBezTo>
                  <a:pt x="1523" y="16520"/>
                  <a:pt x="1586" y="16421"/>
                  <a:pt x="1662" y="16421"/>
                </a:cubicBezTo>
                <a:close/>
                <a:moveTo>
                  <a:pt x="2613" y="16421"/>
                </a:moveTo>
                <a:lnTo>
                  <a:pt x="2626" y="16421"/>
                </a:lnTo>
                <a:lnTo>
                  <a:pt x="2952" y="16421"/>
                </a:lnTo>
                <a:lnTo>
                  <a:pt x="2952" y="17898"/>
                </a:lnTo>
                <a:lnTo>
                  <a:pt x="3092" y="17898"/>
                </a:lnTo>
                <a:lnTo>
                  <a:pt x="3092" y="17490"/>
                </a:lnTo>
                <a:lnTo>
                  <a:pt x="3092" y="17467"/>
                </a:lnTo>
                <a:cubicBezTo>
                  <a:pt x="3094" y="17393"/>
                  <a:pt x="3122" y="17345"/>
                  <a:pt x="3163" y="17345"/>
                </a:cubicBezTo>
                <a:cubicBezTo>
                  <a:pt x="3206" y="17345"/>
                  <a:pt x="3234" y="17393"/>
                  <a:pt x="3234" y="17464"/>
                </a:cubicBezTo>
                <a:lnTo>
                  <a:pt x="3234" y="17488"/>
                </a:lnTo>
                <a:lnTo>
                  <a:pt x="3234" y="17994"/>
                </a:lnTo>
                <a:cubicBezTo>
                  <a:pt x="3234" y="18065"/>
                  <a:pt x="3206" y="18113"/>
                  <a:pt x="3168" y="18113"/>
                </a:cubicBezTo>
                <a:lnTo>
                  <a:pt x="2626" y="18113"/>
                </a:lnTo>
                <a:lnTo>
                  <a:pt x="2613" y="18113"/>
                </a:lnTo>
                <a:cubicBezTo>
                  <a:pt x="2565" y="18113"/>
                  <a:pt x="2533" y="18070"/>
                  <a:pt x="2533" y="18006"/>
                </a:cubicBezTo>
                <a:cubicBezTo>
                  <a:pt x="2533" y="17940"/>
                  <a:pt x="2565" y="17897"/>
                  <a:pt x="2613" y="17898"/>
                </a:cubicBezTo>
                <a:lnTo>
                  <a:pt x="2626" y="17898"/>
                </a:lnTo>
                <a:lnTo>
                  <a:pt x="2812" y="17898"/>
                </a:lnTo>
                <a:lnTo>
                  <a:pt x="2812" y="16639"/>
                </a:lnTo>
                <a:lnTo>
                  <a:pt x="2626" y="16639"/>
                </a:lnTo>
                <a:lnTo>
                  <a:pt x="2613" y="16639"/>
                </a:lnTo>
                <a:cubicBezTo>
                  <a:pt x="2565" y="16637"/>
                  <a:pt x="2533" y="16594"/>
                  <a:pt x="2533" y="16530"/>
                </a:cubicBezTo>
                <a:cubicBezTo>
                  <a:pt x="2533" y="16464"/>
                  <a:pt x="2565" y="16421"/>
                  <a:pt x="2613" y="16421"/>
                </a:cubicBezTo>
                <a:close/>
                <a:moveTo>
                  <a:pt x="3619" y="16421"/>
                </a:moveTo>
                <a:lnTo>
                  <a:pt x="3635" y="16421"/>
                </a:lnTo>
                <a:lnTo>
                  <a:pt x="4099" y="16421"/>
                </a:lnTo>
                <a:cubicBezTo>
                  <a:pt x="4182" y="16421"/>
                  <a:pt x="4244" y="16517"/>
                  <a:pt x="4244" y="16647"/>
                </a:cubicBezTo>
                <a:lnTo>
                  <a:pt x="4243" y="17158"/>
                </a:lnTo>
                <a:cubicBezTo>
                  <a:pt x="4243" y="17285"/>
                  <a:pt x="4182" y="17379"/>
                  <a:pt x="4101" y="17379"/>
                </a:cubicBezTo>
                <a:lnTo>
                  <a:pt x="3685" y="17379"/>
                </a:lnTo>
                <a:lnTo>
                  <a:pt x="3685" y="17898"/>
                </a:lnTo>
                <a:lnTo>
                  <a:pt x="4148" y="17898"/>
                </a:lnTo>
                <a:lnTo>
                  <a:pt x="4163" y="17898"/>
                </a:lnTo>
                <a:cubicBezTo>
                  <a:pt x="4213" y="17898"/>
                  <a:pt x="4243" y="17940"/>
                  <a:pt x="4243" y="18006"/>
                </a:cubicBezTo>
                <a:cubicBezTo>
                  <a:pt x="4243" y="18070"/>
                  <a:pt x="4213" y="18113"/>
                  <a:pt x="4165" y="18113"/>
                </a:cubicBezTo>
                <a:lnTo>
                  <a:pt x="4150" y="18113"/>
                </a:lnTo>
                <a:lnTo>
                  <a:pt x="3540" y="18113"/>
                </a:lnTo>
                <a:lnTo>
                  <a:pt x="3540" y="17379"/>
                </a:lnTo>
                <a:cubicBezTo>
                  <a:pt x="3540" y="17252"/>
                  <a:pt x="3603" y="17158"/>
                  <a:pt x="3685" y="17158"/>
                </a:cubicBezTo>
                <a:lnTo>
                  <a:pt x="4099" y="17158"/>
                </a:lnTo>
                <a:lnTo>
                  <a:pt x="4099" y="16637"/>
                </a:lnTo>
                <a:lnTo>
                  <a:pt x="3635" y="16637"/>
                </a:lnTo>
                <a:lnTo>
                  <a:pt x="3619" y="16637"/>
                </a:lnTo>
                <a:cubicBezTo>
                  <a:pt x="3573" y="16637"/>
                  <a:pt x="3540" y="16594"/>
                  <a:pt x="3540" y="16530"/>
                </a:cubicBezTo>
                <a:cubicBezTo>
                  <a:pt x="3540" y="16464"/>
                  <a:pt x="3571" y="16421"/>
                  <a:pt x="3619" y="16421"/>
                </a:cubicBezTo>
                <a:close/>
                <a:moveTo>
                  <a:pt x="4628" y="16421"/>
                </a:moveTo>
                <a:lnTo>
                  <a:pt x="4643" y="16421"/>
                </a:lnTo>
                <a:lnTo>
                  <a:pt x="5107" y="16421"/>
                </a:lnTo>
                <a:cubicBezTo>
                  <a:pt x="5184" y="16421"/>
                  <a:pt x="5246" y="16506"/>
                  <a:pt x="5246" y="16608"/>
                </a:cubicBezTo>
                <a:lnTo>
                  <a:pt x="5246" y="17080"/>
                </a:lnTo>
                <a:cubicBezTo>
                  <a:pt x="5246" y="17156"/>
                  <a:pt x="5232" y="17211"/>
                  <a:pt x="5195" y="17270"/>
                </a:cubicBezTo>
                <a:cubicBezTo>
                  <a:pt x="5237" y="17341"/>
                  <a:pt x="5249" y="17394"/>
                  <a:pt x="5249" y="17490"/>
                </a:cubicBezTo>
                <a:lnTo>
                  <a:pt x="5249" y="17898"/>
                </a:lnTo>
                <a:cubicBezTo>
                  <a:pt x="5249" y="18020"/>
                  <a:pt x="5189" y="18113"/>
                  <a:pt x="5109" y="18113"/>
                </a:cubicBezTo>
                <a:lnTo>
                  <a:pt x="4645" y="18113"/>
                </a:lnTo>
                <a:lnTo>
                  <a:pt x="4629" y="18113"/>
                </a:lnTo>
                <a:cubicBezTo>
                  <a:pt x="4581" y="18113"/>
                  <a:pt x="4548" y="18070"/>
                  <a:pt x="4548" y="18006"/>
                </a:cubicBezTo>
                <a:cubicBezTo>
                  <a:pt x="4548" y="17940"/>
                  <a:pt x="4582" y="17897"/>
                  <a:pt x="4628" y="17898"/>
                </a:cubicBezTo>
                <a:lnTo>
                  <a:pt x="4643" y="17898"/>
                </a:lnTo>
                <a:lnTo>
                  <a:pt x="5107" y="17898"/>
                </a:lnTo>
                <a:lnTo>
                  <a:pt x="5107" y="17508"/>
                </a:lnTo>
                <a:cubicBezTo>
                  <a:pt x="5109" y="17422"/>
                  <a:pt x="5083" y="17376"/>
                  <a:pt x="5033" y="17376"/>
                </a:cubicBezTo>
                <a:lnTo>
                  <a:pt x="4785" y="17376"/>
                </a:lnTo>
                <a:lnTo>
                  <a:pt x="4770" y="17376"/>
                </a:lnTo>
                <a:cubicBezTo>
                  <a:pt x="4722" y="17376"/>
                  <a:pt x="4690" y="17333"/>
                  <a:pt x="4690" y="17270"/>
                </a:cubicBezTo>
                <a:cubicBezTo>
                  <a:pt x="4690" y="17206"/>
                  <a:pt x="4723" y="17161"/>
                  <a:pt x="4770" y="17161"/>
                </a:cubicBezTo>
                <a:lnTo>
                  <a:pt x="4783" y="17161"/>
                </a:lnTo>
                <a:lnTo>
                  <a:pt x="5033" y="17161"/>
                </a:lnTo>
                <a:cubicBezTo>
                  <a:pt x="5081" y="17161"/>
                  <a:pt x="5106" y="17115"/>
                  <a:pt x="5106" y="17026"/>
                </a:cubicBezTo>
                <a:lnTo>
                  <a:pt x="5106" y="16637"/>
                </a:lnTo>
                <a:lnTo>
                  <a:pt x="4645" y="16637"/>
                </a:lnTo>
                <a:lnTo>
                  <a:pt x="4629" y="16637"/>
                </a:lnTo>
                <a:cubicBezTo>
                  <a:pt x="4581" y="16637"/>
                  <a:pt x="4548" y="16594"/>
                  <a:pt x="4548" y="16530"/>
                </a:cubicBezTo>
                <a:cubicBezTo>
                  <a:pt x="4548" y="16464"/>
                  <a:pt x="4582" y="16421"/>
                  <a:pt x="4628" y="16421"/>
                </a:cubicBezTo>
                <a:close/>
                <a:moveTo>
                  <a:pt x="6648" y="16421"/>
                </a:moveTo>
                <a:cubicBezTo>
                  <a:pt x="6689" y="16421"/>
                  <a:pt x="6717" y="16469"/>
                  <a:pt x="6717" y="16541"/>
                </a:cubicBezTo>
                <a:lnTo>
                  <a:pt x="6717" y="16564"/>
                </a:lnTo>
                <a:lnTo>
                  <a:pt x="6717" y="17342"/>
                </a:lnTo>
                <a:lnTo>
                  <a:pt x="6994" y="17342"/>
                </a:lnTo>
                <a:lnTo>
                  <a:pt x="6994" y="16751"/>
                </a:lnTo>
                <a:lnTo>
                  <a:pt x="6994" y="16727"/>
                </a:lnTo>
                <a:cubicBezTo>
                  <a:pt x="6996" y="16656"/>
                  <a:pt x="7023" y="16608"/>
                  <a:pt x="7067" y="16608"/>
                </a:cubicBezTo>
                <a:cubicBezTo>
                  <a:pt x="7108" y="16608"/>
                  <a:pt x="7136" y="16656"/>
                  <a:pt x="7136" y="16727"/>
                </a:cubicBezTo>
                <a:lnTo>
                  <a:pt x="7136" y="16751"/>
                </a:lnTo>
                <a:lnTo>
                  <a:pt x="7136" y="17342"/>
                </a:lnTo>
                <a:cubicBezTo>
                  <a:pt x="7185" y="17352"/>
                  <a:pt x="7208" y="17385"/>
                  <a:pt x="7208" y="17449"/>
                </a:cubicBezTo>
                <a:cubicBezTo>
                  <a:pt x="7208" y="17504"/>
                  <a:pt x="7176" y="17558"/>
                  <a:pt x="7144" y="17558"/>
                </a:cubicBezTo>
                <a:lnTo>
                  <a:pt x="7138" y="17558"/>
                </a:lnTo>
                <a:lnTo>
                  <a:pt x="7138" y="17968"/>
                </a:lnTo>
                <a:lnTo>
                  <a:pt x="7138" y="17991"/>
                </a:lnTo>
                <a:cubicBezTo>
                  <a:pt x="7136" y="18065"/>
                  <a:pt x="7108" y="18113"/>
                  <a:pt x="7067" y="18113"/>
                </a:cubicBezTo>
                <a:cubicBezTo>
                  <a:pt x="7023" y="18113"/>
                  <a:pt x="6996" y="18065"/>
                  <a:pt x="6996" y="17994"/>
                </a:cubicBezTo>
                <a:lnTo>
                  <a:pt x="6996" y="17970"/>
                </a:lnTo>
                <a:lnTo>
                  <a:pt x="6996" y="17560"/>
                </a:lnTo>
                <a:lnTo>
                  <a:pt x="6577" y="17560"/>
                </a:lnTo>
                <a:lnTo>
                  <a:pt x="6577" y="16569"/>
                </a:lnTo>
                <a:lnTo>
                  <a:pt x="6577" y="16546"/>
                </a:lnTo>
                <a:cubicBezTo>
                  <a:pt x="6577" y="16470"/>
                  <a:pt x="6605" y="16421"/>
                  <a:pt x="6648" y="16421"/>
                </a:cubicBezTo>
                <a:close/>
                <a:moveTo>
                  <a:pt x="8592" y="16421"/>
                </a:moveTo>
                <a:lnTo>
                  <a:pt x="8663" y="16421"/>
                </a:lnTo>
                <a:cubicBezTo>
                  <a:pt x="8704" y="16421"/>
                  <a:pt x="8735" y="16469"/>
                  <a:pt x="8735" y="16530"/>
                </a:cubicBezTo>
                <a:cubicBezTo>
                  <a:pt x="8735" y="16591"/>
                  <a:pt x="8711" y="16629"/>
                  <a:pt x="8664" y="16634"/>
                </a:cubicBezTo>
                <a:lnTo>
                  <a:pt x="8664" y="17337"/>
                </a:lnTo>
                <a:lnTo>
                  <a:pt x="9156" y="17337"/>
                </a:lnTo>
                <a:cubicBezTo>
                  <a:pt x="9197" y="17337"/>
                  <a:pt x="9223" y="17385"/>
                  <a:pt x="9223" y="17454"/>
                </a:cubicBezTo>
                <a:lnTo>
                  <a:pt x="9223" y="18001"/>
                </a:lnTo>
                <a:cubicBezTo>
                  <a:pt x="9223" y="18067"/>
                  <a:pt x="9194" y="18113"/>
                  <a:pt x="9149" y="18113"/>
                </a:cubicBezTo>
                <a:lnTo>
                  <a:pt x="8597" y="18113"/>
                </a:lnTo>
                <a:cubicBezTo>
                  <a:pt x="8555" y="18113"/>
                  <a:pt x="8522" y="18065"/>
                  <a:pt x="8522" y="18004"/>
                </a:cubicBezTo>
                <a:lnTo>
                  <a:pt x="8522" y="16525"/>
                </a:lnTo>
                <a:cubicBezTo>
                  <a:pt x="8522" y="16467"/>
                  <a:pt x="8554" y="16421"/>
                  <a:pt x="8592" y="16421"/>
                </a:cubicBezTo>
                <a:close/>
                <a:moveTo>
                  <a:pt x="9608" y="16421"/>
                </a:moveTo>
                <a:lnTo>
                  <a:pt x="10233" y="16421"/>
                </a:lnTo>
                <a:lnTo>
                  <a:pt x="10235" y="17078"/>
                </a:lnTo>
                <a:cubicBezTo>
                  <a:pt x="10235" y="17121"/>
                  <a:pt x="10228" y="17146"/>
                  <a:pt x="10208" y="17171"/>
                </a:cubicBezTo>
                <a:lnTo>
                  <a:pt x="9983" y="17467"/>
                </a:lnTo>
                <a:cubicBezTo>
                  <a:pt x="9964" y="17495"/>
                  <a:pt x="9956" y="17517"/>
                  <a:pt x="9956" y="17555"/>
                </a:cubicBezTo>
                <a:lnTo>
                  <a:pt x="9956" y="17968"/>
                </a:lnTo>
                <a:lnTo>
                  <a:pt x="9956" y="17991"/>
                </a:lnTo>
                <a:cubicBezTo>
                  <a:pt x="9956" y="18065"/>
                  <a:pt x="9927" y="18113"/>
                  <a:pt x="9885" y="18113"/>
                </a:cubicBezTo>
                <a:cubicBezTo>
                  <a:pt x="9844" y="18113"/>
                  <a:pt x="9816" y="18065"/>
                  <a:pt x="9816" y="17994"/>
                </a:cubicBezTo>
                <a:lnTo>
                  <a:pt x="9816" y="17970"/>
                </a:lnTo>
                <a:lnTo>
                  <a:pt x="9816" y="17454"/>
                </a:lnTo>
                <a:cubicBezTo>
                  <a:pt x="9816" y="17416"/>
                  <a:pt x="9822" y="17396"/>
                  <a:pt x="9840" y="17371"/>
                </a:cubicBezTo>
                <a:lnTo>
                  <a:pt x="10061" y="17078"/>
                </a:lnTo>
                <a:cubicBezTo>
                  <a:pt x="10091" y="17040"/>
                  <a:pt x="10095" y="17024"/>
                  <a:pt x="10095" y="16963"/>
                </a:cubicBezTo>
                <a:lnTo>
                  <a:pt x="10095" y="16637"/>
                </a:lnTo>
                <a:lnTo>
                  <a:pt x="9673" y="16637"/>
                </a:lnTo>
                <a:cubicBezTo>
                  <a:pt x="9666" y="16700"/>
                  <a:pt x="9643" y="16735"/>
                  <a:pt x="9605" y="16735"/>
                </a:cubicBezTo>
                <a:cubicBezTo>
                  <a:pt x="9564" y="16735"/>
                  <a:pt x="9534" y="16687"/>
                  <a:pt x="9534" y="16621"/>
                </a:cubicBezTo>
                <a:lnTo>
                  <a:pt x="9534" y="16608"/>
                </a:lnTo>
                <a:lnTo>
                  <a:pt x="9534" y="16548"/>
                </a:lnTo>
                <a:cubicBezTo>
                  <a:pt x="9534" y="16467"/>
                  <a:pt x="9561" y="16421"/>
                  <a:pt x="9608" y="16421"/>
                </a:cubicBezTo>
                <a:close/>
                <a:moveTo>
                  <a:pt x="11698" y="16421"/>
                </a:moveTo>
                <a:lnTo>
                  <a:pt x="11975" y="16421"/>
                </a:lnTo>
                <a:cubicBezTo>
                  <a:pt x="12016" y="16421"/>
                  <a:pt x="12047" y="16472"/>
                  <a:pt x="12047" y="16538"/>
                </a:cubicBezTo>
                <a:lnTo>
                  <a:pt x="12047" y="17161"/>
                </a:lnTo>
                <a:cubicBezTo>
                  <a:pt x="12137" y="17176"/>
                  <a:pt x="12187" y="17257"/>
                  <a:pt x="12187" y="17389"/>
                </a:cubicBezTo>
                <a:lnTo>
                  <a:pt x="12187" y="17895"/>
                </a:lnTo>
                <a:cubicBezTo>
                  <a:pt x="12187" y="18017"/>
                  <a:pt x="12123" y="18113"/>
                  <a:pt x="12047" y="18113"/>
                </a:cubicBezTo>
                <a:lnTo>
                  <a:pt x="11622" y="18113"/>
                </a:lnTo>
                <a:cubicBezTo>
                  <a:pt x="11549" y="18113"/>
                  <a:pt x="11487" y="18015"/>
                  <a:pt x="11487" y="17908"/>
                </a:cubicBezTo>
                <a:lnTo>
                  <a:pt x="11487" y="17379"/>
                </a:lnTo>
                <a:cubicBezTo>
                  <a:pt x="11487" y="17259"/>
                  <a:pt x="11544" y="17171"/>
                  <a:pt x="11625" y="17161"/>
                </a:cubicBezTo>
                <a:lnTo>
                  <a:pt x="11625" y="16538"/>
                </a:lnTo>
                <a:cubicBezTo>
                  <a:pt x="11625" y="16467"/>
                  <a:pt x="11655" y="16421"/>
                  <a:pt x="11698" y="16421"/>
                </a:cubicBezTo>
                <a:close/>
                <a:moveTo>
                  <a:pt x="12569" y="16421"/>
                </a:moveTo>
                <a:lnTo>
                  <a:pt x="13121" y="16421"/>
                </a:lnTo>
                <a:cubicBezTo>
                  <a:pt x="13165" y="16421"/>
                  <a:pt x="13196" y="16469"/>
                  <a:pt x="13196" y="16533"/>
                </a:cubicBezTo>
                <a:lnTo>
                  <a:pt x="13196" y="18012"/>
                </a:lnTo>
                <a:cubicBezTo>
                  <a:pt x="13196" y="18067"/>
                  <a:pt x="13166" y="18113"/>
                  <a:pt x="13128" y="18113"/>
                </a:cubicBezTo>
                <a:lnTo>
                  <a:pt x="13057" y="18113"/>
                </a:lnTo>
                <a:cubicBezTo>
                  <a:pt x="13016" y="18113"/>
                  <a:pt x="12983" y="18065"/>
                  <a:pt x="12983" y="18004"/>
                </a:cubicBezTo>
                <a:cubicBezTo>
                  <a:pt x="12983" y="17943"/>
                  <a:pt x="13009" y="17908"/>
                  <a:pt x="13056" y="17900"/>
                </a:cubicBezTo>
                <a:lnTo>
                  <a:pt x="13056" y="17194"/>
                </a:lnTo>
                <a:lnTo>
                  <a:pt x="12564" y="17194"/>
                </a:lnTo>
                <a:cubicBezTo>
                  <a:pt x="12523" y="17194"/>
                  <a:pt x="12495" y="17149"/>
                  <a:pt x="12495" y="17078"/>
                </a:cubicBezTo>
                <a:lnTo>
                  <a:pt x="12495" y="16533"/>
                </a:lnTo>
                <a:cubicBezTo>
                  <a:pt x="12495" y="16467"/>
                  <a:pt x="12526" y="16421"/>
                  <a:pt x="12569" y="16421"/>
                </a:cubicBezTo>
                <a:close/>
                <a:moveTo>
                  <a:pt x="13645" y="16421"/>
                </a:moveTo>
                <a:lnTo>
                  <a:pt x="14064" y="16421"/>
                </a:lnTo>
                <a:cubicBezTo>
                  <a:pt x="14143" y="16421"/>
                  <a:pt x="14206" y="16520"/>
                  <a:pt x="14206" y="16647"/>
                </a:cubicBezTo>
                <a:lnTo>
                  <a:pt x="14206" y="17908"/>
                </a:lnTo>
                <a:cubicBezTo>
                  <a:pt x="14206" y="18015"/>
                  <a:pt x="14138" y="18113"/>
                  <a:pt x="14066" y="18113"/>
                </a:cubicBezTo>
                <a:lnTo>
                  <a:pt x="13642" y="18113"/>
                </a:lnTo>
                <a:cubicBezTo>
                  <a:pt x="13569" y="18113"/>
                  <a:pt x="13505" y="18012"/>
                  <a:pt x="13505" y="17898"/>
                </a:cubicBezTo>
                <a:lnTo>
                  <a:pt x="13505" y="16639"/>
                </a:lnTo>
                <a:cubicBezTo>
                  <a:pt x="13505" y="16520"/>
                  <a:pt x="13569" y="16421"/>
                  <a:pt x="13645" y="16421"/>
                </a:cubicBezTo>
                <a:close/>
                <a:moveTo>
                  <a:pt x="14594" y="16421"/>
                </a:moveTo>
                <a:lnTo>
                  <a:pt x="14609" y="16421"/>
                </a:lnTo>
                <a:lnTo>
                  <a:pt x="14935" y="16421"/>
                </a:lnTo>
                <a:lnTo>
                  <a:pt x="14935" y="17898"/>
                </a:lnTo>
                <a:lnTo>
                  <a:pt x="15074" y="17898"/>
                </a:lnTo>
                <a:lnTo>
                  <a:pt x="15074" y="17490"/>
                </a:lnTo>
                <a:lnTo>
                  <a:pt x="15074" y="17467"/>
                </a:lnTo>
                <a:cubicBezTo>
                  <a:pt x="15076" y="17393"/>
                  <a:pt x="15103" y="17345"/>
                  <a:pt x="15145" y="17345"/>
                </a:cubicBezTo>
                <a:cubicBezTo>
                  <a:pt x="15188" y="17345"/>
                  <a:pt x="15216" y="17393"/>
                  <a:pt x="15216" y="17464"/>
                </a:cubicBezTo>
                <a:lnTo>
                  <a:pt x="15216" y="17488"/>
                </a:lnTo>
                <a:lnTo>
                  <a:pt x="15216" y="17994"/>
                </a:lnTo>
                <a:cubicBezTo>
                  <a:pt x="15216" y="18065"/>
                  <a:pt x="15188" y="18113"/>
                  <a:pt x="15150" y="18113"/>
                </a:cubicBezTo>
                <a:lnTo>
                  <a:pt x="14609" y="18113"/>
                </a:lnTo>
                <a:lnTo>
                  <a:pt x="14594" y="18113"/>
                </a:lnTo>
                <a:cubicBezTo>
                  <a:pt x="14546" y="18113"/>
                  <a:pt x="14515" y="18070"/>
                  <a:pt x="14515" y="18006"/>
                </a:cubicBezTo>
                <a:cubicBezTo>
                  <a:pt x="14515" y="17940"/>
                  <a:pt x="14546" y="17897"/>
                  <a:pt x="14594" y="17898"/>
                </a:cubicBezTo>
                <a:lnTo>
                  <a:pt x="14609" y="17898"/>
                </a:lnTo>
                <a:lnTo>
                  <a:pt x="14794" y="17898"/>
                </a:lnTo>
                <a:lnTo>
                  <a:pt x="14794" y="16639"/>
                </a:lnTo>
                <a:lnTo>
                  <a:pt x="14609" y="16639"/>
                </a:lnTo>
                <a:lnTo>
                  <a:pt x="14594" y="16639"/>
                </a:lnTo>
                <a:cubicBezTo>
                  <a:pt x="14546" y="16637"/>
                  <a:pt x="14515" y="16594"/>
                  <a:pt x="14515" y="16530"/>
                </a:cubicBezTo>
                <a:cubicBezTo>
                  <a:pt x="14515" y="16464"/>
                  <a:pt x="14546" y="16421"/>
                  <a:pt x="14594" y="16421"/>
                </a:cubicBezTo>
                <a:close/>
                <a:moveTo>
                  <a:pt x="16545" y="16421"/>
                </a:moveTo>
                <a:lnTo>
                  <a:pt x="16560" y="16421"/>
                </a:lnTo>
                <a:lnTo>
                  <a:pt x="17025" y="16421"/>
                </a:lnTo>
                <a:cubicBezTo>
                  <a:pt x="17107" y="16421"/>
                  <a:pt x="17168" y="16517"/>
                  <a:pt x="17168" y="16647"/>
                </a:cubicBezTo>
                <a:lnTo>
                  <a:pt x="17168" y="17158"/>
                </a:lnTo>
                <a:cubicBezTo>
                  <a:pt x="17168" y="17285"/>
                  <a:pt x="17107" y="17379"/>
                  <a:pt x="17026" y="17379"/>
                </a:cubicBezTo>
                <a:lnTo>
                  <a:pt x="16609" y="17379"/>
                </a:lnTo>
                <a:lnTo>
                  <a:pt x="16609" y="17898"/>
                </a:lnTo>
                <a:lnTo>
                  <a:pt x="17074" y="17898"/>
                </a:lnTo>
                <a:lnTo>
                  <a:pt x="17087" y="17898"/>
                </a:lnTo>
                <a:cubicBezTo>
                  <a:pt x="17137" y="17898"/>
                  <a:pt x="17168" y="17940"/>
                  <a:pt x="17168" y="18006"/>
                </a:cubicBezTo>
                <a:cubicBezTo>
                  <a:pt x="17168" y="18070"/>
                  <a:pt x="17137" y="18113"/>
                  <a:pt x="17089" y="18113"/>
                </a:cubicBezTo>
                <a:lnTo>
                  <a:pt x="17075" y="18113"/>
                </a:lnTo>
                <a:lnTo>
                  <a:pt x="16466" y="18113"/>
                </a:lnTo>
                <a:lnTo>
                  <a:pt x="16466" y="17379"/>
                </a:lnTo>
                <a:cubicBezTo>
                  <a:pt x="16466" y="17252"/>
                  <a:pt x="16527" y="17158"/>
                  <a:pt x="16609" y="17158"/>
                </a:cubicBezTo>
                <a:lnTo>
                  <a:pt x="17025" y="17158"/>
                </a:lnTo>
                <a:lnTo>
                  <a:pt x="17025" y="16637"/>
                </a:lnTo>
                <a:lnTo>
                  <a:pt x="16560" y="16637"/>
                </a:lnTo>
                <a:lnTo>
                  <a:pt x="16545" y="16637"/>
                </a:lnTo>
                <a:cubicBezTo>
                  <a:pt x="16499" y="16637"/>
                  <a:pt x="16466" y="16594"/>
                  <a:pt x="16466" y="16530"/>
                </a:cubicBezTo>
                <a:cubicBezTo>
                  <a:pt x="16466" y="16464"/>
                  <a:pt x="16497" y="16421"/>
                  <a:pt x="16545" y="16421"/>
                </a:cubicBezTo>
                <a:close/>
                <a:moveTo>
                  <a:pt x="17553" y="16421"/>
                </a:moveTo>
                <a:lnTo>
                  <a:pt x="17568" y="16421"/>
                </a:lnTo>
                <a:lnTo>
                  <a:pt x="18033" y="16421"/>
                </a:lnTo>
                <a:cubicBezTo>
                  <a:pt x="18109" y="16421"/>
                  <a:pt x="18171" y="16506"/>
                  <a:pt x="18171" y="16608"/>
                </a:cubicBezTo>
                <a:lnTo>
                  <a:pt x="18171" y="17080"/>
                </a:lnTo>
                <a:cubicBezTo>
                  <a:pt x="18171" y="17156"/>
                  <a:pt x="18157" y="17211"/>
                  <a:pt x="18121" y="17270"/>
                </a:cubicBezTo>
                <a:cubicBezTo>
                  <a:pt x="18162" y="17341"/>
                  <a:pt x="18175" y="17394"/>
                  <a:pt x="18175" y="17490"/>
                </a:cubicBezTo>
                <a:lnTo>
                  <a:pt x="18175" y="17898"/>
                </a:lnTo>
                <a:cubicBezTo>
                  <a:pt x="18175" y="18020"/>
                  <a:pt x="18114" y="18113"/>
                  <a:pt x="18035" y="18113"/>
                </a:cubicBezTo>
                <a:lnTo>
                  <a:pt x="17570" y="18113"/>
                </a:lnTo>
                <a:lnTo>
                  <a:pt x="17555" y="18113"/>
                </a:lnTo>
                <a:cubicBezTo>
                  <a:pt x="17507" y="18113"/>
                  <a:pt x="17474" y="18070"/>
                  <a:pt x="17474" y="18006"/>
                </a:cubicBezTo>
                <a:cubicBezTo>
                  <a:pt x="17474" y="17940"/>
                  <a:pt x="17507" y="17897"/>
                  <a:pt x="17553" y="17898"/>
                </a:cubicBezTo>
                <a:lnTo>
                  <a:pt x="17568" y="17898"/>
                </a:lnTo>
                <a:lnTo>
                  <a:pt x="18033" y="17898"/>
                </a:lnTo>
                <a:lnTo>
                  <a:pt x="18033" y="17508"/>
                </a:lnTo>
                <a:cubicBezTo>
                  <a:pt x="18035" y="17422"/>
                  <a:pt x="18008" y="17376"/>
                  <a:pt x="17959" y="17376"/>
                </a:cubicBezTo>
                <a:lnTo>
                  <a:pt x="17710" y="17376"/>
                </a:lnTo>
                <a:lnTo>
                  <a:pt x="17695" y="17376"/>
                </a:lnTo>
                <a:cubicBezTo>
                  <a:pt x="17647" y="17376"/>
                  <a:pt x="17616" y="17333"/>
                  <a:pt x="17616" y="17270"/>
                </a:cubicBezTo>
                <a:cubicBezTo>
                  <a:pt x="17616" y="17206"/>
                  <a:pt x="17647" y="17161"/>
                  <a:pt x="17693" y="17161"/>
                </a:cubicBezTo>
                <a:lnTo>
                  <a:pt x="17709" y="17161"/>
                </a:lnTo>
                <a:lnTo>
                  <a:pt x="17959" y="17161"/>
                </a:lnTo>
                <a:cubicBezTo>
                  <a:pt x="18007" y="17161"/>
                  <a:pt x="18031" y="17115"/>
                  <a:pt x="18031" y="17026"/>
                </a:cubicBezTo>
                <a:lnTo>
                  <a:pt x="18031" y="16637"/>
                </a:lnTo>
                <a:lnTo>
                  <a:pt x="17570" y="16637"/>
                </a:lnTo>
                <a:lnTo>
                  <a:pt x="17555" y="16637"/>
                </a:lnTo>
                <a:cubicBezTo>
                  <a:pt x="17507" y="16637"/>
                  <a:pt x="17474" y="16594"/>
                  <a:pt x="17474" y="16530"/>
                </a:cubicBezTo>
                <a:cubicBezTo>
                  <a:pt x="17474" y="16464"/>
                  <a:pt x="17507" y="16421"/>
                  <a:pt x="17553" y="16421"/>
                </a:cubicBezTo>
                <a:close/>
                <a:moveTo>
                  <a:pt x="18629" y="16421"/>
                </a:moveTo>
                <a:cubicBezTo>
                  <a:pt x="18671" y="16421"/>
                  <a:pt x="18698" y="16469"/>
                  <a:pt x="18698" y="16541"/>
                </a:cubicBezTo>
                <a:lnTo>
                  <a:pt x="18698" y="16564"/>
                </a:lnTo>
                <a:lnTo>
                  <a:pt x="18698" y="17342"/>
                </a:lnTo>
                <a:lnTo>
                  <a:pt x="18977" y="17342"/>
                </a:lnTo>
                <a:lnTo>
                  <a:pt x="18977" y="16751"/>
                </a:lnTo>
                <a:lnTo>
                  <a:pt x="18977" y="16727"/>
                </a:lnTo>
                <a:cubicBezTo>
                  <a:pt x="18979" y="16656"/>
                  <a:pt x="19007" y="16608"/>
                  <a:pt x="19050" y="16608"/>
                </a:cubicBezTo>
                <a:cubicBezTo>
                  <a:pt x="19091" y="16608"/>
                  <a:pt x="19119" y="16656"/>
                  <a:pt x="19119" y="16727"/>
                </a:cubicBezTo>
                <a:lnTo>
                  <a:pt x="19119" y="16751"/>
                </a:lnTo>
                <a:lnTo>
                  <a:pt x="19119" y="17342"/>
                </a:lnTo>
                <a:cubicBezTo>
                  <a:pt x="19169" y="17352"/>
                  <a:pt x="19190" y="17385"/>
                  <a:pt x="19190" y="17449"/>
                </a:cubicBezTo>
                <a:cubicBezTo>
                  <a:pt x="19190" y="17504"/>
                  <a:pt x="19159" y="17558"/>
                  <a:pt x="19127" y="17558"/>
                </a:cubicBezTo>
                <a:lnTo>
                  <a:pt x="19121" y="17558"/>
                </a:lnTo>
                <a:lnTo>
                  <a:pt x="19121" y="17968"/>
                </a:lnTo>
                <a:lnTo>
                  <a:pt x="19121" y="17991"/>
                </a:lnTo>
                <a:cubicBezTo>
                  <a:pt x="19119" y="18065"/>
                  <a:pt x="19091" y="18113"/>
                  <a:pt x="19050" y="18113"/>
                </a:cubicBezTo>
                <a:cubicBezTo>
                  <a:pt x="19007" y="18113"/>
                  <a:pt x="18979" y="18065"/>
                  <a:pt x="18979" y="17994"/>
                </a:cubicBezTo>
                <a:lnTo>
                  <a:pt x="18979" y="17970"/>
                </a:lnTo>
                <a:lnTo>
                  <a:pt x="18979" y="17560"/>
                </a:lnTo>
                <a:lnTo>
                  <a:pt x="18558" y="17560"/>
                </a:lnTo>
                <a:lnTo>
                  <a:pt x="18558" y="16569"/>
                </a:lnTo>
                <a:lnTo>
                  <a:pt x="18558" y="16546"/>
                </a:lnTo>
                <a:cubicBezTo>
                  <a:pt x="18558" y="16470"/>
                  <a:pt x="18586" y="16421"/>
                  <a:pt x="18629" y="16421"/>
                </a:cubicBezTo>
                <a:close/>
                <a:moveTo>
                  <a:pt x="7653" y="16424"/>
                </a:moveTo>
                <a:lnTo>
                  <a:pt x="8117" y="16424"/>
                </a:lnTo>
                <a:lnTo>
                  <a:pt x="8132" y="16424"/>
                </a:lnTo>
                <a:cubicBezTo>
                  <a:pt x="8182" y="16421"/>
                  <a:pt x="8213" y="16464"/>
                  <a:pt x="8213" y="16530"/>
                </a:cubicBezTo>
                <a:cubicBezTo>
                  <a:pt x="8213" y="16594"/>
                  <a:pt x="8182" y="16637"/>
                  <a:pt x="8134" y="16637"/>
                </a:cubicBezTo>
                <a:lnTo>
                  <a:pt x="8119" y="16637"/>
                </a:lnTo>
                <a:lnTo>
                  <a:pt x="7796" y="16637"/>
                </a:lnTo>
                <a:lnTo>
                  <a:pt x="7795" y="17163"/>
                </a:lnTo>
                <a:lnTo>
                  <a:pt x="8071" y="17163"/>
                </a:lnTo>
                <a:cubicBezTo>
                  <a:pt x="8153" y="17163"/>
                  <a:pt x="8212" y="17254"/>
                  <a:pt x="8212" y="17376"/>
                </a:cubicBezTo>
                <a:lnTo>
                  <a:pt x="8212" y="17895"/>
                </a:lnTo>
                <a:cubicBezTo>
                  <a:pt x="8212" y="18017"/>
                  <a:pt x="8149" y="18113"/>
                  <a:pt x="8071" y="18113"/>
                </a:cubicBezTo>
                <a:lnTo>
                  <a:pt x="7749" y="18113"/>
                </a:lnTo>
                <a:cubicBezTo>
                  <a:pt x="7726" y="18113"/>
                  <a:pt x="7684" y="18100"/>
                  <a:pt x="7663" y="18084"/>
                </a:cubicBezTo>
                <a:lnTo>
                  <a:pt x="7577" y="18027"/>
                </a:lnTo>
                <a:cubicBezTo>
                  <a:pt x="7529" y="17994"/>
                  <a:pt x="7512" y="17966"/>
                  <a:pt x="7512" y="17913"/>
                </a:cubicBezTo>
                <a:cubicBezTo>
                  <a:pt x="7512" y="17855"/>
                  <a:pt x="7544" y="17807"/>
                  <a:pt x="7580" y="17807"/>
                </a:cubicBezTo>
                <a:cubicBezTo>
                  <a:pt x="7593" y="17807"/>
                  <a:pt x="7606" y="17809"/>
                  <a:pt x="7619" y="17820"/>
                </a:cubicBezTo>
                <a:lnTo>
                  <a:pt x="7634" y="17830"/>
                </a:lnTo>
                <a:lnTo>
                  <a:pt x="7710" y="17882"/>
                </a:lnTo>
                <a:cubicBezTo>
                  <a:pt x="7713" y="17885"/>
                  <a:pt x="7718" y="17887"/>
                  <a:pt x="7724" y="17890"/>
                </a:cubicBezTo>
                <a:cubicBezTo>
                  <a:pt x="7730" y="17892"/>
                  <a:pt x="7732" y="17895"/>
                  <a:pt x="7734" y="17895"/>
                </a:cubicBezTo>
                <a:lnTo>
                  <a:pt x="7752" y="17898"/>
                </a:lnTo>
                <a:lnTo>
                  <a:pt x="7766" y="17898"/>
                </a:lnTo>
                <a:lnTo>
                  <a:pt x="8071" y="17898"/>
                </a:lnTo>
                <a:lnTo>
                  <a:pt x="8071" y="17379"/>
                </a:lnTo>
                <a:lnTo>
                  <a:pt x="7653" y="17379"/>
                </a:lnTo>
                <a:lnTo>
                  <a:pt x="7653" y="16424"/>
                </a:lnTo>
                <a:close/>
                <a:moveTo>
                  <a:pt x="19636" y="16424"/>
                </a:moveTo>
                <a:lnTo>
                  <a:pt x="20100" y="16424"/>
                </a:lnTo>
                <a:lnTo>
                  <a:pt x="20115" y="16424"/>
                </a:lnTo>
                <a:cubicBezTo>
                  <a:pt x="20165" y="16421"/>
                  <a:pt x="20196" y="16464"/>
                  <a:pt x="20196" y="16530"/>
                </a:cubicBezTo>
                <a:cubicBezTo>
                  <a:pt x="20196" y="16594"/>
                  <a:pt x="20165" y="16637"/>
                  <a:pt x="20117" y="16637"/>
                </a:cubicBezTo>
                <a:lnTo>
                  <a:pt x="20102" y="16637"/>
                </a:lnTo>
                <a:lnTo>
                  <a:pt x="19778" y="16637"/>
                </a:lnTo>
                <a:lnTo>
                  <a:pt x="19776" y="17163"/>
                </a:lnTo>
                <a:lnTo>
                  <a:pt x="20053" y="17163"/>
                </a:lnTo>
                <a:cubicBezTo>
                  <a:pt x="20134" y="17163"/>
                  <a:pt x="20195" y="17254"/>
                  <a:pt x="20195" y="17376"/>
                </a:cubicBezTo>
                <a:lnTo>
                  <a:pt x="20195" y="17895"/>
                </a:lnTo>
                <a:cubicBezTo>
                  <a:pt x="20195" y="18017"/>
                  <a:pt x="20131" y="18113"/>
                  <a:pt x="20053" y="18113"/>
                </a:cubicBezTo>
                <a:lnTo>
                  <a:pt x="19732" y="18113"/>
                </a:lnTo>
                <a:cubicBezTo>
                  <a:pt x="19709" y="18113"/>
                  <a:pt x="19667" y="18100"/>
                  <a:pt x="19646" y="18084"/>
                </a:cubicBezTo>
                <a:lnTo>
                  <a:pt x="19560" y="18027"/>
                </a:lnTo>
                <a:cubicBezTo>
                  <a:pt x="19512" y="17994"/>
                  <a:pt x="19494" y="17966"/>
                  <a:pt x="19494" y="17913"/>
                </a:cubicBezTo>
                <a:cubicBezTo>
                  <a:pt x="19494" y="17855"/>
                  <a:pt x="19527" y="17807"/>
                  <a:pt x="19563" y="17807"/>
                </a:cubicBezTo>
                <a:cubicBezTo>
                  <a:pt x="19576" y="17807"/>
                  <a:pt x="19587" y="17809"/>
                  <a:pt x="19600" y="17820"/>
                </a:cubicBezTo>
                <a:lnTo>
                  <a:pt x="19615" y="17830"/>
                </a:lnTo>
                <a:lnTo>
                  <a:pt x="19691" y="17882"/>
                </a:lnTo>
                <a:cubicBezTo>
                  <a:pt x="19695" y="17885"/>
                  <a:pt x="19700" y="17887"/>
                  <a:pt x="19705" y="17890"/>
                </a:cubicBezTo>
                <a:cubicBezTo>
                  <a:pt x="19712" y="17892"/>
                  <a:pt x="19715" y="17895"/>
                  <a:pt x="19717" y="17895"/>
                </a:cubicBezTo>
                <a:lnTo>
                  <a:pt x="19734" y="17898"/>
                </a:lnTo>
                <a:lnTo>
                  <a:pt x="19747" y="17898"/>
                </a:lnTo>
                <a:lnTo>
                  <a:pt x="20053" y="17898"/>
                </a:lnTo>
                <a:lnTo>
                  <a:pt x="20053" y="17379"/>
                </a:lnTo>
                <a:lnTo>
                  <a:pt x="19636" y="17379"/>
                </a:lnTo>
                <a:lnTo>
                  <a:pt x="19636" y="16424"/>
                </a:lnTo>
                <a:close/>
                <a:moveTo>
                  <a:pt x="11767" y="16637"/>
                </a:moveTo>
                <a:lnTo>
                  <a:pt x="11767" y="17161"/>
                </a:lnTo>
                <a:lnTo>
                  <a:pt x="11905" y="17161"/>
                </a:lnTo>
                <a:lnTo>
                  <a:pt x="11905" y="16637"/>
                </a:lnTo>
                <a:lnTo>
                  <a:pt x="11767" y="16637"/>
                </a:lnTo>
                <a:close/>
                <a:moveTo>
                  <a:pt x="1662" y="16639"/>
                </a:moveTo>
                <a:lnTo>
                  <a:pt x="1662" y="17898"/>
                </a:lnTo>
                <a:lnTo>
                  <a:pt x="2082" y="17898"/>
                </a:lnTo>
                <a:lnTo>
                  <a:pt x="2082" y="16639"/>
                </a:lnTo>
                <a:lnTo>
                  <a:pt x="1662" y="16639"/>
                </a:lnTo>
                <a:close/>
                <a:moveTo>
                  <a:pt x="12637" y="16639"/>
                </a:moveTo>
                <a:lnTo>
                  <a:pt x="12637" y="16979"/>
                </a:lnTo>
                <a:lnTo>
                  <a:pt x="13054" y="16979"/>
                </a:lnTo>
                <a:lnTo>
                  <a:pt x="13054" y="16639"/>
                </a:lnTo>
                <a:lnTo>
                  <a:pt x="12637" y="16639"/>
                </a:lnTo>
                <a:close/>
                <a:moveTo>
                  <a:pt x="13645" y="16639"/>
                </a:moveTo>
                <a:lnTo>
                  <a:pt x="13645" y="17898"/>
                </a:lnTo>
                <a:lnTo>
                  <a:pt x="14064" y="17898"/>
                </a:lnTo>
                <a:lnTo>
                  <a:pt x="14064" y="16639"/>
                </a:lnTo>
                <a:lnTo>
                  <a:pt x="13645" y="16639"/>
                </a:lnTo>
                <a:close/>
                <a:moveTo>
                  <a:pt x="11625" y="17379"/>
                </a:moveTo>
                <a:lnTo>
                  <a:pt x="11625" y="17898"/>
                </a:lnTo>
                <a:lnTo>
                  <a:pt x="12046" y="17898"/>
                </a:lnTo>
                <a:lnTo>
                  <a:pt x="12046" y="17379"/>
                </a:lnTo>
                <a:lnTo>
                  <a:pt x="11625" y="17379"/>
                </a:lnTo>
                <a:close/>
                <a:moveTo>
                  <a:pt x="8664" y="17552"/>
                </a:moveTo>
                <a:lnTo>
                  <a:pt x="8664" y="17895"/>
                </a:lnTo>
                <a:lnTo>
                  <a:pt x="9083" y="17895"/>
                </a:lnTo>
                <a:lnTo>
                  <a:pt x="9083" y="17552"/>
                </a:lnTo>
                <a:lnTo>
                  <a:pt x="8664" y="17552"/>
                </a:lnTo>
                <a:close/>
              </a:path>
            </a:pathLst>
          </a:custGeom>
          <a:solidFill>
            <a:srgbClr val="EFE7E6"/>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24" name="Materials"/>
          <p:cNvSpPr txBox="1"/>
          <p:nvPr/>
        </p:nvSpPr>
        <p:spPr>
          <a:xfrm>
            <a:off x="19570613" y="2442545"/>
            <a:ext cx="2331403" cy="1096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100" b="1">
                <a:solidFill>
                  <a:srgbClr val="DDDBE2"/>
                </a:solidFill>
              </a:defRPr>
            </a:lvl1pPr>
          </a:lstStyle>
          <a:p>
            <a:r>
              <a:t>Materials</a:t>
            </a:r>
          </a:p>
        </p:txBody>
      </p:sp>
      <p:sp>
        <p:nvSpPr>
          <p:cNvPr id="1425" name="Freeform 1357"/>
          <p:cNvSpPr/>
          <p:nvPr/>
        </p:nvSpPr>
        <p:spPr>
          <a:xfrm>
            <a:off x="20598576" y="3421981"/>
            <a:ext cx="855655" cy="906518"/>
          </a:xfrm>
          <a:custGeom>
            <a:avLst/>
            <a:gdLst/>
            <a:ahLst/>
            <a:cxnLst>
              <a:cxn ang="0">
                <a:pos x="wd2" y="hd2"/>
              </a:cxn>
              <a:cxn ang="5400000">
                <a:pos x="wd2" y="hd2"/>
              </a:cxn>
              <a:cxn ang="10800000">
                <a:pos x="wd2" y="hd2"/>
              </a:cxn>
              <a:cxn ang="16200000">
                <a:pos x="wd2" y="hd2"/>
              </a:cxn>
            </a:cxnLst>
            <a:rect l="0" t="0" r="r" b="b"/>
            <a:pathLst>
              <a:path w="21600" h="21600" extrusionOk="0">
                <a:moveTo>
                  <a:pt x="10800" y="13635"/>
                </a:moveTo>
                <a:cubicBezTo>
                  <a:pt x="12150" y="13635"/>
                  <a:pt x="13365" y="12555"/>
                  <a:pt x="13365" y="11205"/>
                </a:cubicBezTo>
                <a:cubicBezTo>
                  <a:pt x="13365" y="9720"/>
                  <a:pt x="12150" y="8640"/>
                  <a:pt x="10800" y="8640"/>
                </a:cubicBezTo>
                <a:cubicBezTo>
                  <a:pt x="9450" y="8640"/>
                  <a:pt x="8235" y="9720"/>
                  <a:pt x="8235" y="11205"/>
                </a:cubicBezTo>
                <a:cubicBezTo>
                  <a:pt x="8235" y="12555"/>
                  <a:pt x="9450" y="13635"/>
                  <a:pt x="10800" y="13635"/>
                </a:cubicBezTo>
                <a:close/>
                <a:moveTo>
                  <a:pt x="10800" y="9315"/>
                </a:moveTo>
                <a:cubicBezTo>
                  <a:pt x="11745" y="9315"/>
                  <a:pt x="12555" y="10125"/>
                  <a:pt x="12555" y="11205"/>
                </a:cubicBezTo>
                <a:cubicBezTo>
                  <a:pt x="12555" y="12150"/>
                  <a:pt x="11745" y="12960"/>
                  <a:pt x="10800" y="12960"/>
                </a:cubicBezTo>
                <a:cubicBezTo>
                  <a:pt x="9855" y="12960"/>
                  <a:pt x="9045" y="12150"/>
                  <a:pt x="9045" y="11205"/>
                </a:cubicBezTo>
                <a:cubicBezTo>
                  <a:pt x="9045" y="10125"/>
                  <a:pt x="9855" y="9315"/>
                  <a:pt x="10800" y="9315"/>
                </a:cubicBezTo>
                <a:close/>
                <a:moveTo>
                  <a:pt x="10800" y="10800"/>
                </a:moveTo>
                <a:cubicBezTo>
                  <a:pt x="10935" y="10800"/>
                  <a:pt x="11205" y="10935"/>
                  <a:pt x="11205" y="11205"/>
                </a:cubicBezTo>
                <a:cubicBezTo>
                  <a:pt x="11205" y="11340"/>
                  <a:pt x="10935" y="11475"/>
                  <a:pt x="10800" y="11475"/>
                </a:cubicBezTo>
                <a:cubicBezTo>
                  <a:pt x="10530" y="11475"/>
                  <a:pt x="10395" y="11340"/>
                  <a:pt x="10395" y="11205"/>
                </a:cubicBezTo>
                <a:cubicBezTo>
                  <a:pt x="10395" y="10935"/>
                  <a:pt x="10530" y="10800"/>
                  <a:pt x="10800" y="10800"/>
                </a:cubicBezTo>
                <a:close/>
                <a:moveTo>
                  <a:pt x="0" y="0"/>
                </a:moveTo>
                <a:cubicBezTo>
                  <a:pt x="0" y="13905"/>
                  <a:pt x="0" y="13905"/>
                  <a:pt x="0" y="13905"/>
                </a:cubicBezTo>
                <a:cubicBezTo>
                  <a:pt x="0" y="17550"/>
                  <a:pt x="0" y="17550"/>
                  <a:pt x="0" y="17550"/>
                </a:cubicBezTo>
                <a:cubicBezTo>
                  <a:pt x="0" y="20520"/>
                  <a:pt x="0" y="20520"/>
                  <a:pt x="0" y="20520"/>
                </a:cubicBezTo>
                <a:cubicBezTo>
                  <a:pt x="0" y="21600"/>
                  <a:pt x="0" y="21600"/>
                  <a:pt x="0" y="21600"/>
                </a:cubicBezTo>
                <a:cubicBezTo>
                  <a:pt x="810" y="21600"/>
                  <a:pt x="810" y="21600"/>
                  <a:pt x="810" y="21600"/>
                </a:cubicBezTo>
                <a:cubicBezTo>
                  <a:pt x="4860" y="21600"/>
                  <a:pt x="4860" y="21600"/>
                  <a:pt x="4860" y="21600"/>
                </a:cubicBezTo>
                <a:cubicBezTo>
                  <a:pt x="8100" y="21600"/>
                  <a:pt x="8100" y="21600"/>
                  <a:pt x="8100" y="21600"/>
                </a:cubicBezTo>
                <a:cubicBezTo>
                  <a:pt x="13500" y="21600"/>
                  <a:pt x="13500" y="21600"/>
                  <a:pt x="13500" y="21600"/>
                </a:cubicBezTo>
                <a:cubicBezTo>
                  <a:pt x="16740" y="21600"/>
                  <a:pt x="16740" y="21600"/>
                  <a:pt x="16740" y="21600"/>
                </a:cubicBezTo>
                <a:cubicBezTo>
                  <a:pt x="20790" y="21600"/>
                  <a:pt x="20790" y="21600"/>
                  <a:pt x="20790" y="21600"/>
                </a:cubicBezTo>
                <a:cubicBezTo>
                  <a:pt x="21600" y="21600"/>
                  <a:pt x="21600" y="21600"/>
                  <a:pt x="21600" y="21600"/>
                </a:cubicBezTo>
                <a:cubicBezTo>
                  <a:pt x="21600" y="20520"/>
                  <a:pt x="21600" y="20520"/>
                  <a:pt x="21600" y="20520"/>
                </a:cubicBezTo>
                <a:cubicBezTo>
                  <a:pt x="21600" y="17550"/>
                  <a:pt x="21600" y="17550"/>
                  <a:pt x="21600" y="17550"/>
                </a:cubicBezTo>
                <a:cubicBezTo>
                  <a:pt x="21600" y="13905"/>
                  <a:pt x="21600" y="13905"/>
                  <a:pt x="21600" y="13905"/>
                </a:cubicBezTo>
                <a:cubicBezTo>
                  <a:pt x="21600" y="0"/>
                  <a:pt x="21600" y="0"/>
                  <a:pt x="21600" y="0"/>
                </a:cubicBezTo>
                <a:lnTo>
                  <a:pt x="0" y="0"/>
                </a:lnTo>
                <a:close/>
                <a:moveTo>
                  <a:pt x="13500" y="675"/>
                </a:moveTo>
                <a:cubicBezTo>
                  <a:pt x="13365" y="675"/>
                  <a:pt x="13230" y="810"/>
                  <a:pt x="13095" y="945"/>
                </a:cubicBezTo>
                <a:cubicBezTo>
                  <a:pt x="12825" y="2025"/>
                  <a:pt x="12825" y="2025"/>
                  <a:pt x="12825" y="2025"/>
                </a:cubicBezTo>
                <a:cubicBezTo>
                  <a:pt x="12285" y="1890"/>
                  <a:pt x="11745" y="1890"/>
                  <a:pt x="11205" y="1755"/>
                </a:cubicBezTo>
                <a:cubicBezTo>
                  <a:pt x="11205" y="675"/>
                  <a:pt x="11205" y="675"/>
                  <a:pt x="11205" y="675"/>
                </a:cubicBezTo>
                <a:lnTo>
                  <a:pt x="13500" y="675"/>
                </a:lnTo>
                <a:close/>
                <a:moveTo>
                  <a:pt x="10395" y="1755"/>
                </a:moveTo>
                <a:cubicBezTo>
                  <a:pt x="9855" y="1890"/>
                  <a:pt x="9315" y="1890"/>
                  <a:pt x="8775" y="2025"/>
                </a:cubicBezTo>
                <a:cubicBezTo>
                  <a:pt x="8505" y="945"/>
                  <a:pt x="8505" y="945"/>
                  <a:pt x="8505" y="945"/>
                </a:cubicBezTo>
                <a:cubicBezTo>
                  <a:pt x="8370" y="810"/>
                  <a:pt x="8235" y="675"/>
                  <a:pt x="8100" y="675"/>
                </a:cubicBezTo>
                <a:cubicBezTo>
                  <a:pt x="10395" y="675"/>
                  <a:pt x="10395" y="675"/>
                  <a:pt x="10395" y="675"/>
                </a:cubicBezTo>
                <a:lnTo>
                  <a:pt x="10395" y="1755"/>
                </a:lnTo>
                <a:close/>
                <a:moveTo>
                  <a:pt x="8100" y="675"/>
                </a:moveTo>
                <a:cubicBezTo>
                  <a:pt x="8100" y="675"/>
                  <a:pt x="8100" y="675"/>
                  <a:pt x="7965" y="675"/>
                </a:cubicBezTo>
                <a:cubicBezTo>
                  <a:pt x="7830" y="810"/>
                  <a:pt x="7695" y="945"/>
                  <a:pt x="7695" y="1215"/>
                </a:cubicBezTo>
                <a:cubicBezTo>
                  <a:pt x="8100" y="2295"/>
                  <a:pt x="8100" y="2295"/>
                  <a:pt x="8100" y="2295"/>
                </a:cubicBezTo>
                <a:cubicBezTo>
                  <a:pt x="7425" y="2430"/>
                  <a:pt x="7020" y="2700"/>
                  <a:pt x="6480" y="2970"/>
                </a:cubicBezTo>
                <a:cubicBezTo>
                  <a:pt x="5940" y="1890"/>
                  <a:pt x="5940" y="1890"/>
                  <a:pt x="5940" y="1890"/>
                </a:cubicBezTo>
                <a:cubicBezTo>
                  <a:pt x="5805" y="1755"/>
                  <a:pt x="5535" y="1755"/>
                  <a:pt x="5400" y="1755"/>
                </a:cubicBezTo>
                <a:cubicBezTo>
                  <a:pt x="5265" y="1890"/>
                  <a:pt x="5130" y="2160"/>
                  <a:pt x="5265" y="2295"/>
                </a:cubicBezTo>
                <a:cubicBezTo>
                  <a:pt x="5805" y="3240"/>
                  <a:pt x="5805" y="3240"/>
                  <a:pt x="5805" y="3240"/>
                </a:cubicBezTo>
                <a:cubicBezTo>
                  <a:pt x="5400" y="3645"/>
                  <a:pt x="4860" y="3915"/>
                  <a:pt x="4455" y="4320"/>
                </a:cubicBezTo>
                <a:cubicBezTo>
                  <a:pt x="3645" y="3510"/>
                  <a:pt x="3645" y="3510"/>
                  <a:pt x="3645" y="3510"/>
                </a:cubicBezTo>
                <a:cubicBezTo>
                  <a:pt x="3510" y="3375"/>
                  <a:pt x="3240" y="3375"/>
                  <a:pt x="3105" y="3510"/>
                </a:cubicBezTo>
                <a:cubicBezTo>
                  <a:pt x="2970" y="3645"/>
                  <a:pt x="2970" y="3915"/>
                  <a:pt x="3105" y="4050"/>
                </a:cubicBezTo>
                <a:cubicBezTo>
                  <a:pt x="3915" y="4860"/>
                  <a:pt x="3915" y="4860"/>
                  <a:pt x="3915" y="4860"/>
                </a:cubicBezTo>
                <a:cubicBezTo>
                  <a:pt x="3645" y="5265"/>
                  <a:pt x="3240" y="5670"/>
                  <a:pt x="2970" y="6210"/>
                </a:cubicBezTo>
                <a:cubicBezTo>
                  <a:pt x="1890" y="5670"/>
                  <a:pt x="1890" y="5670"/>
                  <a:pt x="1890" y="5670"/>
                </a:cubicBezTo>
                <a:cubicBezTo>
                  <a:pt x="1755" y="5535"/>
                  <a:pt x="1485" y="5535"/>
                  <a:pt x="1485" y="5805"/>
                </a:cubicBezTo>
                <a:cubicBezTo>
                  <a:pt x="1350" y="5940"/>
                  <a:pt x="1350" y="6210"/>
                  <a:pt x="1620" y="6210"/>
                </a:cubicBezTo>
                <a:cubicBezTo>
                  <a:pt x="2565" y="6750"/>
                  <a:pt x="2565" y="6750"/>
                  <a:pt x="2565" y="6750"/>
                </a:cubicBezTo>
                <a:cubicBezTo>
                  <a:pt x="2295" y="7290"/>
                  <a:pt x="2160" y="7695"/>
                  <a:pt x="1890" y="8235"/>
                </a:cubicBezTo>
                <a:cubicBezTo>
                  <a:pt x="1890" y="8235"/>
                  <a:pt x="1890" y="8235"/>
                  <a:pt x="1890" y="8235"/>
                </a:cubicBezTo>
                <a:cubicBezTo>
                  <a:pt x="1890" y="8235"/>
                  <a:pt x="1890" y="8370"/>
                  <a:pt x="1890" y="8370"/>
                </a:cubicBezTo>
                <a:cubicBezTo>
                  <a:pt x="1755" y="8640"/>
                  <a:pt x="1755" y="8910"/>
                  <a:pt x="1620" y="9180"/>
                </a:cubicBezTo>
                <a:cubicBezTo>
                  <a:pt x="1620" y="9315"/>
                  <a:pt x="1755" y="9585"/>
                  <a:pt x="1890" y="9585"/>
                </a:cubicBezTo>
                <a:cubicBezTo>
                  <a:pt x="2160" y="9585"/>
                  <a:pt x="2295" y="9585"/>
                  <a:pt x="2295" y="9315"/>
                </a:cubicBezTo>
                <a:cubicBezTo>
                  <a:pt x="2430" y="9180"/>
                  <a:pt x="2430" y="9045"/>
                  <a:pt x="2430" y="8775"/>
                </a:cubicBezTo>
                <a:cubicBezTo>
                  <a:pt x="7290" y="10395"/>
                  <a:pt x="7290" y="10395"/>
                  <a:pt x="7290" y="10395"/>
                </a:cubicBezTo>
                <a:cubicBezTo>
                  <a:pt x="7290" y="10395"/>
                  <a:pt x="7290" y="10395"/>
                  <a:pt x="7425" y="10395"/>
                </a:cubicBezTo>
                <a:cubicBezTo>
                  <a:pt x="7560" y="10395"/>
                  <a:pt x="7695" y="10260"/>
                  <a:pt x="7695" y="10125"/>
                </a:cubicBezTo>
                <a:cubicBezTo>
                  <a:pt x="7830" y="9990"/>
                  <a:pt x="7695" y="9720"/>
                  <a:pt x="7425" y="9720"/>
                </a:cubicBezTo>
                <a:cubicBezTo>
                  <a:pt x="2700" y="8100"/>
                  <a:pt x="2700" y="8100"/>
                  <a:pt x="2700" y="8100"/>
                </a:cubicBezTo>
                <a:cubicBezTo>
                  <a:pt x="3915" y="4995"/>
                  <a:pt x="7020" y="2700"/>
                  <a:pt x="10395" y="2565"/>
                </a:cubicBezTo>
                <a:cubicBezTo>
                  <a:pt x="10395" y="7560"/>
                  <a:pt x="10395" y="7560"/>
                  <a:pt x="10395" y="7560"/>
                </a:cubicBezTo>
                <a:cubicBezTo>
                  <a:pt x="10395" y="7695"/>
                  <a:pt x="10665" y="7965"/>
                  <a:pt x="10800" y="7965"/>
                </a:cubicBezTo>
                <a:cubicBezTo>
                  <a:pt x="10935" y="7965"/>
                  <a:pt x="11205" y="7695"/>
                  <a:pt x="11205" y="7560"/>
                </a:cubicBezTo>
                <a:cubicBezTo>
                  <a:pt x="11205" y="2565"/>
                  <a:pt x="11205" y="2565"/>
                  <a:pt x="11205" y="2565"/>
                </a:cubicBezTo>
                <a:cubicBezTo>
                  <a:pt x="14580" y="2700"/>
                  <a:pt x="17685" y="4995"/>
                  <a:pt x="18900" y="8100"/>
                </a:cubicBezTo>
                <a:cubicBezTo>
                  <a:pt x="14175" y="9720"/>
                  <a:pt x="14175" y="9720"/>
                  <a:pt x="14175" y="9720"/>
                </a:cubicBezTo>
                <a:cubicBezTo>
                  <a:pt x="13905" y="9720"/>
                  <a:pt x="13770" y="9990"/>
                  <a:pt x="13905" y="10125"/>
                </a:cubicBezTo>
                <a:cubicBezTo>
                  <a:pt x="13905" y="10260"/>
                  <a:pt x="14040" y="10395"/>
                  <a:pt x="14175" y="10395"/>
                </a:cubicBezTo>
                <a:cubicBezTo>
                  <a:pt x="14310" y="10395"/>
                  <a:pt x="14310" y="10395"/>
                  <a:pt x="14310" y="10395"/>
                </a:cubicBezTo>
                <a:cubicBezTo>
                  <a:pt x="19170" y="8775"/>
                  <a:pt x="19170" y="8775"/>
                  <a:pt x="19170" y="8775"/>
                </a:cubicBezTo>
                <a:cubicBezTo>
                  <a:pt x="19170" y="9045"/>
                  <a:pt x="19170" y="9180"/>
                  <a:pt x="19305" y="9315"/>
                </a:cubicBezTo>
                <a:cubicBezTo>
                  <a:pt x="19305" y="9450"/>
                  <a:pt x="19440" y="9585"/>
                  <a:pt x="19575" y="9585"/>
                </a:cubicBezTo>
                <a:cubicBezTo>
                  <a:pt x="19575" y="9585"/>
                  <a:pt x="19710" y="9585"/>
                  <a:pt x="19710" y="9585"/>
                </a:cubicBezTo>
                <a:cubicBezTo>
                  <a:pt x="19845" y="9585"/>
                  <a:pt x="19980" y="9315"/>
                  <a:pt x="19980" y="9180"/>
                </a:cubicBezTo>
                <a:cubicBezTo>
                  <a:pt x="19845" y="8910"/>
                  <a:pt x="19845" y="8640"/>
                  <a:pt x="19710" y="8235"/>
                </a:cubicBezTo>
                <a:cubicBezTo>
                  <a:pt x="19710" y="8235"/>
                  <a:pt x="19710" y="8235"/>
                  <a:pt x="19710" y="8235"/>
                </a:cubicBezTo>
                <a:cubicBezTo>
                  <a:pt x="19710" y="8235"/>
                  <a:pt x="19710" y="8235"/>
                  <a:pt x="19710" y="8235"/>
                </a:cubicBezTo>
                <a:cubicBezTo>
                  <a:pt x="19575" y="7695"/>
                  <a:pt x="19305" y="7290"/>
                  <a:pt x="19035" y="6750"/>
                </a:cubicBezTo>
                <a:cubicBezTo>
                  <a:pt x="19980" y="6210"/>
                  <a:pt x="19980" y="6210"/>
                  <a:pt x="19980" y="6210"/>
                </a:cubicBezTo>
                <a:cubicBezTo>
                  <a:pt x="20250" y="6210"/>
                  <a:pt x="20250" y="5940"/>
                  <a:pt x="20115" y="5805"/>
                </a:cubicBezTo>
                <a:cubicBezTo>
                  <a:pt x="20115" y="5535"/>
                  <a:pt x="19845" y="5535"/>
                  <a:pt x="19710" y="5670"/>
                </a:cubicBezTo>
                <a:cubicBezTo>
                  <a:pt x="18630" y="6210"/>
                  <a:pt x="18630" y="6210"/>
                  <a:pt x="18630" y="6210"/>
                </a:cubicBezTo>
                <a:cubicBezTo>
                  <a:pt x="18360" y="5670"/>
                  <a:pt x="17955" y="5265"/>
                  <a:pt x="17685" y="4860"/>
                </a:cubicBezTo>
                <a:cubicBezTo>
                  <a:pt x="18495" y="4050"/>
                  <a:pt x="18495" y="4050"/>
                  <a:pt x="18495" y="4050"/>
                </a:cubicBezTo>
                <a:cubicBezTo>
                  <a:pt x="18630" y="3915"/>
                  <a:pt x="18630" y="3645"/>
                  <a:pt x="18495" y="3510"/>
                </a:cubicBezTo>
                <a:cubicBezTo>
                  <a:pt x="18225" y="3375"/>
                  <a:pt x="18090" y="3375"/>
                  <a:pt x="17955" y="3510"/>
                </a:cubicBezTo>
                <a:cubicBezTo>
                  <a:pt x="17145" y="4320"/>
                  <a:pt x="17145" y="4320"/>
                  <a:pt x="17145" y="4320"/>
                </a:cubicBezTo>
                <a:cubicBezTo>
                  <a:pt x="16740" y="3915"/>
                  <a:pt x="16200" y="3645"/>
                  <a:pt x="15795" y="3240"/>
                </a:cubicBezTo>
                <a:cubicBezTo>
                  <a:pt x="16335" y="2295"/>
                  <a:pt x="16335" y="2295"/>
                  <a:pt x="16335" y="2295"/>
                </a:cubicBezTo>
                <a:cubicBezTo>
                  <a:pt x="16470" y="2160"/>
                  <a:pt x="16335" y="1890"/>
                  <a:pt x="16200" y="1755"/>
                </a:cubicBezTo>
                <a:cubicBezTo>
                  <a:pt x="16065" y="1755"/>
                  <a:pt x="15795" y="1755"/>
                  <a:pt x="15660" y="1890"/>
                </a:cubicBezTo>
                <a:cubicBezTo>
                  <a:pt x="15120" y="2970"/>
                  <a:pt x="15120" y="2970"/>
                  <a:pt x="15120" y="2970"/>
                </a:cubicBezTo>
                <a:cubicBezTo>
                  <a:pt x="14580" y="2700"/>
                  <a:pt x="14040" y="2430"/>
                  <a:pt x="13500" y="2295"/>
                </a:cubicBezTo>
                <a:cubicBezTo>
                  <a:pt x="13905" y="1215"/>
                  <a:pt x="13905" y="1215"/>
                  <a:pt x="13905" y="1215"/>
                </a:cubicBezTo>
                <a:cubicBezTo>
                  <a:pt x="13905" y="945"/>
                  <a:pt x="13770" y="810"/>
                  <a:pt x="13635" y="675"/>
                </a:cubicBezTo>
                <a:cubicBezTo>
                  <a:pt x="13500" y="675"/>
                  <a:pt x="13500" y="675"/>
                  <a:pt x="13500" y="675"/>
                </a:cubicBezTo>
                <a:cubicBezTo>
                  <a:pt x="20925" y="675"/>
                  <a:pt x="20925" y="675"/>
                  <a:pt x="20925" y="675"/>
                </a:cubicBezTo>
                <a:cubicBezTo>
                  <a:pt x="20925" y="13770"/>
                  <a:pt x="20925" y="13770"/>
                  <a:pt x="20925" y="13770"/>
                </a:cubicBezTo>
                <a:cubicBezTo>
                  <a:pt x="20385" y="13635"/>
                  <a:pt x="20115" y="13230"/>
                  <a:pt x="19980" y="12690"/>
                </a:cubicBezTo>
                <a:cubicBezTo>
                  <a:pt x="19845" y="11475"/>
                  <a:pt x="19845" y="11475"/>
                  <a:pt x="19845" y="11475"/>
                </a:cubicBezTo>
                <a:cubicBezTo>
                  <a:pt x="17550" y="11475"/>
                  <a:pt x="17550" y="11475"/>
                  <a:pt x="17550" y="11475"/>
                </a:cubicBezTo>
                <a:cubicBezTo>
                  <a:pt x="17280" y="12960"/>
                  <a:pt x="17280" y="12960"/>
                  <a:pt x="17280" y="12960"/>
                </a:cubicBezTo>
                <a:cubicBezTo>
                  <a:pt x="17280" y="13365"/>
                  <a:pt x="16875" y="13770"/>
                  <a:pt x="16470" y="13905"/>
                </a:cubicBezTo>
                <a:cubicBezTo>
                  <a:pt x="16065" y="14040"/>
                  <a:pt x="15525" y="14040"/>
                  <a:pt x="15120" y="13770"/>
                </a:cubicBezTo>
                <a:cubicBezTo>
                  <a:pt x="14040" y="12960"/>
                  <a:pt x="14040" y="12960"/>
                  <a:pt x="14040" y="12960"/>
                </a:cubicBezTo>
                <a:cubicBezTo>
                  <a:pt x="12420" y="14580"/>
                  <a:pt x="12420" y="14580"/>
                  <a:pt x="12420" y="14580"/>
                </a:cubicBezTo>
                <a:cubicBezTo>
                  <a:pt x="13095" y="15525"/>
                  <a:pt x="13095" y="15525"/>
                  <a:pt x="13095" y="15525"/>
                </a:cubicBezTo>
                <a:cubicBezTo>
                  <a:pt x="13365" y="15930"/>
                  <a:pt x="13500" y="16470"/>
                  <a:pt x="13365" y="16875"/>
                </a:cubicBezTo>
                <a:cubicBezTo>
                  <a:pt x="13095" y="17280"/>
                  <a:pt x="12825" y="17685"/>
                  <a:pt x="12285" y="17685"/>
                </a:cubicBezTo>
                <a:cubicBezTo>
                  <a:pt x="11205" y="17955"/>
                  <a:pt x="11205" y="17955"/>
                  <a:pt x="11205" y="17955"/>
                </a:cubicBezTo>
                <a:cubicBezTo>
                  <a:pt x="11205" y="20115"/>
                  <a:pt x="11205" y="20115"/>
                  <a:pt x="11205" y="20115"/>
                </a:cubicBezTo>
                <a:cubicBezTo>
                  <a:pt x="12285" y="20385"/>
                  <a:pt x="12285" y="20385"/>
                  <a:pt x="12285" y="20385"/>
                </a:cubicBezTo>
                <a:cubicBezTo>
                  <a:pt x="12690" y="20385"/>
                  <a:pt x="13095" y="20655"/>
                  <a:pt x="13230" y="20925"/>
                </a:cubicBezTo>
                <a:cubicBezTo>
                  <a:pt x="8370" y="20925"/>
                  <a:pt x="8370" y="20925"/>
                  <a:pt x="8370" y="20925"/>
                </a:cubicBezTo>
                <a:cubicBezTo>
                  <a:pt x="8505" y="20655"/>
                  <a:pt x="8910" y="20385"/>
                  <a:pt x="9315" y="20385"/>
                </a:cubicBezTo>
                <a:cubicBezTo>
                  <a:pt x="10395" y="20115"/>
                  <a:pt x="10395" y="20115"/>
                  <a:pt x="10395" y="20115"/>
                </a:cubicBezTo>
                <a:cubicBezTo>
                  <a:pt x="10395" y="17955"/>
                  <a:pt x="10395" y="17955"/>
                  <a:pt x="10395" y="17955"/>
                </a:cubicBezTo>
                <a:cubicBezTo>
                  <a:pt x="9315" y="17685"/>
                  <a:pt x="9315" y="17685"/>
                  <a:pt x="9315" y="17685"/>
                </a:cubicBezTo>
                <a:cubicBezTo>
                  <a:pt x="8775" y="17685"/>
                  <a:pt x="8505" y="17280"/>
                  <a:pt x="8235" y="16875"/>
                </a:cubicBezTo>
                <a:cubicBezTo>
                  <a:pt x="8100" y="16470"/>
                  <a:pt x="8235" y="15930"/>
                  <a:pt x="8505" y="15525"/>
                </a:cubicBezTo>
                <a:cubicBezTo>
                  <a:pt x="9180" y="14580"/>
                  <a:pt x="9180" y="14580"/>
                  <a:pt x="9180" y="14580"/>
                </a:cubicBezTo>
                <a:cubicBezTo>
                  <a:pt x="7560" y="12960"/>
                  <a:pt x="7560" y="12960"/>
                  <a:pt x="7560" y="12960"/>
                </a:cubicBezTo>
                <a:cubicBezTo>
                  <a:pt x="6480" y="13770"/>
                  <a:pt x="6480" y="13770"/>
                  <a:pt x="6480" y="13770"/>
                </a:cubicBezTo>
                <a:cubicBezTo>
                  <a:pt x="6075" y="14040"/>
                  <a:pt x="5535" y="14040"/>
                  <a:pt x="5130" y="13905"/>
                </a:cubicBezTo>
                <a:cubicBezTo>
                  <a:pt x="4725" y="13770"/>
                  <a:pt x="4455" y="13365"/>
                  <a:pt x="4320" y="12960"/>
                </a:cubicBezTo>
                <a:cubicBezTo>
                  <a:pt x="4050" y="11475"/>
                  <a:pt x="4050" y="11475"/>
                  <a:pt x="4050" y="11475"/>
                </a:cubicBezTo>
                <a:cubicBezTo>
                  <a:pt x="1755" y="11475"/>
                  <a:pt x="1755" y="11475"/>
                  <a:pt x="1755" y="11475"/>
                </a:cubicBezTo>
                <a:cubicBezTo>
                  <a:pt x="1620" y="12690"/>
                  <a:pt x="1620" y="12690"/>
                  <a:pt x="1620" y="12690"/>
                </a:cubicBezTo>
                <a:cubicBezTo>
                  <a:pt x="1485" y="13230"/>
                  <a:pt x="1215" y="13635"/>
                  <a:pt x="675" y="13770"/>
                </a:cubicBezTo>
                <a:cubicBezTo>
                  <a:pt x="675" y="675"/>
                  <a:pt x="675" y="675"/>
                  <a:pt x="675" y="675"/>
                </a:cubicBezTo>
                <a:lnTo>
                  <a:pt x="8100" y="675"/>
                </a:lnTo>
                <a:close/>
                <a:moveTo>
                  <a:pt x="1080" y="20925"/>
                </a:moveTo>
                <a:cubicBezTo>
                  <a:pt x="945" y="20790"/>
                  <a:pt x="810" y="20520"/>
                  <a:pt x="675" y="20385"/>
                </a:cubicBezTo>
                <a:cubicBezTo>
                  <a:pt x="675" y="17820"/>
                  <a:pt x="675" y="17820"/>
                  <a:pt x="675" y="17820"/>
                </a:cubicBezTo>
                <a:cubicBezTo>
                  <a:pt x="1215" y="17010"/>
                  <a:pt x="2025" y="16605"/>
                  <a:pt x="2835" y="16605"/>
                </a:cubicBezTo>
                <a:cubicBezTo>
                  <a:pt x="4320" y="16605"/>
                  <a:pt x="5400" y="17685"/>
                  <a:pt x="5400" y="19035"/>
                </a:cubicBezTo>
                <a:cubicBezTo>
                  <a:pt x="5400" y="19710"/>
                  <a:pt x="5130" y="20385"/>
                  <a:pt x="4590" y="20925"/>
                </a:cubicBezTo>
                <a:lnTo>
                  <a:pt x="1080" y="20925"/>
                </a:lnTo>
                <a:close/>
                <a:moveTo>
                  <a:pt x="5535" y="20925"/>
                </a:moveTo>
                <a:cubicBezTo>
                  <a:pt x="5940" y="20385"/>
                  <a:pt x="6075" y="19710"/>
                  <a:pt x="6075" y="19035"/>
                </a:cubicBezTo>
                <a:cubicBezTo>
                  <a:pt x="6075" y="17280"/>
                  <a:pt x="4725" y="15795"/>
                  <a:pt x="2835" y="15795"/>
                </a:cubicBezTo>
                <a:cubicBezTo>
                  <a:pt x="2025" y="15795"/>
                  <a:pt x="1350" y="16200"/>
                  <a:pt x="675" y="16740"/>
                </a:cubicBezTo>
                <a:cubicBezTo>
                  <a:pt x="675" y="14580"/>
                  <a:pt x="675" y="14580"/>
                  <a:pt x="675" y="14580"/>
                </a:cubicBezTo>
                <a:cubicBezTo>
                  <a:pt x="1620" y="14310"/>
                  <a:pt x="2160" y="13635"/>
                  <a:pt x="2295" y="12825"/>
                </a:cubicBezTo>
                <a:cubicBezTo>
                  <a:pt x="2430" y="12285"/>
                  <a:pt x="2430" y="12285"/>
                  <a:pt x="2430" y="12285"/>
                </a:cubicBezTo>
                <a:cubicBezTo>
                  <a:pt x="3375" y="12285"/>
                  <a:pt x="3375" y="12285"/>
                  <a:pt x="3375" y="12285"/>
                </a:cubicBezTo>
                <a:cubicBezTo>
                  <a:pt x="3645" y="13095"/>
                  <a:pt x="3645" y="13095"/>
                  <a:pt x="3645" y="13095"/>
                </a:cubicBezTo>
                <a:cubicBezTo>
                  <a:pt x="3780" y="13770"/>
                  <a:pt x="4185" y="14310"/>
                  <a:pt x="4860" y="14580"/>
                </a:cubicBezTo>
                <a:cubicBezTo>
                  <a:pt x="5535" y="14850"/>
                  <a:pt x="6210" y="14715"/>
                  <a:pt x="6885" y="14445"/>
                </a:cubicBezTo>
                <a:cubicBezTo>
                  <a:pt x="7560" y="13905"/>
                  <a:pt x="7560" y="13905"/>
                  <a:pt x="7560" y="13905"/>
                </a:cubicBezTo>
                <a:cubicBezTo>
                  <a:pt x="8235" y="14580"/>
                  <a:pt x="8235" y="14580"/>
                  <a:pt x="8235" y="14580"/>
                </a:cubicBezTo>
                <a:cubicBezTo>
                  <a:pt x="7830" y="15120"/>
                  <a:pt x="7830" y="15120"/>
                  <a:pt x="7830" y="15120"/>
                </a:cubicBezTo>
                <a:cubicBezTo>
                  <a:pt x="7425" y="15660"/>
                  <a:pt x="7290" y="16470"/>
                  <a:pt x="7560" y="17145"/>
                </a:cubicBezTo>
                <a:cubicBezTo>
                  <a:pt x="7830" y="17820"/>
                  <a:pt x="8505" y="18225"/>
                  <a:pt x="9180" y="18360"/>
                </a:cubicBezTo>
                <a:cubicBezTo>
                  <a:pt x="9720" y="18495"/>
                  <a:pt x="9720" y="18495"/>
                  <a:pt x="9720" y="18495"/>
                </a:cubicBezTo>
                <a:cubicBezTo>
                  <a:pt x="9720" y="19575"/>
                  <a:pt x="9720" y="19575"/>
                  <a:pt x="9720" y="19575"/>
                </a:cubicBezTo>
                <a:cubicBezTo>
                  <a:pt x="9180" y="19575"/>
                  <a:pt x="9180" y="19575"/>
                  <a:pt x="9180" y="19575"/>
                </a:cubicBezTo>
                <a:cubicBezTo>
                  <a:pt x="8370" y="19710"/>
                  <a:pt x="7830" y="20250"/>
                  <a:pt x="7560" y="20925"/>
                </a:cubicBezTo>
                <a:cubicBezTo>
                  <a:pt x="5535" y="20925"/>
                  <a:pt x="5535" y="20925"/>
                  <a:pt x="5535" y="20925"/>
                </a:cubicBezTo>
                <a:close/>
                <a:moveTo>
                  <a:pt x="12420" y="19575"/>
                </a:moveTo>
                <a:cubicBezTo>
                  <a:pt x="11880" y="19575"/>
                  <a:pt x="11880" y="19575"/>
                  <a:pt x="11880" y="19575"/>
                </a:cubicBezTo>
                <a:cubicBezTo>
                  <a:pt x="11880" y="18495"/>
                  <a:pt x="11880" y="18495"/>
                  <a:pt x="11880" y="18495"/>
                </a:cubicBezTo>
                <a:cubicBezTo>
                  <a:pt x="12420" y="18360"/>
                  <a:pt x="12420" y="18360"/>
                  <a:pt x="12420" y="18360"/>
                </a:cubicBezTo>
                <a:cubicBezTo>
                  <a:pt x="13095" y="18225"/>
                  <a:pt x="13770" y="17820"/>
                  <a:pt x="14040" y="17145"/>
                </a:cubicBezTo>
                <a:cubicBezTo>
                  <a:pt x="14310" y="16470"/>
                  <a:pt x="14175" y="15660"/>
                  <a:pt x="13770" y="15120"/>
                </a:cubicBezTo>
                <a:cubicBezTo>
                  <a:pt x="13365" y="14580"/>
                  <a:pt x="13365" y="14580"/>
                  <a:pt x="13365" y="14580"/>
                </a:cubicBezTo>
                <a:cubicBezTo>
                  <a:pt x="14040" y="13905"/>
                  <a:pt x="14040" y="13905"/>
                  <a:pt x="14040" y="13905"/>
                </a:cubicBezTo>
                <a:cubicBezTo>
                  <a:pt x="14715" y="14445"/>
                  <a:pt x="14715" y="14445"/>
                  <a:pt x="14715" y="14445"/>
                </a:cubicBezTo>
                <a:cubicBezTo>
                  <a:pt x="15390" y="14715"/>
                  <a:pt x="16065" y="14850"/>
                  <a:pt x="16740" y="14580"/>
                </a:cubicBezTo>
                <a:cubicBezTo>
                  <a:pt x="17415" y="14310"/>
                  <a:pt x="17820" y="13770"/>
                  <a:pt x="17955" y="13095"/>
                </a:cubicBezTo>
                <a:cubicBezTo>
                  <a:pt x="18225" y="12285"/>
                  <a:pt x="18225" y="12285"/>
                  <a:pt x="18225" y="12285"/>
                </a:cubicBezTo>
                <a:cubicBezTo>
                  <a:pt x="19170" y="12285"/>
                  <a:pt x="19170" y="12285"/>
                  <a:pt x="19170" y="12285"/>
                </a:cubicBezTo>
                <a:cubicBezTo>
                  <a:pt x="19305" y="12825"/>
                  <a:pt x="19305" y="12825"/>
                  <a:pt x="19305" y="12825"/>
                </a:cubicBezTo>
                <a:cubicBezTo>
                  <a:pt x="19440" y="13635"/>
                  <a:pt x="19980" y="14310"/>
                  <a:pt x="20925" y="14580"/>
                </a:cubicBezTo>
                <a:cubicBezTo>
                  <a:pt x="20925" y="16740"/>
                  <a:pt x="20925" y="16740"/>
                  <a:pt x="20925" y="16740"/>
                </a:cubicBezTo>
                <a:cubicBezTo>
                  <a:pt x="20250" y="16200"/>
                  <a:pt x="19575" y="15795"/>
                  <a:pt x="18765" y="15795"/>
                </a:cubicBezTo>
                <a:cubicBezTo>
                  <a:pt x="16875" y="15795"/>
                  <a:pt x="15525" y="17280"/>
                  <a:pt x="15525" y="19035"/>
                </a:cubicBezTo>
                <a:cubicBezTo>
                  <a:pt x="15525" y="19710"/>
                  <a:pt x="15660" y="20385"/>
                  <a:pt x="16065" y="20925"/>
                </a:cubicBezTo>
                <a:cubicBezTo>
                  <a:pt x="14040" y="20925"/>
                  <a:pt x="14040" y="20925"/>
                  <a:pt x="14040" y="20925"/>
                </a:cubicBezTo>
                <a:cubicBezTo>
                  <a:pt x="13770" y="20250"/>
                  <a:pt x="13230" y="19710"/>
                  <a:pt x="12420" y="19575"/>
                </a:cubicBezTo>
                <a:close/>
                <a:moveTo>
                  <a:pt x="17010" y="20925"/>
                </a:moveTo>
                <a:cubicBezTo>
                  <a:pt x="16470" y="20385"/>
                  <a:pt x="16200" y="19710"/>
                  <a:pt x="16200" y="19035"/>
                </a:cubicBezTo>
                <a:cubicBezTo>
                  <a:pt x="16200" y="17685"/>
                  <a:pt x="17280" y="16605"/>
                  <a:pt x="18765" y="16605"/>
                </a:cubicBezTo>
                <a:cubicBezTo>
                  <a:pt x="19575" y="16605"/>
                  <a:pt x="20385" y="17010"/>
                  <a:pt x="20925" y="17820"/>
                </a:cubicBezTo>
                <a:cubicBezTo>
                  <a:pt x="20925" y="20385"/>
                  <a:pt x="20925" y="20385"/>
                  <a:pt x="20925" y="20385"/>
                </a:cubicBezTo>
                <a:cubicBezTo>
                  <a:pt x="20790" y="20520"/>
                  <a:pt x="20655" y="20790"/>
                  <a:pt x="20520" y="20925"/>
                </a:cubicBezTo>
                <a:cubicBezTo>
                  <a:pt x="17010" y="20925"/>
                  <a:pt x="17010" y="20925"/>
                  <a:pt x="17010" y="20925"/>
                </a:cubicBezTo>
                <a:close/>
              </a:path>
            </a:pathLst>
          </a:custGeom>
          <a:solidFill>
            <a:srgbClr val="EFE7E6"/>
          </a:solidFill>
          <a:ln w="12700">
            <a:miter lim="400000"/>
          </a:ln>
        </p:spPr>
        <p:txBody>
          <a:bodyPr lIns="45719" rIns="45719"/>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26" name="Gear"/>
          <p:cNvSpPr/>
          <p:nvPr/>
        </p:nvSpPr>
        <p:spPr>
          <a:xfrm>
            <a:off x="19953814" y="3547023"/>
            <a:ext cx="811120" cy="811278"/>
          </a:xfrm>
          <a:custGeom>
            <a:avLst/>
            <a:gdLst/>
            <a:ahLst/>
            <a:cxnLst>
              <a:cxn ang="0">
                <a:pos x="wd2" y="hd2"/>
              </a:cxn>
              <a:cxn ang="5400000">
                <a:pos x="wd2" y="hd2"/>
              </a:cxn>
              <a:cxn ang="10800000">
                <a:pos x="wd2" y="hd2"/>
              </a:cxn>
              <a:cxn ang="16200000">
                <a:pos x="wd2" y="hd2"/>
              </a:cxn>
            </a:cxnLst>
            <a:rect l="0" t="0" r="r" b="b"/>
            <a:pathLst>
              <a:path w="21532" h="21555"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DDBE2"/>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27" name="Market"/>
          <p:cNvSpPr txBox="1"/>
          <p:nvPr/>
        </p:nvSpPr>
        <p:spPr>
          <a:xfrm>
            <a:off x="21312554" y="9763446"/>
            <a:ext cx="1872794" cy="11465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400" b="1">
                <a:solidFill>
                  <a:srgbClr val="DDDBE2"/>
                </a:solidFill>
              </a:defRPr>
            </a:lvl1pPr>
          </a:lstStyle>
          <a:p>
            <a:r>
              <a:t>Market</a:t>
            </a:r>
          </a:p>
        </p:txBody>
      </p:sp>
      <p:sp>
        <p:nvSpPr>
          <p:cNvPr id="1428" name="Message"/>
          <p:cNvSpPr txBox="1"/>
          <p:nvPr/>
        </p:nvSpPr>
        <p:spPr>
          <a:xfrm>
            <a:off x="14492651" y="10141879"/>
            <a:ext cx="2390091" cy="12085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800" b="1">
                <a:solidFill>
                  <a:srgbClr val="8C79A7"/>
                </a:solidFill>
              </a:defRPr>
            </a:lvl1pPr>
          </a:lstStyle>
          <a:p>
            <a:r>
              <a:t>Message</a:t>
            </a:r>
          </a:p>
        </p:txBody>
      </p:sp>
      <p:sp>
        <p:nvSpPr>
          <p:cNvPr id="1429" name="Morality"/>
          <p:cNvSpPr txBox="1"/>
          <p:nvPr/>
        </p:nvSpPr>
        <p:spPr>
          <a:xfrm>
            <a:off x="17921320" y="10029180"/>
            <a:ext cx="2344319" cy="12085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800" b="1">
                <a:solidFill>
                  <a:srgbClr val="8C79A7"/>
                </a:solidFill>
              </a:defRPr>
            </a:lvl1pPr>
          </a:lstStyle>
          <a:p>
            <a:r>
              <a:t>Morality</a:t>
            </a:r>
          </a:p>
        </p:txBody>
      </p:sp>
      <p:sp>
        <p:nvSpPr>
          <p:cNvPr id="1430" name="Minute"/>
          <p:cNvSpPr txBox="1"/>
          <p:nvPr/>
        </p:nvSpPr>
        <p:spPr>
          <a:xfrm>
            <a:off x="11322476" y="9740860"/>
            <a:ext cx="1942529" cy="1171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l" defTabSz="914400">
              <a:defRPr sz="6500" b="1">
                <a:solidFill>
                  <a:srgbClr val="DDDBE2"/>
                </a:solidFill>
              </a:defRPr>
            </a:lvl1pPr>
          </a:lstStyle>
          <a:p>
            <a:r>
              <a:t>Minute</a:t>
            </a:r>
          </a:p>
        </p:txBody>
      </p:sp>
      <p:sp>
        <p:nvSpPr>
          <p:cNvPr id="1431" name="Mail"/>
          <p:cNvSpPr/>
          <p:nvPr/>
        </p:nvSpPr>
        <p:spPr>
          <a:xfrm>
            <a:off x="15146718" y="11175532"/>
            <a:ext cx="1114072" cy="704270"/>
          </a:xfrm>
          <a:custGeom>
            <a:avLst/>
            <a:gdLst/>
            <a:ahLst/>
            <a:cxnLst>
              <a:cxn ang="0">
                <a:pos x="wd2" y="hd2"/>
              </a:cxn>
              <a:cxn ang="5400000">
                <a:pos x="wd2" y="hd2"/>
              </a:cxn>
              <a:cxn ang="10800000">
                <a:pos x="wd2" y="hd2"/>
              </a:cxn>
              <a:cxn ang="16200000">
                <a:pos x="wd2" y="hd2"/>
              </a:cxn>
            </a:cxnLst>
            <a:rect l="0" t="0" r="r" b="b"/>
            <a:pathLst>
              <a:path w="21600" h="21600" extrusionOk="0">
                <a:moveTo>
                  <a:pt x="744" y="0"/>
                </a:moveTo>
                <a:lnTo>
                  <a:pt x="10803" y="12213"/>
                </a:lnTo>
                <a:lnTo>
                  <a:pt x="20856" y="0"/>
                </a:lnTo>
                <a:lnTo>
                  <a:pt x="744" y="0"/>
                </a:lnTo>
                <a:close/>
                <a:moveTo>
                  <a:pt x="0" y="157"/>
                </a:moveTo>
                <a:lnTo>
                  <a:pt x="0" y="21418"/>
                </a:lnTo>
                <a:cubicBezTo>
                  <a:pt x="0" y="21518"/>
                  <a:pt x="52" y="21600"/>
                  <a:pt x="115" y="21600"/>
                </a:cubicBezTo>
                <a:lnTo>
                  <a:pt x="21485" y="21600"/>
                </a:lnTo>
                <a:cubicBezTo>
                  <a:pt x="21548" y="21600"/>
                  <a:pt x="21600" y="21518"/>
                  <a:pt x="21600" y="21418"/>
                </a:cubicBezTo>
                <a:lnTo>
                  <a:pt x="21600" y="157"/>
                </a:lnTo>
                <a:lnTo>
                  <a:pt x="10976" y="13181"/>
                </a:lnTo>
                <a:cubicBezTo>
                  <a:pt x="10924" y="13245"/>
                  <a:pt x="10861" y="13272"/>
                  <a:pt x="10797" y="13272"/>
                </a:cubicBezTo>
                <a:cubicBezTo>
                  <a:pt x="10734" y="13272"/>
                  <a:pt x="10669" y="13233"/>
                  <a:pt x="10612" y="13170"/>
                </a:cubicBezTo>
                <a:lnTo>
                  <a:pt x="0" y="157"/>
                </a:ln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32" name="Clock"/>
          <p:cNvSpPr/>
          <p:nvPr/>
        </p:nvSpPr>
        <p:spPr>
          <a:xfrm>
            <a:off x="11888663" y="10699992"/>
            <a:ext cx="970444" cy="97044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3" y="0"/>
                  <a:pt x="0" y="4833"/>
                  <a:pt x="0" y="10800"/>
                </a:cubicBezTo>
                <a:cubicBezTo>
                  <a:pt x="0" y="16767"/>
                  <a:pt x="4833" y="21600"/>
                  <a:pt x="10800" y="21600"/>
                </a:cubicBezTo>
                <a:cubicBezTo>
                  <a:pt x="16767" y="21600"/>
                  <a:pt x="21600" y="16767"/>
                  <a:pt x="21600" y="10800"/>
                </a:cubicBezTo>
                <a:cubicBezTo>
                  <a:pt x="21600" y="4833"/>
                  <a:pt x="16762" y="0"/>
                  <a:pt x="10800" y="0"/>
                </a:cubicBezTo>
                <a:close/>
                <a:moveTo>
                  <a:pt x="10714" y="1340"/>
                </a:moveTo>
                <a:lnTo>
                  <a:pt x="10886" y="1340"/>
                </a:lnTo>
                <a:cubicBezTo>
                  <a:pt x="10994" y="1340"/>
                  <a:pt x="11080" y="1426"/>
                  <a:pt x="11080" y="1534"/>
                </a:cubicBezTo>
                <a:lnTo>
                  <a:pt x="11080" y="3100"/>
                </a:lnTo>
                <a:cubicBezTo>
                  <a:pt x="11080" y="3208"/>
                  <a:pt x="10994" y="3294"/>
                  <a:pt x="10886" y="3294"/>
                </a:cubicBezTo>
                <a:lnTo>
                  <a:pt x="10714" y="3294"/>
                </a:lnTo>
                <a:cubicBezTo>
                  <a:pt x="10606" y="3294"/>
                  <a:pt x="10520" y="3208"/>
                  <a:pt x="10520" y="3100"/>
                </a:cubicBezTo>
                <a:lnTo>
                  <a:pt x="10520" y="1534"/>
                </a:lnTo>
                <a:cubicBezTo>
                  <a:pt x="10520" y="1426"/>
                  <a:pt x="10606" y="1340"/>
                  <a:pt x="10714" y="1340"/>
                </a:cubicBezTo>
                <a:close/>
                <a:moveTo>
                  <a:pt x="6218" y="2541"/>
                </a:moveTo>
                <a:cubicBezTo>
                  <a:pt x="6293" y="2532"/>
                  <a:pt x="6369" y="2567"/>
                  <a:pt x="6409" y="2636"/>
                </a:cubicBezTo>
                <a:lnTo>
                  <a:pt x="7192" y="3991"/>
                </a:lnTo>
                <a:cubicBezTo>
                  <a:pt x="7246" y="4083"/>
                  <a:pt x="7215" y="4202"/>
                  <a:pt x="7123" y="4256"/>
                </a:cubicBezTo>
                <a:lnTo>
                  <a:pt x="6971" y="4342"/>
                </a:lnTo>
                <a:cubicBezTo>
                  <a:pt x="6879" y="4396"/>
                  <a:pt x="6760" y="4363"/>
                  <a:pt x="6706" y="4271"/>
                </a:cubicBezTo>
                <a:lnTo>
                  <a:pt x="5923" y="2916"/>
                </a:lnTo>
                <a:cubicBezTo>
                  <a:pt x="5869" y="2824"/>
                  <a:pt x="5902" y="2700"/>
                  <a:pt x="5994" y="2651"/>
                </a:cubicBezTo>
                <a:lnTo>
                  <a:pt x="6146" y="2565"/>
                </a:lnTo>
                <a:cubicBezTo>
                  <a:pt x="6169" y="2552"/>
                  <a:pt x="6194" y="2544"/>
                  <a:pt x="6218" y="2541"/>
                </a:cubicBezTo>
                <a:close/>
                <a:moveTo>
                  <a:pt x="15382" y="2541"/>
                </a:moveTo>
                <a:cubicBezTo>
                  <a:pt x="15406" y="2544"/>
                  <a:pt x="15431" y="2552"/>
                  <a:pt x="15454" y="2565"/>
                </a:cubicBezTo>
                <a:lnTo>
                  <a:pt x="15606" y="2651"/>
                </a:lnTo>
                <a:cubicBezTo>
                  <a:pt x="15698" y="2705"/>
                  <a:pt x="15731" y="2824"/>
                  <a:pt x="15677" y="2916"/>
                </a:cubicBezTo>
                <a:lnTo>
                  <a:pt x="14894" y="4271"/>
                </a:lnTo>
                <a:cubicBezTo>
                  <a:pt x="14840" y="4363"/>
                  <a:pt x="14721" y="4396"/>
                  <a:pt x="14629" y="4342"/>
                </a:cubicBezTo>
                <a:lnTo>
                  <a:pt x="14477" y="4256"/>
                </a:lnTo>
                <a:cubicBezTo>
                  <a:pt x="14385" y="4202"/>
                  <a:pt x="14354" y="4083"/>
                  <a:pt x="14408" y="3991"/>
                </a:cubicBezTo>
                <a:lnTo>
                  <a:pt x="15191" y="2636"/>
                </a:lnTo>
                <a:cubicBezTo>
                  <a:pt x="15231" y="2567"/>
                  <a:pt x="15307" y="2532"/>
                  <a:pt x="15382" y="2541"/>
                </a:cubicBezTo>
                <a:close/>
                <a:moveTo>
                  <a:pt x="16951" y="4904"/>
                </a:moveTo>
                <a:lnTo>
                  <a:pt x="17280" y="5282"/>
                </a:lnTo>
                <a:lnTo>
                  <a:pt x="11762" y="10660"/>
                </a:lnTo>
                <a:lnTo>
                  <a:pt x="12221" y="10903"/>
                </a:lnTo>
                <a:lnTo>
                  <a:pt x="11600" y="11978"/>
                </a:lnTo>
                <a:lnTo>
                  <a:pt x="10876" y="11524"/>
                </a:lnTo>
                <a:lnTo>
                  <a:pt x="10265" y="12118"/>
                </a:lnTo>
                <a:lnTo>
                  <a:pt x="9433" y="11205"/>
                </a:lnTo>
                <a:lnTo>
                  <a:pt x="9833" y="10871"/>
                </a:lnTo>
                <a:lnTo>
                  <a:pt x="6161" y="8576"/>
                </a:lnTo>
                <a:lnTo>
                  <a:pt x="6556" y="7896"/>
                </a:lnTo>
                <a:lnTo>
                  <a:pt x="10736" y="10115"/>
                </a:lnTo>
                <a:lnTo>
                  <a:pt x="16951" y="4904"/>
                </a:lnTo>
                <a:close/>
                <a:moveTo>
                  <a:pt x="2838" y="5900"/>
                </a:moveTo>
                <a:cubicBezTo>
                  <a:pt x="2863" y="5903"/>
                  <a:pt x="2888" y="5911"/>
                  <a:pt x="2911" y="5925"/>
                </a:cubicBezTo>
                <a:lnTo>
                  <a:pt x="4266" y="6708"/>
                </a:lnTo>
                <a:cubicBezTo>
                  <a:pt x="4358" y="6762"/>
                  <a:pt x="4391" y="6879"/>
                  <a:pt x="4337" y="6971"/>
                </a:cubicBezTo>
                <a:lnTo>
                  <a:pt x="4249" y="7123"/>
                </a:lnTo>
                <a:cubicBezTo>
                  <a:pt x="4195" y="7215"/>
                  <a:pt x="4078" y="7248"/>
                  <a:pt x="3986" y="7194"/>
                </a:cubicBezTo>
                <a:lnTo>
                  <a:pt x="2629" y="6411"/>
                </a:lnTo>
                <a:cubicBezTo>
                  <a:pt x="2537" y="6357"/>
                  <a:pt x="2506" y="6238"/>
                  <a:pt x="2560" y="6146"/>
                </a:cubicBezTo>
                <a:lnTo>
                  <a:pt x="2646" y="5994"/>
                </a:lnTo>
                <a:cubicBezTo>
                  <a:pt x="2687" y="5925"/>
                  <a:pt x="2764" y="5890"/>
                  <a:pt x="2838" y="5900"/>
                </a:cubicBezTo>
                <a:close/>
                <a:moveTo>
                  <a:pt x="18757" y="5900"/>
                </a:moveTo>
                <a:cubicBezTo>
                  <a:pt x="18831" y="5890"/>
                  <a:pt x="18908" y="5925"/>
                  <a:pt x="18949" y="5994"/>
                </a:cubicBezTo>
                <a:lnTo>
                  <a:pt x="19035" y="6146"/>
                </a:lnTo>
                <a:cubicBezTo>
                  <a:pt x="19089" y="6238"/>
                  <a:pt x="19056" y="6357"/>
                  <a:pt x="18964" y="6411"/>
                </a:cubicBezTo>
                <a:lnTo>
                  <a:pt x="17609" y="7194"/>
                </a:lnTo>
                <a:cubicBezTo>
                  <a:pt x="17517" y="7248"/>
                  <a:pt x="17398" y="7215"/>
                  <a:pt x="17344" y="7123"/>
                </a:cubicBezTo>
                <a:lnTo>
                  <a:pt x="17258" y="6971"/>
                </a:lnTo>
                <a:cubicBezTo>
                  <a:pt x="17204" y="6879"/>
                  <a:pt x="17237" y="6762"/>
                  <a:pt x="17329" y="6708"/>
                </a:cubicBezTo>
                <a:lnTo>
                  <a:pt x="18684" y="5925"/>
                </a:lnTo>
                <a:cubicBezTo>
                  <a:pt x="18707" y="5911"/>
                  <a:pt x="18732" y="5903"/>
                  <a:pt x="18757" y="5900"/>
                </a:cubicBezTo>
                <a:close/>
                <a:moveTo>
                  <a:pt x="10800" y="10439"/>
                </a:moveTo>
                <a:cubicBezTo>
                  <a:pt x="10707" y="10439"/>
                  <a:pt x="10614" y="10475"/>
                  <a:pt x="10544" y="10545"/>
                </a:cubicBezTo>
                <a:cubicBezTo>
                  <a:pt x="10402" y="10686"/>
                  <a:pt x="10402" y="10915"/>
                  <a:pt x="10544" y="11056"/>
                </a:cubicBezTo>
                <a:cubicBezTo>
                  <a:pt x="10685" y="11198"/>
                  <a:pt x="10915" y="11198"/>
                  <a:pt x="11056" y="11056"/>
                </a:cubicBezTo>
                <a:cubicBezTo>
                  <a:pt x="11198" y="10915"/>
                  <a:pt x="11198" y="10686"/>
                  <a:pt x="11056" y="10545"/>
                </a:cubicBezTo>
                <a:cubicBezTo>
                  <a:pt x="10986" y="10475"/>
                  <a:pt x="10893" y="10439"/>
                  <a:pt x="10800" y="10439"/>
                </a:cubicBezTo>
                <a:close/>
                <a:moveTo>
                  <a:pt x="1529" y="10520"/>
                </a:moveTo>
                <a:lnTo>
                  <a:pt x="3095" y="10520"/>
                </a:lnTo>
                <a:cubicBezTo>
                  <a:pt x="3203" y="10520"/>
                  <a:pt x="3289" y="10606"/>
                  <a:pt x="3289" y="10714"/>
                </a:cubicBezTo>
                <a:lnTo>
                  <a:pt x="3289" y="10886"/>
                </a:lnTo>
                <a:cubicBezTo>
                  <a:pt x="3289" y="10994"/>
                  <a:pt x="3203" y="11082"/>
                  <a:pt x="3095" y="11082"/>
                </a:cubicBezTo>
                <a:lnTo>
                  <a:pt x="1529" y="11082"/>
                </a:lnTo>
                <a:cubicBezTo>
                  <a:pt x="1426" y="11082"/>
                  <a:pt x="1333" y="10994"/>
                  <a:pt x="1333" y="10886"/>
                </a:cubicBezTo>
                <a:lnTo>
                  <a:pt x="1333" y="10714"/>
                </a:lnTo>
                <a:cubicBezTo>
                  <a:pt x="1333" y="10606"/>
                  <a:pt x="1421" y="10520"/>
                  <a:pt x="1529" y="10520"/>
                </a:cubicBezTo>
                <a:close/>
                <a:moveTo>
                  <a:pt x="18500" y="10520"/>
                </a:moveTo>
                <a:lnTo>
                  <a:pt x="20066" y="10520"/>
                </a:lnTo>
                <a:cubicBezTo>
                  <a:pt x="20174" y="10520"/>
                  <a:pt x="20260" y="10606"/>
                  <a:pt x="20260" y="10714"/>
                </a:cubicBezTo>
                <a:lnTo>
                  <a:pt x="20260" y="10886"/>
                </a:lnTo>
                <a:cubicBezTo>
                  <a:pt x="20260" y="10994"/>
                  <a:pt x="20174" y="11082"/>
                  <a:pt x="20066" y="11082"/>
                </a:cubicBezTo>
                <a:lnTo>
                  <a:pt x="18500" y="11082"/>
                </a:lnTo>
                <a:cubicBezTo>
                  <a:pt x="18392" y="11082"/>
                  <a:pt x="18306" y="10994"/>
                  <a:pt x="18306" y="10886"/>
                </a:cubicBezTo>
                <a:lnTo>
                  <a:pt x="18306" y="10714"/>
                </a:lnTo>
                <a:cubicBezTo>
                  <a:pt x="18306" y="10606"/>
                  <a:pt x="18392" y="10520"/>
                  <a:pt x="18500" y="10520"/>
                </a:cubicBezTo>
                <a:close/>
                <a:moveTo>
                  <a:pt x="4058" y="14383"/>
                </a:moveTo>
                <a:cubicBezTo>
                  <a:pt x="4133" y="14373"/>
                  <a:pt x="4209" y="14408"/>
                  <a:pt x="4249" y="14477"/>
                </a:cubicBezTo>
                <a:lnTo>
                  <a:pt x="4337" y="14629"/>
                </a:lnTo>
                <a:cubicBezTo>
                  <a:pt x="4391" y="14721"/>
                  <a:pt x="4358" y="14840"/>
                  <a:pt x="4266" y="14894"/>
                </a:cubicBezTo>
                <a:lnTo>
                  <a:pt x="2911" y="15677"/>
                </a:lnTo>
                <a:cubicBezTo>
                  <a:pt x="2819" y="15731"/>
                  <a:pt x="2700" y="15698"/>
                  <a:pt x="2646" y="15606"/>
                </a:cubicBezTo>
                <a:lnTo>
                  <a:pt x="2560" y="15456"/>
                </a:lnTo>
                <a:cubicBezTo>
                  <a:pt x="2506" y="15364"/>
                  <a:pt x="2537" y="15245"/>
                  <a:pt x="2629" y="15191"/>
                </a:cubicBezTo>
                <a:lnTo>
                  <a:pt x="3986" y="14408"/>
                </a:lnTo>
                <a:cubicBezTo>
                  <a:pt x="4009" y="14394"/>
                  <a:pt x="4034" y="14386"/>
                  <a:pt x="4058" y="14383"/>
                </a:cubicBezTo>
                <a:close/>
                <a:moveTo>
                  <a:pt x="17536" y="14383"/>
                </a:moveTo>
                <a:cubicBezTo>
                  <a:pt x="17561" y="14386"/>
                  <a:pt x="17586" y="14394"/>
                  <a:pt x="17609" y="14408"/>
                </a:cubicBezTo>
                <a:lnTo>
                  <a:pt x="18964" y="15191"/>
                </a:lnTo>
                <a:cubicBezTo>
                  <a:pt x="19056" y="15245"/>
                  <a:pt x="19089" y="15364"/>
                  <a:pt x="19035" y="15456"/>
                </a:cubicBezTo>
                <a:lnTo>
                  <a:pt x="18949" y="15606"/>
                </a:lnTo>
                <a:cubicBezTo>
                  <a:pt x="18895" y="15698"/>
                  <a:pt x="18776" y="15731"/>
                  <a:pt x="18684" y="15677"/>
                </a:cubicBezTo>
                <a:lnTo>
                  <a:pt x="17329" y="14894"/>
                </a:lnTo>
                <a:cubicBezTo>
                  <a:pt x="17237" y="14840"/>
                  <a:pt x="17204" y="14721"/>
                  <a:pt x="17258" y="14629"/>
                </a:cubicBezTo>
                <a:lnTo>
                  <a:pt x="17344" y="14477"/>
                </a:lnTo>
                <a:cubicBezTo>
                  <a:pt x="17385" y="14408"/>
                  <a:pt x="17462" y="14373"/>
                  <a:pt x="17536" y="14383"/>
                </a:cubicBezTo>
                <a:close/>
                <a:moveTo>
                  <a:pt x="6893" y="17239"/>
                </a:moveTo>
                <a:cubicBezTo>
                  <a:pt x="6918" y="17243"/>
                  <a:pt x="6943" y="17251"/>
                  <a:pt x="6966" y="17265"/>
                </a:cubicBezTo>
                <a:lnTo>
                  <a:pt x="7118" y="17351"/>
                </a:lnTo>
                <a:cubicBezTo>
                  <a:pt x="7210" y="17399"/>
                  <a:pt x="7241" y="17519"/>
                  <a:pt x="7187" y="17616"/>
                </a:cubicBezTo>
                <a:lnTo>
                  <a:pt x="6404" y="18971"/>
                </a:lnTo>
                <a:cubicBezTo>
                  <a:pt x="6350" y="19063"/>
                  <a:pt x="6231" y="19094"/>
                  <a:pt x="6139" y="19040"/>
                </a:cubicBezTo>
                <a:lnTo>
                  <a:pt x="5989" y="18954"/>
                </a:lnTo>
                <a:cubicBezTo>
                  <a:pt x="5897" y="18900"/>
                  <a:pt x="5864" y="18781"/>
                  <a:pt x="5918" y="18689"/>
                </a:cubicBezTo>
                <a:lnTo>
                  <a:pt x="6701" y="17334"/>
                </a:lnTo>
                <a:cubicBezTo>
                  <a:pt x="6742" y="17265"/>
                  <a:pt x="6819" y="17230"/>
                  <a:pt x="6893" y="17239"/>
                </a:cubicBezTo>
                <a:close/>
                <a:moveTo>
                  <a:pt x="14696" y="17239"/>
                </a:moveTo>
                <a:cubicBezTo>
                  <a:pt x="14771" y="17230"/>
                  <a:pt x="14847" y="17265"/>
                  <a:pt x="14887" y="17334"/>
                </a:cubicBezTo>
                <a:lnTo>
                  <a:pt x="15670" y="18689"/>
                </a:lnTo>
                <a:cubicBezTo>
                  <a:pt x="15730" y="18781"/>
                  <a:pt x="15698" y="18900"/>
                  <a:pt x="15601" y="18954"/>
                </a:cubicBezTo>
                <a:lnTo>
                  <a:pt x="15449" y="19040"/>
                </a:lnTo>
                <a:cubicBezTo>
                  <a:pt x="15357" y="19094"/>
                  <a:pt x="15238" y="19063"/>
                  <a:pt x="15184" y="18971"/>
                </a:cubicBezTo>
                <a:lnTo>
                  <a:pt x="14401" y="17616"/>
                </a:lnTo>
                <a:cubicBezTo>
                  <a:pt x="14347" y="17524"/>
                  <a:pt x="14380" y="17405"/>
                  <a:pt x="14472" y="17351"/>
                </a:cubicBezTo>
                <a:lnTo>
                  <a:pt x="14624" y="17265"/>
                </a:lnTo>
                <a:cubicBezTo>
                  <a:pt x="14647" y="17251"/>
                  <a:pt x="14672" y="17243"/>
                  <a:pt x="14696" y="17239"/>
                </a:cubicBezTo>
                <a:close/>
                <a:moveTo>
                  <a:pt x="10714" y="18306"/>
                </a:moveTo>
                <a:lnTo>
                  <a:pt x="10886" y="18306"/>
                </a:lnTo>
                <a:cubicBezTo>
                  <a:pt x="10994" y="18306"/>
                  <a:pt x="11080" y="18392"/>
                  <a:pt x="11080" y="18500"/>
                </a:cubicBezTo>
                <a:lnTo>
                  <a:pt x="11080" y="20066"/>
                </a:lnTo>
                <a:cubicBezTo>
                  <a:pt x="11080" y="20174"/>
                  <a:pt x="10994" y="20262"/>
                  <a:pt x="10886" y="20262"/>
                </a:cubicBezTo>
                <a:lnTo>
                  <a:pt x="10714" y="20262"/>
                </a:lnTo>
                <a:cubicBezTo>
                  <a:pt x="10606" y="20262"/>
                  <a:pt x="10520" y="20174"/>
                  <a:pt x="10520" y="20066"/>
                </a:cubicBezTo>
                <a:lnTo>
                  <a:pt x="10520" y="18500"/>
                </a:lnTo>
                <a:cubicBezTo>
                  <a:pt x="10520" y="18392"/>
                  <a:pt x="10606" y="18306"/>
                  <a:pt x="10714" y="18306"/>
                </a:cubicBezTo>
                <a:close/>
              </a:path>
            </a:pathLst>
          </a:custGeom>
          <a:solidFill>
            <a:srgbClr val="DDDBE2"/>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33" name="Scale"/>
          <p:cNvSpPr/>
          <p:nvPr/>
        </p:nvSpPr>
        <p:spPr>
          <a:xfrm>
            <a:off x="12818960" y="7110079"/>
            <a:ext cx="911796" cy="911369"/>
          </a:xfrm>
          <a:custGeom>
            <a:avLst/>
            <a:gdLst/>
            <a:ahLst/>
            <a:cxnLst>
              <a:cxn ang="0">
                <a:pos x="wd2" y="hd2"/>
              </a:cxn>
              <a:cxn ang="5400000">
                <a:pos x="wd2" y="hd2"/>
              </a:cxn>
              <a:cxn ang="10800000">
                <a:pos x="wd2" y="hd2"/>
              </a:cxn>
              <a:cxn ang="16200000">
                <a:pos x="wd2" y="hd2"/>
              </a:cxn>
            </a:cxnLst>
            <a:rect l="0" t="0" r="r" b="b"/>
            <a:pathLst>
              <a:path w="21600" h="21600" extrusionOk="0">
                <a:moveTo>
                  <a:pt x="204" y="0"/>
                </a:moveTo>
                <a:cubicBezTo>
                  <a:pt x="91" y="0"/>
                  <a:pt x="0" y="92"/>
                  <a:pt x="0" y="206"/>
                </a:cubicBezTo>
                <a:lnTo>
                  <a:pt x="0" y="1070"/>
                </a:lnTo>
                <a:cubicBezTo>
                  <a:pt x="0" y="1183"/>
                  <a:pt x="91" y="1274"/>
                  <a:pt x="204" y="1274"/>
                </a:cubicBezTo>
                <a:cubicBezTo>
                  <a:pt x="598" y="1274"/>
                  <a:pt x="3707" y="1274"/>
                  <a:pt x="7432" y="1274"/>
                </a:cubicBezTo>
                <a:lnTo>
                  <a:pt x="7432" y="3181"/>
                </a:lnTo>
                <a:lnTo>
                  <a:pt x="8705" y="3181"/>
                </a:lnTo>
                <a:lnTo>
                  <a:pt x="8705" y="1274"/>
                </a:lnTo>
                <a:cubicBezTo>
                  <a:pt x="10081" y="1274"/>
                  <a:pt x="11513" y="1274"/>
                  <a:pt x="12895" y="1274"/>
                </a:cubicBezTo>
                <a:lnTo>
                  <a:pt x="12895" y="3181"/>
                </a:lnTo>
                <a:lnTo>
                  <a:pt x="14168" y="3181"/>
                </a:lnTo>
                <a:lnTo>
                  <a:pt x="14168" y="1274"/>
                </a:lnTo>
                <a:cubicBezTo>
                  <a:pt x="17941" y="1274"/>
                  <a:pt x="21077" y="1274"/>
                  <a:pt x="21396" y="1274"/>
                </a:cubicBezTo>
                <a:cubicBezTo>
                  <a:pt x="21509" y="1274"/>
                  <a:pt x="21600" y="1183"/>
                  <a:pt x="21600" y="1070"/>
                </a:cubicBezTo>
                <a:lnTo>
                  <a:pt x="21600" y="206"/>
                </a:lnTo>
                <a:cubicBezTo>
                  <a:pt x="21600" y="92"/>
                  <a:pt x="21508" y="0"/>
                  <a:pt x="21389" y="0"/>
                </a:cubicBezTo>
                <a:lnTo>
                  <a:pt x="204" y="0"/>
                </a:lnTo>
                <a:close/>
                <a:moveTo>
                  <a:pt x="4922" y="3554"/>
                </a:moveTo>
                <a:cubicBezTo>
                  <a:pt x="4630" y="3554"/>
                  <a:pt x="4382" y="3763"/>
                  <a:pt x="4333" y="4055"/>
                </a:cubicBezTo>
                <a:lnTo>
                  <a:pt x="2061" y="17923"/>
                </a:lnTo>
                <a:cubicBezTo>
                  <a:pt x="2013" y="18215"/>
                  <a:pt x="1868" y="18478"/>
                  <a:pt x="1646" y="18667"/>
                </a:cubicBezTo>
                <a:lnTo>
                  <a:pt x="204" y="19916"/>
                </a:lnTo>
                <a:cubicBezTo>
                  <a:pt x="80" y="20024"/>
                  <a:pt x="10" y="20174"/>
                  <a:pt x="10" y="20336"/>
                </a:cubicBezTo>
                <a:lnTo>
                  <a:pt x="10" y="21600"/>
                </a:lnTo>
                <a:lnTo>
                  <a:pt x="21600" y="21600"/>
                </a:lnTo>
                <a:lnTo>
                  <a:pt x="21600" y="20341"/>
                </a:lnTo>
                <a:cubicBezTo>
                  <a:pt x="21600" y="20179"/>
                  <a:pt x="21530" y="20024"/>
                  <a:pt x="21406" y="19916"/>
                </a:cubicBezTo>
                <a:lnTo>
                  <a:pt x="19966" y="18667"/>
                </a:lnTo>
                <a:cubicBezTo>
                  <a:pt x="19744" y="18473"/>
                  <a:pt x="19592" y="18209"/>
                  <a:pt x="19549" y="17923"/>
                </a:cubicBezTo>
                <a:lnTo>
                  <a:pt x="17277" y="4055"/>
                </a:lnTo>
                <a:cubicBezTo>
                  <a:pt x="17228" y="3769"/>
                  <a:pt x="16980" y="3554"/>
                  <a:pt x="16688" y="3554"/>
                </a:cubicBezTo>
                <a:lnTo>
                  <a:pt x="4922" y="3554"/>
                </a:lnTo>
                <a:close/>
                <a:moveTo>
                  <a:pt x="10805" y="5692"/>
                </a:moveTo>
                <a:cubicBezTo>
                  <a:pt x="14000" y="5692"/>
                  <a:pt x="16585" y="8278"/>
                  <a:pt x="16585" y="11475"/>
                </a:cubicBezTo>
                <a:cubicBezTo>
                  <a:pt x="16585" y="14666"/>
                  <a:pt x="13995" y="17258"/>
                  <a:pt x="10805" y="17258"/>
                </a:cubicBezTo>
                <a:cubicBezTo>
                  <a:pt x="7615" y="17258"/>
                  <a:pt x="5025" y="14672"/>
                  <a:pt x="5025" y="11475"/>
                </a:cubicBezTo>
                <a:cubicBezTo>
                  <a:pt x="5025" y="8284"/>
                  <a:pt x="7610" y="5692"/>
                  <a:pt x="10805" y="5692"/>
                </a:cubicBezTo>
                <a:close/>
                <a:moveTo>
                  <a:pt x="14357" y="7712"/>
                </a:moveTo>
                <a:lnTo>
                  <a:pt x="11168" y="10562"/>
                </a:lnTo>
                <a:cubicBezTo>
                  <a:pt x="10817" y="10422"/>
                  <a:pt x="10395" y="10492"/>
                  <a:pt x="10108" y="10778"/>
                </a:cubicBezTo>
                <a:cubicBezTo>
                  <a:pt x="9725" y="11161"/>
                  <a:pt x="9725" y="11783"/>
                  <a:pt x="10108" y="12167"/>
                </a:cubicBezTo>
                <a:cubicBezTo>
                  <a:pt x="10492" y="12550"/>
                  <a:pt x="11113" y="12550"/>
                  <a:pt x="11497" y="12167"/>
                </a:cubicBezTo>
                <a:cubicBezTo>
                  <a:pt x="11783" y="11881"/>
                  <a:pt x="11853" y="11464"/>
                  <a:pt x="11713" y="11107"/>
                </a:cubicBezTo>
                <a:lnTo>
                  <a:pt x="14561" y="7916"/>
                </a:lnTo>
                <a:lnTo>
                  <a:pt x="14357" y="7712"/>
                </a:lnTo>
                <a:close/>
              </a:path>
            </a:pathLst>
          </a:custGeom>
          <a:solidFill>
            <a:srgbClr val="DDDBE2"/>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34" name="House"/>
          <p:cNvSpPr/>
          <p:nvPr/>
        </p:nvSpPr>
        <p:spPr>
          <a:xfrm>
            <a:off x="21830073" y="10780148"/>
            <a:ext cx="1123848" cy="811278"/>
          </a:xfrm>
          <a:custGeom>
            <a:avLst/>
            <a:gdLst/>
            <a:ahLst/>
            <a:cxnLst>
              <a:cxn ang="0">
                <a:pos x="wd2" y="hd2"/>
              </a:cxn>
              <a:cxn ang="5400000">
                <a:pos x="wd2" y="hd2"/>
              </a:cxn>
              <a:cxn ang="10800000">
                <a:pos x="wd2" y="hd2"/>
              </a:cxn>
              <a:cxn ang="16200000">
                <a:pos x="wd2" y="hd2"/>
              </a:cxn>
            </a:cxnLst>
            <a:rect l="0" t="0" r="r" b="b"/>
            <a:pathLst>
              <a:path w="21600" h="21600" extrusionOk="0">
                <a:moveTo>
                  <a:pt x="16423" y="0"/>
                </a:moveTo>
                <a:lnTo>
                  <a:pt x="16423" y="1823"/>
                </a:lnTo>
                <a:lnTo>
                  <a:pt x="648" y="1823"/>
                </a:lnTo>
                <a:lnTo>
                  <a:pt x="0" y="11097"/>
                </a:lnTo>
                <a:lnTo>
                  <a:pt x="21600" y="11097"/>
                </a:lnTo>
                <a:lnTo>
                  <a:pt x="20950" y="1823"/>
                </a:lnTo>
                <a:lnTo>
                  <a:pt x="18193" y="1823"/>
                </a:lnTo>
                <a:lnTo>
                  <a:pt x="18193" y="0"/>
                </a:lnTo>
                <a:lnTo>
                  <a:pt x="16423" y="0"/>
                </a:lnTo>
                <a:close/>
                <a:moveTo>
                  <a:pt x="10800" y="4341"/>
                </a:moveTo>
                <a:lnTo>
                  <a:pt x="13520" y="6440"/>
                </a:lnTo>
                <a:lnTo>
                  <a:pt x="13520" y="7611"/>
                </a:lnTo>
                <a:lnTo>
                  <a:pt x="10800" y="5512"/>
                </a:lnTo>
                <a:lnTo>
                  <a:pt x="8078" y="7611"/>
                </a:lnTo>
                <a:lnTo>
                  <a:pt x="8078" y="6440"/>
                </a:lnTo>
                <a:lnTo>
                  <a:pt x="10800" y="4341"/>
                </a:lnTo>
                <a:close/>
                <a:moveTo>
                  <a:pt x="9332" y="7590"/>
                </a:moveTo>
                <a:lnTo>
                  <a:pt x="9332" y="8792"/>
                </a:lnTo>
                <a:lnTo>
                  <a:pt x="12266" y="8792"/>
                </a:lnTo>
                <a:lnTo>
                  <a:pt x="12266" y="7590"/>
                </a:lnTo>
                <a:lnTo>
                  <a:pt x="12864" y="8051"/>
                </a:lnTo>
                <a:lnTo>
                  <a:pt x="12864" y="9619"/>
                </a:lnTo>
                <a:lnTo>
                  <a:pt x="8735" y="9619"/>
                </a:lnTo>
                <a:lnTo>
                  <a:pt x="8735" y="8051"/>
                </a:lnTo>
                <a:lnTo>
                  <a:pt x="9332" y="7590"/>
                </a:lnTo>
                <a:close/>
                <a:moveTo>
                  <a:pt x="948" y="11913"/>
                </a:moveTo>
                <a:lnTo>
                  <a:pt x="948" y="21600"/>
                </a:lnTo>
                <a:lnTo>
                  <a:pt x="20652" y="21600"/>
                </a:lnTo>
                <a:lnTo>
                  <a:pt x="20652" y="11913"/>
                </a:lnTo>
                <a:lnTo>
                  <a:pt x="948" y="11913"/>
                </a:lnTo>
                <a:close/>
                <a:moveTo>
                  <a:pt x="3390" y="13540"/>
                </a:moveTo>
                <a:lnTo>
                  <a:pt x="7298" y="13540"/>
                </a:lnTo>
                <a:lnTo>
                  <a:pt x="7298" y="17867"/>
                </a:lnTo>
                <a:lnTo>
                  <a:pt x="3390" y="17867"/>
                </a:lnTo>
                <a:lnTo>
                  <a:pt x="3390" y="13540"/>
                </a:lnTo>
                <a:close/>
                <a:moveTo>
                  <a:pt x="9381" y="13540"/>
                </a:moveTo>
                <a:lnTo>
                  <a:pt x="12217" y="13540"/>
                </a:lnTo>
                <a:lnTo>
                  <a:pt x="12217" y="19922"/>
                </a:lnTo>
                <a:lnTo>
                  <a:pt x="9381" y="19922"/>
                </a:lnTo>
                <a:lnTo>
                  <a:pt x="9381" y="13540"/>
                </a:lnTo>
                <a:close/>
                <a:moveTo>
                  <a:pt x="14302" y="13540"/>
                </a:moveTo>
                <a:lnTo>
                  <a:pt x="18208" y="13540"/>
                </a:lnTo>
                <a:lnTo>
                  <a:pt x="18208" y="17867"/>
                </a:lnTo>
                <a:lnTo>
                  <a:pt x="14302" y="17867"/>
                </a:lnTo>
                <a:lnTo>
                  <a:pt x="14302" y="13540"/>
                </a:lnTo>
                <a:close/>
              </a:path>
            </a:pathLst>
          </a:custGeom>
          <a:solidFill>
            <a:srgbClr val="DDDBE2"/>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
        <p:nvSpPr>
          <p:cNvPr id="1435" name="Heart"/>
          <p:cNvSpPr/>
          <p:nvPr/>
        </p:nvSpPr>
        <p:spPr>
          <a:xfrm>
            <a:off x="18610513" y="11100860"/>
            <a:ext cx="965934" cy="853613"/>
          </a:xfrm>
          <a:custGeom>
            <a:avLst/>
            <a:gdLst/>
            <a:ahLst/>
            <a:cxnLst>
              <a:cxn ang="0">
                <a:pos x="wd2" y="hd2"/>
              </a:cxn>
              <a:cxn ang="5400000">
                <a:pos x="wd2" y="hd2"/>
              </a:cxn>
              <a:cxn ang="10800000">
                <a:pos x="wd2" y="hd2"/>
              </a:cxn>
              <a:cxn ang="16200000">
                <a:pos x="wd2" y="hd2"/>
              </a:cxn>
            </a:cxnLst>
            <a:rect l="0" t="0" r="r" b="b"/>
            <a:pathLst>
              <a:path w="21506" h="21433" extrusionOk="0">
                <a:moveTo>
                  <a:pt x="5838" y="8"/>
                </a:moveTo>
                <a:cubicBezTo>
                  <a:pt x="3712" y="114"/>
                  <a:pt x="158" y="1891"/>
                  <a:pt x="2" y="7232"/>
                </a:cubicBezTo>
                <a:cubicBezTo>
                  <a:pt x="-54" y="9134"/>
                  <a:pt x="1253" y="14877"/>
                  <a:pt x="10702" y="21433"/>
                </a:cubicBezTo>
                <a:cubicBezTo>
                  <a:pt x="20130" y="14892"/>
                  <a:pt x="21546" y="9139"/>
                  <a:pt x="21505" y="7232"/>
                </a:cubicBezTo>
                <a:cubicBezTo>
                  <a:pt x="21391" y="1889"/>
                  <a:pt x="17806" y="115"/>
                  <a:pt x="15669" y="8"/>
                </a:cubicBezTo>
                <a:cubicBezTo>
                  <a:pt x="12170" y="-167"/>
                  <a:pt x="10753" y="2729"/>
                  <a:pt x="10753" y="2729"/>
                </a:cubicBezTo>
                <a:cubicBezTo>
                  <a:pt x="10753" y="2729"/>
                  <a:pt x="9337" y="-167"/>
                  <a:pt x="5838" y="8"/>
                </a:cubicBezTo>
                <a:close/>
              </a:path>
            </a:pathLst>
          </a:custGeom>
          <a:solidFill>
            <a:srgbClr val="8C79A7"/>
          </a:solidFill>
          <a:ln w="12700">
            <a:miter lim="400000"/>
          </a:ln>
        </p:spPr>
        <p:txBody>
          <a:bodyPr lIns="50800" tIns="50800" rIns="50800" bIns="50800" anchor="ctr"/>
          <a:lstStyle/>
          <a:p>
            <a:pPr algn="ctr" defTabSz="415431">
              <a:lnSpc>
                <a:spcPct val="120000"/>
              </a:lnSpc>
              <a:defRPr sz="1800" spc="-36">
                <a:solidFill>
                  <a:srgbClr val="000000"/>
                </a:solidFill>
                <a:latin typeface="Canela Deck Bold"/>
                <a:ea typeface="Canela Deck Bold"/>
                <a:cs typeface="Canela Deck Bold"/>
                <a:sym typeface="Canela Deck Bold"/>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1" nodeType="afterEffect">
                                  <p:stCondLst>
                                    <p:cond delay="300"/>
                                  </p:stCondLst>
                                  <p:iterate>
                                    <p:tmAbs val="0"/>
                                  </p:iterate>
                                  <p:childTnLst>
                                    <p:set>
                                      <p:cBhvr>
                                        <p:cTn id="6" fill="hold"/>
                                        <p:tgtEl>
                                          <p:spTgt spid="1400"/>
                                        </p:tgtEl>
                                        <p:attrNameLst>
                                          <p:attrName>style.visibility</p:attrName>
                                        </p:attrNameLst>
                                      </p:cBhvr>
                                      <p:to>
                                        <p:strVal val="visible"/>
                                      </p:to>
                                    </p:set>
                                    <p:animEffect transition="in" filter="wipe(up)">
                                      <p:cBhvr>
                                        <p:cTn id="7" dur="500"/>
                                        <p:tgtEl>
                                          <p:spTgt spid="1400"/>
                                        </p:tgtEl>
                                      </p:cBhvr>
                                    </p:animEffect>
                                  </p:childTnLst>
                                </p:cTn>
                              </p:par>
                            </p:childTnLst>
                          </p:cTn>
                        </p:par>
                        <p:par>
                          <p:cTn id="8" fill="hold">
                            <p:stCondLst>
                              <p:cond delay="800"/>
                            </p:stCondLst>
                            <p:childTnLst>
                              <p:par>
                                <p:cTn id="9" presetID="22" presetClass="entr" presetSubtype="4" fill="hold" grpId="2" nodeType="afterEffect">
                                  <p:stCondLst>
                                    <p:cond delay="300"/>
                                  </p:stCondLst>
                                  <p:iterate>
                                    <p:tmAbs val="0"/>
                                  </p:iterate>
                                  <p:childTnLst>
                                    <p:set>
                                      <p:cBhvr>
                                        <p:cTn id="10" fill="hold"/>
                                        <p:tgtEl>
                                          <p:spTgt spid="1399"/>
                                        </p:tgtEl>
                                        <p:attrNameLst>
                                          <p:attrName>style.visibility</p:attrName>
                                        </p:attrNameLst>
                                      </p:cBhvr>
                                      <p:to>
                                        <p:strVal val="visible"/>
                                      </p:to>
                                    </p:set>
                                    <p:animEffect transition="in" filter="wipe(down)">
                                      <p:cBhvr>
                                        <p:cTn id="11" dur="500"/>
                                        <p:tgtEl>
                                          <p:spTgt spid="1399"/>
                                        </p:tgtEl>
                                      </p:cBhvr>
                                    </p:animEffect>
                                  </p:childTnLst>
                                </p:cTn>
                              </p:par>
                            </p:childTnLst>
                          </p:cTn>
                        </p:par>
                        <p:par>
                          <p:cTn id="12" fill="hold">
                            <p:stCondLst>
                              <p:cond delay="1600"/>
                            </p:stCondLst>
                            <p:childTnLst>
                              <p:par>
                                <p:cTn id="13" presetID="22" presetClass="entr" presetSubtype="4" fill="hold" grpId="3" nodeType="afterEffect">
                                  <p:stCondLst>
                                    <p:cond delay="300"/>
                                  </p:stCondLst>
                                  <p:iterate>
                                    <p:tmAbs val="0"/>
                                  </p:iterate>
                                  <p:childTnLst>
                                    <p:set>
                                      <p:cBhvr>
                                        <p:cTn id="14" fill="hold"/>
                                        <p:tgtEl>
                                          <p:spTgt spid="1415"/>
                                        </p:tgtEl>
                                        <p:attrNameLst>
                                          <p:attrName>style.visibility</p:attrName>
                                        </p:attrNameLst>
                                      </p:cBhvr>
                                      <p:to>
                                        <p:strVal val="visible"/>
                                      </p:to>
                                    </p:set>
                                    <p:animEffect transition="in" filter="wipe(down)">
                                      <p:cBhvr>
                                        <p:cTn id="15" dur="500"/>
                                        <p:tgtEl>
                                          <p:spTgt spid="1415"/>
                                        </p:tgtEl>
                                      </p:cBhvr>
                                    </p:animEffect>
                                  </p:childTnLst>
                                </p:cTn>
                              </p:par>
                            </p:childTnLst>
                          </p:cTn>
                        </p:par>
                        <p:par>
                          <p:cTn id="16" fill="hold">
                            <p:stCondLst>
                              <p:cond delay="2400"/>
                            </p:stCondLst>
                            <p:childTnLst>
                              <p:par>
                                <p:cTn id="17" presetID="22" presetClass="entr" presetSubtype="1" fill="hold" grpId="4" nodeType="afterEffect">
                                  <p:stCondLst>
                                    <p:cond delay="300"/>
                                  </p:stCondLst>
                                  <p:iterate>
                                    <p:tmAbs val="0"/>
                                  </p:iterate>
                                  <p:childTnLst>
                                    <p:set>
                                      <p:cBhvr>
                                        <p:cTn id="18" fill="hold"/>
                                        <p:tgtEl>
                                          <p:spTgt spid="1416"/>
                                        </p:tgtEl>
                                        <p:attrNameLst>
                                          <p:attrName>style.visibility</p:attrName>
                                        </p:attrNameLst>
                                      </p:cBhvr>
                                      <p:to>
                                        <p:strVal val="visible"/>
                                      </p:to>
                                    </p:set>
                                    <p:animEffect transition="in" filter="wipe(up)">
                                      <p:cBhvr>
                                        <p:cTn id="19" dur="500"/>
                                        <p:tgtEl>
                                          <p:spTgt spid="1416"/>
                                        </p:tgtEl>
                                      </p:cBhvr>
                                    </p:animEffect>
                                  </p:childTnLst>
                                </p:cTn>
                              </p:par>
                            </p:childTnLst>
                          </p:cTn>
                        </p:par>
                        <p:par>
                          <p:cTn id="20" fill="hold">
                            <p:stCondLst>
                              <p:cond delay="3200"/>
                            </p:stCondLst>
                            <p:childTnLst>
                              <p:par>
                                <p:cTn id="21" presetID="22" presetClass="entr" presetSubtype="1" fill="hold" grpId="5" nodeType="afterEffect">
                                  <p:stCondLst>
                                    <p:cond delay="300"/>
                                  </p:stCondLst>
                                  <p:iterate>
                                    <p:tmAbs val="0"/>
                                  </p:iterate>
                                  <p:childTnLst>
                                    <p:set>
                                      <p:cBhvr>
                                        <p:cTn id="22" fill="hold"/>
                                        <p:tgtEl>
                                          <p:spTgt spid="1417"/>
                                        </p:tgtEl>
                                        <p:attrNameLst>
                                          <p:attrName>style.visibility</p:attrName>
                                        </p:attrNameLst>
                                      </p:cBhvr>
                                      <p:to>
                                        <p:strVal val="visible"/>
                                      </p:to>
                                    </p:set>
                                    <p:animEffect transition="in" filter="wipe(up)">
                                      <p:cBhvr>
                                        <p:cTn id="23" dur="500"/>
                                        <p:tgtEl>
                                          <p:spTgt spid="1417"/>
                                        </p:tgtEl>
                                      </p:cBhvr>
                                    </p:animEffect>
                                  </p:childTnLst>
                                </p:cTn>
                              </p:par>
                            </p:childTnLst>
                          </p:cTn>
                        </p:par>
                        <p:par>
                          <p:cTn id="24" fill="hold">
                            <p:stCondLst>
                              <p:cond delay="4000"/>
                            </p:stCondLst>
                            <p:childTnLst>
                              <p:par>
                                <p:cTn id="25" presetID="22" presetClass="entr" presetSubtype="1" fill="hold" grpId="6" nodeType="afterEffect">
                                  <p:stCondLst>
                                    <p:cond delay="300"/>
                                  </p:stCondLst>
                                  <p:iterate>
                                    <p:tmAbs val="0"/>
                                  </p:iterate>
                                  <p:childTnLst>
                                    <p:set>
                                      <p:cBhvr>
                                        <p:cTn id="26" fill="hold"/>
                                        <p:tgtEl>
                                          <p:spTgt spid="1418"/>
                                        </p:tgtEl>
                                        <p:attrNameLst>
                                          <p:attrName>style.visibility</p:attrName>
                                        </p:attrNameLst>
                                      </p:cBhvr>
                                      <p:to>
                                        <p:strVal val="visible"/>
                                      </p:to>
                                    </p:set>
                                    <p:animEffect transition="in" filter="wipe(up)">
                                      <p:cBhvr>
                                        <p:cTn id="27" dur="500"/>
                                        <p:tgtEl>
                                          <p:spTgt spid="1418"/>
                                        </p:tgtEl>
                                      </p:cBhvr>
                                    </p:animEffect>
                                  </p:childTnLst>
                                </p:cTn>
                              </p:par>
                            </p:childTnLst>
                          </p:cTn>
                        </p:par>
                        <p:par>
                          <p:cTn id="28" fill="hold">
                            <p:stCondLst>
                              <p:cond delay="4800"/>
                            </p:stCondLst>
                            <p:childTnLst>
                              <p:par>
                                <p:cTn id="29" presetID="22" presetClass="entr" presetSubtype="4" fill="hold" grpId="7" nodeType="afterEffect">
                                  <p:stCondLst>
                                    <p:cond delay="300"/>
                                  </p:stCondLst>
                                  <p:iterate>
                                    <p:tmAbs val="0"/>
                                  </p:iterate>
                                  <p:childTnLst>
                                    <p:set>
                                      <p:cBhvr>
                                        <p:cTn id="30" fill="hold"/>
                                        <p:tgtEl>
                                          <p:spTgt spid="1419"/>
                                        </p:tgtEl>
                                        <p:attrNameLst>
                                          <p:attrName>style.visibility</p:attrName>
                                        </p:attrNameLst>
                                      </p:cBhvr>
                                      <p:to>
                                        <p:strVal val="visible"/>
                                      </p:to>
                                    </p:set>
                                    <p:animEffect transition="in" filter="wipe(down)">
                                      <p:cBhvr>
                                        <p:cTn id="31" dur="500"/>
                                        <p:tgtEl>
                                          <p:spTgt spid="1419"/>
                                        </p:tgtEl>
                                      </p:cBhvr>
                                    </p:animEffect>
                                  </p:childTnLst>
                                </p:cTn>
                              </p:par>
                            </p:childTnLst>
                          </p:cTn>
                        </p:par>
                        <p:par>
                          <p:cTn id="32" fill="hold">
                            <p:stCondLst>
                              <p:cond delay="5600"/>
                            </p:stCondLst>
                            <p:childTnLst>
                              <p:par>
                                <p:cTn id="33" presetID="22" presetClass="entr" presetSubtype="4" fill="hold" grpId="8" nodeType="afterEffect">
                                  <p:stCondLst>
                                    <p:cond delay="300"/>
                                  </p:stCondLst>
                                  <p:iterate>
                                    <p:tmAbs val="0"/>
                                  </p:iterate>
                                  <p:childTnLst>
                                    <p:set>
                                      <p:cBhvr>
                                        <p:cTn id="34" fill="hold"/>
                                        <p:tgtEl>
                                          <p:spTgt spid="1420"/>
                                        </p:tgtEl>
                                        <p:attrNameLst>
                                          <p:attrName>style.visibility</p:attrName>
                                        </p:attrNameLst>
                                      </p:cBhvr>
                                      <p:to>
                                        <p:strVal val="visible"/>
                                      </p:to>
                                    </p:set>
                                    <p:animEffect transition="in" filter="wipe(down)">
                                      <p:cBhvr>
                                        <p:cTn id="35" dur="500"/>
                                        <p:tgtEl>
                                          <p:spTgt spid="1420"/>
                                        </p:tgtEl>
                                      </p:cBhvr>
                                    </p:animEffect>
                                  </p:childTnLst>
                                </p:cTn>
                              </p:par>
                            </p:childTnLst>
                          </p:cTn>
                        </p:par>
                        <p:par>
                          <p:cTn id="36" fill="hold">
                            <p:stCondLst>
                              <p:cond delay="6400"/>
                            </p:stCondLst>
                            <p:childTnLst>
                              <p:par>
                                <p:cTn id="37" presetID="22" presetClass="entr" presetSubtype="4" fill="hold" grpId="9" nodeType="afterEffect">
                                  <p:stCondLst>
                                    <p:cond delay="300"/>
                                  </p:stCondLst>
                                  <p:iterate>
                                    <p:tmAbs val="0"/>
                                  </p:iterate>
                                  <p:childTnLst>
                                    <p:set>
                                      <p:cBhvr>
                                        <p:cTn id="38" fill="hold"/>
                                        <p:tgtEl>
                                          <p:spTgt spid="1421"/>
                                        </p:tgtEl>
                                        <p:attrNameLst>
                                          <p:attrName>style.visibility</p:attrName>
                                        </p:attrNameLst>
                                      </p:cBhvr>
                                      <p:to>
                                        <p:strVal val="visible"/>
                                      </p:to>
                                    </p:set>
                                    <p:animEffect transition="in" filter="wipe(down)">
                                      <p:cBhvr>
                                        <p:cTn id="39" dur="500"/>
                                        <p:tgtEl>
                                          <p:spTgt spid="1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9" grpId="2" animBg="1" advAuto="0"/>
      <p:bldP spid="1400" grpId="1" animBg="1" advAuto="0"/>
      <p:bldP spid="1415" grpId="3" animBg="1" advAuto="0"/>
      <p:bldP spid="1416" grpId="4" animBg="1" advAuto="0"/>
      <p:bldP spid="1417" grpId="5" animBg="1" advAuto="0"/>
      <p:bldP spid="1418" grpId="6" animBg="1" advAuto="0"/>
      <p:bldP spid="1419" grpId="7" animBg="1" advAuto="0"/>
      <p:bldP spid="1420" grpId="8" animBg="1" advAuto="0"/>
      <p:bldP spid="1421" grpId="9"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 name="Slide Number"/>
          <p:cNvSpPr txBox="1">
            <a:spLocks noGrp="1"/>
          </p:cNvSpPr>
          <p:nvPr>
            <p:ph type="sldNum" sz="quarter" idx="2"/>
          </p:nvPr>
        </p:nvSpPr>
        <p:spPr>
          <a:xfrm>
            <a:off x="22509739" y="855359"/>
            <a:ext cx="273656" cy="4597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725" name="Rectangle"/>
          <p:cNvSpPr/>
          <p:nvPr/>
        </p:nvSpPr>
        <p:spPr>
          <a:xfrm>
            <a:off x="6349" y="3903761"/>
            <a:ext cx="24377654" cy="9803641"/>
          </a:xfrm>
          <a:prstGeom prst="rect">
            <a:avLst/>
          </a:prstGeom>
          <a:solidFill>
            <a:srgbClr val="2DADE0"/>
          </a:solidFill>
          <a:ln w="12700">
            <a:miter lim="400000"/>
          </a:ln>
        </p:spPr>
        <p:txBody>
          <a:bodyPr lIns="45719" rIns="45719"/>
          <a:lstStyle/>
          <a:p>
            <a:pPr algn="l" defTabSz="1828433">
              <a:defRPr sz="5000">
                <a:solidFill>
                  <a:srgbClr val="B3B3B3"/>
                </a:solidFill>
                <a:latin typeface="Helvetica"/>
                <a:ea typeface="Helvetica"/>
                <a:cs typeface="Helvetica"/>
                <a:sym typeface="Helvetica"/>
              </a:defRPr>
            </a:pPr>
            <a:endParaRPr/>
          </a:p>
        </p:txBody>
      </p:sp>
      <p:grpSp>
        <p:nvGrpSpPr>
          <p:cNvPr id="745" name="Group"/>
          <p:cNvGrpSpPr/>
          <p:nvPr/>
        </p:nvGrpSpPr>
        <p:grpSpPr>
          <a:xfrm>
            <a:off x="-1015169" y="5027515"/>
            <a:ext cx="10758406" cy="8655941"/>
            <a:chOff x="0" y="0"/>
            <a:chExt cx="10758404" cy="8655939"/>
          </a:xfrm>
        </p:grpSpPr>
        <p:grpSp>
          <p:nvGrpSpPr>
            <p:cNvPr id="738" name="Group"/>
            <p:cNvGrpSpPr/>
            <p:nvPr/>
          </p:nvGrpSpPr>
          <p:grpSpPr>
            <a:xfrm>
              <a:off x="-1" y="1435434"/>
              <a:ext cx="6032103" cy="7220506"/>
              <a:chOff x="0" y="0"/>
              <a:chExt cx="6032101" cy="7220505"/>
            </a:xfrm>
          </p:grpSpPr>
          <p:sp>
            <p:nvSpPr>
              <p:cNvPr id="726" name="Shape"/>
              <p:cNvSpPr/>
              <p:nvPr/>
            </p:nvSpPr>
            <p:spPr>
              <a:xfrm flipH="1">
                <a:off x="973521" y="6183691"/>
                <a:ext cx="243432" cy="696099"/>
              </a:xfrm>
              <a:custGeom>
                <a:avLst/>
                <a:gdLst/>
                <a:ahLst/>
                <a:cxnLst>
                  <a:cxn ang="0">
                    <a:pos x="wd2" y="hd2"/>
                  </a:cxn>
                  <a:cxn ang="5400000">
                    <a:pos x="wd2" y="hd2"/>
                  </a:cxn>
                  <a:cxn ang="10800000">
                    <a:pos x="wd2" y="hd2"/>
                  </a:cxn>
                  <a:cxn ang="16200000">
                    <a:pos x="wd2" y="hd2"/>
                  </a:cxn>
                </a:cxnLst>
                <a:rect l="0" t="0" r="r" b="b"/>
                <a:pathLst>
                  <a:path w="21600" h="21600" extrusionOk="0">
                    <a:moveTo>
                      <a:pt x="6787" y="0"/>
                    </a:moveTo>
                    <a:lnTo>
                      <a:pt x="0" y="2323"/>
                    </a:lnTo>
                    <a:lnTo>
                      <a:pt x="3216" y="21600"/>
                    </a:lnTo>
                    <a:lnTo>
                      <a:pt x="21600" y="13279"/>
                    </a:lnTo>
                    <a:lnTo>
                      <a:pt x="6787" y="0"/>
                    </a:lnTo>
                    <a:close/>
                  </a:path>
                </a:pathLst>
              </a:custGeom>
              <a:solidFill>
                <a:srgbClr val="E5E5E5"/>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27" name="Shape"/>
              <p:cNvSpPr/>
              <p:nvPr/>
            </p:nvSpPr>
            <p:spPr>
              <a:xfrm rot="840000" flipH="1">
                <a:off x="5157806" y="1393752"/>
                <a:ext cx="718725" cy="1374374"/>
              </a:xfrm>
              <a:custGeom>
                <a:avLst/>
                <a:gdLst/>
                <a:ahLst/>
                <a:cxnLst>
                  <a:cxn ang="0">
                    <a:pos x="wd2" y="hd2"/>
                  </a:cxn>
                  <a:cxn ang="5400000">
                    <a:pos x="wd2" y="hd2"/>
                  </a:cxn>
                  <a:cxn ang="10800000">
                    <a:pos x="wd2" y="hd2"/>
                  </a:cxn>
                  <a:cxn ang="16200000">
                    <a:pos x="wd2" y="hd2"/>
                  </a:cxn>
                </a:cxnLst>
                <a:rect l="0" t="0" r="r" b="b"/>
                <a:pathLst>
                  <a:path w="21365" h="21515" extrusionOk="0">
                    <a:moveTo>
                      <a:pt x="16898" y="9719"/>
                    </a:moveTo>
                    <a:cubicBezTo>
                      <a:pt x="17540" y="10004"/>
                      <a:pt x="18487" y="9926"/>
                      <a:pt x="19243" y="10108"/>
                    </a:cubicBezTo>
                    <a:cubicBezTo>
                      <a:pt x="20687" y="10456"/>
                      <a:pt x="20804" y="11373"/>
                      <a:pt x="20944" y="12175"/>
                    </a:cubicBezTo>
                    <a:cubicBezTo>
                      <a:pt x="21108" y="13112"/>
                      <a:pt x="21544" y="14049"/>
                      <a:pt x="21285" y="14980"/>
                    </a:cubicBezTo>
                    <a:cubicBezTo>
                      <a:pt x="21063" y="15776"/>
                      <a:pt x="20347" y="16511"/>
                      <a:pt x="19241" y="17076"/>
                    </a:cubicBezTo>
                    <a:lnTo>
                      <a:pt x="20286" y="21356"/>
                    </a:lnTo>
                    <a:lnTo>
                      <a:pt x="6308" y="21515"/>
                    </a:lnTo>
                    <a:cubicBezTo>
                      <a:pt x="7037" y="20585"/>
                      <a:pt x="6854" y="19526"/>
                      <a:pt x="5817" y="18662"/>
                    </a:cubicBezTo>
                    <a:cubicBezTo>
                      <a:pt x="5471" y="18375"/>
                      <a:pt x="5039" y="18118"/>
                      <a:pt x="4612" y="17861"/>
                    </a:cubicBezTo>
                    <a:cubicBezTo>
                      <a:pt x="3916" y="17443"/>
                      <a:pt x="3227" y="17016"/>
                      <a:pt x="2757" y="16521"/>
                    </a:cubicBezTo>
                    <a:cubicBezTo>
                      <a:pt x="2247" y="15986"/>
                      <a:pt x="2021" y="15397"/>
                      <a:pt x="1655" y="14833"/>
                    </a:cubicBezTo>
                    <a:cubicBezTo>
                      <a:pt x="1321" y="14317"/>
                      <a:pt x="874" y="13812"/>
                      <a:pt x="534" y="13319"/>
                    </a:cubicBezTo>
                    <a:cubicBezTo>
                      <a:pt x="322" y="13010"/>
                      <a:pt x="160" y="12705"/>
                      <a:pt x="60" y="12378"/>
                    </a:cubicBezTo>
                    <a:cubicBezTo>
                      <a:pt x="-56" y="11999"/>
                      <a:pt x="-46" y="11607"/>
                      <a:pt x="463" y="11348"/>
                    </a:cubicBezTo>
                    <a:cubicBezTo>
                      <a:pt x="921" y="11114"/>
                      <a:pt x="1669" y="11093"/>
                      <a:pt x="2189" y="10889"/>
                    </a:cubicBezTo>
                    <a:cubicBezTo>
                      <a:pt x="2898" y="10610"/>
                      <a:pt x="3016" y="10070"/>
                      <a:pt x="3758" y="9811"/>
                    </a:cubicBezTo>
                    <a:cubicBezTo>
                      <a:pt x="4328" y="9612"/>
                      <a:pt x="5079" y="9649"/>
                      <a:pt x="5723" y="9526"/>
                    </a:cubicBezTo>
                    <a:cubicBezTo>
                      <a:pt x="6900" y="9301"/>
                      <a:pt x="7638" y="8568"/>
                      <a:pt x="8949" y="8624"/>
                    </a:cubicBezTo>
                    <a:cubicBezTo>
                      <a:pt x="9353" y="8642"/>
                      <a:pt x="9721" y="8744"/>
                      <a:pt x="10111" y="8800"/>
                    </a:cubicBezTo>
                    <a:cubicBezTo>
                      <a:pt x="10445" y="8848"/>
                      <a:pt x="10794" y="8860"/>
                      <a:pt x="11137" y="8838"/>
                    </a:cubicBezTo>
                    <a:cubicBezTo>
                      <a:pt x="11475" y="6526"/>
                      <a:pt x="11561" y="4206"/>
                      <a:pt x="11393" y="1885"/>
                    </a:cubicBezTo>
                    <a:cubicBezTo>
                      <a:pt x="11342" y="1180"/>
                      <a:pt x="11431" y="401"/>
                      <a:pt x="12612" y="98"/>
                    </a:cubicBezTo>
                    <a:cubicBezTo>
                      <a:pt x="13319" y="-85"/>
                      <a:pt x="14170" y="1"/>
                      <a:pt x="14803" y="261"/>
                    </a:cubicBezTo>
                    <a:cubicBezTo>
                      <a:pt x="15926" y="722"/>
                      <a:pt x="16074" y="1514"/>
                      <a:pt x="16109" y="2252"/>
                    </a:cubicBezTo>
                    <a:cubicBezTo>
                      <a:pt x="16207" y="4405"/>
                      <a:pt x="15975" y="6558"/>
                      <a:pt x="16218" y="8711"/>
                    </a:cubicBezTo>
                    <a:cubicBezTo>
                      <a:pt x="16260" y="9082"/>
                      <a:pt x="16347" y="9475"/>
                      <a:pt x="16898" y="9719"/>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732" name="Group"/>
              <p:cNvGrpSpPr/>
              <p:nvPr/>
            </p:nvGrpSpPr>
            <p:grpSpPr>
              <a:xfrm>
                <a:off x="-1" y="1998784"/>
                <a:ext cx="5612148" cy="5221722"/>
                <a:chOff x="46" y="0"/>
                <a:chExt cx="5612146" cy="5221720"/>
              </a:xfrm>
            </p:grpSpPr>
            <p:sp>
              <p:nvSpPr>
                <p:cNvPr id="728" name="Shape"/>
                <p:cNvSpPr/>
                <p:nvPr/>
              </p:nvSpPr>
              <p:spPr>
                <a:xfrm>
                  <a:off x="1167600" y="3925150"/>
                  <a:ext cx="2704079" cy="1296571"/>
                </a:xfrm>
                <a:custGeom>
                  <a:avLst/>
                  <a:gdLst/>
                  <a:ahLst/>
                  <a:cxnLst>
                    <a:cxn ang="0">
                      <a:pos x="wd2" y="hd2"/>
                    </a:cxn>
                    <a:cxn ang="5400000">
                      <a:pos x="wd2" y="hd2"/>
                    </a:cxn>
                    <a:cxn ang="10800000">
                      <a:pos x="wd2" y="hd2"/>
                    </a:cxn>
                    <a:cxn ang="16200000">
                      <a:pos x="wd2" y="hd2"/>
                    </a:cxn>
                  </a:cxnLst>
                  <a:rect l="0" t="0" r="r" b="b"/>
                  <a:pathLst>
                    <a:path w="21589" h="21600" extrusionOk="0">
                      <a:moveTo>
                        <a:pt x="705" y="0"/>
                      </a:moveTo>
                      <a:cubicBezTo>
                        <a:pt x="353" y="4475"/>
                        <a:pt x="132" y="8985"/>
                        <a:pt x="42" y="13512"/>
                      </a:cubicBezTo>
                      <a:cubicBezTo>
                        <a:pt x="-11" y="16207"/>
                        <a:pt x="-6" y="18903"/>
                        <a:pt x="12" y="21600"/>
                      </a:cubicBezTo>
                      <a:lnTo>
                        <a:pt x="21589" y="21600"/>
                      </a:lnTo>
                      <a:cubicBezTo>
                        <a:pt x="21526" y="20434"/>
                        <a:pt x="21457" y="19270"/>
                        <a:pt x="21396" y="18103"/>
                      </a:cubicBezTo>
                      <a:lnTo>
                        <a:pt x="20072" y="329"/>
                      </a:lnTo>
                      <a:lnTo>
                        <a:pt x="705" y="0"/>
                      </a:ln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nvGrpSpPr>
                <p:cNvPr id="731" name="Group"/>
                <p:cNvGrpSpPr/>
                <p:nvPr/>
              </p:nvGrpSpPr>
              <p:grpSpPr>
                <a:xfrm>
                  <a:off x="46" y="-1"/>
                  <a:ext cx="5612148" cy="4797071"/>
                  <a:chOff x="48" y="0"/>
                  <a:chExt cx="5612146" cy="4797070"/>
                </a:xfrm>
              </p:grpSpPr>
              <p:sp>
                <p:nvSpPr>
                  <p:cNvPr id="729" name="Shape"/>
                  <p:cNvSpPr/>
                  <p:nvPr/>
                </p:nvSpPr>
                <p:spPr>
                  <a:xfrm flipH="1">
                    <a:off x="47" y="36531"/>
                    <a:ext cx="5612149" cy="4760539"/>
                  </a:xfrm>
                  <a:custGeom>
                    <a:avLst/>
                    <a:gdLst/>
                    <a:ahLst/>
                    <a:cxnLst>
                      <a:cxn ang="0">
                        <a:pos x="wd2" y="hd2"/>
                      </a:cxn>
                      <a:cxn ang="5400000">
                        <a:pos x="wd2" y="hd2"/>
                      </a:cxn>
                      <a:cxn ang="10800000">
                        <a:pos x="wd2" y="hd2"/>
                      </a:cxn>
                      <a:cxn ang="16200000">
                        <a:pos x="wd2" y="hd2"/>
                      </a:cxn>
                    </a:cxnLst>
                    <a:rect l="0" t="0" r="r" b="b"/>
                    <a:pathLst>
                      <a:path w="21477" h="21600" extrusionOk="0">
                        <a:moveTo>
                          <a:pt x="11163" y="0"/>
                        </a:moveTo>
                        <a:cubicBezTo>
                          <a:pt x="10588" y="273"/>
                          <a:pt x="10005" y="524"/>
                          <a:pt x="9416" y="753"/>
                        </a:cubicBezTo>
                        <a:cubicBezTo>
                          <a:pt x="8694" y="1033"/>
                          <a:pt x="7954" y="1285"/>
                          <a:pt x="7322" y="1778"/>
                        </a:cubicBezTo>
                        <a:cubicBezTo>
                          <a:pt x="6456" y="2453"/>
                          <a:pt x="5893" y="3488"/>
                          <a:pt x="5366" y="4508"/>
                        </a:cubicBezTo>
                        <a:cubicBezTo>
                          <a:pt x="4947" y="5317"/>
                          <a:pt x="4539" y="6137"/>
                          <a:pt x="4142" y="6967"/>
                        </a:cubicBezTo>
                        <a:lnTo>
                          <a:pt x="2580" y="2708"/>
                        </a:lnTo>
                        <a:lnTo>
                          <a:pt x="0" y="3350"/>
                        </a:lnTo>
                        <a:cubicBezTo>
                          <a:pt x="409" y="4584"/>
                          <a:pt x="802" y="5830"/>
                          <a:pt x="1166" y="7083"/>
                        </a:cubicBezTo>
                        <a:cubicBezTo>
                          <a:pt x="1478" y="8157"/>
                          <a:pt x="1807" y="9239"/>
                          <a:pt x="2242" y="10233"/>
                        </a:cubicBezTo>
                        <a:cubicBezTo>
                          <a:pt x="2454" y="10717"/>
                          <a:pt x="2698" y="11211"/>
                          <a:pt x="3127" y="11433"/>
                        </a:cubicBezTo>
                        <a:cubicBezTo>
                          <a:pt x="3464" y="11607"/>
                          <a:pt x="3846" y="11572"/>
                          <a:pt x="4199" y="11448"/>
                        </a:cubicBezTo>
                        <a:cubicBezTo>
                          <a:pt x="4743" y="11256"/>
                          <a:pt x="5212" y="10867"/>
                          <a:pt x="5643" y="10442"/>
                        </a:cubicBezTo>
                        <a:cubicBezTo>
                          <a:pt x="6625" y="9473"/>
                          <a:pt x="7469" y="8336"/>
                          <a:pt x="8157" y="7075"/>
                        </a:cubicBezTo>
                        <a:lnTo>
                          <a:pt x="7362" y="17914"/>
                        </a:lnTo>
                        <a:lnTo>
                          <a:pt x="16700" y="17911"/>
                        </a:lnTo>
                        <a:cubicBezTo>
                          <a:pt x="16644" y="17273"/>
                          <a:pt x="16578" y="16636"/>
                          <a:pt x="16502" y="16000"/>
                        </a:cubicBezTo>
                        <a:cubicBezTo>
                          <a:pt x="16418" y="15286"/>
                          <a:pt x="16321" y="14574"/>
                          <a:pt x="16212" y="13864"/>
                        </a:cubicBezTo>
                        <a:cubicBezTo>
                          <a:pt x="16338" y="13310"/>
                          <a:pt x="16477" y="12758"/>
                          <a:pt x="16630" y="12209"/>
                        </a:cubicBezTo>
                        <a:cubicBezTo>
                          <a:pt x="16862" y="11376"/>
                          <a:pt x="17124" y="10553"/>
                          <a:pt x="17415" y="9745"/>
                        </a:cubicBezTo>
                        <a:lnTo>
                          <a:pt x="18675" y="12975"/>
                        </a:lnTo>
                        <a:lnTo>
                          <a:pt x="16933" y="18527"/>
                        </a:lnTo>
                        <a:cubicBezTo>
                          <a:pt x="17079" y="19120"/>
                          <a:pt x="17218" y="19716"/>
                          <a:pt x="17350" y="20313"/>
                        </a:cubicBezTo>
                        <a:cubicBezTo>
                          <a:pt x="17445" y="20741"/>
                          <a:pt x="17537" y="21170"/>
                          <a:pt x="17625" y="21600"/>
                        </a:cubicBezTo>
                        <a:cubicBezTo>
                          <a:pt x="18309" y="20488"/>
                          <a:pt x="18962" y="19351"/>
                          <a:pt x="19582" y="18191"/>
                        </a:cubicBezTo>
                        <a:cubicBezTo>
                          <a:pt x="20163" y="17107"/>
                          <a:pt x="20715" y="16000"/>
                          <a:pt x="21135" y="14821"/>
                        </a:cubicBezTo>
                        <a:cubicBezTo>
                          <a:pt x="21247" y="14504"/>
                          <a:pt x="21350" y="14182"/>
                          <a:pt x="21410" y="13847"/>
                        </a:cubicBezTo>
                        <a:cubicBezTo>
                          <a:pt x="21600" y="12782"/>
                          <a:pt x="21349" y="11705"/>
                          <a:pt x="21104" y="10657"/>
                        </a:cubicBezTo>
                        <a:cubicBezTo>
                          <a:pt x="20795" y="9333"/>
                          <a:pt x="20479" y="7981"/>
                          <a:pt x="20171" y="6659"/>
                        </a:cubicBezTo>
                        <a:cubicBezTo>
                          <a:pt x="20038" y="6090"/>
                          <a:pt x="19903" y="5521"/>
                          <a:pt x="19748" y="4971"/>
                        </a:cubicBezTo>
                        <a:cubicBezTo>
                          <a:pt x="19601" y="4446"/>
                          <a:pt x="19431" y="3928"/>
                          <a:pt x="19192" y="3450"/>
                        </a:cubicBezTo>
                        <a:cubicBezTo>
                          <a:pt x="18583" y="2234"/>
                          <a:pt x="17585" y="1364"/>
                          <a:pt x="16472" y="789"/>
                        </a:cubicBezTo>
                        <a:cubicBezTo>
                          <a:pt x="16209" y="653"/>
                          <a:pt x="15940" y="534"/>
                          <a:pt x="15667" y="427"/>
                        </a:cubicBezTo>
                        <a:cubicBezTo>
                          <a:pt x="15441" y="338"/>
                          <a:pt x="15212" y="258"/>
                          <a:pt x="14979" y="199"/>
                        </a:cubicBezTo>
                        <a:cubicBezTo>
                          <a:pt x="14329" y="37"/>
                          <a:pt x="13662" y="47"/>
                          <a:pt x="13001" y="43"/>
                        </a:cubicBezTo>
                        <a:cubicBezTo>
                          <a:pt x="12390" y="41"/>
                          <a:pt x="11777" y="26"/>
                          <a:pt x="11163" y="0"/>
                        </a:cubicBezTo>
                        <a:close/>
                      </a:path>
                    </a:pathLst>
                  </a:custGeom>
                  <a:solidFill>
                    <a:srgbClr val="434343"/>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30" name="Shape"/>
                  <p:cNvSpPr/>
                  <p:nvPr/>
                </p:nvSpPr>
                <p:spPr>
                  <a:xfrm flipH="1">
                    <a:off x="1662578" y="-1"/>
                    <a:ext cx="1267037" cy="3986081"/>
                  </a:xfrm>
                  <a:custGeom>
                    <a:avLst/>
                    <a:gdLst/>
                    <a:ahLst/>
                    <a:cxnLst>
                      <a:cxn ang="0">
                        <a:pos x="wd2" y="hd2"/>
                      </a:cxn>
                      <a:cxn ang="5400000">
                        <a:pos x="wd2" y="hd2"/>
                      </a:cxn>
                      <a:cxn ang="10800000">
                        <a:pos x="wd2" y="hd2"/>
                      </a:cxn>
                      <a:cxn ang="16200000">
                        <a:pos x="wd2" y="hd2"/>
                      </a:cxn>
                    </a:cxnLst>
                    <a:rect l="0" t="0" r="r" b="b"/>
                    <a:pathLst>
                      <a:path w="21600" h="21597" extrusionOk="0">
                        <a:moveTo>
                          <a:pt x="4166" y="128"/>
                        </a:moveTo>
                        <a:lnTo>
                          <a:pt x="0" y="21320"/>
                        </a:lnTo>
                        <a:cubicBezTo>
                          <a:pt x="3568" y="21507"/>
                          <a:pt x="7181" y="21600"/>
                          <a:pt x="10800" y="21597"/>
                        </a:cubicBezTo>
                        <a:cubicBezTo>
                          <a:pt x="14421" y="21594"/>
                          <a:pt x="18034" y="21496"/>
                          <a:pt x="21600" y="21303"/>
                        </a:cubicBezTo>
                        <a:cubicBezTo>
                          <a:pt x="17268" y="20517"/>
                          <a:pt x="14003" y="19275"/>
                          <a:pt x="12406" y="17807"/>
                        </a:cubicBezTo>
                        <a:cubicBezTo>
                          <a:pt x="12078" y="17505"/>
                          <a:pt x="11824" y="17196"/>
                          <a:pt x="11674" y="16881"/>
                        </a:cubicBezTo>
                        <a:cubicBezTo>
                          <a:pt x="11227" y="15945"/>
                          <a:pt x="11691" y="15017"/>
                          <a:pt x="12139" y="14087"/>
                        </a:cubicBezTo>
                        <a:cubicBezTo>
                          <a:pt x="13436" y="11396"/>
                          <a:pt x="14605" y="8696"/>
                          <a:pt x="16561" y="6043"/>
                        </a:cubicBezTo>
                        <a:cubicBezTo>
                          <a:pt x="17319" y="5015"/>
                          <a:pt x="18195" y="3994"/>
                          <a:pt x="18640" y="2948"/>
                        </a:cubicBezTo>
                        <a:cubicBezTo>
                          <a:pt x="19056" y="1970"/>
                          <a:pt x="19090" y="981"/>
                          <a:pt x="18741" y="0"/>
                        </a:cubicBezTo>
                        <a:lnTo>
                          <a:pt x="4166" y="128"/>
                        </a:ln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sp>
            <p:nvSpPr>
              <p:cNvPr id="733" name="Shape"/>
              <p:cNvSpPr/>
              <p:nvPr/>
            </p:nvSpPr>
            <p:spPr>
              <a:xfrm>
                <a:off x="1830178" y="1965376"/>
                <a:ext cx="859093" cy="25810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407"/>
                    </a:lnTo>
                    <a:lnTo>
                      <a:pt x="1989" y="21600"/>
                    </a:lnTo>
                    <a:lnTo>
                      <a:pt x="19176" y="19867"/>
                    </a:lnTo>
                    <a:lnTo>
                      <a:pt x="21600" y="0"/>
                    </a:lnTo>
                    <a:close/>
                  </a:path>
                </a:pathLst>
              </a:custGeom>
              <a:solidFill>
                <a:srgbClr val="A6A6A6"/>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34" name="Shape"/>
              <p:cNvSpPr/>
              <p:nvPr/>
            </p:nvSpPr>
            <p:spPr>
              <a:xfrm flipH="1">
                <a:off x="1928503" y="1894078"/>
                <a:ext cx="671053" cy="727476"/>
              </a:xfrm>
              <a:custGeom>
                <a:avLst/>
                <a:gdLst/>
                <a:ahLst/>
                <a:cxnLst>
                  <a:cxn ang="0">
                    <a:pos x="wd2" y="hd2"/>
                  </a:cxn>
                  <a:cxn ang="5400000">
                    <a:pos x="wd2" y="hd2"/>
                  </a:cxn>
                  <a:cxn ang="10800000">
                    <a:pos x="wd2" y="hd2"/>
                  </a:cxn>
                  <a:cxn ang="16200000">
                    <a:pos x="wd2" y="hd2"/>
                  </a:cxn>
                </a:cxnLst>
                <a:rect l="0" t="0" r="r" b="b"/>
                <a:pathLst>
                  <a:path w="21600" h="21600" extrusionOk="0">
                    <a:moveTo>
                      <a:pt x="2726" y="0"/>
                    </a:moveTo>
                    <a:cubicBezTo>
                      <a:pt x="2568" y="1299"/>
                      <a:pt x="2341" y="2590"/>
                      <a:pt x="2046" y="3870"/>
                    </a:cubicBezTo>
                    <a:cubicBezTo>
                      <a:pt x="1552" y="6020"/>
                      <a:pt x="867" y="8131"/>
                      <a:pt x="0" y="10184"/>
                    </a:cubicBezTo>
                    <a:lnTo>
                      <a:pt x="10993" y="21600"/>
                    </a:lnTo>
                    <a:lnTo>
                      <a:pt x="21600" y="10184"/>
                    </a:lnTo>
                    <a:cubicBezTo>
                      <a:pt x="20733" y="8131"/>
                      <a:pt x="20048" y="6020"/>
                      <a:pt x="19554" y="3870"/>
                    </a:cubicBezTo>
                    <a:cubicBezTo>
                      <a:pt x="19259" y="2590"/>
                      <a:pt x="19032" y="1299"/>
                      <a:pt x="18874" y="0"/>
                    </a:cubicBezTo>
                    <a:lnTo>
                      <a:pt x="2726" y="0"/>
                    </a:ln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35" name="Shape"/>
              <p:cNvSpPr/>
              <p:nvPr/>
            </p:nvSpPr>
            <p:spPr>
              <a:xfrm>
                <a:off x="1689165" y="1969809"/>
                <a:ext cx="1152498" cy="850778"/>
              </a:xfrm>
              <a:custGeom>
                <a:avLst/>
                <a:gdLst/>
                <a:ahLst/>
                <a:cxnLst>
                  <a:cxn ang="0">
                    <a:pos x="wd2" y="hd2"/>
                  </a:cxn>
                  <a:cxn ang="5400000">
                    <a:pos x="wd2" y="hd2"/>
                  </a:cxn>
                  <a:cxn ang="10800000">
                    <a:pos x="wd2" y="hd2"/>
                  </a:cxn>
                  <a:cxn ang="16200000">
                    <a:pos x="wd2" y="hd2"/>
                  </a:cxn>
                </a:cxnLst>
                <a:rect l="0" t="0" r="r" b="b"/>
                <a:pathLst>
                  <a:path w="21600" h="21600" extrusionOk="0">
                    <a:moveTo>
                      <a:pt x="18626" y="0"/>
                    </a:moveTo>
                    <a:lnTo>
                      <a:pt x="10590" y="16423"/>
                    </a:lnTo>
                    <a:lnTo>
                      <a:pt x="2694" y="343"/>
                    </a:lnTo>
                    <a:lnTo>
                      <a:pt x="0" y="4026"/>
                    </a:lnTo>
                    <a:lnTo>
                      <a:pt x="4978" y="21600"/>
                    </a:lnTo>
                    <a:lnTo>
                      <a:pt x="10618" y="16558"/>
                    </a:lnTo>
                    <a:lnTo>
                      <a:pt x="17582" y="21478"/>
                    </a:lnTo>
                    <a:lnTo>
                      <a:pt x="21600" y="4773"/>
                    </a:lnTo>
                    <a:lnTo>
                      <a:pt x="18626"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36" name="Shape"/>
              <p:cNvSpPr/>
              <p:nvPr/>
            </p:nvSpPr>
            <p:spPr>
              <a:xfrm flipH="1">
                <a:off x="1472108" y="447533"/>
                <a:ext cx="1583609" cy="1700915"/>
              </a:xfrm>
              <a:custGeom>
                <a:avLst/>
                <a:gdLst/>
                <a:ahLst/>
                <a:cxnLst>
                  <a:cxn ang="0">
                    <a:pos x="wd2" y="hd2"/>
                  </a:cxn>
                  <a:cxn ang="5400000">
                    <a:pos x="wd2" y="hd2"/>
                  </a:cxn>
                  <a:cxn ang="10800000">
                    <a:pos x="wd2" y="hd2"/>
                  </a:cxn>
                  <a:cxn ang="16200000">
                    <a:pos x="wd2" y="hd2"/>
                  </a:cxn>
                </a:cxnLst>
                <a:rect l="0" t="0" r="r" b="b"/>
                <a:pathLst>
                  <a:path w="21319" h="21543" extrusionOk="0">
                    <a:moveTo>
                      <a:pt x="13300" y="0"/>
                    </a:moveTo>
                    <a:cubicBezTo>
                      <a:pt x="12956" y="318"/>
                      <a:pt x="12587" y="607"/>
                      <a:pt x="12192" y="871"/>
                    </a:cubicBezTo>
                    <a:cubicBezTo>
                      <a:pt x="11552" y="1300"/>
                      <a:pt x="10851" y="1648"/>
                      <a:pt x="10112" y="1913"/>
                    </a:cubicBezTo>
                    <a:cubicBezTo>
                      <a:pt x="10319" y="1723"/>
                      <a:pt x="10459" y="1484"/>
                      <a:pt x="10514" y="1221"/>
                    </a:cubicBezTo>
                    <a:cubicBezTo>
                      <a:pt x="10558" y="1008"/>
                      <a:pt x="10548" y="786"/>
                      <a:pt x="10478" y="578"/>
                    </a:cubicBezTo>
                    <a:cubicBezTo>
                      <a:pt x="9313" y="1174"/>
                      <a:pt x="8059" y="1612"/>
                      <a:pt x="6754" y="1872"/>
                    </a:cubicBezTo>
                    <a:cubicBezTo>
                      <a:pt x="5463" y="2131"/>
                      <a:pt x="4134" y="2217"/>
                      <a:pt x="2816" y="2125"/>
                    </a:cubicBezTo>
                    <a:cubicBezTo>
                      <a:pt x="2220" y="3390"/>
                      <a:pt x="1861" y="4718"/>
                      <a:pt x="1656" y="6065"/>
                    </a:cubicBezTo>
                    <a:cubicBezTo>
                      <a:pt x="1642" y="6361"/>
                      <a:pt x="1604" y="6650"/>
                      <a:pt x="1530" y="6928"/>
                    </a:cubicBezTo>
                    <a:cubicBezTo>
                      <a:pt x="1397" y="8433"/>
                      <a:pt x="1483" y="9954"/>
                      <a:pt x="1843" y="11446"/>
                    </a:cubicBezTo>
                    <a:cubicBezTo>
                      <a:pt x="1911" y="11727"/>
                      <a:pt x="1990" y="12009"/>
                      <a:pt x="2075" y="12285"/>
                    </a:cubicBezTo>
                    <a:cubicBezTo>
                      <a:pt x="1592" y="10912"/>
                      <a:pt x="1201" y="9521"/>
                      <a:pt x="861" y="8125"/>
                    </a:cubicBezTo>
                    <a:cubicBezTo>
                      <a:pt x="719" y="8264"/>
                      <a:pt x="567" y="8397"/>
                      <a:pt x="441" y="8548"/>
                    </a:cubicBezTo>
                    <a:cubicBezTo>
                      <a:pt x="-143" y="9252"/>
                      <a:pt x="-78" y="10170"/>
                      <a:pt x="236" y="10966"/>
                    </a:cubicBezTo>
                    <a:cubicBezTo>
                      <a:pt x="568" y="11810"/>
                      <a:pt x="1180" y="12555"/>
                      <a:pt x="2039" y="13083"/>
                    </a:cubicBezTo>
                    <a:cubicBezTo>
                      <a:pt x="2855" y="15320"/>
                      <a:pt x="4137" y="17291"/>
                      <a:pt x="5745" y="18953"/>
                    </a:cubicBezTo>
                    <a:cubicBezTo>
                      <a:pt x="7014" y="20263"/>
                      <a:pt x="8613" y="21485"/>
                      <a:pt x="10657" y="21541"/>
                    </a:cubicBezTo>
                    <a:cubicBezTo>
                      <a:pt x="12760" y="21600"/>
                      <a:pt x="14461" y="20433"/>
                      <a:pt x="15773" y="19124"/>
                    </a:cubicBezTo>
                    <a:cubicBezTo>
                      <a:pt x="17429" y="17472"/>
                      <a:pt x="18669" y="15428"/>
                      <a:pt x="19274" y="13083"/>
                    </a:cubicBezTo>
                    <a:cubicBezTo>
                      <a:pt x="20133" y="12555"/>
                      <a:pt x="20754" y="11810"/>
                      <a:pt x="21086" y="10966"/>
                    </a:cubicBezTo>
                    <a:cubicBezTo>
                      <a:pt x="21400" y="10170"/>
                      <a:pt x="21457" y="9252"/>
                      <a:pt x="20872" y="8548"/>
                    </a:cubicBezTo>
                    <a:cubicBezTo>
                      <a:pt x="20784" y="8443"/>
                      <a:pt x="20679" y="8350"/>
                      <a:pt x="20577" y="8255"/>
                    </a:cubicBezTo>
                    <a:cubicBezTo>
                      <a:pt x="20300" y="9250"/>
                      <a:pt x="19967" y="10231"/>
                      <a:pt x="19506" y="11178"/>
                    </a:cubicBezTo>
                    <a:cubicBezTo>
                      <a:pt x="19685" y="9686"/>
                      <a:pt x="19673" y="8203"/>
                      <a:pt x="19497" y="6749"/>
                    </a:cubicBezTo>
                    <a:cubicBezTo>
                      <a:pt x="19314" y="5236"/>
                      <a:pt x="18945" y="3701"/>
                      <a:pt x="17943" y="2418"/>
                    </a:cubicBezTo>
                    <a:cubicBezTo>
                      <a:pt x="16861" y="1032"/>
                      <a:pt x="15158" y="148"/>
                      <a:pt x="13300" y="0"/>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737" name="Shape"/>
              <p:cNvSpPr/>
              <p:nvPr/>
            </p:nvSpPr>
            <p:spPr>
              <a:xfrm flipH="1">
                <a:off x="1479121" y="0"/>
                <a:ext cx="1569467" cy="1417494"/>
              </a:xfrm>
              <a:custGeom>
                <a:avLst/>
                <a:gdLst/>
                <a:ahLst/>
                <a:cxnLst>
                  <a:cxn ang="0">
                    <a:pos x="wd2" y="hd2"/>
                  </a:cxn>
                  <a:cxn ang="5400000">
                    <a:pos x="wd2" y="hd2"/>
                  </a:cxn>
                  <a:cxn ang="10800000">
                    <a:pos x="wd2" y="hd2"/>
                  </a:cxn>
                  <a:cxn ang="16200000">
                    <a:pos x="wd2" y="hd2"/>
                  </a:cxn>
                </a:cxnLst>
                <a:rect l="0" t="0" r="r" b="b"/>
                <a:pathLst>
                  <a:path w="21174" h="19990" extrusionOk="0">
                    <a:moveTo>
                      <a:pt x="10403" y="6958"/>
                    </a:moveTo>
                    <a:cubicBezTo>
                      <a:pt x="9235" y="7621"/>
                      <a:pt x="7977" y="8106"/>
                      <a:pt x="6669" y="8396"/>
                    </a:cubicBezTo>
                    <a:cubicBezTo>
                      <a:pt x="5375" y="8684"/>
                      <a:pt x="4047" y="8778"/>
                      <a:pt x="2726" y="8675"/>
                    </a:cubicBezTo>
                    <a:cubicBezTo>
                      <a:pt x="1338" y="11949"/>
                      <a:pt x="997" y="15580"/>
                      <a:pt x="1752" y="19060"/>
                    </a:cubicBezTo>
                    <a:cubicBezTo>
                      <a:pt x="1819" y="19372"/>
                      <a:pt x="1896" y="19682"/>
                      <a:pt x="1981" y="19990"/>
                    </a:cubicBezTo>
                    <a:cubicBezTo>
                      <a:pt x="1362" y="18037"/>
                      <a:pt x="861" y="16058"/>
                      <a:pt x="476" y="14065"/>
                    </a:cubicBezTo>
                    <a:cubicBezTo>
                      <a:pt x="-15" y="11518"/>
                      <a:pt x="-311" y="8872"/>
                      <a:pt x="531" y="6418"/>
                    </a:cubicBezTo>
                    <a:cubicBezTo>
                      <a:pt x="2421" y="911"/>
                      <a:pt x="8698" y="-1610"/>
                      <a:pt x="13800" y="1089"/>
                    </a:cubicBezTo>
                    <a:cubicBezTo>
                      <a:pt x="15692" y="966"/>
                      <a:pt x="17519" y="1694"/>
                      <a:pt x="18818" y="3045"/>
                    </a:cubicBezTo>
                    <a:cubicBezTo>
                      <a:pt x="20470" y="4764"/>
                      <a:pt x="21050" y="7209"/>
                      <a:pt x="21155" y="9649"/>
                    </a:cubicBezTo>
                    <a:cubicBezTo>
                      <a:pt x="21289" y="12776"/>
                      <a:pt x="20707" y="15889"/>
                      <a:pt x="19448" y="18762"/>
                    </a:cubicBezTo>
                    <a:cubicBezTo>
                      <a:pt x="19627" y="17100"/>
                      <a:pt x="19622" y="15449"/>
                      <a:pt x="19446" y="13830"/>
                    </a:cubicBezTo>
                    <a:cubicBezTo>
                      <a:pt x="19263" y="12145"/>
                      <a:pt x="18886" y="10429"/>
                      <a:pt x="17881" y="9000"/>
                    </a:cubicBezTo>
                    <a:cubicBezTo>
                      <a:pt x="16797" y="7457"/>
                      <a:pt x="15098" y="6473"/>
                      <a:pt x="13235" y="6308"/>
                    </a:cubicBezTo>
                    <a:cubicBezTo>
                      <a:pt x="12891" y="6662"/>
                      <a:pt x="12519" y="6987"/>
                      <a:pt x="12124" y="7281"/>
                    </a:cubicBezTo>
                    <a:cubicBezTo>
                      <a:pt x="11482" y="7759"/>
                      <a:pt x="10781" y="8150"/>
                      <a:pt x="10040" y="8446"/>
                    </a:cubicBezTo>
                    <a:cubicBezTo>
                      <a:pt x="10248" y="8234"/>
                      <a:pt x="10388" y="7965"/>
                      <a:pt x="10443" y="7672"/>
                    </a:cubicBezTo>
                    <a:cubicBezTo>
                      <a:pt x="10487" y="7434"/>
                      <a:pt x="10473" y="7189"/>
                      <a:pt x="10403" y="6958"/>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744" name="Group"/>
            <p:cNvGrpSpPr/>
            <p:nvPr/>
          </p:nvGrpSpPr>
          <p:grpSpPr>
            <a:xfrm>
              <a:off x="6024595" y="0"/>
              <a:ext cx="4733810" cy="5843414"/>
              <a:chOff x="0" y="0"/>
              <a:chExt cx="4733809" cy="5843413"/>
            </a:xfrm>
          </p:grpSpPr>
          <p:sp>
            <p:nvSpPr>
              <p:cNvPr id="739" name="Shape"/>
              <p:cNvSpPr/>
              <p:nvPr/>
            </p:nvSpPr>
            <p:spPr>
              <a:xfrm>
                <a:off x="0" y="2040052"/>
                <a:ext cx="4733810" cy="3803362"/>
              </a:xfrm>
              <a:custGeom>
                <a:avLst/>
                <a:gdLst/>
                <a:ahLst/>
                <a:cxnLst>
                  <a:cxn ang="0">
                    <a:pos x="wd2" y="hd2"/>
                  </a:cxn>
                  <a:cxn ang="5400000">
                    <a:pos x="wd2" y="hd2"/>
                  </a:cxn>
                  <a:cxn ang="10800000">
                    <a:pos x="wd2" y="hd2"/>
                  </a:cxn>
                  <a:cxn ang="16200000">
                    <a:pos x="wd2" y="hd2"/>
                  </a:cxn>
                </a:cxnLst>
                <a:rect l="0" t="0" r="r" b="b"/>
                <a:pathLst>
                  <a:path w="21568" h="21600" extrusionOk="0">
                    <a:moveTo>
                      <a:pt x="19280" y="6696"/>
                    </a:moveTo>
                    <a:cubicBezTo>
                      <a:pt x="19255" y="6538"/>
                      <a:pt x="19274" y="6381"/>
                      <a:pt x="19332" y="6239"/>
                    </a:cubicBezTo>
                    <a:lnTo>
                      <a:pt x="19338" y="6231"/>
                    </a:lnTo>
                    <a:cubicBezTo>
                      <a:pt x="19338" y="6216"/>
                      <a:pt x="19345" y="6201"/>
                      <a:pt x="19351" y="6194"/>
                    </a:cubicBezTo>
                    <a:cubicBezTo>
                      <a:pt x="19460" y="5962"/>
                      <a:pt x="19658" y="5812"/>
                      <a:pt x="19883" y="5797"/>
                    </a:cubicBezTo>
                    <a:cubicBezTo>
                      <a:pt x="20120" y="5782"/>
                      <a:pt x="20344" y="5752"/>
                      <a:pt x="20543" y="5700"/>
                    </a:cubicBezTo>
                    <a:cubicBezTo>
                      <a:pt x="20741" y="5640"/>
                      <a:pt x="20914" y="5565"/>
                      <a:pt x="21043" y="5482"/>
                    </a:cubicBezTo>
                    <a:cubicBezTo>
                      <a:pt x="21062" y="5467"/>
                      <a:pt x="21081" y="5452"/>
                      <a:pt x="21094" y="5437"/>
                    </a:cubicBezTo>
                    <a:cubicBezTo>
                      <a:pt x="21248" y="5325"/>
                      <a:pt x="21363" y="5190"/>
                      <a:pt x="21440" y="5026"/>
                    </a:cubicBezTo>
                    <a:cubicBezTo>
                      <a:pt x="21446" y="5011"/>
                      <a:pt x="21453" y="5003"/>
                      <a:pt x="21459" y="4981"/>
                    </a:cubicBezTo>
                    <a:lnTo>
                      <a:pt x="21478" y="4936"/>
                    </a:lnTo>
                    <a:cubicBezTo>
                      <a:pt x="21485" y="4928"/>
                      <a:pt x="21485" y="4921"/>
                      <a:pt x="21491" y="4906"/>
                    </a:cubicBezTo>
                    <a:lnTo>
                      <a:pt x="21497" y="4891"/>
                    </a:lnTo>
                    <a:cubicBezTo>
                      <a:pt x="21523" y="4823"/>
                      <a:pt x="21542" y="4741"/>
                      <a:pt x="21555" y="4659"/>
                    </a:cubicBezTo>
                    <a:cubicBezTo>
                      <a:pt x="21600" y="4329"/>
                      <a:pt x="21523" y="3940"/>
                      <a:pt x="21344" y="3573"/>
                    </a:cubicBezTo>
                    <a:cubicBezTo>
                      <a:pt x="21139" y="3161"/>
                      <a:pt x="20870" y="2891"/>
                      <a:pt x="20575" y="2794"/>
                    </a:cubicBezTo>
                    <a:cubicBezTo>
                      <a:pt x="20421" y="2734"/>
                      <a:pt x="20261" y="2734"/>
                      <a:pt x="20107" y="2771"/>
                    </a:cubicBezTo>
                    <a:cubicBezTo>
                      <a:pt x="19992" y="2801"/>
                      <a:pt x="19889" y="2854"/>
                      <a:pt x="19787" y="2921"/>
                    </a:cubicBezTo>
                    <a:cubicBezTo>
                      <a:pt x="19530" y="3086"/>
                      <a:pt x="19229" y="3475"/>
                      <a:pt x="18966" y="3947"/>
                    </a:cubicBezTo>
                    <a:cubicBezTo>
                      <a:pt x="18845" y="4164"/>
                      <a:pt x="18633" y="4292"/>
                      <a:pt x="18409" y="4284"/>
                    </a:cubicBezTo>
                    <a:cubicBezTo>
                      <a:pt x="18403" y="4284"/>
                      <a:pt x="18390" y="4284"/>
                      <a:pt x="18377" y="4284"/>
                    </a:cubicBezTo>
                    <a:lnTo>
                      <a:pt x="18371" y="4277"/>
                    </a:lnTo>
                    <a:cubicBezTo>
                      <a:pt x="18255" y="4269"/>
                      <a:pt x="18146" y="4224"/>
                      <a:pt x="18057" y="4149"/>
                    </a:cubicBezTo>
                    <a:cubicBezTo>
                      <a:pt x="18044" y="4142"/>
                      <a:pt x="18031" y="4127"/>
                      <a:pt x="18025" y="4112"/>
                    </a:cubicBezTo>
                    <a:lnTo>
                      <a:pt x="18018" y="4089"/>
                    </a:lnTo>
                    <a:cubicBezTo>
                      <a:pt x="17999" y="4074"/>
                      <a:pt x="17986" y="4067"/>
                      <a:pt x="17973" y="4052"/>
                    </a:cubicBezTo>
                    <a:cubicBezTo>
                      <a:pt x="17967" y="4044"/>
                      <a:pt x="17960" y="4029"/>
                      <a:pt x="17954" y="4022"/>
                    </a:cubicBezTo>
                    <a:lnTo>
                      <a:pt x="15968" y="0"/>
                    </a:lnTo>
                    <a:lnTo>
                      <a:pt x="5331" y="7"/>
                    </a:lnTo>
                    <a:lnTo>
                      <a:pt x="3338" y="4052"/>
                    </a:lnTo>
                    <a:cubicBezTo>
                      <a:pt x="3326" y="4149"/>
                      <a:pt x="3338" y="4254"/>
                      <a:pt x="3377" y="4351"/>
                    </a:cubicBezTo>
                    <a:lnTo>
                      <a:pt x="3383" y="4359"/>
                    </a:lnTo>
                    <a:cubicBezTo>
                      <a:pt x="3383" y="4374"/>
                      <a:pt x="3390" y="4374"/>
                      <a:pt x="3390" y="4381"/>
                    </a:cubicBezTo>
                    <a:cubicBezTo>
                      <a:pt x="3467" y="4546"/>
                      <a:pt x="3601" y="4644"/>
                      <a:pt x="3761" y="4659"/>
                    </a:cubicBezTo>
                    <a:cubicBezTo>
                      <a:pt x="4280" y="4688"/>
                      <a:pt x="4761" y="4823"/>
                      <a:pt x="5036" y="5003"/>
                    </a:cubicBezTo>
                    <a:cubicBezTo>
                      <a:pt x="5158" y="5093"/>
                      <a:pt x="5267" y="5190"/>
                      <a:pt x="5357" y="5303"/>
                    </a:cubicBezTo>
                    <a:cubicBezTo>
                      <a:pt x="5491" y="5475"/>
                      <a:pt x="5581" y="5670"/>
                      <a:pt x="5626" y="5894"/>
                    </a:cubicBezTo>
                    <a:cubicBezTo>
                      <a:pt x="5716" y="6314"/>
                      <a:pt x="5645" y="6786"/>
                      <a:pt x="5414" y="7250"/>
                    </a:cubicBezTo>
                    <a:cubicBezTo>
                      <a:pt x="5209" y="7669"/>
                      <a:pt x="4921" y="7984"/>
                      <a:pt x="4607" y="8119"/>
                    </a:cubicBezTo>
                    <a:cubicBezTo>
                      <a:pt x="4524" y="8156"/>
                      <a:pt x="4440" y="8186"/>
                      <a:pt x="4357" y="8194"/>
                    </a:cubicBezTo>
                    <a:lnTo>
                      <a:pt x="4338" y="8201"/>
                    </a:lnTo>
                    <a:cubicBezTo>
                      <a:pt x="4332" y="8201"/>
                      <a:pt x="4319" y="8201"/>
                      <a:pt x="4306" y="8201"/>
                    </a:cubicBezTo>
                    <a:lnTo>
                      <a:pt x="4299" y="8201"/>
                    </a:lnTo>
                    <a:cubicBezTo>
                      <a:pt x="4287" y="8201"/>
                      <a:pt x="4280" y="8201"/>
                      <a:pt x="4274" y="8201"/>
                    </a:cubicBezTo>
                    <a:lnTo>
                      <a:pt x="4248" y="8209"/>
                    </a:lnTo>
                    <a:cubicBezTo>
                      <a:pt x="4235" y="8209"/>
                      <a:pt x="4216" y="8209"/>
                      <a:pt x="4203" y="8209"/>
                    </a:cubicBezTo>
                    <a:cubicBezTo>
                      <a:pt x="4005" y="8209"/>
                      <a:pt x="3813" y="8156"/>
                      <a:pt x="3620" y="8036"/>
                    </a:cubicBezTo>
                    <a:cubicBezTo>
                      <a:pt x="3601" y="8029"/>
                      <a:pt x="3582" y="8021"/>
                      <a:pt x="3563" y="7999"/>
                    </a:cubicBezTo>
                    <a:cubicBezTo>
                      <a:pt x="3281" y="7812"/>
                      <a:pt x="2935" y="7407"/>
                      <a:pt x="2653" y="6905"/>
                    </a:cubicBezTo>
                    <a:cubicBezTo>
                      <a:pt x="2563" y="6756"/>
                      <a:pt x="2409" y="6666"/>
                      <a:pt x="2249" y="6673"/>
                    </a:cubicBezTo>
                    <a:cubicBezTo>
                      <a:pt x="2153" y="6673"/>
                      <a:pt x="2057" y="6718"/>
                      <a:pt x="1980" y="6793"/>
                    </a:cubicBezTo>
                    <a:lnTo>
                      <a:pt x="0" y="10807"/>
                    </a:lnTo>
                    <a:lnTo>
                      <a:pt x="5338" y="21600"/>
                    </a:lnTo>
                    <a:lnTo>
                      <a:pt x="16000" y="21593"/>
                    </a:lnTo>
                    <a:lnTo>
                      <a:pt x="21312" y="10830"/>
                    </a:lnTo>
                    <a:lnTo>
                      <a:pt x="19287" y="6733"/>
                    </a:lnTo>
                    <a:cubicBezTo>
                      <a:pt x="19287" y="6726"/>
                      <a:pt x="19280" y="6703"/>
                      <a:pt x="19280" y="6696"/>
                    </a:cubicBezTo>
                  </a:path>
                </a:pathLst>
              </a:custGeom>
              <a:solidFill>
                <a:srgbClr val="FCB02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40" name="Shape"/>
              <p:cNvSpPr/>
              <p:nvPr/>
            </p:nvSpPr>
            <p:spPr>
              <a:xfrm>
                <a:off x="2293665" y="655470"/>
                <a:ext cx="72959" cy="1435604"/>
              </a:xfrm>
              <a:custGeom>
                <a:avLst/>
                <a:gdLst/>
                <a:ahLst/>
                <a:cxnLst>
                  <a:cxn ang="0">
                    <a:pos x="wd2" y="hd2"/>
                  </a:cxn>
                  <a:cxn ang="5400000">
                    <a:pos x="wd2" y="hd2"/>
                  </a:cxn>
                  <a:cxn ang="10800000">
                    <a:pos x="wd2" y="hd2"/>
                  </a:cxn>
                  <a:cxn ang="16200000">
                    <a:pos x="wd2" y="hd2"/>
                  </a:cxn>
                </a:cxnLst>
                <a:rect l="0" t="0" r="r" b="b"/>
                <a:pathLst>
                  <a:path w="21600" h="21600" extrusionOk="0">
                    <a:moveTo>
                      <a:pt x="10588" y="19344"/>
                    </a:moveTo>
                    <a:cubicBezTo>
                      <a:pt x="16518" y="19344"/>
                      <a:pt x="21600" y="19566"/>
                      <a:pt x="21600" y="19848"/>
                    </a:cubicBezTo>
                    <a:lnTo>
                      <a:pt x="21600" y="21076"/>
                    </a:lnTo>
                    <a:cubicBezTo>
                      <a:pt x="21600" y="21358"/>
                      <a:pt x="16518" y="21600"/>
                      <a:pt x="10588" y="21600"/>
                    </a:cubicBezTo>
                    <a:cubicBezTo>
                      <a:pt x="4659" y="21600"/>
                      <a:pt x="0" y="21358"/>
                      <a:pt x="0" y="21076"/>
                    </a:cubicBezTo>
                    <a:lnTo>
                      <a:pt x="0" y="19848"/>
                    </a:lnTo>
                    <a:cubicBezTo>
                      <a:pt x="0" y="19566"/>
                      <a:pt x="4659" y="19344"/>
                      <a:pt x="10588" y="19344"/>
                    </a:cubicBezTo>
                    <a:close/>
                    <a:moveTo>
                      <a:pt x="10588" y="14158"/>
                    </a:moveTo>
                    <a:cubicBezTo>
                      <a:pt x="16518" y="14158"/>
                      <a:pt x="21600" y="14377"/>
                      <a:pt x="21600" y="14654"/>
                    </a:cubicBezTo>
                    <a:lnTo>
                      <a:pt x="21600" y="17233"/>
                    </a:lnTo>
                    <a:cubicBezTo>
                      <a:pt x="21600" y="17511"/>
                      <a:pt x="16518" y="17749"/>
                      <a:pt x="10588" y="17749"/>
                    </a:cubicBezTo>
                    <a:cubicBezTo>
                      <a:pt x="4659" y="17749"/>
                      <a:pt x="0" y="17511"/>
                      <a:pt x="0" y="17233"/>
                    </a:cubicBezTo>
                    <a:lnTo>
                      <a:pt x="0" y="14654"/>
                    </a:lnTo>
                    <a:cubicBezTo>
                      <a:pt x="0" y="14377"/>
                      <a:pt x="4659" y="14158"/>
                      <a:pt x="10588" y="14158"/>
                    </a:cubicBezTo>
                    <a:close/>
                    <a:moveTo>
                      <a:pt x="10588" y="8941"/>
                    </a:moveTo>
                    <a:cubicBezTo>
                      <a:pt x="16518" y="8941"/>
                      <a:pt x="21600" y="9179"/>
                      <a:pt x="21600" y="9457"/>
                    </a:cubicBezTo>
                    <a:lnTo>
                      <a:pt x="21600" y="12056"/>
                    </a:lnTo>
                    <a:cubicBezTo>
                      <a:pt x="21600" y="12333"/>
                      <a:pt x="16518" y="12552"/>
                      <a:pt x="10588" y="12552"/>
                    </a:cubicBezTo>
                    <a:cubicBezTo>
                      <a:pt x="4659" y="12552"/>
                      <a:pt x="0" y="12333"/>
                      <a:pt x="0" y="12056"/>
                    </a:cubicBezTo>
                    <a:lnTo>
                      <a:pt x="0" y="9457"/>
                    </a:lnTo>
                    <a:cubicBezTo>
                      <a:pt x="0" y="9179"/>
                      <a:pt x="4659" y="8941"/>
                      <a:pt x="10588" y="8941"/>
                    </a:cubicBezTo>
                    <a:close/>
                    <a:moveTo>
                      <a:pt x="10588" y="3764"/>
                    </a:moveTo>
                    <a:cubicBezTo>
                      <a:pt x="16518" y="3764"/>
                      <a:pt x="21600" y="3982"/>
                      <a:pt x="21600" y="4260"/>
                    </a:cubicBezTo>
                    <a:lnTo>
                      <a:pt x="21600" y="6858"/>
                    </a:lnTo>
                    <a:cubicBezTo>
                      <a:pt x="21600" y="7136"/>
                      <a:pt x="16518" y="7374"/>
                      <a:pt x="10588" y="7374"/>
                    </a:cubicBezTo>
                    <a:cubicBezTo>
                      <a:pt x="4659" y="7374"/>
                      <a:pt x="0" y="7136"/>
                      <a:pt x="0" y="6858"/>
                    </a:cubicBezTo>
                    <a:lnTo>
                      <a:pt x="0" y="4260"/>
                    </a:lnTo>
                    <a:cubicBezTo>
                      <a:pt x="0" y="3982"/>
                      <a:pt x="4659" y="3764"/>
                      <a:pt x="10588" y="3764"/>
                    </a:cubicBezTo>
                    <a:close/>
                    <a:moveTo>
                      <a:pt x="10588" y="0"/>
                    </a:moveTo>
                    <a:cubicBezTo>
                      <a:pt x="16518" y="0"/>
                      <a:pt x="21600" y="215"/>
                      <a:pt x="21600" y="488"/>
                    </a:cubicBezTo>
                    <a:lnTo>
                      <a:pt x="21600" y="1680"/>
                    </a:lnTo>
                    <a:cubicBezTo>
                      <a:pt x="21600" y="1954"/>
                      <a:pt x="16518" y="2169"/>
                      <a:pt x="10588" y="2169"/>
                    </a:cubicBezTo>
                    <a:cubicBezTo>
                      <a:pt x="4659" y="2169"/>
                      <a:pt x="0" y="1954"/>
                      <a:pt x="0" y="1680"/>
                    </a:cubicBezTo>
                    <a:lnTo>
                      <a:pt x="0" y="488"/>
                    </a:lnTo>
                    <a:cubicBezTo>
                      <a:pt x="0" y="215"/>
                      <a:pt x="4659" y="0"/>
                      <a:pt x="10588" y="0"/>
                    </a:cubicBezTo>
                    <a:close/>
                  </a:path>
                </a:pathLst>
              </a:custGeom>
              <a:solidFill>
                <a:srgbClr val="FCB02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41" name="คือ ศิลปะในการทำงานให้บรรลุเป้าหมายร่วม…"/>
              <p:cNvSpPr txBox="1"/>
              <p:nvPr/>
            </p:nvSpPr>
            <p:spPr>
              <a:xfrm>
                <a:off x="498365" y="3616749"/>
                <a:ext cx="3737079" cy="190567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lgn="ctr">
                  <a:lnSpc>
                    <a:spcPct val="80000"/>
                  </a:lnSpc>
                  <a:defRPr sz="3900">
                    <a:solidFill>
                      <a:srgbClr val="53585F"/>
                    </a:solidFill>
                  </a:defRPr>
                </a:pPr>
                <a:r>
                  <a:t>คือ ศิลปะในการทำงานให้บรรลุเป้าหมายร่วม</a:t>
                </a:r>
              </a:p>
              <a:p>
                <a:pPr algn="ctr">
                  <a:lnSpc>
                    <a:spcPct val="80000"/>
                  </a:lnSpc>
                  <a:defRPr sz="3900">
                    <a:solidFill>
                      <a:srgbClr val="53585F"/>
                    </a:solidFill>
                  </a:defRPr>
                </a:pPr>
                <a:r>
                  <a:t>กับผู้อื่น</a:t>
                </a:r>
              </a:p>
            </p:txBody>
          </p:sp>
          <p:sp>
            <p:nvSpPr>
              <p:cNvPr id="742" name="Peter F. Drucker"/>
              <p:cNvSpPr txBox="1"/>
              <p:nvPr/>
            </p:nvSpPr>
            <p:spPr>
              <a:xfrm>
                <a:off x="509667" y="0"/>
                <a:ext cx="4121965" cy="82990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noAutofit/>
              </a:bodyPr>
              <a:lstStyle>
                <a:lvl1pPr defTabSz="1828433">
                  <a:lnSpc>
                    <a:spcPts val="4300"/>
                  </a:lnSpc>
                  <a:defRPr sz="5400" b="1" spc="-45">
                    <a:solidFill>
                      <a:srgbClr val="FFFFFF"/>
                    </a:solidFill>
                  </a:defRPr>
                </a:lvl1pPr>
              </a:lstStyle>
              <a:p>
                <a:r>
                  <a:t>Peter F. Drucker</a:t>
                </a:r>
              </a:p>
            </p:txBody>
          </p:sp>
          <p:sp>
            <p:nvSpPr>
              <p:cNvPr id="743" name="การบริหาร"/>
              <p:cNvSpPr txBox="1"/>
              <p:nvPr/>
            </p:nvSpPr>
            <p:spPr>
              <a:xfrm>
                <a:off x="1408137" y="2309630"/>
                <a:ext cx="2325024" cy="88816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l">
                  <a:lnSpc>
                    <a:spcPct val="80000"/>
                  </a:lnSpc>
                  <a:defRPr sz="5200" b="1">
                    <a:solidFill>
                      <a:srgbClr val="53585F"/>
                    </a:solidFill>
                  </a:defRPr>
                </a:lvl1pPr>
              </a:lstStyle>
              <a:p>
                <a:pPr>
                  <a:defRPr b="0"/>
                </a:pPr>
                <a:r>
                  <a:rPr b="1"/>
                  <a:t>การบริหาร</a:t>
                </a:r>
              </a:p>
            </p:txBody>
          </p:sp>
        </p:grpSp>
      </p:grpSp>
      <p:grpSp>
        <p:nvGrpSpPr>
          <p:cNvPr id="751" name="Group"/>
          <p:cNvGrpSpPr/>
          <p:nvPr/>
        </p:nvGrpSpPr>
        <p:grpSpPr>
          <a:xfrm>
            <a:off x="8555310" y="5141959"/>
            <a:ext cx="4727619" cy="6330056"/>
            <a:chOff x="0" y="42817"/>
            <a:chExt cx="4727617" cy="6330055"/>
          </a:xfrm>
        </p:grpSpPr>
        <p:sp>
          <p:nvSpPr>
            <p:cNvPr id="746" name="Shape"/>
            <p:cNvSpPr/>
            <p:nvPr/>
          </p:nvSpPr>
          <p:spPr>
            <a:xfrm>
              <a:off x="0" y="42817"/>
              <a:ext cx="4727617" cy="3803362"/>
            </a:xfrm>
            <a:custGeom>
              <a:avLst/>
              <a:gdLst/>
              <a:ahLst/>
              <a:cxnLst>
                <a:cxn ang="0">
                  <a:pos x="wd2" y="hd2"/>
                </a:cxn>
                <a:cxn ang="5400000">
                  <a:pos x="wd2" y="hd2"/>
                </a:cxn>
                <a:cxn ang="10800000">
                  <a:pos x="wd2" y="hd2"/>
                </a:cxn>
                <a:cxn ang="16200000">
                  <a:pos x="wd2" y="hd2"/>
                </a:cxn>
              </a:cxnLst>
              <a:rect l="0" t="0" r="r" b="b"/>
              <a:pathLst>
                <a:path w="21568" h="21600" extrusionOk="0">
                  <a:moveTo>
                    <a:pt x="18048" y="17455"/>
                  </a:moveTo>
                  <a:cubicBezTo>
                    <a:pt x="18144" y="17380"/>
                    <a:pt x="18253" y="17328"/>
                    <a:pt x="18369" y="17313"/>
                  </a:cubicBezTo>
                  <a:lnTo>
                    <a:pt x="18375" y="17313"/>
                  </a:lnTo>
                  <a:cubicBezTo>
                    <a:pt x="18381" y="17313"/>
                    <a:pt x="18401" y="17313"/>
                    <a:pt x="18407" y="17313"/>
                  </a:cubicBezTo>
                  <a:cubicBezTo>
                    <a:pt x="18632" y="17305"/>
                    <a:pt x="18843" y="17433"/>
                    <a:pt x="18959" y="17658"/>
                  </a:cubicBezTo>
                  <a:cubicBezTo>
                    <a:pt x="19228" y="18130"/>
                    <a:pt x="19536" y="18512"/>
                    <a:pt x="19779" y="18677"/>
                  </a:cubicBezTo>
                  <a:cubicBezTo>
                    <a:pt x="19888" y="18752"/>
                    <a:pt x="19991" y="18804"/>
                    <a:pt x="20100" y="18827"/>
                  </a:cubicBezTo>
                  <a:cubicBezTo>
                    <a:pt x="20260" y="18872"/>
                    <a:pt x="20420" y="18864"/>
                    <a:pt x="20574" y="18812"/>
                  </a:cubicBezTo>
                  <a:cubicBezTo>
                    <a:pt x="20869" y="18715"/>
                    <a:pt x="21138" y="18437"/>
                    <a:pt x="21344" y="18025"/>
                  </a:cubicBezTo>
                  <a:cubicBezTo>
                    <a:pt x="21523" y="17658"/>
                    <a:pt x="21600" y="17276"/>
                    <a:pt x="21555" y="16946"/>
                  </a:cubicBezTo>
                  <a:cubicBezTo>
                    <a:pt x="21542" y="16863"/>
                    <a:pt x="21523" y="16781"/>
                    <a:pt x="21497" y="16706"/>
                  </a:cubicBezTo>
                  <a:lnTo>
                    <a:pt x="21491" y="16698"/>
                  </a:lnTo>
                  <a:cubicBezTo>
                    <a:pt x="21491" y="16683"/>
                    <a:pt x="21485" y="16676"/>
                    <a:pt x="21485" y="16668"/>
                  </a:cubicBezTo>
                  <a:lnTo>
                    <a:pt x="21472" y="16653"/>
                  </a:lnTo>
                  <a:cubicBezTo>
                    <a:pt x="21472" y="16646"/>
                    <a:pt x="21472" y="16638"/>
                    <a:pt x="21465" y="16631"/>
                  </a:cubicBezTo>
                  <a:lnTo>
                    <a:pt x="21465" y="16623"/>
                  </a:lnTo>
                  <a:lnTo>
                    <a:pt x="21459" y="16616"/>
                  </a:lnTo>
                  <a:cubicBezTo>
                    <a:pt x="21459" y="16601"/>
                    <a:pt x="21446" y="16586"/>
                    <a:pt x="21446" y="16571"/>
                  </a:cubicBezTo>
                  <a:cubicBezTo>
                    <a:pt x="21363" y="16406"/>
                    <a:pt x="21241" y="16271"/>
                    <a:pt x="21093" y="16159"/>
                  </a:cubicBezTo>
                  <a:cubicBezTo>
                    <a:pt x="21081" y="16151"/>
                    <a:pt x="21061" y="16136"/>
                    <a:pt x="21042" y="16121"/>
                  </a:cubicBezTo>
                  <a:cubicBezTo>
                    <a:pt x="20920" y="16039"/>
                    <a:pt x="20760" y="15971"/>
                    <a:pt x="20568" y="15911"/>
                  </a:cubicBezTo>
                  <a:cubicBezTo>
                    <a:pt x="20363" y="15851"/>
                    <a:pt x="20125" y="15822"/>
                    <a:pt x="19882" y="15799"/>
                  </a:cubicBezTo>
                  <a:cubicBezTo>
                    <a:pt x="19651" y="15784"/>
                    <a:pt x="19452" y="15642"/>
                    <a:pt x="19343" y="15409"/>
                  </a:cubicBezTo>
                  <a:cubicBezTo>
                    <a:pt x="19337" y="15394"/>
                    <a:pt x="19330" y="15379"/>
                    <a:pt x="19324" y="15372"/>
                  </a:cubicBezTo>
                  <a:lnTo>
                    <a:pt x="19324" y="15364"/>
                  </a:lnTo>
                  <a:cubicBezTo>
                    <a:pt x="19266" y="15214"/>
                    <a:pt x="19247" y="15057"/>
                    <a:pt x="19273" y="14907"/>
                  </a:cubicBezTo>
                  <a:cubicBezTo>
                    <a:pt x="19273" y="14892"/>
                    <a:pt x="19279" y="14877"/>
                    <a:pt x="19285" y="14870"/>
                  </a:cubicBezTo>
                  <a:lnTo>
                    <a:pt x="21311" y="10763"/>
                  </a:lnTo>
                  <a:lnTo>
                    <a:pt x="15996" y="0"/>
                  </a:lnTo>
                  <a:lnTo>
                    <a:pt x="5328" y="0"/>
                  </a:lnTo>
                  <a:lnTo>
                    <a:pt x="0" y="10770"/>
                  </a:lnTo>
                  <a:lnTo>
                    <a:pt x="2013" y="14840"/>
                  </a:lnTo>
                  <a:cubicBezTo>
                    <a:pt x="2084" y="14892"/>
                    <a:pt x="2161" y="14922"/>
                    <a:pt x="2238" y="14922"/>
                  </a:cubicBezTo>
                  <a:cubicBezTo>
                    <a:pt x="2404" y="14937"/>
                    <a:pt x="2545" y="14840"/>
                    <a:pt x="2641" y="14682"/>
                  </a:cubicBezTo>
                  <a:cubicBezTo>
                    <a:pt x="2924" y="14195"/>
                    <a:pt x="3263" y="13790"/>
                    <a:pt x="3546" y="13596"/>
                  </a:cubicBezTo>
                  <a:cubicBezTo>
                    <a:pt x="3571" y="13581"/>
                    <a:pt x="3590" y="13566"/>
                    <a:pt x="3610" y="13558"/>
                  </a:cubicBezTo>
                  <a:cubicBezTo>
                    <a:pt x="3796" y="13446"/>
                    <a:pt x="3988" y="13386"/>
                    <a:pt x="4187" y="13386"/>
                  </a:cubicBezTo>
                  <a:cubicBezTo>
                    <a:pt x="4206" y="13386"/>
                    <a:pt x="4225" y="13386"/>
                    <a:pt x="4232" y="13386"/>
                  </a:cubicBezTo>
                  <a:lnTo>
                    <a:pt x="4264" y="13386"/>
                  </a:lnTo>
                  <a:cubicBezTo>
                    <a:pt x="4270" y="13393"/>
                    <a:pt x="4276" y="13393"/>
                    <a:pt x="4283" y="13393"/>
                  </a:cubicBezTo>
                  <a:lnTo>
                    <a:pt x="4296" y="13393"/>
                  </a:lnTo>
                  <a:cubicBezTo>
                    <a:pt x="4308" y="13393"/>
                    <a:pt x="4321" y="13401"/>
                    <a:pt x="4334" y="13401"/>
                  </a:cubicBezTo>
                  <a:lnTo>
                    <a:pt x="4347" y="13401"/>
                  </a:lnTo>
                  <a:cubicBezTo>
                    <a:pt x="4430" y="13416"/>
                    <a:pt x="4514" y="13438"/>
                    <a:pt x="4597" y="13476"/>
                  </a:cubicBezTo>
                  <a:cubicBezTo>
                    <a:pt x="4905" y="13618"/>
                    <a:pt x="5200" y="13925"/>
                    <a:pt x="5405" y="14345"/>
                  </a:cubicBezTo>
                  <a:cubicBezTo>
                    <a:pt x="5636" y="14817"/>
                    <a:pt x="5706" y="15289"/>
                    <a:pt x="5623" y="15702"/>
                  </a:cubicBezTo>
                  <a:cubicBezTo>
                    <a:pt x="5572" y="15926"/>
                    <a:pt x="5482" y="16129"/>
                    <a:pt x="5347" y="16294"/>
                  </a:cubicBezTo>
                  <a:cubicBezTo>
                    <a:pt x="5257" y="16406"/>
                    <a:pt x="5148" y="16511"/>
                    <a:pt x="5020" y="16593"/>
                  </a:cubicBezTo>
                  <a:cubicBezTo>
                    <a:pt x="4879" y="16698"/>
                    <a:pt x="4680" y="16781"/>
                    <a:pt x="4443" y="16833"/>
                  </a:cubicBezTo>
                  <a:cubicBezTo>
                    <a:pt x="4232" y="16893"/>
                    <a:pt x="3994" y="16938"/>
                    <a:pt x="3751" y="16961"/>
                  </a:cubicBezTo>
                  <a:cubicBezTo>
                    <a:pt x="3597" y="16976"/>
                    <a:pt x="3456" y="17081"/>
                    <a:pt x="3385" y="17238"/>
                  </a:cubicBezTo>
                  <a:cubicBezTo>
                    <a:pt x="3347" y="17320"/>
                    <a:pt x="3328" y="17410"/>
                    <a:pt x="3334" y="17508"/>
                  </a:cubicBezTo>
                  <a:lnTo>
                    <a:pt x="5354" y="21593"/>
                  </a:lnTo>
                  <a:lnTo>
                    <a:pt x="15964" y="21600"/>
                  </a:lnTo>
                  <a:lnTo>
                    <a:pt x="17946" y="17575"/>
                  </a:lnTo>
                  <a:cubicBezTo>
                    <a:pt x="17952" y="17568"/>
                    <a:pt x="17958" y="17560"/>
                    <a:pt x="17965" y="17553"/>
                  </a:cubicBezTo>
                  <a:cubicBezTo>
                    <a:pt x="17978" y="17530"/>
                    <a:pt x="17997" y="17523"/>
                    <a:pt x="18016" y="17508"/>
                  </a:cubicBezTo>
                  <a:lnTo>
                    <a:pt x="18022" y="17493"/>
                  </a:lnTo>
                  <a:cubicBezTo>
                    <a:pt x="18029" y="17478"/>
                    <a:pt x="18042" y="17463"/>
                    <a:pt x="18048" y="17455"/>
                  </a:cubicBezTo>
                </a:path>
              </a:pathLst>
            </a:custGeom>
            <a:solidFill>
              <a:srgbClr val="FDDE4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47" name="Shape"/>
            <p:cNvSpPr/>
            <p:nvPr/>
          </p:nvSpPr>
          <p:spPr>
            <a:xfrm>
              <a:off x="2330862" y="3777687"/>
              <a:ext cx="72959" cy="1441427"/>
            </a:xfrm>
            <a:custGeom>
              <a:avLst/>
              <a:gdLst/>
              <a:ahLst/>
              <a:cxnLst>
                <a:cxn ang="0">
                  <a:pos x="wd2" y="hd2"/>
                </a:cxn>
                <a:cxn ang="5400000">
                  <a:pos x="wd2" y="hd2"/>
                </a:cxn>
                <a:cxn ang="10800000">
                  <a:pos x="wd2" y="hd2"/>
                </a:cxn>
                <a:cxn ang="16200000">
                  <a:pos x="wd2" y="hd2"/>
                </a:cxn>
              </a:cxnLst>
              <a:rect l="0" t="0" r="r" b="b"/>
              <a:pathLst>
                <a:path w="21600" h="21600" extrusionOk="0">
                  <a:moveTo>
                    <a:pt x="11012" y="19353"/>
                  </a:moveTo>
                  <a:cubicBezTo>
                    <a:pt x="16941" y="19353"/>
                    <a:pt x="21600" y="19592"/>
                    <a:pt x="21600" y="19870"/>
                  </a:cubicBezTo>
                  <a:lnTo>
                    <a:pt x="21600" y="21083"/>
                  </a:lnTo>
                  <a:cubicBezTo>
                    <a:pt x="21600" y="21381"/>
                    <a:pt x="16941" y="21600"/>
                    <a:pt x="11012" y="21600"/>
                  </a:cubicBezTo>
                  <a:cubicBezTo>
                    <a:pt x="5082" y="21600"/>
                    <a:pt x="0" y="21381"/>
                    <a:pt x="0" y="21083"/>
                  </a:cubicBezTo>
                  <a:lnTo>
                    <a:pt x="0" y="19870"/>
                  </a:lnTo>
                  <a:cubicBezTo>
                    <a:pt x="0" y="19592"/>
                    <a:pt x="5082" y="19353"/>
                    <a:pt x="11012" y="19353"/>
                  </a:cubicBezTo>
                  <a:close/>
                  <a:moveTo>
                    <a:pt x="11012" y="14188"/>
                  </a:moveTo>
                  <a:cubicBezTo>
                    <a:pt x="16941" y="14188"/>
                    <a:pt x="21600" y="14406"/>
                    <a:pt x="21600" y="14682"/>
                  </a:cubicBezTo>
                  <a:lnTo>
                    <a:pt x="21600" y="17270"/>
                  </a:lnTo>
                  <a:cubicBezTo>
                    <a:pt x="21600" y="17547"/>
                    <a:pt x="16941" y="17764"/>
                    <a:pt x="11012" y="17764"/>
                  </a:cubicBezTo>
                  <a:cubicBezTo>
                    <a:pt x="5082" y="17764"/>
                    <a:pt x="0" y="17547"/>
                    <a:pt x="0" y="17270"/>
                  </a:cubicBezTo>
                  <a:lnTo>
                    <a:pt x="0" y="14682"/>
                  </a:lnTo>
                  <a:cubicBezTo>
                    <a:pt x="0" y="14406"/>
                    <a:pt x="5082" y="14188"/>
                    <a:pt x="11012" y="14188"/>
                  </a:cubicBezTo>
                  <a:close/>
                  <a:moveTo>
                    <a:pt x="11012" y="8992"/>
                  </a:moveTo>
                  <a:cubicBezTo>
                    <a:pt x="16941" y="8992"/>
                    <a:pt x="21600" y="9229"/>
                    <a:pt x="21600" y="9506"/>
                  </a:cubicBezTo>
                  <a:lnTo>
                    <a:pt x="21600" y="12094"/>
                  </a:lnTo>
                  <a:cubicBezTo>
                    <a:pt x="21600" y="12371"/>
                    <a:pt x="16941" y="12608"/>
                    <a:pt x="11012" y="12608"/>
                  </a:cubicBezTo>
                  <a:cubicBezTo>
                    <a:pt x="5082" y="12608"/>
                    <a:pt x="0" y="12371"/>
                    <a:pt x="0" y="12094"/>
                  </a:cubicBezTo>
                  <a:lnTo>
                    <a:pt x="0" y="9506"/>
                  </a:lnTo>
                  <a:cubicBezTo>
                    <a:pt x="0" y="9229"/>
                    <a:pt x="5082" y="8992"/>
                    <a:pt x="11012" y="8992"/>
                  </a:cubicBezTo>
                  <a:close/>
                  <a:moveTo>
                    <a:pt x="11012" y="3836"/>
                  </a:moveTo>
                  <a:cubicBezTo>
                    <a:pt x="16941" y="3836"/>
                    <a:pt x="21600" y="4053"/>
                    <a:pt x="21600" y="4330"/>
                  </a:cubicBezTo>
                  <a:lnTo>
                    <a:pt x="21600" y="6918"/>
                  </a:lnTo>
                  <a:cubicBezTo>
                    <a:pt x="21600" y="7194"/>
                    <a:pt x="16941" y="7412"/>
                    <a:pt x="11012" y="7412"/>
                  </a:cubicBezTo>
                  <a:cubicBezTo>
                    <a:pt x="5082" y="7412"/>
                    <a:pt x="0" y="7194"/>
                    <a:pt x="0" y="6918"/>
                  </a:cubicBezTo>
                  <a:lnTo>
                    <a:pt x="0" y="4330"/>
                  </a:lnTo>
                  <a:cubicBezTo>
                    <a:pt x="0" y="4053"/>
                    <a:pt x="5082" y="3836"/>
                    <a:pt x="11012" y="3836"/>
                  </a:cubicBezTo>
                  <a:close/>
                  <a:moveTo>
                    <a:pt x="11012" y="0"/>
                  </a:moveTo>
                  <a:cubicBezTo>
                    <a:pt x="16941" y="0"/>
                    <a:pt x="21600" y="241"/>
                    <a:pt x="21600" y="522"/>
                  </a:cubicBezTo>
                  <a:lnTo>
                    <a:pt x="21600" y="1745"/>
                  </a:lnTo>
                  <a:cubicBezTo>
                    <a:pt x="21600" y="2026"/>
                    <a:pt x="16941" y="2247"/>
                    <a:pt x="11012" y="2247"/>
                  </a:cubicBezTo>
                  <a:cubicBezTo>
                    <a:pt x="5082" y="2247"/>
                    <a:pt x="0" y="2026"/>
                    <a:pt x="0" y="1745"/>
                  </a:cubicBezTo>
                  <a:lnTo>
                    <a:pt x="0" y="522"/>
                  </a:lnTo>
                  <a:cubicBezTo>
                    <a:pt x="0" y="241"/>
                    <a:pt x="5082" y="0"/>
                    <a:pt x="11012" y="0"/>
                  </a:cubicBezTo>
                  <a:close/>
                </a:path>
              </a:pathLst>
            </a:custGeom>
            <a:solidFill>
              <a:srgbClr val="FDDE4B"/>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48" name="Carlisle"/>
            <p:cNvSpPr txBox="1"/>
            <p:nvPr/>
          </p:nvSpPr>
          <p:spPr>
            <a:xfrm>
              <a:off x="1383254" y="5542968"/>
              <a:ext cx="1961110" cy="82990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noAutofit/>
            </a:bodyPr>
            <a:lstStyle>
              <a:lvl1pPr defTabSz="1828433">
                <a:lnSpc>
                  <a:spcPts val="4300"/>
                </a:lnSpc>
                <a:defRPr sz="6200" b="1" spc="-51">
                  <a:solidFill>
                    <a:srgbClr val="FFFFFF"/>
                  </a:solidFill>
                </a:defRPr>
              </a:lvl1pPr>
            </a:lstStyle>
            <a:p>
              <a:r>
                <a:t>Carlisle</a:t>
              </a:r>
            </a:p>
          </p:txBody>
        </p:sp>
        <p:sp>
          <p:nvSpPr>
            <p:cNvPr id="749" name="หมายถึงกระบวนการที่รวม    ส่วนประกอบต่าง ๆ ของกลุ่มเข้าด้วย กันและจัดให้ส่วนประกอบเหล่นั้นร่วมกัน      ดำเนินงานเพื่อก่อให้เกิดประโยษชน์               และบรรลุผลสำเร็จตาม               วัตถุประสงค์ ขององค์การ           อย่างมีประสิทธิภาพและ              "/>
            <p:cNvSpPr txBox="1"/>
            <p:nvPr/>
          </p:nvSpPr>
          <p:spPr>
            <a:xfrm>
              <a:off x="272544" y="758924"/>
              <a:ext cx="4217106" cy="350620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lgn="l">
                <a:lnSpc>
                  <a:spcPct val="80000"/>
                </a:lnSpc>
                <a:defRPr sz="3000">
                  <a:solidFill>
                    <a:srgbClr val="53585F"/>
                  </a:solidFill>
                </a:defRPr>
              </a:pPr>
              <a:r>
                <a:rPr dirty="0"/>
                <a:t>       </a:t>
              </a:r>
              <a:r>
                <a:rPr sz="2900" dirty="0"/>
                <a:t> </a:t>
              </a:r>
              <a:r>
                <a:rPr sz="2900" dirty="0" err="1"/>
                <a:t>หมายถึงกระบวนการที่รวม</a:t>
              </a:r>
              <a:br>
                <a:rPr sz="2900" dirty="0"/>
              </a:br>
              <a:r>
                <a:rPr sz="2900" dirty="0"/>
                <a:t>   </a:t>
              </a:r>
              <a:r>
                <a:rPr sz="2900" dirty="0" err="1"/>
                <a:t>ส่วนประกอบต่าง</a:t>
              </a:r>
              <a:r>
                <a:rPr sz="2900" dirty="0"/>
                <a:t> </a:t>
              </a:r>
              <a:r>
                <a:rPr sz="2900" dirty="0" err="1"/>
                <a:t>ๆ</a:t>
              </a:r>
              <a:r>
                <a:rPr sz="2900" dirty="0"/>
                <a:t> </a:t>
              </a:r>
              <a:r>
                <a:rPr sz="2900" dirty="0" err="1"/>
                <a:t>ของกลุ่มเข้าด้วย</a:t>
              </a:r>
              <a:br>
                <a:rPr sz="2900" dirty="0"/>
              </a:br>
              <a:r>
                <a:rPr sz="2900" dirty="0" err="1"/>
                <a:t>กันและจัดให้ส่วนประกอบเหล่นั้นร่วมกัน</a:t>
              </a:r>
              <a:r>
                <a:rPr sz="2900" dirty="0"/>
                <a:t>  </a:t>
              </a:r>
              <a:br>
                <a:rPr sz="2900" dirty="0"/>
              </a:br>
              <a:r>
                <a:rPr sz="2900" dirty="0"/>
                <a:t>   </a:t>
              </a:r>
              <a:r>
                <a:rPr sz="2900" dirty="0" err="1"/>
                <a:t>ดำเนินงานเพื่อก่อให้เกิดประโยษชน์</a:t>
              </a:r>
              <a:r>
                <a:rPr sz="2900" dirty="0"/>
                <a:t> </a:t>
              </a:r>
              <a:br>
                <a:rPr sz="2900" dirty="0"/>
              </a:br>
              <a:r>
                <a:rPr sz="2900" dirty="0"/>
                <a:t>             </a:t>
              </a:r>
              <a:r>
                <a:rPr sz="2900" dirty="0" err="1"/>
                <a:t>และบรรลุผลสำเร็จตาม</a:t>
              </a:r>
              <a:br>
                <a:rPr sz="2900" dirty="0"/>
              </a:br>
              <a:r>
                <a:rPr sz="2900" dirty="0"/>
                <a:t>              </a:t>
              </a:r>
              <a:r>
                <a:rPr sz="2900" dirty="0" err="1"/>
                <a:t>วัตถุประสงค์</a:t>
              </a:r>
              <a:r>
                <a:rPr sz="2900" dirty="0"/>
                <a:t> </a:t>
              </a:r>
              <a:r>
                <a:rPr sz="2900" dirty="0" err="1"/>
                <a:t>ขององค์การ</a:t>
              </a:r>
              <a:br>
                <a:rPr sz="2900" dirty="0"/>
              </a:br>
              <a:r>
                <a:rPr sz="2900" dirty="0"/>
                <a:t>          </a:t>
              </a:r>
              <a:r>
                <a:rPr sz="2900" dirty="0" err="1"/>
                <a:t>อย่างมีประสิทธิภาพและ</a:t>
              </a:r>
              <a:br>
                <a:rPr sz="2900" dirty="0"/>
              </a:br>
              <a:r>
                <a:rPr sz="2900" dirty="0"/>
                <a:t>                 </a:t>
              </a:r>
              <a:r>
                <a:rPr sz="2900" dirty="0" err="1"/>
                <a:t>มีป</a:t>
              </a:r>
              <a:r>
                <a:rPr dirty="0" err="1"/>
                <a:t>ระสิทธิผล</a:t>
              </a:r>
              <a:endParaRPr dirty="0"/>
            </a:p>
          </p:txBody>
        </p:sp>
        <p:sp>
          <p:nvSpPr>
            <p:cNvPr id="750" name="การบริหาร"/>
            <p:cNvSpPr txBox="1"/>
            <p:nvPr/>
          </p:nvSpPr>
          <p:spPr>
            <a:xfrm>
              <a:off x="1426829" y="203644"/>
              <a:ext cx="1917535" cy="8460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l">
                <a:lnSpc>
                  <a:spcPct val="80000"/>
                </a:lnSpc>
                <a:defRPr sz="4300" b="1">
                  <a:solidFill>
                    <a:srgbClr val="53585F"/>
                  </a:solidFill>
                </a:defRPr>
              </a:lvl1pPr>
            </a:lstStyle>
            <a:p>
              <a:pPr>
                <a:defRPr b="0"/>
              </a:pPr>
              <a:r>
                <a:rPr b="1" dirty="0" err="1"/>
                <a:t>การบริหาร</a:t>
              </a:r>
              <a:endParaRPr b="1" dirty="0"/>
            </a:p>
          </p:txBody>
        </p:sp>
      </p:grpSp>
      <p:grpSp>
        <p:nvGrpSpPr>
          <p:cNvPr id="757" name="Group"/>
          <p:cNvGrpSpPr/>
          <p:nvPr/>
        </p:nvGrpSpPr>
        <p:grpSpPr>
          <a:xfrm>
            <a:off x="12094996" y="5005508"/>
            <a:ext cx="4727614" cy="5996723"/>
            <a:chOff x="0" y="0"/>
            <a:chExt cx="4727612" cy="5996722"/>
          </a:xfrm>
        </p:grpSpPr>
        <p:sp>
          <p:nvSpPr>
            <p:cNvPr id="752" name="Shape"/>
            <p:cNvSpPr/>
            <p:nvPr/>
          </p:nvSpPr>
          <p:spPr>
            <a:xfrm>
              <a:off x="0" y="2062060"/>
              <a:ext cx="4727612" cy="3803362"/>
            </a:xfrm>
            <a:custGeom>
              <a:avLst/>
              <a:gdLst/>
              <a:ahLst/>
              <a:cxnLst>
                <a:cxn ang="0">
                  <a:pos x="wd2" y="hd2"/>
                </a:cxn>
                <a:cxn ang="5400000">
                  <a:pos x="wd2" y="hd2"/>
                </a:cxn>
                <a:cxn ang="10800000">
                  <a:pos x="wd2" y="hd2"/>
                </a:cxn>
                <a:cxn ang="16200000">
                  <a:pos x="wd2" y="hd2"/>
                </a:cxn>
              </a:cxnLst>
              <a:rect l="0" t="0" r="r" b="b"/>
              <a:pathLst>
                <a:path w="21568" h="21600" extrusionOk="0">
                  <a:moveTo>
                    <a:pt x="3336" y="4097"/>
                  </a:moveTo>
                  <a:cubicBezTo>
                    <a:pt x="3329" y="4187"/>
                    <a:pt x="3349" y="4277"/>
                    <a:pt x="3381" y="4359"/>
                  </a:cubicBezTo>
                  <a:cubicBezTo>
                    <a:pt x="3458" y="4524"/>
                    <a:pt x="3593" y="4629"/>
                    <a:pt x="3753" y="4644"/>
                  </a:cubicBezTo>
                  <a:cubicBezTo>
                    <a:pt x="4010" y="4659"/>
                    <a:pt x="4260" y="4711"/>
                    <a:pt x="4478" y="4771"/>
                  </a:cubicBezTo>
                  <a:cubicBezTo>
                    <a:pt x="4696" y="4831"/>
                    <a:pt x="4882" y="4913"/>
                    <a:pt x="5023" y="5003"/>
                  </a:cubicBezTo>
                  <a:cubicBezTo>
                    <a:pt x="5145" y="5093"/>
                    <a:pt x="5254" y="5190"/>
                    <a:pt x="5344" y="5303"/>
                  </a:cubicBezTo>
                  <a:cubicBezTo>
                    <a:pt x="5479" y="5475"/>
                    <a:pt x="5568" y="5670"/>
                    <a:pt x="5620" y="5894"/>
                  </a:cubicBezTo>
                  <a:cubicBezTo>
                    <a:pt x="5710" y="6314"/>
                    <a:pt x="5633" y="6786"/>
                    <a:pt x="5402" y="7250"/>
                  </a:cubicBezTo>
                  <a:cubicBezTo>
                    <a:pt x="5190" y="7669"/>
                    <a:pt x="4908" y="7984"/>
                    <a:pt x="4593" y="8119"/>
                  </a:cubicBezTo>
                  <a:cubicBezTo>
                    <a:pt x="4510" y="8156"/>
                    <a:pt x="4426" y="8186"/>
                    <a:pt x="4343" y="8194"/>
                  </a:cubicBezTo>
                  <a:lnTo>
                    <a:pt x="4324" y="8201"/>
                  </a:lnTo>
                  <a:cubicBezTo>
                    <a:pt x="4317" y="8201"/>
                    <a:pt x="4305" y="8201"/>
                    <a:pt x="4292" y="8201"/>
                  </a:cubicBezTo>
                  <a:lnTo>
                    <a:pt x="4285" y="8201"/>
                  </a:lnTo>
                  <a:cubicBezTo>
                    <a:pt x="4273" y="8201"/>
                    <a:pt x="4266" y="8201"/>
                    <a:pt x="4253" y="8201"/>
                  </a:cubicBezTo>
                  <a:lnTo>
                    <a:pt x="4234" y="8209"/>
                  </a:lnTo>
                  <a:cubicBezTo>
                    <a:pt x="4221" y="8209"/>
                    <a:pt x="4202" y="8209"/>
                    <a:pt x="4189" y="8209"/>
                  </a:cubicBezTo>
                  <a:cubicBezTo>
                    <a:pt x="3990" y="8209"/>
                    <a:pt x="3798" y="8156"/>
                    <a:pt x="3605" y="8036"/>
                  </a:cubicBezTo>
                  <a:cubicBezTo>
                    <a:pt x="3586" y="8029"/>
                    <a:pt x="3567" y="8021"/>
                    <a:pt x="3548" y="7999"/>
                  </a:cubicBezTo>
                  <a:cubicBezTo>
                    <a:pt x="3265" y="7812"/>
                    <a:pt x="2919" y="7407"/>
                    <a:pt x="2637" y="6905"/>
                  </a:cubicBezTo>
                  <a:cubicBezTo>
                    <a:pt x="2547" y="6756"/>
                    <a:pt x="2393" y="6666"/>
                    <a:pt x="2232" y="6673"/>
                  </a:cubicBezTo>
                  <a:cubicBezTo>
                    <a:pt x="2156" y="6673"/>
                    <a:pt x="2085" y="6703"/>
                    <a:pt x="2021" y="6748"/>
                  </a:cubicBezTo>
                  <a:lnTo>
                    <a:pt x="0" y="10830"/>
                  </a:lnTo>
                  <a:lnTo>
                    <a:pt x="5325" y="21600"/>
                  </a:lnTo>
                  <a:lnTo>
                    <a:pt x="15993" y="21593"/>
                  </a:lnTo>
                  <a:lnTo>
                    <a:pt x="21305" y="10845"/>
                  </a:lnTo>
                  <a:lnTo>
                    <a:pt x="19284" y="6771"/>
                  </a:lnTo>
                  <a:cubicBezTo>
                    <a:pt x="19284" y="6756"/>
                    <a:pt x="19278" y="6741"/>
                    <a:pt x="19278" y="6733"/>
                  </a:cubicBezTo>
                  <a:cubicBezTo>
                    <a:pt x="19258" y="6576"/>
                    <a:pt x="19271" y="6419"/>
                    <a:pt x="19329" y="6276"/>
                  </a:cubicBezTo>
                  <a:lnTo>
                    <a:pt x="19335" y="6269"/>
                  </a:lnTo>
                  <a:cubicBezTo>
                    <a:pt x="19335" y="6261"/>
                    <a:pt x="19342" y="6254"/>
                    <a:pt x="19342" y="6239"/>
                  </a:cubicBezTo>
                  <a:cubicBezTo>
                    <a:pt x="19348" y="6231"/>
                    <a:pt x="19348" y="6224"/>
                    <a:pt x="19355" y="6216"/>
                  </a:cubicBezTo>
                  <a:cubicBezTo>
                    <a:pt x="19457" y="5984"/>
                    <a:pt x="19656" y="5834"/>
                    <a:pt x="19881" y="5812"/>
                  </a:cubicBezTo>
                  <a:cubicBezTo>
                    <a:pt x="20355" y="5782"/>
                    <a:pt x="20792" y="5647"/>
                    <a:pt x="21042" y="5482"/>
                  </a:cubicBezTo>
                  <a:cubicBezTo>
                    <a:pt x="21061" y="5467"/>
                    <a:pt x="21080" y="5452"/>
                    <a:pt x="21093" y="5437"/>
                  </a:cubicBezTo>
                  <a:cubicBezTo>
                    <a:pt x="21247" y="5325"/>
                    <a:pt x="21363" y="5190"/>
                    <a:pt x="21440" y="5026"/>
                  </a:cubicBezTo>
                  <a:cubicBezTo>
                    <a:pt x="21446" y="5011"/>
                    <a:pt x="21459" y="5003"/>
                    <a:pt x="21459" y="4981"/>
                  </a:cubicBezTo>
                  <a:cubicBezTo>
                    <a:pt x="21459" y="4981"/>
                    <a:pt x="21465" y="4981"/>
                    <a:pt x="21465" y="4973"/>
                  </a:cubicBezTo>
                  <a:lnTo>
                    <a:pt x="21478" y="4936"/>
                  </a:lnTo>
                  <a:cubicBezTo>
                    <a:pt x="21485" y="4928"/>
                    <a:pt x="21485" y="4921"/>
                    <a:pt x="21491" y="4906"/>
                  </a:cubicBezTo>
                  <a:lnTo>
                    <a:pt x="21497" y="4891"/>
                  </a:lnTo>
                  <a:cubicBezTo>
                    <a:pt x="21523" y="4816"/>
                    <a:pt x="21542" y="4741"/>
                    <a:pt x="21555" y="4659"/>
                  </a:cubicBezTo>
                  <a:cubicBezTo>
                    <a:pt x="21600" y="4329"/>
                    <a:pt x="21523" y="3940"/>
                    <a:pt x="21343" y="3573"/>
                  </a:cubicBezTo>
                  <a:cubicBezTo>
                    <a:pt x="21138" y="3161"/>
                    <a:pt x="20869" y="2891"/>
                    <a:pt x="20574" y="2794"/>
                  </a:cubicBezTo>
                  <a:cubicBezTo>
                    <a:pt x="20420" y="2734"/>
                    <a:pt x="20266" y="2734"/>
                    <a:pt x="20105" y="2771"/>
                  </a:cubicBezTo>
                  <a:cubicBezTo>
                    <a:pt x="20105" y="2771"/>
                    <a:pt x="20105" y="2771"/>
                    <a:pt x="20099" y="2771"/>
                  </a:cubicBezTo>
                  <a:cubicBezTo>
                    <a:pt x="20086" y="2779"/>
                    <a:pt x="20067" y="2779"/>
                    <a:pt x="20054" y="2786"/>
                  </a:cubicBezTo>
                  <a:cubicBezTo>
                    <a:pt x="19983" y="2816"/>
                    <a:pt x="19913" y="2846"/>
                    <a:pt x="19842" y="2883"/>
                  </a:cubicBezTo>
                  <a:cubicBezTo>
                    <a:pt x="19823" y="2898"/>
                    <a:pt x="19810" y="2906"/>
                    <a:pt x="19791" y="2921"/>
                  </a:cubicBezTo>
                  <a:cubicBezTo>
                    <a:pt x="19701" y="2981"/>
                    <a:pt x="19611" y="3063"/>
                    <a:pt x="19509" y="3161"/>
                  </a:cubicBezTo>
                  <a:cubicBezTo>
                    <a:pt x="19329" y="3363"/>
                    <a:pt x="19137" y="3632"/>
                    <a:pt x="18963" y="3947"/>
                  </a:cubicBezTo>
                  <a:cubicBezTo>
                    <a:pt x="18841" y="4164"/>
                    <a:pt x="18630" y="4292"/>
                    <a:pt x="18405" y="4284"/>
                  </a:cubicBezTo>
                  <a:cubicBezTo>
                    <a:pt x="18399" y="4284"/>
                    <a:pt x="18386" y="4284"/>
                    <a:pt x="18373" y="4284"/>
                  </a:cubicBezTo>
                  <a:lnTo>
                    <a:pt x="18367" y="4277"/>
                  </a:lnTo>
                  <a:cubicBezTo>
                    <a:pt x="18335" y="4277"/>
                    <a:pt x="18309" y="4269"/>
                    <a:pt x="18277" y="4269"/>
                  </a:cubicBezTo>
                  <a:cubicBezTo>
                    <a:pt x="18161" y="4239"/>
                    <a:pt x="18052" y="4179"/>
                    <a:pt x="17969" y="4089"/>
                  </a:cubicBezTo>
                  <a:cubicBezTo>
                    <a:pt x="17963" y="4082"/>
                    <a:pt x="17956" y="4067"/>
                    <a:pt x="17950" y="4059"/>
                  </a:cubicBezTo>
                  <a:lnTo>
                    <a:pt x="15942" y="0"/>
                  </a:lnTo>
                  <a:lnTo>
                    <a:pt x="5357" y="7"/>
                  </a:lnTo>
                  <a:lnTo>
                    <a:pt x="3336" y="4097"/>
                  </a:lnTo>
                </a:path>
              </a:pathLst>
            </a:custGeom>
            <a:solidFill>
              <a:srgbClr val="5DBD6F"/>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53" name="Shape"/>
            <p:cNvSpPr/>
            <p:nvPr/>
          </p:nvSpPr>
          <p:spPr>
            <a:xfrm>
              <a:off x="2318466" y="677477"/>
              <a:ext cx="72959" cy="1435604"/>
            </a:xfrm>
            <a:custGeom>
              <a:avLst/>
              <a:gdLst/>
              <a:ahLst/>
              <a:cxnLst>
                <a:cxn ang="0">
                  <a:pos x="wd2" y="hd2"/>
                </a:cxn>
                <a:cxn ang="5400000">
                  <a:pos x="wd2" y="hd2"/>
                </a:cxn>
                <a:cxn ang="10800000">
                  <a:pos x="wd2" y="hd2"/>
                </a:cxn>
                <a:cxn ang="16200000">
                  <a:pos x="wd2" y="hd2"/>
                </a:cxn>
              </a:cxnLst>
              <a:rect l="0" t="0" r="r" b="b"/>
              <a:pathLst>
                <a:path w="21600" h="21600" extrusionOk="0">
                  <a:moveTo>
                    <a:pt x="11012" y="19344"/>
                  </a:moveTo>
                  <a:cubicBezTo>
                    <a:pt x="16518" y="19344"/>
                    <a:pt x="21600" y="19566"/>
                    <a:pt x="21600" y="19848"/>
                  </a:cubicBezTo>
                  <a:lnTo>
                    <a:pt x="21600" y="21076"/>
                  </a:lnTo>
                  <a:cubicBezTo>
                    <a:pt x="21600" y="21358"/>
                    <a:pt x="16518" y="21600"/>
                    <a:pt x="11012" y="21600"/>
                  </a:cubicBezTo>
                  <a:cubicBezTo>
                    <a:pt x="5082" y="21600"/>
                    <a:pt x="0" y="21358"/>
                    <a:pt x="0" y="21076"/>
                  </a:cubicBezTo>
                  <a:lnTo>
                    <a:pt x="0" y="19848"/>
                  </a:lnTo>
                  <a:cubicBezTo>
                    <a:pt x="0" y="19566"/>
                    <a:pt x="5082" y="19344"/>
                    <a:pt x="11012" y="19344"/>
                  </a:cubicBezTo>
                  <a:close/>
                  <a:moveTo>
                    <a:pt x="11012" y="14158"/>
                  </a:moveTo>
                  <a:cubicBezTo>
                    <a:pt x="16518" y="14158"/>
                    <a:pt x="21600" y="14377"/>
                    <a:pt x="21600" y="14654"/>
                  </a:cubicBezTo>
                  <a:lnTo>
                    <a:pt x="21600" y="17233"/>
                  </a:lnTo>
                  <a:cubicBezTo>
                    <a:pt x="21600" y="17511"/>
                    <a:pt x="16518" y="17749"/>
                    <a:pt x="11012" y="17749"/>
                  </a:cubicBezTo>
                  <a:cubicBezTo>
                    <a:pt x="5082" y="17749"/>
                    <a:pt x="0" y="17511"/>
                    <a:pt x="0" y="17233"/>
                  </a:cubicBezTo>
                  <a:lnTo>
                    <a:pt x="0" y="14654"/>
                  </a:lnTo>
                  <a:cubicBezTo>
                    <a:pt x="0" y="14377"/>
                    <a:pt x="5082" y="14158"/>
                    <a:pt x="11012" y="14158"/>
                  </a:cubicBezTo>
                  <a:close/>
                  <a:moveTo>
                    <a:pt x="11012" y="8941"/>
                  </a:moveTo>
                  <a:cubicBezTo>
                    <a:pt x="16518" y="8941"/>
                    <a:pt x="21600" y="9179"/>
                    <a:pt x="21600" y="9457"/>
                  </a:cubicBezTo>
                  <a:lnTo>
                    <a:pt x="21600" y="12056"/>
                  </a:lnTo>
                  <a:cubicBezTo>
                    <a:pt x="21600" y="12333"/>
                    <a:pt x="16518" y="12552"/>
                    <a:pt x="11012" y="12552"/>
                  </a:cubicBezTo>
                  <a:cubicBezTo>
                    <a:pt x="5082" y="12552"/>
                    <a:pt x="0" y="12333"/>
                    <a:pt x="0" y="12056"/>
                  </a:cubicBezTo>
                  <a:lnTo>
                    <a:pt x="0" y="9457"/>
                  </a:lnTo>
                  <a:cubicBezTo>
                    <a:pt x="0" y="9179"/>
                    <a:pt x="5082" y="8941"/>
                    <a:pt x="11012" y="8941"/>
                  </a:cubicBezTo>
                  <a:close/>
                  <a:moveTo>
                    <a:pt x="11012" y="3764"/>
                  </a:moveTo>
                  <a:cubicBezTo>
                    <a:pt x="16518" y="3764"/>
                    <a:pt x="21600" y="3982"/>
                    <a:pt x="21600" y="4260"/>
                  </a:cubicBezTo>
                  <a:lnTo>
                    <a:pt x="21600" y="6858"/>
                  </a:lnTo>
                  <a:cubicBezTo>
                    <a:pt x="21600" y="7136"/>
                    <a:pt x="16518" y="7374"/>
                    <a:pt x="11012" y="7374"/>
                  </a:cubicBezTo>
                  <a:cubicBezTo>
                    <a:pt x="5082" y="7374"/>
                    <a:pt x="0" y="7136"/>
                    <a:pt x="0" y="6858"/>
                  </a:cubicBezTo>
                  <a:lnTo>
                    <a:pt x="0" y="4260"/>
                  </a:lnTo>
                  <a:cubicBezTo>
                    <a:pt x="0" y="3982"/>
                    <a:pt x="5082" y="3764"/>
                    <a:pt x="11012" y="3764"/>
                  </a:cubicBezTo>
                  <a:close/>
                  <a:moveTo>
                    <a:pt x="11012" y="0"/>
                  </a:moveTo>
                  <a:cubicBezTo>
                    <a:pt x="16518" y="0"/>
                    <a:pt x="21600" y="215"/>
                    <a:pt x="21600" y="488"/>
                  </a:cubicBezTo>
                  <a:lnTo>
                    <a:pt x="21600" y="1680"/>
                  </a:lnTo>
                  <a:cubicBezTo>
                    <a:pt x="21600" y="1954"/>
                    <a:pt x="16518" y="2169"/>
                    <a:pt x="11012" y="2169"/>
                  </a:cubicBezTo>
                  <a:cubicBezTo>
                    <a:pt x="5082" y="2169"/>
                    <a:pt x="0" y="1954"/>
                    <a:pt x="0" y="1680"/>
                  </a:cubicBezTo>
                  <a:lnTo>
                    <a:pt x="0" y="488"/>
                  </a:lnTo>
                  <a:cubicBezTo>
                    <a:pt x="0" y="215"/>
                    <a:pt x="5082" y="0"/>
                    <a:pt x="11012" y="0"/>
                  </a:cubicBezTo>
                  <a:close/>
                </a:path>
              </a:pathLst>
            </a:custGeom>
            <a:solidFill>
              <a:srgbClr val="5DBD6F"/>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54" name="Grifin"/>
            <p:cNvSpPr txBox="1"/>
            <p:nvPr/>
          </p:nvSpPr>
          <p:spPr>
            <a:xfrm>
              <a:off x="1652485" y="0"/>
              <a:ext cx="1765891" cy="82990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noAutofit/>
            </a:bodyPr>
            <a:lstStyle>
              <a:lvl1pPr defTabSz="1828433">
                <a:lnSpc>
                  <a:spcPts val="4300"/>
                </a:lnSpc>
                <a:defRPr sz="5800" b="1" spc="-48">
                  <a:solidFill>
                    <a:srgbClr val="FFFFFF"/>
                  </a:solidFill>
                </a:defRPr>
              </a:lvl1pPr>
            </a:lstStyle>
            <a:p>
              <a:r>
                <a:rPr dirty="0" err="1"/>
                <a:t>Grifin</a:t>
              </a:r>
              <a:r>
                <a:rPr dirty="0"/>
                <a:t> </a:t>
              </a:r>
            </a:p>
          </p:txBody>
        </p:sp>
        <p:sp>
          <p:nvSpPr>
            <p:cNvPr id="755" name="สรุปว่าการบริหารเป็น             กระบวนการในการวางแผน     การจัดองค์การ การอำนวยการ และการ      ควบคุมทรัพยากรต่าง ๆ ขององค์การ              เพื่อให้บรรลุผลสำเร็จ ตามเป้าหมาย                 อย่างมีประสิทธิภาพ"/>
            <p:cNvSpPr txBox="1"/>
            <p:nvPr/>
          </p:nvSpPr>
          <p:spPr>
            <a:xfrm>
              <a:off x="197888" y="3089588"/>
              <a:ext cx="4331835" cy="290713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lgn="l">
                <a:lnSpc>
                  <a:spcPct val="80000"/>
                </a:lnSpc>
                <a:defRPr>
                  <a:solidFill>
                    <a:srgbClr val="FFFFFF"/>
                  </a:solidFill>
                </a:defRPr>
              </a:pPr>
              <a:r>
                <a:rPr dirty="0"/>
                <a:t>             </a:t>
              </a:r>
              <a:r>
                <a:rPr dirty="0" err="1"/>
                <a:t>สรุปว่าการบริหารเป็น</a:t>
              </a:r>
              <a:br>
                <a:rPr dirty="0"/>
              </a:br>
              <a:r>
                <a:rPr dirty="0"/>
                <a:t>            </a:t>
              </a:r>
              <a:r>
                <a:rPr dirty="0" err="1"/>
                <a:t>กระบวนการในการวางแผน</a:t>
              </a:r>
              <a:r>
                <a:rPr dirty="0"/>
                <a:t> </a:t>
              </a:r>
              <a:br>
                <a:rPr dirty="0"/>
              </a:br>
              <a:r>
                <a:rPr dirty="0"/>
                <a:t>   </a:t>
              </a:r>
              <a:r>
                <a:rPr dirty="0" err="1"/>
                <a:t>การจัดองค์การ</a:t>
              </a:r>
              <a:r>
                <a:rPr dirty="0"/>
                <a:t> </a:t>
              </a:r>
              <a:r>
                <a:rPr dirty="0" err="1"/>
                <a:t>การอำนวยการ</a:t>
              </a:r>
              <a:r>
                <a:rPr dirty="0"/>
                <a:t> </a:t>
              </a:r>
              <a:r>
                <a:rPr dirty="0" err="1"/>
                <a:t>และการ</a:t>
              </a:r>
              <a:br>
                <a:rPr dirty="0"/>
              </a:br>
              <a:r>
                <a:rPr dirty="0"/>
                <a:t>     </a:t>
              </a:r>
              <a:r>
                <a:rPr dirty="0" err="1"/>
                <a:t>ควบคุมทรัพยากรต่าง</a:t>
              </a:r>
              <a:r>
                <a:rPr dirty="0"/>
                <a:t> </a:t>
              </a:r>
              <a:r>
                <a:rPr dirty="0" err="1"/>
                <a:t>ๆ</a:t>
              </a:r>
              <a:r>
                <a:rPr dirty="0"/>
                <a:t> </a:t>
              </a:r>
              <a:r>
                <a:rPr dirty="0" err="1"/>
                <a:t>ขององค์การ</a:t>
              </a:r>
              <a:r>
                <a:rPr dirty="0"/>
                <a:t> ​     </a:t>
              </a:r>
              <a:br>
                <a:rPr dirty="0"/>
              </a:br>
              <a:r>
                <a:rPr dirty="0"/>
                <a:t>      </a:t>
              </a:r>
              <a:r>
                <a:rPr dirty="0" err="1"/>
                <a:t>เพื่อให้บรรลุผลสำเร็จ</a:t>
              </a:r>
              <a:r>
                <a:rPr dirty="0"/>
                <a:t> </a:t>
              </a:r>
              <a:r>
                <a:rPr dirty="0" err="1"/>
                <a:t>ตามเป้าหมาย</a:t>
              </a:r>
              <a:br>
                <a:rPr dirty="0"/>
              </a:br>
              <a:r>
                <a:rPr dirty="0"/>
                <a:t>                </a:t>
              </a:r>
              <a:r>
                <a:rPr dirty="0" err="1"/>
                <a:t>อย่างมีประสิทธิภาพ</a:t>
              </a:r>
              <a:endParaRPr dirty="0"/>
            </a:p>
          </p:txBody>
        </p:sp>
        <p:sp>
          <p:nvSpPr>
            <p:cNvPr id="756" name="การบริหาร"/>
            <p:cNvSpPr txBox="1"/>
            <p:nvPr/>
          </p:nvSpPr>
          <p:spPr>
            <a:xfrm>
              <a:off x="1576663" y="2187622"/>
              <a:ext cx="1917534" cy="84607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l">
                <a:lnSpc>
                  <a:spcPct val="80000"/>
                </a:lnSpc>
                <a:defRPr sz="4300" b="1">
                  <a:solidFill>
                    <a:srgbClr val="FFFFFF"/>
                  </a:solidFill>
                </a:defRPr>
              </a:lvl1pPr>
            </a:lstStyle>
            <a:p>
              <a:pPr>
                <a:defRPr b="0"/>
              </a:pPr>
              <a:r>
                <a:rPr b="1"/>
                <a:t>การบริหาร</a:t>
              </a:r>
            </a:p>
          </p:txBody>
        </p:sp>
      </p:grpSp>
      <p:grpSp>
        <p:nvGrpSpPr>
          <p:cNvPr id="763" name="Group"/>
          <p:cNvGrpSpPr/>
          <p:nvPr/>
        </p:nvGrpSpPr>
        <p:grpSpPr>
          <a:xfrm>
            <a:off x="15634685" y="5153594"/>
            <a:ext cx="4856960" cy="6257145"/>
            <a:chOff x="0" y="0"/>
            <a:chExt cx="4856958" cy="6257144"/>
          </a:xfrm>
        </p:grpSpPr>
        <p:sp>
          <p:nvSpPr>
            <p:cNvPr id="758" name="Anderson"/>
            <p:cNvSpPr txBox="1"/>
            <p:nvPr/>
          </p:nvSpPr>
          <p:spPr>
            <a:xfrm>
              <a:off x="1351022" y="5427240"/>
              <a:ext cx="2544883" cy="82990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noAutofit/>
            </a:bodyPr>
            <a:lstStyle>
              <a:lvl1pPr defTabSz="1828433">
                <a:lnSpc>
                  <a:spcPts val="4300"/>
                </a:lnSpc>
                <a:defRPr sz="5900" b="1" spc="-49">
                  <a:solidFill>
                    <a:srgbClr val="FFFFFF"/>
                  </a:solidFill>
                </a:defRPr>
              </a:lvl1pPr>
            </a:lstStyle>
            <a:p>
              <a:r>
                <a:t>Anderson</a:t>
              </a:r>
            </a:p>
          </p:txBody>
        </p:sp>
        <p:sp>
          <p:nvSpPr>
            <p:cNvPr id="759" name="Shape"/>
            <p:cNvSpPr/>
            <p:nvPr/>
          </p:nvSpPr>
          <p:spPr>
            <a:xfrm>
              <a:off x="0" y="0"/>
              <a:ext cx="4727612" cy="3803361"/>
            </a:xfrm>
            <a:custGeom>
              <a:avLst/>
              <a:gdLst/>
              <a:ahLst/>
              <a:cxnLst>
                <a:cxn ang="0">
                  <a:pos x="wd2" y="hd2"/>
                </a:cxn>
                <a:cxn ang="5400000">
                  <a:pos x="wd2" y="hd2"/>
                </a:cxn>
                <a:cxn ang="10800000">
                  <a:pos x="wd2" y="hd2"/>
                </a:cxn>
                <a:cxn ang="16200000">
                  <a:pos x="wd2" y="hd2"/>
                </a:cxn>
              </a:cxnLst>
              <a:rect l="0" t="0" r="r" b="b"/>
              <a:pathLst>
                <a:path w="21568" h="21600" extrusionOk="0">
                  <a:moveTo>
                    <a:pt x="18052" y="17455"/>
                  </a:moveTo>
                  <a:cubicBezTo>
                    <a:pt x="18142" y="17380"/>
                    <a:pt x="18251" y="17328"/>
                    <a:pt x="18367" y="17320"/>
                  </a:cubicBezTo>
                  <a:lnTo>
                    <a:pt x="18373" y="17320"/>
                  </a:lnTo>
                  <a:cubicBezTo>
                    <a:pt x="18386" y="17313"/>
                    <a:pt x="18399" y="17313"/>
                    <a:pt x="18405" y="17313"/>
                  </a:cubicBezTo>
                  <a:cubicBezTo>
                    <a:pt x="18412" y="17313"/>
                    <a:pt x="18418" y="17313"/>
                    <a:pt x="18424" y="17313"/>
                  </a:cubicBezTo>
                  <a:cubicBezTo>
                    <a:pt x="18643" y="17313"/>
                    <a:pt x="18841" y="17440"/>
                    <a:pt x="18957" y="17658"/>
                  </a:cubicBezTo>
                  <a:cubicBezTo>
                    <a:pt x="19226" y="18130"/>
                    <a:pt x="19528" y="18512"/>
                    <a:pt x="19778" y="18677"/>
                  </a:cubicBezTo>
                  <a:cubicBezTo>
                    <a:pt x="19887" y="18752"/>
                    <a:pt x="19990" y="18804"/>
                    <a:pt x="20099" y="18827"/>
                  </a:cubicBezTo>
                  <a:cubicBezTo>
                    <a:pt x="20259" y="18872"/>
                    <a:pt x="20420" y="18864"/>
                    <a:pt x="20574" y="18812"/>
                  </a:cubicBezTo>
                  <a:cubicBezTo>
                    <a:pt x="20869" y="18715"/>
                    <a:pt x="21138" y="18437"/>
                    <a:pt x="21343" y="18032"/>
                  </a:cubicBezTo>
                  <a:cubicBezTo>
                    <a:pt x="21523" y="17665"/>
                    <a:pt x="21600" y="17276"/>
                    <a:pt x="21555" y="16946"/>
                  </a:cubicBezTo>
                  <a:cubicBezTo>
                    <a:pt x="21542" y="16863"/>
                    <a:pt x="21523" y="16788"/>
                    <a:pt x="21497" y="16706"/>
                  </a:cubicBezTo>
                  <a:lnTo>
                    <a:pt x="21497" y="16698"/>
                  </a:lnTo>
                  <a:cubicBezTo>
                    <a:pt x="21491" y="16683"/>
                    <a:pt x="21485" y="16676"/>
                    <a:pt x="21485" y="16668"/>
                  </a:cubicBezTo>
                  <a:lnTo>
                    <a:pt x="21472" y="16661"/>
                  </a:lnTo>
                  <a:cubicBezTo>
                    <a:pt x="21472" y="16646"/>
                    <a:pt x="21472" y="16646"/>
                    <a:pt x="21465" y="16631"/>
                  </a:cubicBezTo>
                  <a:lnTo>
                    <a:pt x="21459" y="16616"/>
                  </a:lnTo>
                  <a:cubicBezTo>
                    <a:pt x="21459" y="16601"/>
                    <a:pt x="21446" y="16586"/>
                    <a:pt x="21446" y="16571"/>
                  </a:cubicBezTo>
                  <a:cubicBezTo>
                    <a:pt x="21427" y="16534"/>
                    <a:pt x="21401" y="16496"/>
                    <a:pt x="21375" y="16459"/>
                  </a:cubicBezTo>
                  <a:cubicBezTo>
                    <a:pt x="21375" y="16451"/>
                    <a:pt x="21369" y="16451"/>
                    <a:pt x="21363" y="16444"/>
                  </a:cubicBezTo>
                  <a:cubicBezTo>
                    <a:pt x="21356" y="16429"/>
                    <a:pt x="21343" y="16414"/>
                    <a:pt x="21337" y="16406"/>
                  </a:cubicBezTo>
                  <a:cubicBezTo>
                    <a:pt x="21260" y="16316"/>
                    <a:pt x="21170" y="16234"/>
                    <a:pt x="21068" y="16159"/>
                  </a:cubicBezTo>
                  <a:cubicBezTo>
                    <a:pt x="20817" y="15994"/>
                    <a:pt x="20375" y="15874"/>
                    <a:pt x="19881" y="15844"/>
                  </a:cubicBezTo>
                  <a:cubicBezTo>
                    <a:pt x="19656" y="15829"/>
                    <a:pt x="19457" y="15679"/>
                    <a:pt x="19342" y="15447"/>
                  </a:cubicBezTo>
                  <a:cubicBezTo>
                    <a:pt x="19342" y="15432"/>
                    <a:pt x="19335" y="15424"/>
                    <a:pt x="19329" y="15409"/>
                  </a:cubicBezTo>
                  <a:lnTo>
                    <a:pt x="19323" y="15402"/>
                  </a:lnTo>
                  <a:cubicBezTo>
                    <a:pt x="19271" y="15252"/>
                    <a:pt x="19252" y="15102"/>
                    <a:pt x="19271" y="14945"/>
                  </a:cubicBezTo>
                  <a:cubicBezTo>
                    <a:pt x="19278" y="14937"/>
                    <a:pt x="19284" y="14922"/>
                    <a:pt x="19284" y="14907"/>
                  </a:cubicBezTo>
                  <a:lnTo>
                    <a:pt x="21324" y="10793"/>
                  </a:lnTo>
                  <a:cubicBezTo>
                    <a:pt x="21324" y="10785"/>
                    <a:pt x="21324" y="10785"/>
                    <a:pt x="21324" y="10785"/>
                  </a:cubicBezTo>
                  <a:lnTo>
                    <a:pt x="15993" y="0"/>
                  </a:lnTo>
                  <a:lnTo>
                    <a:pt x="5318" y="0"/>
                  </a:lnTo>
                  <a:lnTo>
                    <a:pt x="0" y="10748"/>
                  </a:lnTo>
                  <a:lnTo>
                    <a:pt x="2027" y="14855"/>
                  </a:lnTo>
                  <a:cubicBezTo>
                    <a:pt x="2072" y="14885"/>
                    <a:pt x="2117" y="14907"/>
                    <a:pt x="2162" y="14922"/>
                  </a:cubicBezTo>
                  <a:cubicBezTo>
                    <a:pt x="2181" y="14922"/>
                    <a:pt x="2207" y="14930"/>
                    <a:pt x="2226" y="14930"/>
                  </a:cubicBezTo>
                  <a:cubicBezTo>
                    <a:pt x="2386" y="14937"/>
                    <a:pt x="2534" y="14847"/>
                    <a:pt x="2630" y="14690"/>
                  </a:cubicBezTo>
                  <a:cubicBezTo>
                    <a:pt x="2816" y="14368"/>
                    <a:pt x="3028" y="14083"/>
                    <a:pt x="3233" y="13865"/>
                  </a:cubicBezTo>
                  <a:cubicBezTo>
                    <a:pt x="3336" y="13753"/>
                    <a:pt x="3439" y="13663"/>
                    <a:pt x="3528" y="13603"/>
                  </a:cubicBezTo>
                  <a:cubicBezTo>
                    <a:pt x="3631" y="13536"/>
                    <a:pt x="3727" y="13483"/>
                    <a:pt x="3836" y="13446"/>
                  </a:cubicBezTo>
                  <a:cubicBezTo>
                    <a:pt x="3952" y="13408"/>
                    <a:pt x="4061" y="13386"/>
                    <a:pt x="4176" y="13386"/>
                  </a:cubicBezTo>
                  <a:cubicBezTo>
                    <a:pt x="4196" y="13386"/>
                    <a:pt x="4208" y="13386"/>
                    <a:pt x="4221" y="13386"/>
                  </a:cubicBezTo>
                  <a:lnTo>
                    <a:pt x="4247" y="13393"/>
                  </a:lnTo>
                  <a:cubicBezTo>
                    <a:pt x="4260" y="13393"/>
                    <a:pt x="4266" y="13393"/>
                    <a:pt x="4273" y="13393"/>
                  </a:cubicBezTo>
                  <a:lnTo>
                    <a:pt x="4285" y="13393"/>
                  </a:lnTo>
                  <a:cubicBezTo>
                    <a:pt x="4298" y="13401"/>
                    <a:pt x="4311" y="13401"/>
                    <a:pt x="4324" y="13401"/>
                  </a:cubicBezTo>
                  <a:cubicBezTo>
                    <a:pt x="4324" y="13401"/>
                    <a:pt x="4324" y="13401"/>
                    <a:pt x="4330" y="13401"/>
                  </a:cubicBezTo>
                  <a:cubicBezTo>
                    <a:pt x="4420" y="13416"/>
                    <a:pt x="4503" y="13446"/>
                    <a:pt x="4587" y="13483"/>
                  </a:cubicBezTo>
                  <a:cubicBezTo>
                    <a:pt x="4901" y="13618"/>
                    <a:pt x="5190" y="13925"/>
                    <a:pt x="5395" y="14345"/>
                  </a:cubicBezTo>
                  <a:cubicBezTo>
                    <a:pt x="5626" y="14817"/>
                    <a:pt x="5697" y="15289"/>
                    <a:pt x="5607" y="15709"/>
                  </a:cubicBezTo>
                  <a:cubicBezTo>
                    <a:pt x="5562" y="15926"/>
                    <a:pt x="5472" y="16121"/>
                    <a:pt x="5337" y="16301"/>
                  </a:cubicBezTo>
                  <a:cubicBezTo>
                    <a:pt x="5248" y="16414"/>
                    <a:pt x="5139" y="16511"/>
                    <a:pt x="5010" y="16593"/>
                  </a:cubicBezTo>
                  <a:cubicBezTo>
                    <a:pt x="4741" y="16781"/>
                    <a:pt x="4260" y="16916"/>
                    <a:pt x="3740" y="16946"/>
                  </a:cubicBezTo>
                  <a:cubicBezTo>
                    <a:pt x="3580" y="16953"/>
                    <a:pt x="3445" y="17058"/>
                    <a:pt x="3368" y="17223"/>
                  </a:cubicBezTo>
                  <a:lnTo>
                    <a:pt x="3362" y="17231"/>
                  </a:lnTo>
                  <a:cubicBezTo>
                    <a:pt x="3355" y="17246"/>
                    <a:pt x="3355" y="17246"/>
                    <a:pt x="3355" y="17253"/>
                  </a:cubicBezTo>
                  <a:cubicBezTo>
                    <a:pt x="3349" y="17261"/>
                    <a:pt x="3349" y="17268"/>
                    <a:pt x="3342" y="17276"/>
                  </a:cubicBezTo>
                  <a:cubicBezTo>
                    <a:pt x="3323" y="17335"/>
                    <a:pt x="3317" y="17403"/>
                    <a:pt x="3323" y="17470"/>
                  </a:cubicBezTo>
                  <a:lnTo>
                    <a:pt x="5363" y="21600"/>
                  </a:lnTo>
                  <a:lnTo>
                    <a:pt x="15980" y="21600"/>
                  </a:lnTo>
                  <a:lnTo>
                    <a:pt x="17950" y="17620"/>
                  </a:lnTo>
                  <a:cubicBezTo>
                    <a:pt x="17950" y="17605"/>
                    <a:pt x="17963" y="17598"/>
                    <a:pt x="17969" y="17590"/>
                  </a:cubicBezTo>
                  <a:cubicBezTo>
                    <a:pt x="17969" y="17583"/>
                    <a:pt x="17969" y="17583"/>
                    <a:pt x="17975" y="17583"/>
                  </a:cubicBezTo>
                  <a:lnTo>
                    <a:pt x="18020" y="17493"/>
                  </a:lnTo>
                  <a:cubicBezTo>
                    <a:pt x="18027" y="17478"/>
                    <a:pt x="18040" y="17463"/>
                    <a:pt x="18052" y="17455"/>
                  </a:cubicBezTo>
                </a:path>
              </a:pathLst>
            </a:custGeom>
            <a:solidFill>
              <a:srgbClr val="249B7C"/>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60" name="Shape"/>
            <p:cNvSpPr/>
            <p:nvPr/>
          </p:nvSpPr>
          <p:spPr>
            <a:xfrm>
              <a:off x="2411449" y="3723234"/>
              <a:ext cx="72986" cy="1441427"/>
            </a:xfrm>
            <a:custGeom>
              <a:avLst/>
              <a:gdLst/>
              <a:ahLst/>
              <a:cxnLst>
                <a:cxn ang="0">
                  <a:pos x="wd2" y="hd2"/>
                </a:cxn>
                <a:cxn ang="5400000">
                  <a:pos x="wd2" y="hd2"/>
                </a:cxn>
                <a:cxn ang="10800000">
                  <a:pos x="wd2" y="hd2"/>
                </a:cxn>
                <a:cxn ang="16200000">
                  <a:pos x="wd2" y="hd2"/>
                </a:cxn>
              </a:cxnLst>
              <a:rect l="0" t="0" r="r" b="b"/>
              <a:pathLst>
                <a:path w="21600" h="21600" extrusionOk="0">
                  <a:moveTo>
                    <a:pt x="10800" y="19353"/>
                  </a:moveTo>
                  <a:cubicBezTo>
                    <a:pt x="16615" y="19353"/>
                    <a:pt x="21600" y="19592"/>
                    <a:pt x="21600" y="19870"/>
                  </a:cubicBezTo>
                  <a:lnTo>
                    <a:pt x="21600" y="21083"/>
                  </a:lnTo>
                  <a:cubicBezTo>
                    <a:pt x="21600" y="21381"/>
                    <a:pt x="16615" y="21600"/>
                    <a:pt x="10800" y="21600"/>
                  </a:cubicBezTo>
                  <a:cubicBezTo>
                    <a:pt x="4985" y="21600"/>
                    <a:pt x="0" y="21381"/>
                    <a:pt x="0" y="21083"/>
                  </a:cubicBezTo>
                  <a:lnTo>
                    <a:pt x="0" y="19870"/>
                  </a:lnTo>
                  <a:cubicBezTo>
                    <a:pt x="0" y="19592"/>
                    <a:pt x="4985" y="19353"/>
                    <a:pt x="10800" y="19353"/>
                  </a:cubicBezTo>
                  <a:close/>
                  <a:moveTo>
                    <a:pt x="10800" y="14188"/>
                  </a:moveTo>
                  <a:cubicBezTo>
                    <a:pt x="16615" y="14188"/>
                    <a:pt x="21600" y="14406"/>
                    <a:pt x="21600" y="14682"/>
                  </a:cubicBezTo>
                  <a:lnTo>
                    <a:pt x="21600" y="17270"/>
                  </a:lnTo>
                  <a:cubicBezTo>
                    <a:pt x="21600" y="17547"/>
                    <a:pt x="16615" y="17764"/>
                    <a:pt x="10800" y="17764"/>
                  </a:cubicBezTo>
                  <a:cubicBezTo>
                    <a:pt x="4985" y="17764"/>
                    <a:pt x="0" y="17547"/>
                    <a:pt x="0" y="17270"/>
                  </a:cubicBezTo>
                  <a:lnTo>
                    <a:pt x="0" y="14682"/>
                  </a:lnTo>
                  <a:cubicBezTo>
                    <a:pt x="0" y="14406"/>
                    <a:pt x="4985" y="14188"/>
                    <a:pt x="10800" y="14188"/>
                  </a:cubicBezTo>
                  <a:close/>
                  <a:moveTo>
                    <a:pt x="10800" y="8992"/>
                  </a:moveTo>
                  <a:cubicBezTo>
                    <a:pt x="16615" y="8992"/>
                    <a:pt x="21600" y="9229"/>
                    <a:pt x="21600" y="9506"/>
                  </a:cubicBezTo>
                  <a:lnTo>
                    <a:pt x="21600" y="12094"/>
                  </a:lnTo>
                  <a:cubicBezTo>
                    <a:pt x="21600" y="12371"/>
                    <a:pt x="16615" y="12608"/>
                    <a:pt x="10800" y="12608"/>
                  </a:cubicBezTo>
                  <a:cubicBezTo>
                    <a:pt x="4985" y="12608"/>
                    <a:pt x="0" y="12371"/>
                    <a:pt x="0" y="12094"/>
                  </a:cubicBezTo>
                  <a:lnTo>
                    <a:pt x="0" y="9506"/>
                  </a:lnTo>
                  <a:cubicBezTo>
                    <a:pt x="0" y="9229"/>
                    <a:pt x="4985" y="8992"/>
                    <a:pt x="10800" y="8992"/>
                  </a:cubicBezTo>
                  <a:close/>
                  <a:moveTo>
                    <a:pt x="10800" y="3836"/>
                  </a:moveTo>
                  <a:cubicBezTo>
                    <a:pt x="16615" y="3836"/>
                    <a:pt x="21600" y="4053"/>
                    <a:pt x="21600" y="4330"/>
                  </a:cubicBezTo>
                  <a:lnTo>
                    <a:pt x="21600" y="6918"/>
                  </a:lnTo>
                  <a:cubicBezTo>
                    <a:pt x="21600" y="7194"/>
                    <a:pt x="16615" y="7412"/>
                    <a:pt x="10800" y="7412"/>
                  </a:cubicBezTo>
                  <a:cubicBezTo>
                    <a:pt x="4985" y="7412"/>
                    <a:pt x="0" y="7194"/>
                    <a:pt x="0" y="6918"/>
                  </a:cubicBezTo>
                  <a:lnTo>
                    <a:pt x="0" y="4330"/>
                  </a:lnTo>
                  <a:cubicBezTo>
                    <a:pt x="0" y="4053"/>
                    <a:pt x="4985" y="3836"/>
                    <a:pt x="10800" y="3836"/>
                  </a:cubicBezTo>
                  <a:close/>
                  <a:moveTo>
                    <a:pt x="10800" y="0"/>
                  </a:moveTo>
                  <a:cubicBezTo>
                    <a:pt x="16615" y="0"/>
                    <a:pt x="21600" y="241"/>
                    <a:pt x="21600" y="522"/>
                  </a:cubicBezTo>
                  <a:lnTo>
                    <a:pt x="21600" y="1745"/>
                  </a:lnTo>
                  <a:cubicBezTo>
                    <a:pt x="21600" y="2026"/>
                    <a:pt x="16615" y="2247"/>
                    <a:pt x="10800" y="2247"/>
                  </a:cubicBezTo>
                  <a:cubicBezTo>
                    <a:pt x="4985" y="2247"/>
                    <a:pt x="0" y="2026"/>
                    <a:pt x="0" y="1745"/>
                  </a:cubicBezTo>
                  <a:lnTo>
                    <a:pt x="0" y="522"/>
                  </a:lnTo>
                  <a:cubicBezTo>
                    <a:pt x="0" y="241"/>
                    <a:pt x="4985" y="0"/>
                    <a:pt x="10800" y="0"/>
                  </a:cubicBezTo>
                  <a:close/>
                </a:path>
              </a:pathLst>
            </a:custGeom>
            <a:solidFill>
              <a:srgbClr val="249B7C"/>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61" name="คือกระบวนการที่ทำให้การ       ปฏิบัติงานขวงองค์การดำเนินการ      ไปด้วยดี โดยมีการกำหนดเบ้าหมายที่     แน่นอน และมีการพิจารณาตัดสินใจ                 ถึงการใช้ประโยชน์ของ                       ทรัพยากรในองค์การอย่างมี              ประสิทธิภาพและมี       "/>
            <p:cNvSpPr txBox="1"/>
            <p:nvPr/>
          </p:nvSpPr>
          <p:spPr>
            <a:xfrm>
              <a:off x="129344" y="930729"/>
              <a:ext cx="4727614" cy="296535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lgn="l">
                <a:lnSpc>
                  <a:spcPct val="70000"/>
                </a:lnSpc>
                <a:defRPr sz="3000">
                  <a:solidFill>
                    <a:srgbClr val="FFFFFF"/>
                  </a:solidFill>
                </a:defRPr>
              </a:pPr>
              <a:r>
                <a:rPr dirty="0"/>
                <a:t>           </a:t>
              </a:r>
              <a:r>
                <a:rPr dirty="0" err="1"/>
                <a:t>คือกระบวนการที่ทำให้การ</a:t>
              </a:r>
              <a:br>
                <a:rPr dirty="0"/>
              </a:br>
              <a:r>
                <a:rPr dirty="0"/>
                <a:t>      </a:t>
              </a:r>
              <a:r>
                <a:rPr dirty="0" err="1"/>
                <a:t>ปฏิบัติงานขวงองค์การดำเนินการ</a:t>
              </a:r>
              <a:br>
                <a:rPr dirty="0"/>
              </a:br>
              <a:r>
                <a:rPr dirty="0"/>
                <a:t>     </a:t>
              </a:r>
              <a:r>
                <a:rPr dirty="0" err="1"/>
                <a:t>ไปด้วยดี</a:t>
              </a:r>
              <a:r>
                <a:rPr dirty="0"/>
                <a:t> </a:t>
              </a:r>
              <a:r>
                <a:rPr dirty="0" err="1"/>
                <a:t>โดยมีการกำหนดเบ้าหมายที่</a:t>
              </a:r>
              <a:r>
                <a:rPr dirty="0"/>
                <a:t> </a:t>
              </a:r>
              <a:br>
                <a:rPr dirty="0"/>
              </a:br>
              <a:r>
                <a:rPr dirty="0"/>
                <a:t>   </a:t>
              </a:r>
              <a:r>
                <a:rPr dirty="0" err="1"/>
                <a:t>แน่นอน</a:t>
              </a:r>
              <a:r>
                <a:rPr dirty="0"/>
                <a:t> </a:t>
              </a:r>
              <a:r>
                <a:rPr dirty="0" err="1"/>
                <a:t>และมีการพิจารณาตัดสินใจ</a:t>
              </a:r>
              <a:br>
                <a:rPr dirty="0"/>
              </a:br>
              <a:r>
                <a:rPr dirty="0"/>
                <a:t>                </a:t>
              </a:r>
              <a:r>
                <a:rPr dirty="0" err="1"/>
                <a:t>ถึงการใช้ประโยชน์ของ</a:t>
              </a:r>
              <a:r>
                <a:rPr dirty="0"/>
                <a:t>       </a:t>
              </a:r>
              <a:br>
                <a:rPr dirty="0"/>
              </a:br>
              <a:r>
                <a:rPr dirty="0"/>
                <a:t>               </a:t>
              </a:r>
              <a:r>
                <a:rPr dirty="0" err="1"/>
                <a:t>ทรัพยากรในองค์การอย่างมี</a:t>
              </a:r>
              <a:br>
                <a:rPr dirty="0"/>
              </a:br>
              <a:r>
                <a:rPr dirty="0"/>
                <a:t>             </a:t>
              </a:r>
              <a:r>
                <a:rPr dirty="0" err="1"/>
                <a:t>ประสิทธิภาพและมี</a:t>
              </a:r>
              <a:r>
                <a:rPr dirty="0"/>
                <a:t> </a:t>
              </a:r>
              <a:br>
                <a:rPr dirty="0"/>
              </a:br>
              <a:r>
                <a:rPr dirty="0"/>
                <a:t>                   </a:t>
              </a:r>
              <a:r>
                <a:rPr dirty="0" err="1"/>
                <a:t>ประสิทธิผล</a:t>
              </a:r>
              <a:endParaRPr dirty="0"/>
            </a:p>
          </p:txBody>
        </p:sp>
        <p:sp>
          <p:nvSpPr>
            <p:cNvPr id="762" name="การบริหาร"/>
            <p:cNvSpPr txBox="1"/>
            <p:nvPr/>
          </p:nvSpPr>
          <p:spPr>
            <a:xfrm>
              <a:off x="1489174" y="253289"/>
              <a:ext cx="1917534" cy="79348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l">
                <a:lnSpc>
                  <a:spcPct val="80000"/>
                </a:lnSpc>
                <a:defRPr sz="4000" b="1">
                  <a:solidFill>
                    <a:srgbClr val="FFFFFF"/>
                  </a:solidFill>
                </a:defRPr>
              </a:lvl1pPr>
            </a:lstStyle>
            <a:p>
              <a:pPr>
                <a:defRPr b="0"/>
              </a:pPr>
              <a:r>
                <a:rPr b="1" dirty="0" err="1"/>
                <a:t>การบริหาร</a:t>
              </a:r>
              <a:endParaRPr b="1" dirty="0"/>
            </a:p>
          </p:txBody>
        </p:sp>
      </p:grpSp>
      <p:grpSp>
        <p:nvGrpSpPr>
          <p:cNvPr id="769" name="Group"/>
          <p:cNvGrpSpPr/>
          <p:nvPr/>
        </p:nvGrpSpPr>
        <p:grpSpPr>
          <a:xfrm>
            <a:off x="19168175" y="5005508"/>
            <a:ext cx="4733307" cy="5877057"/>
            <a:chOff x="0" y="0"/>
            <a:chExt cx="4733305" cy="5877056"/>
          </a:xfrm>
        </p:grpSpPr>
        <p:sp>
          <p:nvSpPr>
            <p:cNvPr id="764" name="Shape"/>
            <p:cNvSpPr/>
            <p:nvPr/>
          </p:nvSpPr>
          <p:spPr>
            <a:xfrm>
              <a:off x="0" y="2073694"/>
              <a:ext cx="4733305" cy="3803362"/>
            </a:xfrm>
            <a:custGeom>
              <a:avLst/>
              <a:gdLst/>
              <a:ahLst/>
              <a:cxnLst>
                <a:cxn ang="0">
                  <a:pos x="wd2" y="hd2"/>
                </a:cxn>
                <a:cxn ang="5400000">
                  <a:pos x="wd2" y="hd2"/>
                </a:cxn>
                <a:cxn ang="10800000">
                  <a:pos x="wd2" y="hd2"/>
                </a:cxn>
                <a:cxn ang="16200000">
                  <a:pos x="wd2" y="hd2"/>
                </a:cxn>
              </a:cxnLst>
              <a:rect l="0" t="0" r="r" b="b"/>
              <a:pathLst>
                <a:path w="21594" h="21600" extrusionOk="0">
                  <a:moveTo>
                    <a:pt x="5410" y="7252"/>
                  </a:moveTo>
                  <a:cubicBezTo>
                    <a:pt x="5205" y="7665"/>
                    <a:pt x="4922" y="7972"/>
                    <a:pt x="4602" y="8114"/>
                  </a:cubicBezTo>
                  <a:cubicBezTo>
                    <a:pt x="4525" y="8152"/>
                    <a:pt x="4435" y="8181"/>
                    <a:pt x="4352" y="8196"/>
                  </a:cubicBezTo>
                  <a:lnTo>
                    <a:pt x="4339" y="8196"/>
                  </a:lnTo>
                  <a:cubicBezTo>
                    <a:pt x="4326" y="8196"/>
                    <a:pt x="4314" y="8196"/>
                    <a:pt x="4301" y="8196"/>
                  </a:cubicBezTo>
                  <a:lnTo>
                    <a:pt x="4294" y="8204"/>
                  </a:lnTo>
                  <a:cubicBezTo>
                    <a:pt x="4282" y="8204"/>
                    <a:pt x="4275" y="8204"/>
                    <a:pt x="4269" y="8204"/>
                  </a:cubicBezTo>
                  <a:lnTo>
                    <a:pt x="4249" y="8204"/>
                  </a:lnTo>
                  <a:cubicBezTo>
                    <a:pt x="4230" y="8204"/>
                    <a:pt x="4217" y="8204"/>
                    <a:pt x="4198" y="8204"/>
                  </a:cubicBezTo>
                  <a:cubicBezTo>
                    <a:pt x="4000" y="8204"/>
                    <a:pt x="3814" y="8152"/>
                    <a:pt x="3621" y="8039"/>
                  </a:cubicBezTo>
                  <a:cubicBezTo>
                    <a:pt x="3602" y="8024"/>
                    <a:pt x="3576" y="8009"/>
                    <a:pt x="3557" y="7994"/>
                  </a:cubicBezTo>
                  <a:cubicBezTo>
                    <a:pt x="3275" y="7807"/>
                    <a:pt x="2936" y="7402"/>
                    <a:pt x="2647" y="6908"/>
                  </a:cubicBezTo>
                  <a:cubicBezTo>
                    <a:pt x="2557" y="6750"/>
                    <a:pt x="2404" y="6661"/>
                    <a:pt x="2250" y="6668"/>
                  </a:cubicBezTo>
                  <a:cubicBezTo>
                    <a:pt x="2154" y="6676"/>
                    <a:pt x="2070" y="6706"/>
                    <a:pt x="1993" y="6773"/>
                  </a:cubicBezTo>
                  <a:lnTo>
                    <a:pt x="0" y="10811"/>
                  </a:lnTo>
                  <a:lnTo>
                    <a:pt x="5333" y="21600"/>
                  </a:lnTo>
                  <a:lnTo>
                    <a:pt x="16005" y="21593"/>
                  </a:lnTo>
                  <a:lnTo>
                    <a:pt x="21337" y="10789"/>
                  </a:lnTo>
                  <a:lnTo>
                    <a:pt x="19299" y="6676"/>
                  </a:lnTo>
                  <a:cubicBezTo>
                    <a:pt x="19293" y="6661"/>
                    <a:pt x="19286" y="6646"/>
                    <a:pt x="19286" y="6631"/>
                  </a:cubicBezTo>
                  <a:cubicBezTo>
                    <a:pt x="19273" y="6488"/>
                    <a:pt x="19299" y="6338"/>
                    <a:pt x="19357" y="6211"/>
                  </a:cubicBezTo>
                  <a:cubicBezTo>
                    <a:pt x="19459" y="5979"/>
                    <a:pt x="19664" y="5829"/>
                    <a:pt x="19889" y="5814"/>
                  </a:cubicBezTo>
                  <a:cubicBezTo>
                    <a:pt x="20357" y="5769"/>
                    <a:pt x="20792" y="5649"/>
                    <a:pt x="21049" y="5469"/>
                  </a:cubicBezTo>
                  <a:cubicBezTo>
                    <a:pt x="21068" y="5462"/>
                    <a:pt x="21081" y="5447"/>
                    <a:pt x="21100" y="5439"/>
                  </a:cubicBezTo>
                  <a:cubicBezTo>
                    <a:pt x="21247" y="5327"/>
                    <a:pt x="21363" y="5185"/>
                    <a:pt x="21446" y="5020"/>
                  </a:cubicBezTo>
                  <a:cubicBezTo>
                    <a:pt x="21453" y="5012"/>
                    <a:pt x="21459" y="4997"/>
                    <a:pt x="21465" y="4982"/>
                  </a:cubicBezTo>
                  <a:lnTo>
                    <a:pt x="21485" y="4930"/>
                  </a:lnTo>
                  <a:cubicBezTo>
                    <a:pt x="21485" y="4922"/>
                    <a:pt x="21491" y="4907"/>
                    <a:pt x="21497" y="4900"/>
                  </a:cubicBezTo>
                  <a:lnTo>
                    <a:pt x="21594" y="4937"/>
                  </a:lnTo>
                  <a:lnTo>
                    <a:pt x="21497" y="4892"/>
                  </a:lnTo>
                  <a:cubicBezTo>
                    <a:pt x="21529" y="4810"/>
                    <a:pt x="21549" y="4735"/>
                    <a:pt x="21555" y="4653"/>
                  </a:cubicBezTo>
                  <a:cubicBezTo>
                    <a:pt x="21600" y="4316"/>
                    <a:pt x="21529" y="3933"/>
                    <a:pt x="21344" y="3566"/>
                  </a:cubicBezTo>
                  <a:cubicBezTo>
                    <a:pt x="21145" y="3154"/>
                    <a:pt x="20876" y="2884"/>
                    <a:pt x="20574" y="2780"/>
                  </a:cubicBezTo>
                  <a:cubicBezTo>
                    <a:pt x="20421" y="2735"/>
                    <a:pt x="20267" y="2727"/>
                    <a:pt x="20107" y="2772"/>
                  </a:cubicBezTo>
                  <a:cubicBezTo>
                    <a:pt x="19998" y="2795"/>
                    <a:pt x="19889" y="2847"/>
                    <a:pt x="19786" y="2914"/>
                  </a:cubicBezTo>
                  <a:cubicBezTo>
                    <a:pt x="19536" y="3087"/>
                    <a:pt x="19228" y="3469"/>
                    <a:pt x="18966" y="3941"/>
                  </a:cubicBezTo>
                  <a:cubicBezTo>
                    <a:pt x="18844" y="4158"/>
                    <a:pt x="18639" y="4293"/>
                    <a:pt x="18414" y="4278"/>
                  </a:cubicBezTo>
                  <a:cubicBezTo>
                    <a:pt x="18402" y="4278"/>
                    <a:pt x="18389" y="4278"/>
                    <a:pt x="18382" y="4278"/>
                  </a:cubicBezTo>
                  <a:lnTo>
                    <a:pt x="18370" y="4278"/>
                  </a:lnTo>
                  <a:cubicBezTo>
                    <a:pt x="18261" y="4263"/>
                    <a:pt x="18145" y="4218"/>
                    <a:pt x="18056" y="4143"/>
                  </a:cubicBezTo>
                  <a:cubicBezTo>
                    <a:pt x="18043" y="4136"/>
                    <a:pt x="18036" y="4121"/>
                    <a:pt x="18030" y="4106"/>
                  </a:cubicBezTo>
                  <a:lnTo>
                    <a:pt x="15998" y="0"/>
                  </a:lnTo>
                  <a:lnTo>
                    <a:pt x="5346" y="0"/>
                  </a:lnTo>
                  <a:lnTo>
                    <a:pt x="3346" y="4053"/>
                  </a:lnTo>
                  <a:cubicBezTo>
                    <a:pt x="3339" y="4143"/>
                    <a:pt x="3352" y="4233"/>
                    <a:pt x="3397" y="4316"/>
                  </a:cubicBezTo>
                  <a:cubicBezTo>
                    <a:pt x="3468" y="4480"/>
                    <a:pt x="3609" y="4585"/>
                    <a:pt x="3762" y="4600"/>
                  </a:cubicBezTo>
                  <a:cubicBezTo>
                    <a:pt x="4262" y="4638"/>
                    <a:pt x="4730" y="4773"/>
                    <a:pt x="5006" y="4967"/>
                  </a:cubicBezTo>
                  <a:cubicBezTo>
                    <a:pt x="5031" y="4975"/>
                    <a:pt x="5051" y="4997"/>
                    <a:pt x="5070" y="5012"/>
                  </a:cubicBezTo>
                  <a:cubicBezTo>
                    <a:pt x="5192" y="5102"/>
                    <a:pt x="5294" y="5207"/>
                    <a:pt x="5378" y="5327"/>
                  </a:cubicBezTo>
                  <a:cubicBezTo>
                    <a:pt x="5499" y="5492"/>
                    <a:pt x="5583" y="5679"/>
                    <a:pt x="5628" y="5889"/>
                  </a:cubicBezTo>
                  <a:cubicBezTo>
                    <a:pt x="5717" y="6308"/>
                    <a:pt x="5647" y="6780"/>
                    <a:pt x="5410" y="7252"/>
                  </a:cubicBezTo>
                </a:path>
              </a:pathLst>
            </a:custGeom>
            <a:solidFill>
              <a:srgbClr val="264B9C"/>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65" name="Shape"/>
            <p:cNvSpPr/>
            <p:nvPr/>
          </p:nvSpPr>
          <p:spPr>
            <a:xfrm>
              <a:off x="2200679" y="677477"/>
              <a:ext cx="72960" cy="1435604"/>
            </a:xfrm>
            <a:custGeom>
              <a:avLst/>
              <a:gdLst/>
              <a:ahLst/>
              <a:cxnLst>
                <a:cxn ang="0">
                  <a:pos x="wd2" y="hd2"/>
                </a:cxn>
                <a:cxn ang="5400000">
                  <a:pos x="wd2" y="hd2"/>
                </a:cxn>
                <a:cxn ang="10800000">
                  <a:pos x="wd2" y="hd2"/>
                </a:cxn>
                <a:cxn ang="16200000">
                  <a:pos x="wd2" y="hd2"/>
                </a:cxn>
              </a:cxnLst>
              <a:rect l="0" t="0" r="r" b="b"/>
              <a:pathLst>
                <a:path w="21600" h="21600" extrusionOk="0">
                  <a:moveTo>
                    <a:pt x="11012" y="19344"/>
                  </a:moveTo>
                  <a:cubicBezTo>
                    <a:pt x="16941" y="19344"/>
                    <a:pt x="21600" y="19566"/>
                    <a:pt x="21600" y="19848"/>
                  </a:cubicBezTo>
                  <a:lnTo>
                    <a:pt x="21600" y="21076"/>
                  </a:lnTo>
                  <a:cubicBezTo>
                    <a:pt x="21600" y="21358"/>
                    <a:pt x="16941" y="21600"/>
                    <a:pt x="11012" y="21600"/>
                  </a:cubicBezTo>
                  <a:cubicBezTo>
                    <a:pt x="5082" y="21600"/>
                    <a:pt x="0" y="21358"/>
                    <a:pt x="0" y="21076"/>
                  </a:cubicBezTo>
                  <a:lnTo>
                    <a:pt x="0" y="19848"/>
                  </a:lnTo>
                  <a:cubicBezTo>
                    <a:pt x="0" y="19566"/>
                    <a:pt x="5082" y="19344"/>
                    <a:pt x="11012" y="19344"/>
                  </a:cubicBezTo>
                  <a:close/>
                  <a:moveTo>
                    <a:pt x="11012" y="14158"/>
                  </a:moveTo>
                  <a:cubicBezTo>
                    <a:pt x="16941" y="14158"/>
                    <a:pt x="21600" y="14377"/>
                    <a:pt x="21600" y="14654"/>
                  </a:cubicBezTo>
                  <a:lnTo>
                    <a:pt x="21600" y="17233"/>
                  </a:lnTo>
                  <a:cubicBezTo>
                    <a:pt x="21600" y="17511"/>
                    <a:pt x="16941" y="17749"/>
                    <a:pt x="11012" y="17749"/>
                  </a:cubicBezTo>
                  <a:cubicBezTo>
                    <a:pt x="5082" y="17749"/>
                    <a:pt x="0" y="17511"/>
                    <a:pt x="0" y="17233"/>
                  </a:cubicBezTo>
                  <a:lnTo>
                    <a:pt x="0" y="14654"/>
                  </a:lnTo>
                  <a:cubicBezTo>
                    <a:pt x="0" y="14377"/>
                    <a:pt x="5082" y="14158"/>
                    <a:pt x="11012" y="14158"/>
                  </a:cubicBezTo>
                  <a:close/>
                  <a:moveTo>
                    <a:pt x="11012" y="8941"/>
                  </a:moveTo>
                  <a:cubicBezTo>
                    <a:pt x="16941" y="8941"/>
                    <a:pt x="21600" y="9179"/>
                    <a:pt x="21600" y="9457"/>
                  </a:cubicBezTo>
                  <a:lnTo>
                    <a:pt x="21600" y="12056"/>
                  </a:lnTo>
                  <a:cubicBezTo>
                    <a:pt x="21600" y="12333"/>
                    <a:pt x="16941" y="12552"/>
                    <a:pt x="11012" y="12552"/>
                  </a:cubicBezTo>
                  <a:cubicBezTo>
                    <a:pt x="5082" y="12552"/>
                    <a:pt x="0" y="12333"/>
                    <a:pt x="0" y="12056"/>
                  </a:cubicBezTo>
                  <a:lnTo>
                    <a:pt x="0" y="9457"/>
                  </a:lnTo>
                  <a:cubicBezTo>
                    <a:pt x="0" y="9179"/>
                    <a:pt x="5082" y="8941"/>
                    <a:pt x="11012" y="8941"/>
                  </a:cubicBezTo>
                  <a:close/>
                  <a:moveTo>
                    <a:pt x="11012" y="3764"/>
                  </a:moveTo>
                  <a:cubicBezTo>
                    <a:pt x="16941" y="3764"/>
                    <a:pt x="21600" y="3982"/>
                    <a:pt x="21600" y="4260"/>
                  </a:cubicBezTo>
                  <a:lnTo>
                    <a:pt x="21600" y="6858"/>
                  </a:lnTo>
                  <a:cubicBezTo>
                    <a:pt x="21600" y="7136"/>
                    <a:pt x="16941" y="7374"/>
                    <a:pt x="11012" y="7374"/>
                  </a:cubicBezTo>
                  <a:cubicBezTo>
                    <a:pt x="5082" y="7374"/>
                    <a:pt x="0" y="7136"/>
                    <a:pt x="0" y="6858"/>
                  </a:cubicBezTo>
                  <a:lnTo>
                    <a:pt x="0" y="4260"/>
                  </a:lnTo>
                  <a:cubicBezTo>
                    <a:pt x="0" y="3982"/>
                    <a:pt x="5082" y="3764"/>
                    <a:pt x="11012" y="3764"/>
                  </a:cubicBezTo>
                  <a:close/>
                  <a:moveTo>
                    <a:pt x="11012" y="0"/>
                  </a:moveTo>
                  <a:cubicBezTo>
                    <a:pt x="16941" y="0"/>
                    <a:pt x="21600" y="215"/>
                    <a:pt x="21600" y="488"/>
                  </a:cubicBezTo>
                  <a:lnTo>
                    <a:pt x="21600" y="1680"/>
                  </a:lnTo>
                  <a:cubicBezTo>
                    <a:pt x="21600" y="1954"/>
                    <a:pt x="16941" y="2169"/>
                    <a:pt x="11012" y="2169"/>
                  </a:cubicBezTo>
                  <a:cubicBezTo>
                    <a:pt x="5082" y="2169"/>
                    <a:pt x="0" y="1954"/>
                    <a:pt x="0" y="1680"/>
                  </a:cubicBezTo>
                  <a:lnTo>
                    <a:pt x="0" y="488"/>
                  </a:lnTo>
                  <a:cubicBezTo>
                    <a:pt x="0" y="215"/>
                    <a:pt x="5082" y="0"/>
                    <a:pt x="11012" y="0"/>
                  </a:cubicBezTo>
                  <a:close/>
                </a:path>
              </a:pathLst>
            </a:custGeom>
            <a:solidFill>
              <a:srgbClr val="264B9C"/>
            </a:solidFill>
            <a:ln w="12700" cap="flat">
              <a:noFill/>
              <a:miter lim="400000"/>
            </a:ln>
            <a:effectLst/>
          </p:spPr>
          <p:txBody>
            <a:bodyPr wrap="square" lIns="45719" tIns="45719" rIns="45719" bIns="45719" numCol="1" anchor="ctr">
              <a:noAutofit/>
            </a:bodyPr>
            <a:lstStyle/>
            <a:p>
              <a:pPr algn="l" defTabSz="1828433">
                <a:defRPr sz="6400">
                  <a:solidFill>
                    <a:srgbClr val="747993"/>
                  </a:solidFill>
                  <a:latin typeface="Calibri"/>
                  <a:ea typeface="Calibri"/>
                  <a:cs typeface="Calibri"/>
                  <a:sym typeface="Calibri"/>
                </a:defRPr>
              </a:pPr>
              <a:endParaRPr/>
            </a:p>
          </p:txBody>
        </p:sp>
        <p:sp>
          <p:nvSpPr>
            <p:cNvPr id="766" name="เสนาะ ติเยาว์"/>
            <p:cNvSpPr txBox="1"/>
            <p:nvPr/>
          </p:nvSpPr>
          <p:spPr>
            <a:xfrm>
              <a:off x="1076903" y="0"/>
              <a:ext cx="3016503" cy="82990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noAutofit/>
            </a:bodyPr>
            <a:lstStyle>
              <a:lvl1pPr defTabSz="1828433">
                <a:lnSpc>
                  <a:spcPts val="4300"/>
                </a:lnSpc>
                <a:defRPr sz="5100" b="1" spc="-42">
                  <a:solidFill>
                    <a:srgbClr val="FFFFFF"/>
                  </a:solidFill>
                </a:defRPr>
              </a:lvl1pPr>
            </a:lstStyle>
            <a:p>
              <a:r>
                <a:t>เสนาะ ติเยาว์</a:t>
              </a:r>
            </a:p>
          </p:txBody>
        </p:sp>
        <p:sp>
          <p:nvSpPr>
            <p:cNvPr id="767" name="คือ กระบวนการทำงาน กับคน และโดยอาศัยคน เพื่อบรรลุวัตถุประสงค์ขององค์การภายใต้สภาพแวดล้อมที่เปลี่ยนแปลง"/>
            <p:cNvSpPr txBox="1"/>
            <p:nvPr/>
          </p:nvSpPr>
          <p:spPr>
            <a:xfrm>
              <a:off x="244158" y="3141119"/>
              <a:ext cx="4104524" cy="257952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algn="ctr">
                <a:lnSpc>
                  <a:spcPct val="80000"/>
                </a:lnSpc>
                <a:defRPr sz="3300">
                  <a:solidFill>
                    <a:srgbClr val="FFFFFF"/>
                  </a:solidFill>
                </a:defRPr>
              </a:pPr>
              <a:r>
                <a:rPr dirty="0"/>
                <a:t>          </a:t>
              </a:r>
              <a:r>
                <a:rPr dirty="0" err="1"/>
                <a:t>คือ</a:t>
              </a:r>
              <a:r>
                <a:rPr dirty="0"/>
                <a:t> </a:t>
              </a:r>
              <a:r>
                <a:rPr dirty="0" err="1"/>
                <a:t>กระบวนการทำงาน</a:t>
              </a:r>
              <a:br>
                <a:rPr dirty="0"/>
              </a:br>
              <a:r>
                <a:rPr dirty="0" err="1"/>
                <a:t>กับคน</a:t>
              </a:r>
              <a:r>
                <a:rPr dirty="0"/>
                <a:t> </a:t>
              </a:r>
              <a:r>
                <a:rPr dirty="0" err="1"/>
                <a:t>และโดยอาศัยคน</a:t>
              </a:r>
              <a:r>
                <a:rPr dirty="0"/>
                <a:t> </a:t>
              </a:r>
              <a:r>
                <a:rPr dirty="0" err="1"/>
                <a:t>เพื่อบรรลุวัตถุประสงค์ขององค์การภายใต้สภาพแวดล้อมที่เปลี่ยนแปลง</a:t>
              </a:r>
              <a:r>
                <a:rPr dirty="0"/>
                <a:t> </a:t>
              </a:r>
            </a:p>
          </p:txBody>
        </p:sp>
        <p:sp>
          <p:nvSpPr>
            <p:cNvPr id="768" name="การบริหาร"/>
            <p:cNvSpPr txBox="1"/>
            <p:nvPr/>
          </p:nvSpPr>
          <p:spPr>
            <a:xfrm>
              <a:off x="1407884" y="2377572"/>
              <a:ext cx="1917534" cy="84607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l">
                <a:lnSpc>
                  <a:spcPct val="80000"/>
                </a:lnSpc>
                <a:defRPr sz="4300" b="1">
                  <a:solidFill>
                    <a:srgbClr val="FFFFFF"/>
                  </a:solidFill>
                </a:defRPr>
              </a:lvl1pPr>
            </a:lstStyle>
            <a:p>
              <a:pPr>
                <a:defRPr b="0"/>
              </a:pPr>
              <a:r>
                <a:rPr b="1" dirty="0" err="1"/>
                <a:t>การบริหาร</a:t>
              </a:r>
              <a:endParaRPr b="1" dirty="0"/>
            </a:p>
          </p:txBody>
        </p:sp>
      </p:grpSp>
      <p:sp>
        <p:nvSpPr>
          <p:cNvPr id="770" name="คำว่า &quot;การบริหาร&quot; (Administration) ที่ใช้ในส่วนราชการ และคำว่า &quot;การจัดการ&quot; (Management) ที่นิยมใช้ในภาคธุรกิจ"/>
          <p:cNvSpPr txBox="1"/>
          <p:nvPr/>
        </p:nvSpPr>
        <p:spPr>
          <a:xfrm>
            <a:off x="1317692" y="2216868"/>
            <a:ext cx="10279771" cy="1422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4000" b="1"/>
            </a:lvl1pPr>
          </a:lstStyle>
          <a:p>
            <a:r>
              <a:t>คำว่า "การบริหาร" (Administration) ที่ใช้ในส่วนราชการ และคำว่า "การจัดการ" (Management) ที่นิยมใช้ในภาคธุรกิจ</a:t>
            </a:r>
          </a:p>
        </p:txBody>
      </p:sp>
      <p:sp>
        <p:nvSpPr>
          <p:cNvPr id="771" name="ความหมายของการบริหาร"/>
          <p:cNvSpPr txBox="1"/>
          <p:nvPr/>
        </p:nvSpPr>
        <p:spPr>
          <a:xfrm>
            <a:off x="1271470" y="885194"/>
            <a:ext cx="6480049" cy="12458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7000" b="1">
                <a:solidFill>
                  <a:srgbClr val="000000"/>
                </a:solidFill>
              </a:defRPr>
            </a:lvl1pPr>
          </a:lstStyle>
          <a:p>
            <a:r>
              <a:t>ความหมายของการบริหาร</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7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7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7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5" nodeType="clickEffect">
                                  <p:stCondLst>
                                    <p:cond delay="0"/>
                                  </p:stCondLst>
                                  <p:iterate>
                                    <p:tmAbs val="0"/>
                                  </p:iterate>
                                  <p:childTnLst>
                                    <p:set>
                                      <p:cBhvr>
                                        <p:cTn id="22" fill="hold"/>
                                        <p:tgtEl>
                                          <p:spTgt spid="7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5" grpId="1" animBg="1" advAuto="0"/>
      <p:bldP spid="751" grpId="2" animBg="1" advAuto="0"/>
      <p:bldP spid="757" grpId="3" animBg="1" advAuto="0"/>
      <p:bldP spid="763" grpId="4" animBg="1" advAuto="0"/>
      <p:bldP spid="769" grpId="5"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 name="Rectangle"/>
          <p:cNvSpPr/>
          <p:nvPr/>
        </p:nvSpPr>
        <p:spPr>
          <a:xfrm>
            <a:off x="824" y="667743"/>
            <a:ext cx="10223486"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776" name="Slide Number"/>
          <p:cNvSpPr txBox="1">
            <a:spLocks noGrp="1"/>
          </p:cNvSpPr>
          <p:nvPr>
            <p:ph type="sldNum" sz="quarter" idx="2"/>
          </p:nvPr>
        </p:nvSpPr>
        <p:spPr>
          <a:xfrm>
            <a:off x="22595836" y="896395"/>
            <a:ext cx="153963" cy="3048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777" name="Shape"/>
          <p:cNvSpPr/>
          <p:nvPr/>
        </p:nvSpPr>
        <p:spPr>
          <a:xfrm>
            <a:off x="11127053" y="3221288"/>
            <a:ext cx="5111524" cy="3962742"/>
          </a:xfrm>
          <a:custGeom>
            <a:avLst/>
            <a:gdLst/>
            <a:ahLst/>
            <a:cxnLst>
              <a:cxn ang="0">
                <a:pos x="wd2" y="hd2"/>
              </a:cxn>
              <a:cxn ang="5400000">
                <a:pos x="wd2" y="hd2"/>
              </a:cxn>
              <a:cxn ang="10800000">
                <a:pos x="wd2" y="hd2"/>
              </a:cxn>
              <a:cxn ang="16200000">
                <a:pos x="wd2" y="hd2"/>
              </a:cxn>
            </a:cxnLst>
            <a:rect l="0" t="0" r="r" b="b"/>
            <a:pathLst>
              <a:path w="21600" h="21600" extrusionOk="0">
                <a:moveTo>
                  <a:pt x="4514" y="0"/>
                </a:moveTo>
                <a:cubicBezTo>
                  <a:pt x="10520" y="0"/>
                  <a:pt x="15886" y="3533"/>
                  <a:pt x="19432" y="9075"/>
                </a:cubicBezTo>
                <a:lnTo>
                  <a:pt x="19736" y="9574"/>
                </a:lnTo>
                <a:lnTo>
                  <a:pt x="21600" y="7828"/>
                </a:lnTo>
                <a:lnTo>
                  <a:pt x="18699" y="21600"/>
                </a:lnTo>
                <a:lnTo>
                  <a:pt x="7649" y="20893"/>
                </a:lnTo>
                <a:lnTo>
                  <a:pt x="9697" y="18975"/>
                </a:lnTo>
                <a:lnTo>
                  <a:pt x="9430" y="18596"/>
                </a:lnTo>
                <a:cubicBezTo>
                  <a:pt x="8172" y="16973"/>
                  <a:pt x="6434" y="15969"/>
                  <a:pt x="4514" y="15969"/>
                </a:cubicBezTo>
                <a:cubicBezTo>
                  <a:pt x="4274" y="15969"/>
                  <a:pt x="4036" y="15985"/>
                  <a:pt x="3803" y="16015"/>
                </a:cubicBezTo>
                <a:lnTo>
                  <a:pt x="3630" y="16049"/>
                </a:lnTo>
                <a:lnTo>
                  <a:pt x="6536" y="6214"/>
                </a:lnTo>
                <a:lnTo>
                  <a:pt x="0" y="693"/>
                </a:lnTo>
                <a:lnTo>
                  <a:pt x="854" y="446"/>
                </a:lnTo>
                <a:cubicBezTo>
                  <a:pt x="2039" y="153"/>
                  <a:pt x="3262" y="0"/>
                  <a:pt x="4514" y="0"/>
                </a:cubicBezTo>
                <a:close/>
              </a:path>
            </a:pathLst>
          </a:custGeom>
          <a:solidFill>
            <a:schemeClr val="accent2">
              <a:hueOff val="-2473793"/>
              <a:satOff val="-50209"/>
              <a:lumOff val="23543"/>
            </a:schemeClr>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778" name="Shape"/>
          <p:cNvSpPr/>
          <p:nvPr/>
        </p:nvSpPr>
        <p:spPr>
          <a:xfrm>
            <a:off x="7636160" y="2926907"/>
            <a:ext cx="5037491" cy="4566663"/>
          </a:xfrm>
          <a:custGeom>
            <a:avLst/>
            <a:gdLst/>
            <a:ahLst/>
            <a:cxnLst>
              <a:cxn ang="0">
                <a:pos x="wd2" y="hd2"/>
              </a:cxn>
              <a:cxn ang="5400000">
                <a:pos x="wd2" y="hd2"/>
              </a:cxn>
              <a:cxn ang="10800000">
                <a:pos x="wd2" y="hd2"/>
              </a:cxn>
              <a:cxn ang="16200000">
                <a:pos x="wd2" y="hd2"/>
              </a:cxn>
            </a:cxnLst>
            <a:rect l="0" t="0" r="r" b="b"/>
            <a:pathLst>
              <a:path w="21600" h="21600" extrusionOk="0">
                <a:moveTo>
                  <a:pt x="12209" y="0"/>
                </a:moveTo>
                <a:lnTo>
                  <a:pt x="21600" y="6785"/>
                </a:lnTo>
                <a:lnTo>
                  <a:pt x="17603" y="18357"/>
                </a:lnTo>
                <a:lnTo>
                  <a:pt x="16862" y="15837"/>
                </a:lnTo>
                <a:lnTo>
                  <a:pt x="16802" y="15861"/>
                </a:lnTo>
                <a:cubicBezTo>
                  <a:pt x="14771" y="16809"/>
                  <a:pt x="13226" y="18776"/>
                  <a:pt x="12694" y="21181"/>
                </a:cubicBezTo>
                <a:lnTo>
                  <a:pt x="12615" y="21600"/>
                </a:lnTo>
                <a:lnTo>
                  <a:pt x="6180" y="15890"/>
                </a:lnTo>
                <a:lnTo>
                  <a:pt x="0" y="21375"/>
                </a:lnTo>
                <a:lnTo>
                  <a:pt x="88" y="20276"/>
                </a:lnTo>
                <a:cubicBezTo>
                  <a:pt x="1024" y="12154"/>
                  <a:pt x="6043" y="5436"/>
                  <a:pt x="12803" y="2706"/>
                </a:cubicBezTo>
                <a:lnTo>
                  <a:pt x="12984" y="2638"/>
                </a:lnTo>
                <a:close/>
              </a:path>
            </a:pathLst>
          </a:custGeom>
          <a:solidFill>
            <a:schemeClr val="accent2"/>
          </a:solidFill>
          <a:ln w="12700">
            <a:miter lim="400000"/>
          </a:ln>
        </p:spPr>
        <p:txBody>
          <a:bodyPr lIns="45719" rIns="45719" anchor="ctr"/>
          <a:lstStyle/>
          <a:p>
            <a:pPr algn="ctr" defTabSz="1828433">
              <a:defRPr sz="3600">
                <a:solidFill>
                  <a:srgbClr val="00FA92"/>
                </a:solidFill>
                <a:latin typeface="Calibri"/>
                <a:ea typeface="Calibri"/>
                <a:cs typeface="Calibri"/>
                <a:sym typeface="Calibri"/>
              </a:defRPr>
            </a:pPr>
            <a:endParaRPr/>
          </a:p>
        </p:txBody>
      </p:sp>
      <p:sp>
        <p:nvSpPr>
          <p:cNvPr id="779" name="Shape"/>
          <p:cNvSpPr/>
          <p:nvPr/>
        </p:nvSpPr>
        <p:spPr>
          <a:xfrm>
            <a:off x="13126634" y="5340818"/>
            <a:ext cx="3643717" cy="5485426"/>
          </a:xfrm>
          <a:custGeom>
            <a:avLst/>
            <a:gdLst/>
            <a:ahLst/>
            <a:cxnLst>
              <a:cxn ang="0">
                <a:pos x="wd2" y="hd2"/>
              </a:cxn>
              <a:cxn ang="5400000">
                <a:pos x="wd2" y="hd2"/>
              </a:cxn>
              <a:cxn ang="10800000">
                <a:pos x="wd2" y="hd2"/>
              </a:cxn>
              <a:cxn ang="16200000">
                <a:pos x="wd2" y="hd2"/>
              </a:cxn>
            </a:cxnLst>
            <a:rect l="0" t="0" r="r" b="b"/>
            <a:pathLst>
              <a:path w="21600" h="21600" extrusionOk="0">
                <a:moveTo>
                  <a:pt x="17347" y="0"/>
                </a:moveTo>
                <a:lnTo>
                  <a:pt x="18007" y="702"/>
                </a:lnTo>
                <a:cubicBezTo>
                  <a:pt x="20293" y="3343"/>
                  <a:pt x="21600" y="6405"/>
                  <a:pt x="21600" y="9670"/>
                </a:cubicBezTo>
                <a:cubicBezTo>
                  <a:pt x="21600" y="13401"/>
                  <a:pt x="19892" y="16867"/>
                  <a:pt x="16968" y="19742"/>
                </a:cubicBezTo>
                <a:lnTo>
                  <a:pt x="16902" y="19804"/>
                </a:lnTo>
                <a:lnTo>
                  <a:pt x="19570" y="21090"/>
                </a:lnTo>
                <a:lnTo>
                  <a:pt x="4068" y="21600"/>
                </a:lnTo>
                <a:lnTo>
                  <a:pt x="0" y="11651"/>
                </a:lnTo>
                <a:lnTo>
                  <a:pt x="2823" y="13013"/>
                </a:lnTo>
                <a:lnTo>
                  <a:pt x="3056" y="12758"/>
                </a:lnTo>
                <a:cubicBezTo>
                  <a:pt x="3806" y="11840"/>
                  <a:pt x="4233" y="10788"/>
                  <a:pt x="4233" y="9670"/>
                </a:cubicBezTo>
                <a:cubicBezTo>
                  <a:pt x="4233" y="8831"/>
                  <a:pt x="3993" y="8029"/>
                  <a:pt x="3556" y="7294"/>
                </a:cubicBezTo>
                <a:lnTo>
                  <a:pt x="3274" y="6892"/>
                </a:lnTo>
                <a:lnTo>
                  <a:pt x="14378" y="7258"/>
                </a:lnTo>
                <a:close/>
              </a:path>
            </a:pathLst>
          </a:custGeom>
          <a:solidFill>
            <a:schemeClr val="accent3">
              <a:satOff val="18648"/>
              <a:lumOff val="5971"/>
            </a:schemeClr>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780" name="Shape"/>
          <p:cNvSpPr/>
          <p:nvPr/>
        </p:nvSpPr>
        <p:spPr>
          <a:xfrm>
            <a:off x="7037644" y="6286289"/>
            <a:ext cx="4410642" cy="5756731"/>
          </a:xfrm>
          <a:custGeom>
            <a:avLst/>
            <a:gdLst/>
            <a:ahLst/>
            <a:cxnLst>
              <a:cxn ang="0">
                <a:pos x="wd2" y="hd2"/>
              </a:cxn>
              <a:cxn ang="5400000">
                <a:pos x="wd2" y="hd2"/>
              </a:cxn>
              <a:cxn ang="10800000">
                <a:pos x="wd2" y="hd2"/>
              </a:cxn>
              <a:cxn ang="16200000">
                <a:pos x="wd2" y="hd2"/>
              </a:cxn>
            </a:cxnLst>
            <a:rect l="0" t="0" r="r" b="b"/>
            <a:pathLst>
              <a:path w="21600" h="21600" extrusionOk="0">
                <a:moveTo>
                  <a:pt x="9990" y="0"/>
                </a:moveTo>
                <a:lnTo>
                  <a:pt x="19980" y="6158"/>
                </a:lnTo>
                <a:lnTo>
                  <a:pt x="17232" y="6158"/>
                </a:lnTo>
                <a:lnTo>
                  <a:pt x="17241" y="6298"/>
                </a:lnTo>
                <a:cubicBezTo>
                  <a:pt x="17506" y="8295"/>
                  <a:pt x="19014" y="10012"/>
                  <a:pt x="21163" y="10985"/>
                </a:cubicBezTo>
                <a:lnTo>
                  <a:pt x="21600" y="11154"/>
                </a:lnTo>
                <a:lnTo>
                  <a:pt x="13719" y="15101"/>
                </a:lnTo>
                <a:lnTo>
                  <a:pt x="16942" y="21600"/>
                </a:lnTo>
                <a:lnTo>
                  <a:pt x="16037" y="21317"/>
                </a:lnTo>
                <a:cubicBezTo>
                  <a:pt x="8593" y="18738"/>
                  <a:pt x="3317" y="13133"/>
                  <a:pt x="2881" y="6550"/>
                </a:cubicBezTo>
                <a:lnTo>
                  <a:pt x="2868" y="6158"/>
                </a:lnTo>
                <a:lnTo>
                  <a:pt x="0" y="6158"/>
                </a:lnTo>
                <a:close/>
              </a:path>
            </a:pathLst>
          </a:custGeom>
          <a:solidFill>
            <a:srgbClr val="1359B4"/>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781" name="Shape"/>
          <p:cNvSpPr/>
          <p:nvPr/>
        </p:nvSpPr>
        <p:spPr>
          <a:xfrm>
            <a:off x="9838974" y="8878441"/>
            <a:ext cx="5863975" cy="3879939"/>
          </a:xfrm>
          <a:custGeom>
            <a:avLst/>
            <a:gdLst/>
            <a:ahLst/>
            <a:cxnLst>
              <a:cxn ang="0">
                <a:pos x="wd2" y="hd2"/>
              </a:cxn>
              <a:cxn ang="5400000">
                <a:pos x="wd2" y="hd2"/>
              </a:cxn>
              <a:cxn ang="10800000">
                <a:pos x="wd2" y="hd2"/>
              </a:cxn>
              <a:cxn ang="16200000">
                <a:pos x="wd2" y="hd2"/>
              </a:cxn>
            </a:cxnLst>
            <a:rect l="0" t="0" r="r" b="b"/>
            <a:pathLst>
              <a:path w="21600" h="21600" extrusionOk="0">
                <a:moveTo>
                  <a:pt x="8072" y="0"/>
                </a:moveTo>
                <a:lnTo>
                  <a:pt x="7439" y="2944"/>
                </a:lnTo>
                <a:lnTo>
                  <a:pt x="7458" y="2951"/>
                </a:lnTo>
                <a:cubicBezTo>
                  <a:pt x="7852" y="3073"/>
                  <a:pt x="8261" y="3137"/>
                  <a:pt x="8679" y="3137"/>
                </a:cubicBezTo>
                <a:cubicBezTo>
                  <a:pt x="10144" y="3137"/>
                  <a:pt x="11487" y="2352"/>
                  <a:pt x="12535" y="1045"/>
                </a:cubicBezTo>
                <a:lnTo>
                  <a:pt x="12809" y="668"/>
                </a:lnTo>
                <a:lnTo>
                  <a:pt x="14638" y="10844"/>
                </a:lnTo>
                <a:lnTo>
                  <a:pt x="21600" y="10323"/>
                </a:lnTo>
                <a:lnTo>
                  <a:pt x="21086" y="11215"/>
                </a:lnTo>
                <a:cubicBezTo>
                  <a:pt x="18005" y="16276"/>
                  <a:pt x="13587" y="19447"/>
                  <a:pt x="8679" y="19447"/>
                </a:cubicBezTo>
                <a:cubicBezTo>
                  <a:pt x="7225" y="19447"/>
                  <a:pt x="5814" y="19169"/>
                  <a:pt x="4467" y="18645"/>
                </a:cubicBezTo>
                <a:lnTo>
                  <a:pt x="4096" y="18486"/>
                </a:lnTo>
                <a:lnTo>
                  <a:pt x="3426" y="21600"/>
                </a:lnTo>
                <a:lnTo>
                  <a:pt x="0" y="7975"/>
                </a:lnTo>
                <a:close/>
              </a:path>
            </a:pathLst>
          </a:custGeom>
          <a:solidFill>
            <a:srgbClr val="F08C49"/>
          </a:solidFill>
          <a:ln w="12700">
            <a:miter lim="400000"/>
          </a:ln>
        </p:spPr>
        <p:txBody>
          <a:bodyPr lIns="45719" rIns="45719" anchor="ctr"/>
          <a:lstStyle/>
          <a:p>
            <a:pPr algn="ctr" defTabSz="1828433">
              <a:defRPr sz="3600">
                <a:solidFill>
                  <a:srgbClr val="AAAAAA"/>
                </a:solidFill>
                <a:latin typeface="Calibri"/>
                <a:ea typeface="Calibri"/>
                <a:cs typeface="Calibri"/>
                <a:sym typeface="Calibri"/>
              </a:defRPr>
            </a:pPr>
            <a:endParaRPr/>
          </a:p>
        </p:txBody>
      </p:sp>
      <p:sp>
        <p:nvSpPr>
          <p:cNvPr id="782" name="หลักการบริหารองค์การ"/>
          <p:cNvSpPr txBox="1"/>
          <p:nvPr/>
        </p:nvSpPr>
        <p:spPr>
          <a:xfrm>
            <a:off x="1002531" y="762185"/>
            <a:ext cx="7984948" cy="17178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9800" b="1">
                <a:solidFill>
                  <a:srgbClr val="FFFFFF"/>
                </a:solidFill>
              </a:defRPr>
            </a:lvl1pPr>
          </a:lstStyle>
          <a:p>
            <a:r>
              <a:rPr dirty="0" err="1"/>
              <a:t>หลักการบริหารองค์การ</a:t>
            </a:r>
            <a:endParaRPr dirty="0"/>
          </a:p>
        </p:txBody>
      </p:sp>
      <p:sp>
        <p:nvSpPr>
          <p:cNvPr id="783" name="02"/>
          <p:cNvSpPr txBox="1"/>
          <p:nvPr/>
        </p:nvSpPr>
        <p:spPr>
          <a:xfrm>
            <a:off x="11448285" y="4175488"/>
            <a:ext cx="951717"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6000" b="1">
                <a:solidFill>
                  <a:srgbClr val="FFFFFF"/>
                </a:solidFill>
                <a:latin typeface="Helvetica"/>
                <a:ea typeface="Helvetica"/>
                <a:cs typeface="Helvetica"/>
                <a:sym typeface="Helvetica"/>
              </a:defRPr>
            </a:lvl1pPr>
          </a:lstStyle>
          <a:p>
            <a:r>
              <a:t>02</a:t>
            </a:r>
          </a:p>
        </p:txBody>
      </p:sp>
      <p:sp>
        <p:nvSpPr>
          <p:cNvPr id="784" name="03"/>
          <p:cNvSpPr txBox="1"/>
          <p:nvPr/>
        </p:nvSpPr>
        <p:spPr>
          <a:xfrm>
            <a:off x="14839470" y="5754545"/>
            <a:ext cx="951718"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6000" b="1">
                <a:solidFill>
                  <a:srgbClr val="FFFFFF"/>
                </a:solidFill>
                <a:latin typeface="Helvetica"/>
                <a:ea typeface="Helvetica"/>
                <a:cs typeface="Helvetica"/>
                <a:sym typeface="Helvetica"/>
              </a:defRPr>
            </a:lvl1pPr>
          </a:lstStyle>
          <a:p>
            <a:r>
              <a:t>03</a:t>
            </a:r>
          </a:p>
        </p:txBody>
      </p:sp>
      <p:sp>
        <p:nvSpPr>
          <p:cNvPr id="785" name="04"/>
          <p:cNvSpPr txBox="1"/>
          <p:nvPr/>
        </p:nvSpPr>
        <p:spPr>
          <a:xfrm>
            <a:off x="14461016" y="9308471"/>
            <a:ext cx="951717"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6000" b="1">
                <a:solidFill>
                  <a:srgbClr val="FFFFFF"/>
                </a:solidFill>
                <a:latin typeface="Helvetica"/>
                <a:ea typeface="Helvetica"/>
                <a:cs typeface="Helvetica"/>
                <a:sym typeface="Helvetica"/>
              </a:defRPr>
            </a:lvl1pPr>
          </a:lstStyle>
          <a:p>
            <a:r>
              <a:t>04</a:t>
            </a:r>
          </a:p>
        </p:txBody>
      </p:sp>
      <p:sp>
        <p:nvSpPr>
          <p:cNvPr id="786" name="05"/>
          <p:cNvSpPr txBox="1"/>
          <p:nvPr/>
        </p:nvSpPr>
        <p:spPr>
          <a:xfrm>
            <a:off x="10929887" y="10163877"/>
            <a:ext cx="951718"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6000" b="1">
                <a:solidFill>
                  <a:srgbClr val="FFFFFF"/>
                </a:solidFill>
                <a:latin typeface="Helvetica"/>
                <a:ea typeface="Helvetica"/>
                <a:cs typeface="Helvetica"/>
                <a:sym typeface="Helvetica"/>
              </a:defRPr>
            </a:lvl1pPr>
          </a:lstStyle>
          <a:p>
            <a:r>
              <a:t>05</a:t>
            </a:r>
          </a:p>
        </p:txBody>
      </p:sp>
      <p:sp>
        <p:nvSpPr>
          <p:cNvPr id="787" name="01"/>
          <p:cNvSpPr txBox="1"/>
          <p:nvPr/>
        </p:nvSpPr>
        <p:spPr>
          <a:xfrm>
            <a:off x="9101087" y="6862911"/>
            <a:ext cx="951717"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6000" b="1">
                <a:solidFill>
                  <a:srgbClr val="FFFFFF"/>
                </a:solidFill>
                <a:latin typeface="Helvetica"/>
                <a:ea typeface="Helvetica"/>
                <a:cs typeface="Helvetica"/>
                <a:sym typeface="Helvetica"/>
              </a:defRPr>
            </a:lvl1pPr>
          </a:lstStyle>
          <a:p>
            <a:r>
              <a:t>01</a:t>
            </a:r>
          </a:p>
        </p:txBody>
      </p:sp>
      <p:grpSp>
        <p:nvGrpSpPr>
          <p:cNvPr id="790" name="Group"/>
          <p:cNvGrpSpPr/>
          <p:nvPr/>
        </p:nvGrpSpPr>
        <p:grpSpPr>
          <a:xfrm>
            <a:off x="2386828" y="8610045"/>
            <a:ext cx="5216354" cy="2942044"/>
            <a:chOff x="0" y="0"/>
            <a:chExt cx="5216352" cy="2942043"/>
          </a:xfrm>
        </p:grpSpPr>
        <p:sp>
          <p:nvSpPr>
            <p:cNvPr id="788" name="1. ทำงานกับคน"/>
            <p:cNvSpPr txBox="1"/>
            <p:nvPr/>
          </p:nvSpPr>
          <p:spPr>
            <a:xfrm>
              <a:off x="1327244" y="0"/>
              <a:ext cx="3497047" cy="11092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algn="r" defTabSz="1828433">
                <a:defRPr sz="6200" b="1">
                  <a:solidFill>
                    <a:schemeClr val="accent1"/>
                  </a:solidFill>
                </a:defRPr>
              </a:lvl1pPr>
            </a:lstStyle>
            <a:p>
              <a:r>
                <a:t>1. ทำงานกับคน</a:t>
              </a:r>
            </a:p>
          </p:txBody>
        </p:sp>
        <p:sp>
          <p:nvSpPr>
            <p:cNvPr id="789" name="การบริหารเป็นการทำงานกับคน  และโดยอาศัยคน"/>
            <p:cNvSpPr txBox="1"/>
            <p:nvPr/>
          </p:nvSpPr>
          <p:spPr>
            <a:xfrm>
              <a:off x="0" y="1171460"/>
              <a:ext cx="5216353" cy="177058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r" defTabSz="914216">
                <a:lnSpc>
                  <a:spcPct val="80000"/>
                </a:lnSpc>
                <a:defRPr sz="3800">
                  <a:solidFill>
                    <a:srgbClr val="53585F"/>
                  </a:solidFill>
                </a:defRPr>
              </a:pPr>
              <a:r>
                <a:t>การบริหารเป็นการทำงานกับคน </a:t>
              </a:r>
              <a:br/>
              <a:r>
                <a:t>และโดยอาศัยคน</a:t>
              </a:r>
            </a:p>
          </p:txBody>
        </p:sp>
      </p:grpSp>
      <p:grpSp>
        <p:nvGrpSpPr>
          <p:cNvPr id="793" name="Group">
            <a:hlinkClick r:id="rId4" action="ppaction://hlinksldjump"/>
          </p:cNvPr>
          <p:cNvGrpSpPr/>
          <p:nvPr/>
        </p:nvGrpSpPr>
        <p:grpSpPr>
          <a:xfrm>
            <a:off x="1121999" y="4350176"/>
            <a:ext cx="6334049" cy="3814372"/>
            <a:chOff x="0" y="0"/>
            <a:chExt cx="6334048" cy="3814371"/>
          </a:xfrm>
        </p:grpSpPr>
        <p:sp>
          <p:nvSpPr>
            <p:cNvPr id="791" name="2. เป้าหมายหรือวัตถุประสงค์"/>
            <p:cNvSpPr txBox="1"/>
            <p:nvPr/>
          </p:nvSpPr>
          <p:spPr>
            <a:xfrm>
              <a:off x="0" y="0"/>
              <a:ext cx="6334049" cy="11092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algn="r" defTabSz="1828433">
                <a:defRPr sz="6200" b="1">
                  <a:solidFill>
                    <a:schemeClr val="accent2"/>
                  </a:solidFill>
                </a:defRPr>
              </a:lvl1pPr>
            </a:lstStyle>
            <a:p>
              <a:r>
                <a:t>2. เป้าหมายหรือวัตถุประสงค์</a:t>
              </a:r>
            </a:p>
          </p:txBody>
        </p:sp>
        <p:sp>
          <p:nvSpPr>
            <p:cNvPr id="792" name="การบริหารทำให้งานบรรลุเป้าหมายขององค์การ เป้าหมายหรือวัตถุประสงค์ขององค์การต้องอาศัยความร่วมมือกันของคนทุกคนจึงจะทำให้สำเร็จลงได้"/>
            <p:cNvSpPr txBox="1"/>
            <p:nvPr/>
          </p:nvSpPr>
          <p:spPr>
            <a:xfrm>
              <a:off x="844824" y="1021997"/>
              <a:ext cx="5216354" cy="279237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r" defTabSz="914216">
                <a:lnSpc>
                  <a:spcPct val="80000"/>
                </a:lnSpc>
                <a:defRPr sz="3800">
                  <a:solidFill>
                    <a:srgbClr val="53585F"/>
                  </a:solidFill>
                </a:defRPr>
              </a:lvl1pPr>
            </a:lstStyle>
            <a:p>
              <a:r>
                <a:t>การบริหารทำให้งานบรรลุเป้าหมายขององค์การ เป้าหมายหรือวัตถุประสงค์ขององค์การต้องอาศัยความร่วมมือกันของคนทุกคนจึงจะทำให้สำเร็จลงได้</a:t>
              </a:r>
            </a:p>
          </p:txBody>
        </p:sp>
      </p:grpSp>
      <p:grpSp>
        <p:nvGrpSpPr>
          <p:cNvPr id="796" name="Group"/>
          <p:cNvGrpSpPr/>
          <p:nvPr/>
        </p:nvGrpSpPr>
        <p:grpSpPr>
          <a:xfrm>
            <a:off x="15540781" y="2527270"/>
            <a:ext cx="7563619" cy="3262808"/>
            <a:chOff x="0" y="0"/>
            <a:chExt cx="7563617" cy="3262807"/>
          </a:xfrm>
        </p:grpSpPr>
        <p:sp>
          <p:nvSpPr>
            <p:cNvPr id="794" name="3. ประสิทธิผลและประสิทธิภาพ"/>
            <p:cNvSpPr txBox="1"/>
            <p:nvPr/>
          </p:nvSpPr>
          <p:spPr>
            <a:xfrm>
              <a:off x="-1" y="0"/>
              <a:ext cx="7041135" cy="11092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algn="r" defTabSz="1828433">
                <a:defRPr sz="6200" b="1">
                  <a:solidFill>
                    <a:schemeClr val="accent2">
                      <a:hueOff val="-2473793"/>
                      <a:satOff val="-50209"/>
                      <a:lumOff val="23543"/>
                    </a:schemeClr>
                  </a:solidFill>
                </a:defRPr>
              </a:lvl1pPr>
            </a:lstStyle>
            <a:p>
              <a:r>
                <a:t>3. ประสิทธิผลและประสิทธิภาพ </a:t>
              </a:r>
            </a:p>
          </p:txBody>
        </p:sp>
        <p:sp>
          <p:nvSpPr>
            <p:cNvPr id="795" name="ต้องบริหารให้เกิดการสมดุลระหว่างประสิทธิผลและประสิทธิภาพ การทำงานให้สำเร็จอย่างเดียวไม่พอ จะต้องคำนึงถึงค่าใช้จ่ายที่ประหยัดด้วย"/>
            <p:cNvSpPr txBox="1"/>
            <p:nvPr/>
          </p:nvSpPr>
          <p:spPr>
            <a:xfrm>
              <a:off x="1229569" y="981329"/>
              <a:ext cx="6334049" cy="228147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defTabSz="914216">
                <a:lnSpc>
                  <a:spcPct val="80000"/>
                </a:lnSpc>
                <a:defRPr sz="3800">
                  <a:solidFill>
                    <a:srgbClr val="53585F"/>
                  </a:solidFill>
                </a:defRPr>
              </a:lvl1pPr>
            </a:lstStyle>
            <a:p>
              <a:r>
                <a:t>ต้องบริหารให้เกิดการสมดุลระหว่างประสิทธิผลและประสิทธิภาพ การทำงานให้สำเร็จอย่างเดียวไม่พอ จะต้องคำนึงถึงค่าใช้จ่ายที่ประหยัดด้วย</a:t>
              </a:r>
            </a:p>
          </p:txBody>
        </p:sp>
      </p:grpSp>
      <p:grpSp>
        <p:nvGrpSpPr>
          <p:cNvPr id="799" name="Group"/>
          <p:cNvGrpSpPr/>
          <p:nvPr/>
        </p:nvGrpSpPr>
        <p:grpSpPr>
          <a:xfrm>
            <a:off x="17223333" y="6562945"/>
            <a:ext cx="5227686" cy="2368952"/>
            <a:chOff x="0" y="0"/>
            <a:chExt cx="5227685" cy="2368951"/>
          </a:xfrm>
        </p:grpSpPr>
        <p:sp>
          <p:nvSpPr>
            <p:cNvPr id="797" name="4. การใช้ทรัพยากร"/>
            <p:cNvSpPr txBox="1"/>
            <p:nvPr/>
          </p:nvSpPr>
          <p:spPr>
            <a:xfrm>
              <a:off x="-1" y="0"/>
              <a:ext cx="4204133" cy="11092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algn="r" defTabSz="1828433">
                <a:defRPr sz="6200" b="1">
                  <a:solidFill>
                    <a:schemeClr val="accent3"/>
                  </a:solidFill>
                </a:defRPr>
              </a:lvl1pPr>
            </a:lstStyle>
            <a:p>
              <a:r>
                <a:t>4. การใช้ทรัพยากร</a:t>
              </a:r>
            </a:p>
          </p:txBody>
        </p:sp>
        <p:sp>
          <p:nvSpPr>
            <p:cNvPr id="798" name="ใช้ทรัพยากรที่มีอยู่จำกัดให้เกิดประโยชน์สูงสุด"/>
            <p:cNvSpPr txBox="1"/>
            <p:nvPr/>
          </p:nvSpPr>
          <p:spPr>
            <a:xfrm>
              <a:off x="200396" y="1146093"/>
              <a:ext cx="5027290" cy="1222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defTabSz="914216">
                <a:lnSpc>
                  <a:spcPct val="80000"/>
                </a:lnSpc>
                <a:defRPr sz="3800">
                  <a:solidFill>
                    <a:srgbClr val="53585F"/>
                  </a:solidFill>
                </a:defRPr>
              </a:lvl1pPr>
            </a:lstStyle>
            <a:p>
              <a:r>
                <a:t>ใช้ทรัพยากรที่มีอยู่จำกัดให้เกิดประโยชน์สูงสุด</a:t>
              </a:r>
            </a:p>
          </p:txBody>
        </p:sp>
      </p:grpSp>
      <p:grpSp>
        <p:nvGrpSpPr>
          <p:cNvPr id="802" name="Group"/>
          <p:cNvGrpSpPr/>
          <p:nvPr/>
        </p:nvGrpSpPr>
        <p:grpSpPr>
          <a:xfrm>
            <a:off x="14699513" y="11583363"/>
            <a:ext cx="9251775" cy="1394478"/>
            <a:chOff x="0" y="984742"/>
            <a:chExt cx="9251774" cy="1394476"/>
          </a:xfrm>
        </p:grpSpPr>
        <p:sp>
          <p:nvSpPr>
            <p:cNvPr id="800" name="5. สภาพแวดล้อม"/>
            <p:cNvSpPr/>
            <p:nvPr/>
          </p:nvSpPr>
          <p:spPr>
            <a:xfrm>
              <a:off x="5089421" y="1109218"/>
              <a:ext cx="1270001" cy="1270001"/>
            </a:xfrm>
            <a:prstGeom prst="line">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algn="r" defTabSz="1828433">
                <a:defRPr sz="6200" b="1">
                  <a:solidFill>
                    <a:schemeClr val="accent4"/>
                  </a:solidFill>
                </a:defRPr>
              </a:lvl1pPr>
            </a:lstStyle>
            <a:p>
              <a:r>
                <a:t>5. สภาพแวดล้อม</a:t>
              </a:r>
            </a:p>
          </p:txBody>
        </p:sp>
        <p:sp>
          <p:nvSpPr>
            <p:cNvPr id="801" name="การบริหารจะต้องเผชิญกับสภาพแวดล้อมที่เปลี่ยนแปลงไป ผู้บริหารที่ประสบความสำเร็จจะต้องสามารถคาดคะเนการเปลี่ยนแปลงที่อาจเกิดขึ้นอย่างถูกต้อง และสามารถปรับตัวเองให้เข้ากับการเปลี่ยนแปลงนั้นได้"/>
            <p:cNvSpPr/>
            <p:nvPr/>
          </p:nvSpPr>
          <p:spPr>
            <a:xfrm>
              <a:off x="0" y="984742"/>
              <a:ext cx="925177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defTabSz="914216">
                <a:lnSpc>
                  <a:spcPct val="80000"/>
                </a:lnSpc>
                <a:defRPr sz="3600">
                  <a:solidFill>
                    <a:srgbClr val="53585F"/>
                  </a:solidFill>
                </a:defRPr>
              </a:lvl1pPr>
            </a:lstStyle>
            <a:p>
              <a:r>
                <a:t>การบริหารจะต้องเผชิญกับสภาพแวดล้อมที่เปลี่ยนแปลงไป ผู้บริหารที่ประสบความสำเร็จจะต้องสามารถคาดคะเนการเปลี่ยนแปลงที่อาจเกิดขึ้นอย่างถูกต้อง และสามารถปรับตัวเองให้เข้ากับการเปลี่ยนแปลงนั้นได้</a:t>
              </a:r>
            </a:p>
          </p:txBody>
        </p:sp>
      </p:grpSp>
      <p:sp>
        <p:nvSpPr>
          <p:cNvPr id="803" name="Shape"/>
          <p:cNvSpPr/>
          <p:nvPr/>
        </p:nvSpPr>
        <p:spPr>
          <a:xfrm>
            <a:off x="8661987" y="8447234"/>
            <a:ext cx="1161957" cy="83366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21600"/>
                  <a:pt x="21600" y="16772"/>
                  <a:pt x="21165" y="16324"/>
                </a:cubicBezTo>
                <a:cubicBezTo>
                  <a:pt x="20818" y="15876"/>
                  <a:pt x="20079" y="15030"/>
                  <a:pt x="18471" y="14582"/>
                </a:cubicBezTo>
                <a:cubicBezTo>
                  <a:pt x="16950" y="13687"/>
                  <a:pt x="16167" y="12791"/>
                  <a:pt x="16167" y="11497"/>
                </a:cubicBezTo>
                <a:cubicBezTo>
                  <a:pt x="16167" y="10601"/>
                  <a:pt x="16950" y="11049"/>
                  <a:pt x="16950" y="9755"/>
                </a:cubicBezTo>
                <a:cubicBezTo>
                  <a:pt x="16950" y="8859"/>
                  <a:pt x="17732" y="9755"/>
                  <a:pt x="17732" y="7913"/>
                </a:cubicBezTo>
                <a:cubicBezTo>
                  <a:pt x="17732" y="7515"/>
                  <a:pt x="17341" y="7515"/>
                  <a:pt x="17341" y="7515"/>
                </a:cubicBezTo>
                <a:cubicBezTo>
                  <a:pt x="17341" y="7515"/>
                  <a:pt x="17732" y="6619"/>
                  <a:pt x="17732" y="5724"/>
                </a:cubicBezTo>
                <a:cubicBezTo>
                  <a:pt x="17732" y="4877"/>
                  <a:pt x="17341" y="3086"/>
                  <a:pt x="15037" y="3086"/>
                </a:cubicBezTo>
                <a:cubicBezTo>
                  <a:pt x="12734" y="3086"/>
                  <a:pt x="12343" y="4877"/>
                  <a:pt x="12343" y="5724"/>
                </a:cubicBezTo>
                <a:cubicBezTo>
                  <a:pt x="12343" y="6619"/>
                  <a:pt x="12734" y="7515"/>
                  <a:pt x="12734" y="7515"/>
                </a:cubicBezTo>
                <a:cubicBezTo>
                  <a:pt x="12734" y="7515"/>
                  <a:pt x="12343" y="7515"/>
                  <a:pt x="12343" y="7913"/>
                </a:cubicBezTo>
                <a:cubicBezTo>
                  <a:pt x="12343" y="9755"/>
                  <a:pt x="12734" y="8859"/>
                  <a:pt x="13125" y="9755"/>
                </a:cubicBezTo>
                <a:cubicBezTo>
                  <a:pt x="13125" y="11049"/>
                  <a:pt x="13516" y="10601"/>
                  <a:pt x="13516" y="11497"/>
                </a:cubicBezTo>
                <a:cubicBezTo>
                  <a:pt x="13516" y="12393"/>
                  <a:pt x="13516" y="13239"/>
                  <a:pt x="12734" y="13687"/>
                </a:cubicBezTo>
                <a:cubicBezTo>
                  <a:pt x="16167" y="15876"/>
                  <a:pt x="16559" y="15876"/>
                  <a:pt x="16559" y="18116"/>
                </a:cubicBezTo>
                <a:cubicBezTo>
                  <a:pt x="16559" y="21600"/>
                  <a:pt x="16559" y="21600"/>
                  <a:pt x="16559" y="21600"/>
                </a:cubicBezTo>
                <a:lnTo>
                  <a:pt x="21600" y="21600"/>
                </a:lnTo>
                <a:close/>
                <a:moveTo>
                  <a:pt x="11213" y="15030"/>
                </a:moveTo>
                <a:cubicBezTo>
                  <a:pt x="8866" y="14135"/>
                  <a:pt x="8127" y="13239"/>
                  <a:pt x="8127" y="11497"/>
                </a:cubicBezTo>
                <a:cubicBezTo>
                  <a:pt x="8127" y="10153"/>
                  <a:pt x="8866" y="10601"/>
                  <a:pt x="9257" y="8361"/>
                </a:cubicBezTo>
                <a:cubicBezTo>
                  <a:pt x="9257" y="7913"/>
                  <a:pt x="10039" y="8361"/>
                  <a:pt x="10039" y="6619"/>
                </a:cubicBezTo>
                <a:cubicBezTo>
                  <a:pt x="10039" y="5724"/>
                  <a:pt x="9648" y="5724"/>
                  <a:pt x="9648" y="5724"/>
                </a:cubicBezTo>
                <a:cubicBezTo>
                  <a:pt x="9648" y="5724"/>
                  <a:pt x="9648" y="4429"/>
                  <a:pt x="10039" y="3534"/>
                </a:cubicBezTo>
                <a:cubicBezTo>
                  <a:pt x="10039" y="2638"/>
                  <a:pt x="9257" y="0"/>
                  <a:pt x="6563" y="0"/>
                </a:cubicBezTo>
                <a:cubicBezTo>
                  <a:pt x="3477" y="0"/>
                  <a:pt x="3086" y="2638"/>
                  <a:pt x="3086" y="3534"/>
                </a:cubicBezTo>
                <a:cubicBezTo>
                  <a:pt x="3086" y="4429"/>
                  <a:pt x="3086" y="5724"/>
                  <a:pt x="3086" y="5724"/>
                </a:cubicBezTo>
                <a:cubicBezTo>
                  <a:pt x="3086" y="5724"/>
                  <a:pt x="3086" y="5724"/>
                  <a:pt x="3086" y="6619"/>
                </a:cubicBezTo>
                <a:cubicBezTo>
                  <a:pt x="3086" y="8361"/>
                  <a:pt x="3477" y="7913"/>
                  <a:pt x="3868" y="8361"/>
                </a:cubicBezTo>
                <a:cubicBezTo>
                  <a:pt x="3868" y="10601"/>
                  <a:pt x="4650" y="10153"/>
                  <a:pt x="4650" y="11497"/>
                </a:cubicBezTo>
                <a:cubicBezTo>
                  <a:pt x="4650" y="13239"/>
                  <a:pt x="3868" y="14135"/>
                  <a:pt x="1956" y="15030"/>
                </a:cubicBezTo>
                <a:cubicBezTo>
                  <a:pt x="1173" y="15429"/>
                  <a:pt x="0" y="15876"/>
                  <a:pt x="0" y="17220"/>
                </a:cubicBezTo>
                <a:cubicBezTo>
                  <a:pt x="0" y="21600"/>
                  <a:pt x="0" y="21600"/>
                  <a:pt x="0" y="21600"/>
                </a:cubicBezTo>
                <a:cubicBezTo>
                  <a:pt x="15037" y="21600"/>
                  <a:pt x="15037" y="21600"/>
                  <a:pt x="15037" y="21600"/>
                </a:cubicBezTo>
                <a:cubicBezTo>
                  <a:pt x="15037" y="21600"/>
                  <a:pt x="15037" y="18962"/>
                  <a:pt x="15037" y="18116"/>
                </a:cubicBezTo>
                <a:cubicBezTo>
                  <a:pt x="15037" y="17220"/>
                  <a:pt x="13125" y="16324"/>
                  <a:pt x="11213" y="15030"/>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804" name="Shape"/>
          <p:cNvSpPr/>
          <p:nvPr/>
        </p:nvSpPr>
        <p:spPr>
          <a:xfrm>
            <a:off x="13560262" y="4841503"/>
            <a:ext cx="820262" cy="833667"/>
          </a:xfrm>
          <a:custGeom>
            <a:avLst/>
            <a:gdLst/>
            <a:ahLst/>
            <a:cxnLst>
              <a:cxn ang="0">
                <a:pos x="wd2" y="hd2"/>
              </a:cxn>
              <a:cxn ang="5400000">
                <a:pos x="wd2" y="hd2"/>
              </a:cxn>
              <a:cxn ang="10800000">
                <a:pos x="wd2" y="hd2"/>
              </a:cxn>
              <a:cxn ang="16200000">
                <a:pos x="wd2" y="hd2"/>
              </a:cxn>
            </a:cxnLst>
            <a:rect l="0" t="0" r="r" b="b"/>
            <a:pathLst>
              <a:path w="21600" h="20861" extrusionOk="0">
                <a:moveTo>
                  <a:pt x="15674" y="7583"/>
                </a:moveTo>
                <a:cubicBezTo>
                  <a:pt x="15674" y="7162"/>
                  <a:pt x="20658" y="3422"/>
                  <a:pt x="17668" y="103"/>
                </a:cubicBezTo>
                <a:cubicBezTo>
                  <a:pt x="17169" y="-739"/>
                  <a:pt x="14732" y="3843"/>
                  <a:pt x="11298" y="5526"/>
                </a:cubicBezTo>
                <a:cubicBezTo>
                  <a:pt x="9360" y="6742"/>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rgbClr val="FFFFFF"/>
          </a:solidFill>
          <a:ln w="12700">
            <a:miter lim="400000"/>
          </a:ln>
        </p:spPr>
        <p:txBody>
          <a:bodyPr lIns="45719" rIns="45719" anchor="ctr"/>
          <a:lstStyle/>
          <a:p>
            <a:pPr algn="l" defTabSz="1217612">
              <a:defRPr sz="2400">
                <a:solidFill>
                  <a:srgbClr val="91969B"/>
                </a:solidFill>
                <a:latin typeface="Calibri"/>
                <a:ea typeface="Calibri"/>
                <a:cs typeface="Calibri"/>
                <a:sym typeface="Calibri"/>
              </a:defRPr>
            </a:pPr>
            <a:endParaRPr/>
          </a:p>
        </p:txBody>
      </p:sp>
      <p:sp>
        <p:nvSpPr>
          <p:cNvPr id="805" name="Shape"/>
          <p:cNvSpPr/>
          <p:nvPr/>
        </p:nvSpPr>
        <p:spPr>
          <a:xfrm>
            <a:off x="14839470" y="7700877"/>
            <a:ext cx="951718" cy="1090747"/>
          </a:xfrm>
          <a:custGeom>
            <a:avLst/>
            <a:gdLst/>
            <a:ahLst/>
            <a:cxnLst>
              <a:cxn ang="0">
                <a:pos x="wd2" y="hd2"/>
              </a:cxn>
              <a:cxn ang="5400000">
                <a:pos x="wd2" y="hd2"/>
              </a:cxn>
              <a:cxn ang="10800000">
                <a:pos x="wd2" y="hd2"/>
              </a:cxn>
              <a:cxn ang="16200000">
                <a:pos x="wd2" y="hd2"/>
              </a:cxn>
            </a:cxnLst>
            <a:rect l="0" t="0" r="r" b="b"/>
            <a:pathLst>
              <a:path w="21441" h="21443" extrusionOk="0">
                <a:moveTo>
                  <a:pt x="20965" y="7669"/>
                </a:moveTo>
                <a:cubicBezTo>
                  <a:pt x="16200" y="12365"/>
                  <a:pt x="16200" y="12365"/>
                  <a:pt x="16200" y="12365"/>
                </a:cubicBezTo>
                <a:cubicBezTo>
                  <a:pt x="18106" y="14243"/>
                  <a:pt x="18106" y="14243"/>
                  <a:pt x="18106" y="14243"/>
                </a:cubicBezTo>
                <a:cubicBezTo>
                  <a:pt x="16200" y="16121"/>
                  <a:pt x="16200" y="16121"/>
                  <a:pt x="16200" y="16121"/>
                </a:cubicBezTo>
                <a:cubicBezTo>
                  <a:pt x="13341" y="18626"/>
                  <a:pt x="9529" y="18939"/>
                  <a:pt x="6353" y="17060"/>
                </a:cubicBezTo>
                <a:cubicBezTo>
                  <a:pt x="2224" y="21443"/>
                  <a:pt x="2224" y="21443"/>
                  <a:pt x="2224" y="21443"/>
                </a:cubicBezTo>
                <a:cubicBezTo>
                  <a:pt x="0" y="21443"/>
                  <a:pt x="0" y="21443"/>
                  <a:pt x="0" y="21443"/>
                </a:cubicBezTo>
                <a:cubicBezTo>
                  <a:pt x="0" y="19252"/>
                  <a:pt x="0" y="19252"/>
                  <a:pt x="0" y="19252"/>
                </a:cubicBezTo>
                <a:cubicBezTo>
                  <a:pt x="4447" y="14869"/>
                  <a:pt x="4447" y="14869"/>
                  <a:pt x="4447" y="14869"/>
                </a:cubicBezTo>
                <a:cubicBezTo>
                  <a:pt x="2224" y="12052"/>
                  <a:pt x="2541" y="7982"/>
                  <a:pt x="5400" y="5478"/>
                </a:cubicBezTo>
                <a:cubicBezTo>
                  <a:pt x="7306" y="3600"/>
                  <a:pt x="7306" y="3600"/>
                  <a:pt x="7306" y="3600"/>
                </a:cubicBezTo>
                <a:cubicBezTo>
                  <a:pt x="9212" y="5165"/>
                  <a:pt x="9212" y="5165"/>
                  <a:pt x="9212" y="5165"/>
                </a:cubicBezTo>
                <a:cubicBezTo>
                  <a:pt x="13976" y="469"/>
                  <a:pt x="13976" y="469"/>
                  <a:pt x="13976" y="469"/>
                </a:cubicBezTo>
                <a:cubicBezTo>
                  <a:pt x="14612" y="-157"/>
                  <a:pt x="15565" y="-157"/>
                  <a:pt x="16200" y="469"/>
                </a:cubicBezTo>
                <a:cubicBezTo>
                  <a:pt x="16518" y="1095"/>
                  <a:pt x="16518" y="2034"/>
                  <a:pt x="16200" y="2660"/>
                </a:cubicBezTo>
                <a:cubicBezTo>
                  <a:pt x="11118" y="7356"/>
                  <a:pt x="11118" y="7356"/>
                  <a:pt x="11118" y="7356"/>
                </a:cubicBezTo>
                <a:cubicBezTo>
                  <a:pt x="13976" y="10173"/>
                  <a:pt x="13976" y="10173"/>
                  <a:pt x="13976" y="10173"/>
                </a:cubicBezTo>
                <a:cubicBezTo>
                  <a:pt x="19059" y="5478"/>
                  <a:pt x="19059" y="5478"/>
                  <a:pt x="19059" y="5478"/>
                </a:cubicBezTo>
                <a:cubicBezTo>
                  <a:pt x="19376" y="4852"/>
                  <a:pt x="20329" y="4852"/>
                  <a:pt x="20965" y="5478"/>
                </a:cubicBezTo>
                <a:cubicBezTo>
                  <a:pt x="21600" y="6104"/>
                  <a:pt x="21600" y="7043"/>
                  <a:pt x="20965" y="7669"/>
                </a:cubicBez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806" name="Shape"/>
          <p:cNvSpPr/>
          <p:nvPr/>
        </p:nvSpPr>
        <p:spPr>
          <a:xfrm>
            <a:off x="12232468" y="10552710"/>
            <a:ext cx="951717" cy="1005841"/>
          </a:xfrm>
          <a:custGeom>
            <a:avLst/>
            <a:gdLst/>
            <a:ahLst/>
            <a:cxnLst>
              <a:cxn ang="0">
                <a:pos x="wd2" y="hd2"/>
              </a:cxn>
              <a:cxn ang="5400000">
                <a:pos x="wd2" y="hd2"/>
              </a:cxn>
              <a:cxn ang="10800000">
                <a:pos x="wd2" y="hd2"/>
              </a:cxn>
              <a:cxn ang="16200000">
                <a:pos x="wd2" y="hd2"/>
              </a:cxn>
            </a:cxnLst>
            <a:rect l="0" t="0" r="r" b="b"/>
            <a:pathLst>
              <a:path w="21600" h="21600" extrusionOk="0">
                <a:moveTo>
                  <a:pt x="21600" y="4800"/>
                </a:moveTo>
                <a:cubicBezTo>
                  <a:pt x="21600" y="6300"/>
                  <a:pt x="21600" y="6300"/>
                  <a:pt x="21600" y="6300"/>
                </a:cubicBezTo>
                <a:cubicBezTo>
                  <a:pt x="20197" y="6300"/>
                  <a:pt x="20197" y="6300"/>
                  <a:pt x="20197" y="6300"/>
                </a:cubicBezTo>
                <a:cubicBezTo>
                  <a:pt x="20197" y="6600"/>
                  <a:pt x="19636" y="6900"/>
                  <a:pt x="19356" y="6900"/>
                </a:cubicBezTo>
                <a:cubicBezTo>
                  <a:pt x="2244" y="6900"/>
                  <a:pt x="2244" y="6900"/>
                  <a:pt x="2244" y="6900"/>
                </a:cubicBezTo>
                <a:cubicBezTo>
                  <a:pt x="1683" y="6900"/>
                  <a:pt x="1403" y="6600"/>
                  <a:pt x="1403" y="6300"/>
                </a:cubicBezTo>
                <a:cubicBezTo>
                  <a:pt x="0" y="6300"/>
                  <a:pt x="0" y="6300"/>
                  <a:pt x="0" y="6300"/>
                </a:cubicBezTo>
                <a:cubicBezTo>
                  <a:pt x="0" y="4800"/>
                  <a:pt x="0" y="4800"/>
                  <a:pt x="0" y="4800"/>
                </a:cubicBezTo>
                <a:cubicBezTo>
                  <a:pt x="10660" y="0"/>
                  <a:pt x="10660" y="0"/>
                  <a:pt x="10660" y="0"/>
                </a:cubicBezTo>
                <a:lnTo>
                  <a:pt x="21600" y="4800"/>
                </a:lnTo>
                <a:close/>
                <a:moveTo>
                  <a:pt x="21600" y="20100"/>
                </a:moveTo>
                <a:cubicBezTo>
                  <a:pt x="21600" y="21600"/>
                  <a:pt x="21600" y="21600"/>
                  <a:pt x="21600" y="21600"/>
                </a:cubicBezTo>
                <a:cubicBezTo>
                  <a:pt x="0" y="21600"/>
                  <a:pt x="0" y="21600"/>
                  <a:pt x="0" y="21600"/>
                </a:cubicBezTo>
                <a:cubicBezTo>
                  <a:pt x="0" y="20100"/>
                  <a:pt x="0" y="20100"/>
                  <a:pt x="0" y="20100"/>
                </a:cubicBezTo>
                <a:cubicBezTo>
                  <a:pt x="0" y="19800"/>
                  <a:pt x="281" y="19500"/>
                  <a:pt x="842" y="19500"/>
                </a:cubicBezTo>
                <a:cubicBezTo>
                  <a:pt x="20758" y="19500"/>
                  <a:pt x="20758" y="19500"/>
                  <a:pt x="20758" y="19500"/>
                </a:cubicBezTo>
                <a:cubicBezTo>
                  <a:pt x="21319" y="19500"/>
                  <a:pt x="21600" y="19800"/>
                  <a:pt x="21600" y="20100"/>
                </a:cubicBezTo>
                <a:close/>
                <a:moveTo>
                  <a:pt x="5610" y="7800"/>
                </a:moveTo>
                <a:cubicBezTo>
                  <a:pt x="5610" y="17100"/>
                  <a:pt x="5610" y="17100"/>
                  <a:pt x="5610" y="17100"/>
                </a:cubicBezTo>
                <a:cubicBezTo>
                  <a:pt x="7013" y="17100"/>
                  <a:pt x="7013" y="17100"/>
                  <a:pt x="7013" y="17100"/>
                </a:cubicBezTo>
                <a:cubicBezTo>
                  <a:pt x="7013" y="7800"/>
                  <a:pt x="7013" y="7800"/>
                  <a:pt x="7013" y="7800"/>
                </a:cubicBezTo>
                <a:cubicBezTo>
                  <a:pt x="10099" y="7800"/>
                  <a:pt x="10099" y="7800"/>
                  <a:pt x="10099" y="7800"/>
                </a:cubicBezTo>
                <a:cubicBezTo>
                  <a:pt x="10099" y="17100"/>
                  <a:pt x="10099" y="17100"/>
                  <a:pt x="10099" y="17100"/>
                </a:cubicBezTo>
                <a:cubicBezTo>
                  <a:pt x="11501" y="17100"/>
                  <a:pt x="11501" y="17100"/>
                  <a:pt x="11501" y="17100"/>
                </a:cubicBezTo>
                <a:cubicBezTo>
                  <a:pt x="11501" y="7800"/>
                  <a:pt x="11501" y="7800"/>
                  <a:pt x="11501" y="7800"/>
                </a:cubicBezTo>
                <a:cubicBezTo>
                  <a:pt x="14306" y="7800"/>
                  <a:pt x="14306" y="7800"/>
                  <a:pt x="14306" y="7800"/>
                </a:cubicBezTo>
                <a:cubicBezTo>
                  <a:pt x="14306" y="17100"/>
                  <a:pt x="14306" y="17100"/>
                  <a:pt x="14306" y="17100"/>
                </a:cubicBezTo>
                <a:cubicBezTo>
                  <a:pt x="15709" y="17100"/>
                  <a:pt x="15709" y="17100"/>
                  <a:pt x="15709" y="17100"/>
                </a:cubicBezTo>
                <a:cubicBezTo>
                  <a:pt x="15709" y="7800"/>
                  <a:pt x="15709" y="7800"/>
                  <a:pt x="15709" y="7800"/>
                </a:cubicBezTo>
                <a:cubicBezTo>
                  <a:pt x="18795" y="7800"/>
                  <a:pt x="18795" y="7800"/>
                  <a:pt x="18795" y="7800"/>
                </a:cubicBezTo>
                <a:cubicBezTo>
                  <a:pt x="18795" y="17100"/>
                  <a:pt x="18795" y="17100"/>
                  <a:pt x="18795" y="17100"/>
                </a:cubicBezTo>
                <a:cubicBezTo>
                  <a:pt x="19356" y="17100"/>
                  <a:pt x="19356" y="17100"/>
                  <a:pt x="19356" y="17100"/>
                </a:cubicBezTo>
                <a:cubicBezTo>
                  <a:pt x="19636" y="17100"/>
                  <a:pt x="20197" y="17400"/>
                  <a:pt x="20197" y="17700"/>
                </a:cubicBezTo>
                <a:cubicBezTo>
                  <a:pt x="20197" y="18600"/>
                  <a:pt x="20197" y="18600"/>
                  <a:pt x="20197" y="18600"/>
                </a:cubicBezTo>
                <a:cubicBezTo>
                  <a:pt x="1403" y="18600"/>
                  <a:pt x="1403" y="18600"/>
                  <a:pt x="1403" y="18600"/>
                </a:cubicBezTo>
                <a:cubicBezTo>
                  <a:pt x="1403" y="17700"/>
                  <a:pt x="1403" y="17700"/>
                  <a:pt x="1403" y="17700"/>
                </a:cubicBezTo>
                <a:cubicBezTo>
                  <a:pt x="1403" y="17400"/>
                  <a:pt x="1683" y="17100"/>
                  <a:pt x="2244" y="17100"/>
                </a:cubicBezTo>
                <a:cubicBezTo>
                  <a:pt x="2805" y="17100"/>
                  <a:pt x="2805" y="17100"/>
                  <a:pt x="2805" y="17100"/>
                </a:cubicBezTo>
                <a:cubicBezTo>
                  <a:pt x="2805" y="7800"/>
                  <a:pt x="2805" y="7800"/>
                  <a:pt x="2805" y="7800"/>
                </a:cubicBezTo>
                <a:lnTo>
                  <a:pt x="5610" y="7800"/>
                </a:lnTo>
                <a:close/>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
        <p:nvSpPr>
          <p:cNvPr id="807" name="Shape"/>
          <p:cNvSpPr/>
          <p:nvPr/>
        </p:nvSpPr>
        <p:spPr>
          <a:xfrm>
            <a:off x="9600073" y="4845006"/>
            <a:ext cx="1109664" cy="110966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09" y="21600"/>
                  <a:pt x="0" y="16791"/>
                  <a:pt x="0" y="10800"/>
                </a:cubicBezTo>
                <a:cubicBezTo>
                  <a:pt x="0" y="4809"/>
                  <a:pt x="4809" y="0"/>
                  <a:pt x="10800" y="0"/>
                </a:cubicBezTo>
                <a:cubicBezTo>
                  <a:pt x="16791" y="0"/>
                  <a:pt x="21600" y="4809"/>
                  <a:pt x="21600" y="10800"/>
                </a:cubicBezTo>
                <a:cubicBezTo>
                  <a:pt x="21600" y="16791"/>
                  <a:pt x="16791" y="21600"/>
                  <a:pt x="10800" y="21600"/>
                </a:cubicBezTo>
                <a:moveTo>
                  <a:pt x="10800" y="2025"/>
                </a:moveTo>
                <a:cubicBezTo>
                  <a:pt x="5991" y="2025"/>
                  <a:pt x="2025" y="5991"/>
                  <a:pt x="2025" y="10800"/>
                </a:cubicBezTo>
                <a:cubicBezTo>
                  <a:pt x="2025" y="15609"/>
                  <a:pt x="5991" y="19575"/>
                  <a:pt x="10800" y="19575"/>
                </a:cubicBezTo>
                <a:cubicBezTo>
                  <a:pt x="15609" y="19575"/>
                  <a:pt x="19575" y="15609"/>
                  <a:pt x="19575" y="10800"/>
                </a:cubicBezTo>
                <a:cubicBezTo>
                  <a:pt x="19575" y="5991"/>
                  <a:pt x="15609" y="2025"/>
                  <a:pt x="10800" y="2025"/>
                </a:cubicBezTo>
                <a:moveTo>
                  <a:pt x="10800" y="17212"/>
                </a:moveTo>
                <a:cubicBezTo>
                  <a:pt x="7256" y="17212"/>
                  <a:pt x="4388" y="14344"/>
                  <a:pt x="4388" y="10800"/>
                </a:cubicBezTo>
                <a:cubicBezTo>
                  <a:pt x="4388" y="7256"/>
                  <a:pt x="7256" y="4388"/>
                  <a:pt x="10800" y="4388"/>
                </a:cubicBezTo>
                <a:cubicBezTo>
                  <a:pt x="14344" y="4388"/>
                  <a:pt x="17212" y="7256"/>
                  <a:pt x="17212" y="10800"/>
                </a:cubicBezTo>
                <a:cubicBezTo>
                  <a:pt x="17212" y="14344"/>
                  <a:pt x="14344" y="17212"/>
                  <a:pt x="10800" y="17212"/>
                </a:cubicBezTo>
                <a:moveTo>
                  <a:pt x="10800" y="6413"/>
                </a:moveTo>
                <a:cubicBezTo>
                  <a:pt x="8353" y="6413"/>
                  <a:pt x="6413" y="8353"/>
                  <a:pt x="6413" y="10800"/>
                </a:cubicBezTo>
                <a:cubicBezTo>
                  <a:pt x="6413" y="13247"/>
                  <a:pt x="8353" y="15187"/>
                  <a:pt x="10800" y="15187"/>
                </a:cubicBezTo>
                <a:cubicBezTo>
                  <a:pt x="13247" y="15187"/>
                  <a:pt x="15187" y="13247"/>
                  <a:pt x="15187" y="10800"/>
                </a:cubicBezTo>
                <a:cubicBezTo>
                  <a:pt x="15187" y="8353"/>
                  <a:pt x="13247" y="6413"/>
                  <a:pt x="10800" y="6413"/>
                </a:cubicBezTo>
                <a:moveTo>
                  <a:pt x="10800" y="12825"/>
                </a:moveTo>
                <a:cubicBezTo>
                  <a:pt x="9703" y="12825"/>
                  <a:pt x="8775" y="11897"/>
                  <a:pt x="8775" y="10800"/>
                </a:cubicBezTo>
                <a:cubicBezTo>
                  <a:pt x="8775" y="9703"/>
                  <a:pt x="9703" y="8775"/>
                  <a:pt x="10800" y="8775"/>
                </a:cubicBezTo>
                <a:cubicBezTo>
                  <a:pt x="11897" y="8775"/>
                  <a:pt x="12825" y="9703"/>
                  <a:pt x="12825" y="10800"/>
                </a:cubicBezTo>
                <a:cubicBezTo>
                  <a:pt x="12825" y="11897"/>
                  <a:pt x="11897" y="12825"/>
                  <a:pt x="10800" y="12825"/>
                </a:cubicBezTo>
              </a:path>
            </a:pathLst>
          </a:custGeom>
          <a:solidFill>
            <a:srgbClr val="FFFFFF"/>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7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7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7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5" nodeType="clickEffect">
                                  <p:stCondLst>
                                    <p:cond delay="0"/>
                                  </p:stCondLst>
                                  <p:iterate>
                                    <p:tmAbs val="0"/>
                                  </p:iterate>
                                  <p:childTnLst>
                                    <p:set>
                                      <p:cBhvr>
                                        <p:cTn id="22" fill="hold"/>
                                        <p:tgtEl>
                                          <p:spTgt spid="8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 grpId="1" animBg="1" advAuto="0"/>
      <p:bldP spid="793" grpId="2" animBg="1" advAuto="0"/>
      <p:bldP spid="796" grpId="3" animBg="1" advAuto="0"/>
      <p:bldP spid="799" grpId="4" animBg="1" advAuto="0"/>
      <p:bldP spid="802" grpId="5"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 name="Rectangle"/>
          <p:cNvSpPr/>
          <p:nvPr/>
        </p:nvSpPr>
        <p:spPr>
          <a:xfrm>
            <a:off x="824" y="667743"/>
            <a:ext cx="10223486"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812" name="เป้าหมายหรือวัตถุประสงค์"/>
          <p:cNvSpPr txBox="1"/>
          <p:nvPr/>
        </p:nvSpPr>
        <p:spPr>
          <a:xfrm>
            <a:off x="619764" y="741519"/>
            <a:ext cx="8985606" cy="17178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9800" b="1">
                <a:solidFill>
                  <a:srgbClr val="FFFFFF"/>
                </a:solidFill>
              </a:defRPr>
            </a:lvl1pPr>
          </a:lstStyle>
          <a:p>
            <a:r>
              <a:rPr dirty="0" err="1"/>
              <a:t>เป้าหมายหรือวัตถุประสงค์</a:t>
            </a:r>
            <a:endParaRPr dirty="0"/>
          </a:p>
        </p:txBody>
      </p:sp>
      <p:grpSp>
        <p:nvGrpSpPr>
          <p:cNvPr id="819" name="Group"/>
          <p:cNvGrpSpPr/>
          <p:nvPr/>
        </p:nvGrpSpPr>
        <p:grpSpPr>
          <a:xfrm>
            <a:off x="18313479" y="2195076"/>
            <a:ext cx="2418799" cy="5561211"/>
            <a:chOff x="0" y="0"/>
            <a:chExt cx="2418798" cy="5561209"/>
          </a:xfrm>
        </p:grpSpPr>
        <p:sp>
          <p:nvSpPr>
            <p:cNvPr id="813" name="Shape"/>
            <p:cNvSpPr/>
            <p:nvPr/>
          </p:nvSpPr>
          <p:spPr>
            <a:xfrm>
              <a:off x="463727" y="0"/>
              <a:ext cx="1955072" cy="5561210"/>
            </a:xfrm>
            <a:custGeom>
              <a:avLst/>
              <a:gdLst/>
              <a:ahLst/>
              <a:cxnLst>
                <a:cxn ang="0">
                  <a:pos x="wd2" y="hd2"/>
                </a:cxn>
                <a:cxn ang="5400000">
                  <a:pos x="wd2" y="hd2"/>
                </a:cxn>
                <a:cxn ang="10800000">
                  <a:pos x="wd2" y="hd2"/>
                </a:cxn>
                <a:cxn ang="16200000">
                  <a:pos x="wd2" y="hd2"/>
                </a:cxn>
              </a:cxnLst>
              <a:rect l="0" t="0" r="r" b="b"/>
              <a:pathLst>
                <a:path w="21600" h="21600" extrusionOk="0">
                  <a:moveTo>
                    <a:pt x="10804" y="0"/>
                  </a:moveTo>
                  <a:lnTo>
                    <a:pt x="5687" y="0"/>
                  </a:lnTo>
                  <a:lnTo>
                    <a:pt x="5687" y="1284"/>
                  </a:lnTo>
                  <a:cubicBezTo>
                    <a:pt x="2302" y="3111"/>
                    <a:pt x="0" y="6686"/>
                    <a:pt x="0" y="10799"/>
                  </a:cubicBezTo>
                  <a:cubicBezTo>
                    <a:pt x="0" y="14912"/>
                    <a:pt x="2302" y="18489"/>
                    <a:pt x="5687" y="20311"/>
                  </a:cubicBezTo>
                  <a:lnTo>
                    <a:pt x="5687" y="21600"/>
                  </a:lnTo>
                  <a:lnTo>
                    <a:pt x="10804" y="21600"/>
                  </a:lnTo>
                  <a:cubicBezTo>
                    <a:pt x="16765" y="21600"/>
                    <a:pt x="21600" y="16761"/>
                    <a:pt x="21600" y="10799"/>
                  </a:cubicBezTo>
                  <a:cubicBezTo>
                    <a:pt x="21600" y="4834"/>
                    <a:pt x="16765" y="0"/>
                    <a:pt x="10804" y="0"/>
                  </a:cubicBezTo>
                </a:path>
              </a:pathLst>
            </a:custGeom>
            <a:solidFill>
              <a:schemeClr val="accent5">
                <a:hueOff val="-444211"/>
                <a:satOff val="-14915"/>
                <a:lumOff val="22857"/>
              </a:schemeClr>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sp>
          <p:nvSpPr>
            <p:cNvPr id="814" name="Oval"/>
            <p:cNvSpPr/>
            <p:nvPr/>
          </p:nvSpPr>
          <p:spPr>
            <a:xfrm>
              <a:off x="0" y="0"/>
              <a:ext cx="1955073" cy="5561210"/>
            </a:xfrm>
            <a:prstGeom prst="ellipse">
              <a:avLst/>
            </a:prstGeom>
            <a:solidFill>
              <a:srgbClr val="F2F2F2"/>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sp>
          <p:nvSpPr>
            <p:cNvPr id="815" name="Shape"/>
            <p:cNvSpPr/>
            <p:nvPr/>
          </p:nvSpPr>
          <p:spPr>
            <a:xfrm>
              <a:off x="120971" y="561658"/>
              <a:ext cx="1560472" cy="4437894"/>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8"/>
                    <a:pt x="16761" y="21600"/>
                    <a:pt x="10800" y="21600"/>
                  </a:cubicBezTo>
                  <a:cubicBezTo>
                    <a:pt x="4830" y="21600"/>
                    <a:pt x="0" y="16768"/>
                    <a:pt x="0" y="10802"/>
                  </a:cubicBezTo>
                  <a:cubicBezTo>
                    <a:pt x="0" y="4835"/>
                    <a:pt x="4830" y="0"/>
                    <a:pt x="10800" y="0"/>
                  </a:cubicBezTo>
                  <a:cubicBezTo>
                    <a:pt x="16761" y="0"/>
                    <a:pt x="21600" y="4835"/>
                    <a:pt x="21600" y="10802"/>
                  </a:cubicBezTo>
                </a:path>
              </a:pathLst>
            </a:custGeom>
            <a:solidFill>
              <a:srgbClr val="62CD7F"/>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sp>
          <p:nvSpPr>
            <p:cNvPr id="816" name="Oval"/>
            <p:cNvSpPr/>
            <p:nvPr/>
          </p:nvSpPr>
          <p:spPr>
            <a:xfrm>
              <a:off x="259226" y="1201085"/>
              <a:ext cx="1111145" cy="3159040"/>
            </a:xfrm>
            <a:prstGeom prst="ellipse">
              <a:avLst/>
            </a:prstGeom>
            <a:solidFill>
              <a:srgbClr val="F2F2F2"/>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sp>
          <p:nvSpPr>
            <p:cNvPr id="817" name="Shape"/>
            <p:cNvSpPr/>
            <p:nvPr/>
          </p:nvSpPr>
          <p:spPr>
            <a:xfrm>
              <a:off x="394600" y="1736821"/>
              <a:ext cx="733824" cy="2087567"/>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53" y="21600"/>
                    <a:pt x="10790" y="21600"/>
                  </a:cubicBezTo>
                  <a:cubicBezTo>
                    <a:pt x="4847" y="21600"/>
                    <a:pt x="0" y="16765"/>
                    <a:pt x="0" y="10800"/>
                  </a:cubicBezTo>
                  <a:cubicBezTo>
                    <a:pt x="0" y="4829"/>
                    <a:pt x="4847" y="0"/>
                    <a:pt x="10790" y="0"/>
                  </a:cubicBezTo>
                  <a:cubicBezTo>
                    <a:pt x="16753" y="0"/>
                    <a:pt x="21600" y="4829"/>
                    <a:pt x="21600" y="10800"/>
                  </a:cubicBezTo>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sp>
          <p:nvSpPr>
            <p:cNvPr id="818" name="Shape"/>
            <p:cNvSpPr/>
            <p:nvPr/>
          </p:nvSpPr>
          <p:spPr>
            <a:xfrm>
              <a:off x="547256" y="2312882"/>
              <a:ext cx="327704" cy="935446"/>
            </a:xfrm>
            <a:custGeom>
              <a:avLst/>
              <a:gdLst/>
              <a:ahLst/>
              <a:cxnLst>
                <a:cxn ang="0">
                  <a:pos x="wd2" y="hd2"/>
                </a:cxn>
                <a:cxn ang="5400000">
                  <a:pos x="wd2" y="hd2"/>
                </a:cxn>
                <a:cxn ang="10800000">
                  <a:pos x="wd2" y="hd2"/>
                </a:cxn>
                <a:cxn ang="16200000">
                  <a:pos x="wd2" y="hd2"/>
                </a:cxn>
              </a:cxnLst>
              <a:rect l="0" t="0" r="r" b="b"/>
              <a:pathLst>
                <a:path w="21600" h="21600" extrusionOk="0">
                  <a:moveTo>
                    <a:pt x="21600" y="10808"/>
                  </a:moveTo>
                  <a:cubicBezTo>
                    <a:pt x="21600" y="16785"/>
                    <a:pt x="16748" y="21600"/>
                    <a:pt x="10821" y="21600"/>
                  </a:cubicBezTo>
                  <a:cubicBezTo>
                    <a:pt x="4852" y="21600"/>
                    <a:pt x="0" y="16785"/>
                    <a:pt x="0" y="10808"/>
                  </a:cubicBezTo>
                  <a:cubicBezTo>
                    <a:pt x="0" y="4845"/>
                    <a:pt x="4852" y="0"/>
                    <a:pt x="10821" y="0"/>
                  </a:cubicBezTo>
                  <a:cubicBezTo>
                    <a:pt x="16748" y="0"/>
                    <a:pt x="21600" y="4845"/>
                    <a:pt x="21600" y="10808"/>
                  </a:cubicBezTo>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6400">
                  <a:solidFill>
                    <a:srgbClr val="7F7F7F"/>
                  </a:solidFill>
                  <a:latin typeface="Helvetica"/>
                  <a:ea typeface="Helvetica"/>
                  <a:cs typeface="Helvetica"/>
                  <a:sym typeface="Helvetica"/>
                </a:defRPr>
              </a:pPr>
              <a:endParaRPr/>
            </a:p>
          </p:txBody>
        </p:sp>
      </p:grpSp>
      <p:sp>
        <p:nvSpPr>
          <p:cNvPr id="820" name="Arrow"/>
          <p:cNvSpPr/>
          <p:nvPr/>
        </p:nvSpPr>
        <p:spPr>
          <a:xfrm rot="20602143">
            <a:off x="3373386" y="6845779"/>
            <a:ext cx="16002243" cy="787763"/>
          </a:xfrm>
          <a:prstGeom prst="rightArrow">
            <a:avLst>
              <a:gd name="adj1" fmla="val 50000"/>
              <a:gd name="adj2" fmla="val 50000"/>
            </a:avLst>
          </a:prstGeom>
          <a:blipFill>
            <a:blip r:embed="rId4"/>
          </a:blipFill>
          <a:ln w="12700">
            <a:miter lim="400000"/>
          </a:ln>
          <a:effectLst>
            <a:outerShdw blurRad="50800" dist="25400" dir="5400000" rotWithShape="0">
              <a:srgbClr val="000000">
                <a:alpha val="50000"/>
              </a:srgbClr>
            </a:outerShdw>
          </a:effectLst>
        </p:spPr>
        <p:txBody>
          <a:bodyPr lIns="45719" rIns="45719" anchor="ctr"/>
          <a:lstStyle/>
          <a:p>
            <a:pPr algn="ctr">
              <a:defRPr sz="3200">
                <a:solidFill>
                  <a:srgbClr val="FFFFFF"/>
                </a:solidFill>
                <a:latin typeface="+mn-lt"/>
                <a:ea typeface="+mn-ea"/>
                <a:cs typeface="+mn-cs"/>
                <a:sym typeface="Helvetica Light"/>
              </a:defRPr>
            </a:pPr>
            <a:endParaRPr/>
          </a:p>
        </p:txBody>
      </p:sp>
      <p:grpSp>
        <p:nvGrpSpPr>
          <p:cNvPr id="826" name="Group"/>
          <p:cNvGrpSpPr/>
          <p:nvPr/>
        </p:nvGrpSpPr>
        <p:grpSpPr>
          <a:xfrm>
            <a:off x="5768619" y="7734079"/>
            <a:ext cx="6400607" cy="4885232"/>
            <a:chOff x="0" y="0"/>
            <a:chExt cx="6400605" cy="4885230"/>
          </a:xfrm>
        </p:grpSpPr>
        <p:sp>
          <p:nvSpPr>
            <p:cNvPr id="821" name="Circle"/>
            <p:cNvSpPr/>
            <p:nvPr/>
          </p:nvSpPr>
          <p:spPr>
            <a:xfrm>
              <a:off x="0" y="0"/>
              <a:ext cx="1801093" cy="1801093"/>
            </a:xfrm>
            <a:prstGeom prst="ellipse">
              <a:avLst/>
            </a:prstGeom>
            <a:solidFill>
              <a:srgbClr val="FFFFFF"/>
            </a:solidFill>
            <a:ln w="63500" cap="flat">
              <a:solidFill>
                <a:schemeClr val="accent3">
                  <a:satOff val="18648"/>
                  <a:lumOff val="5971"/>
                </a:schemeClr>
              </a:solidFill>
              <a:prstDash val="solid"/>
              <a:miter lim="8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22" name="Shape"/>
            <p:cNvSpPr/>
            <p:nvPr/>
          </p:nvSpPr>
          <p:spPr>
            <a:xfrm>
              <a:off x="410746" y="358168"/>
              <a:ext cx="979599" cy="1084752"/>
            </a:xfrm>
            <a:custGeom>
              <a:avLst/>
              <a:gdLst/>
              <a:ahLst/>
              <a:cxnLst>
                <a:cxn ang="0">
                  <a:pos x="wd2" y="hd2"/>
                </a:cxn>
                <a:cxn ang="5400000">
                  <a:pos x="wd2" y="hd2"/>
                </a:cxn>
                <a:cxn ang="10800000">
                  <a:pos x="wd2" y="hd2"/>
                </a:cxn>
                <a:cxn ang="16200000">
                  <a:pos x="wd2" y="hd2"/>
                </a:cxn>
              </a:cxnLst>
              <a:rect l="0" t="0" r="r" b="b"/>
              <a:pathLst>
                <a:path w="21600" h="21576" extrusionOk="0">
                  <a:moveTo>
                    <a:pt x="11839" y="17850"/>
                  </a:moveTo>
                  <a:cubicBezTo>
                    <a:pt x="12029" y="17850"/>
                    <a:pt x="12192" y="17997"/>
                    <a:pt x="12192" y="18168"/>
                  </a:cubicBezTo>
                  <a:cubicBezTo>
                    <a:pt x="12192" y="18340"/>
                    <a:pt x="12029" y="18487"/>
                    <a:pt x="11839" y="18487"/>
                  </a:cubicBezTo>
                  <a:cubicBezTo>
                    <a:pt x="11649" y="18487"/>
                    <a:pt x="11486" y="18340"/>
                    <a:pt x="11486" y="18168"/>
                  </a:cubicBezTo>
                  <a:cubicBezTo>
                    <a:pt x="11486" y="17997"/>
                    <a:pt x="11649" y="17850"/>
                    <a:pt x="11839" y="17850"/>
                  </a:cubicBezTo>
                  <a:close/>
                  <a:moveTo>
                    <a:pt x="9747" y="17850"/>
                  </a:moveTo>
                  <a:cubicBezTo>
                    <a:pt x="9973" y="17850"/>
                    <a:pt x="10114" y="17997"/>
                    <a:pt x="10114" y="18168"/>
                  </a:cubicBezTo>
                  <a:cubicBezTo>
                    <a:pt x="10114" y="18340"/>
                    <a:pt x="9973" y="18487"/>
                    <a:pt x="9747" y="18487"/>
                  </a:cubicBezTo>
                  <a:cubicBezTo>
                    <a:pt x="9550" y="18487"/>
                    <a:pt x="9409" y="18340"/>
                    <a:pt x="9409" y="18168"/>
                  </a:cubicBezTo>
                  <a:cubicBezTo>
                    <a:pt x="9409" y="17997"/>
                    <a:pt x="9550" y="17850"/>
                    <a:pt x="9747" y="17850"/>
                  </a:cubicBezTo>
                  <a:close/>
                  <a:moveTo>
                    <a:pt x="12939" y="16305"/>
                  </a:moveTo>
                  <a:cubicBezTo>
                    <a:pt x="13129" y="16305"/>
                    <a:pt x="13292" y="16428"/>
                    <a:pt x="13292" y="16624"/>
                  </a:cubicBezTo>
                  <a:cubicBezTo>
                    <a:pt x="13292" y="16795"/>
                    <a:pt x="13129" y="16943"/>
                    <a:pt x="12939" y="16943"/>
                  </a:cubicBezTo>
                  <a:cubicBezTo>
                    <a:pt x="12749" y="16943"/>
                    <a:pt x="12586" y="16795"/>
                    <a:pt x="12586" y="16624"/>
                  </a:cubicBezTo>
                  <a:cubicBezTo>
                    <a:pt x="12586" y="16428"/>
                    <a:pt x="12749" y="16305"/>
                    <a:pt x="12939" y="16305"/>
                  </a:cubicBezTo>
                  <a:close/>
                  <a:moveTo>
                    <a:pt x="10753" y="16305"/>
                  </a:moveTo>
                  <a:cubicBezTo>
                    <a:pt x="10936" y="16305"/>
                    <a:pt x="11093" y="16428"/>
                    <a:pt x="11093" y="16624"/>
                  </a:cubicBezTo>
                  <a:cubicBezTo>
                    <a:pt x="11093" y="16795"/>
                    <a:pt x="10936" y="16943"/>
                    <a:pt x="10753" y="16943"/>
                  </a:cubicBezTo>
                  <a:cubicBezTo>
                    <a:pt x="10543" y="16943"/>
                    <a:pt x="10386" y="16795"/>
                    <a:pt x="10386" y="16624"/>
                  </a:cubicBezTo>
                  <a:cubicBezTo>
                    <a:pt x="10386" y="16428"/>
                    <a:pt x="10543" y="16305"/>
                    <a:pt x="10753" y="16305"/>
                  </a:cubicBezTo>
                  <a:close/>
                  <a:moveTo>
                    <a:pt x="8662" y="16305"/>
                  </a:moveTo>
                  <a:cubicBezTo>
                    <a:pt x="8852" y="16305"/>
                    <a:pt x="9015" y="16428"/>
                    <a:pt x="9015" y="16624"/>
                  </a:cubicBezTo>
                  <a:cubicBezTo>
                    <a:pt x="9015" y="16795"/>
                    <a:pt x="8852" y="16943"/>
                    <a:pt x="8662" y="16943"/>
                  </a:cubicBezTo>
                  <a:cubicBezTo>
                    <a:pt x="8472" y="16943"/>
                    <a:pt x="8309" y="16795"/>
                    <a:pt x="8309" y="16624"/>
                  </a:cubicBezTo>
                  <a:cubicBezTo>
                    <a:pt x="8309" y="16428"/>
                    <a:pt x="8472" y="16305"/>
                    <a:pt x="8662" y="16305"/>
                  </a:cubicBezTo>
                  <a:close/>
                  <a:moveTo>
                    <a:pt x="14038" y="14650"/>
                  </a:moveTo>
                  <a:cubicBezTo>
                    <a:pt x="14228" y="14650"/>
                    <a:pt x="14391" y="14797"/>
                    <a:pt x="14391" y="14993"/>
                  </a:cubicBezTo>
                  <a:cubicBezTo>
                    <a:pt x="14391" y="15165"/>
                    <a:pt x="14228" y="15288"/>
                    <a:pt x="14038" y="15288"/>
                  </a:cubicBezTo>
                  <a:cubicBezTo>
                    <a:pt x="13848" y="15288"/>
                    <a:pt x="13685" y="15165"/>
                    <a:pt x="13685" y="14993"/>
                  </a:cubicBezTo>
                  <a:cubicBezTo>
                    <a:pt x="13685" y="14797"/>
                    <a:pt x="13848" y="14650"/>
                    <a:pt x="14038" y="14650"/>
                  </a:cubicBezTo>
                  <a:close/>
                  <a:moveTo>
                    <a:pt x="11839" y="14650"/>
                  </a:moveTo>
                  <a:cubicBezTo>
                    <a:pt x="12029" y="14650"/>
                    <a:pt x="12192" y="14797"/>
                    <a:pt x="12192" y="14993"/>
                  </a:cubicBezTo>
                  <a:cubicBezTo>
                    <a:pt x="12192" y="15165"/>
                    <a:pt x="12029" y="15288"/>
                    <a:pt x="11839" y="15288"/>
                  </a:cubicBezTo>
                  <a:cubicBezTo>
                    <a:pt x="11649" y="15288"/>
                    <a:pt x="11486" y="15165"/>
                    <a:pt x="11486" y="14993"/>
                  </a:cubicBezTo>
                  <a:cubicBezTo>
                    <a:pt x="11486" y="14797"/>
                    <a:pt x="11649" y="14650"/>
                    <a:pt x="11839" y="14650"/>
                  </a:cubicBezTo>
                  <a:close/>
                  <a:moveTo>
                    <a:pt x="9747" y="14650"/>
                  </a:moveTo>
                  <a:cubicBezTo>
                    <a:pt x="9973" y="14650"/>
                    <a:pt x="10114" y="14797"/>
                    <a:pt x="10114" y="14993"/>
                  </a:cubicBezTo>
                  <a:cubicBezTo>
                    <a:pt x="10114" y="15165"/>
                    <a:pt x="9973" y="15288"/>
                    <a:pt x="9747" y="15288"/>
                  </a:cubicBezTo>
                  <a:cubicBezTo>
                    <a:pt x="9550" y="15288"/>
                    <a:pt x="9409" y="15165"/>
                    <a:pt x="9409" y="14993"/>
                  </a:cubicBezTo>
                  <a:cubicBezTo>
                    <a:pt x="9409" y="14797"/>
                    <a:pt x="9550" y="14650"/>
                    <a:pt x="9747" y="14650"/>
                  </a:cubicBezTo>
                  <a:close/>
                  <a:moveTo>
                    <a:pt x="7562" y="14650"/>
                  </a:moveTo>
                  <a:cubicBezTo>
                    <a:pt x="7752" y="14650"/>
                    <a:pt x="7915" y="14797"/>
                    <a:pt x="7915" y="14993"/>
                  </a:cubicBezTo>
                  <a:cubicBezTo>
                    <a:pt x="7915" y="15165"/>
                    <a:pt x="7752" y="15288"/>
                    <a:pt x="7562" y="15288"/>
                  </a:cubicBezTo>
                  <a:cubicBezTo>
                    <a:pt x="7372" y="15288"/>
                    <a:pt x="7209" y="15165"/>
                    <a:pt x="7209" y="14993"/>
                  </a:cubicBezTo>
                  <a:cubicBezTo>
                    <a:pt x="7209" y="14797"/>
                    <a:pt x="7372" y="14650"/>
                    <a:pt x="7562" y="14650"/>
                  </a:cubicBezTo>
                  <a:close/>
                  <a:moveTo>
                    <a:pt x="12939" y="12995"/>
                  </a:moveTo>
                  <a:cubicBezTo>
                    <a:pt x="13129" y="12995"/>
                    <a:pt x="13292" y="13142"/>
                    <a:pt x="13292" y="13314"/>
                  </a:cubicBezTo>
                  <a:cubicBezTo>
                    <a:pt x="13292" y="13486"/>
                    <a:pt x="13129" y="13633"/>
                    <a:pt x="12939" y="13633"/>
                  </a:cubicBezTo>
                  <a:cubicBezTo>
                    <a:pt x="12749" y="13633"/>
                    <a:pt x="12586" y="13486"/>
                    <a:pt x="12586" y="13314"/>
                  </a:cubicBezTo>
                  <a:cubicBezTo>
                    <a:pt x="12586" y="13142"/>
                    <a:pt x="12749" y="12995"/>
                    <a:pt x="12939" y="12995"/>
                  </a:cubicBezTo>
                  <a:close/>
                  <a:moveTo>
                    <a:pt x="10753" y="12995"/>
                  </a:moveTo>
                  <a:cubicBezTo>
                    <a:pt x="10936" y="12995"/>
                    <a:pt x="11093" y="13142"/>
                    <a:pt x="11093" y="13314"/>
                  </a:cubicBezTo>
                  <a:cubicBezTo>
                    <a:pt x="11093" y="13486"/>
                    <a:pt x="10936" y="13633"/>
                    <a:pt x="10753" y="13633"/>
                  </a:cubicBezTo>
                  <a:cubicBezTo>
                    <a:pt x="10543" y="13633"/>
                    <a:pt x="10386" y="13486"/>
                    <a:pt x="10386" y="13314"/>
                  </a:cubicBezTo>
                  <a:cubicBezTo>
                    <a:pt x="10386" y="13142"/>
                    <a:pt x="10543" y="12995"/>
                    <a:pt x="10753" y="12995"/>
                  </a:cubicBezTo>
                  <a:close/>
                  <a:moveTo>
                    <a:pt x="8662" y="12995"/>
                  </a:moveTo>
                  <a:cubicBezTo>
                    <a:pt x="8852" y="12995"/>
                    <a:pt x="9015" y="13142"/>
                    <a:pt x="9015" y="13314"/>
                  </a:cubicBezTo>
                  <a:cubicBezTo>
                    <a:pt x="9015" y="13486"/>
                    <a:pt x="8852" y="13633"/>
                    <a:pt x="8662" y="13633"/>
                  </a:cubicBezTo>
                  <a:cubicBezTo>
                    <a:pt x="8472" y="13633"/>
                    <a:pt x="8309" y="13486"/>
                    <a:pt x="8309" y="13314"/>
                  </a:cubicBezTo>
                  <a:cubicBezTo>
                    <a:pt x="8309" y="13142"/>
                    <a:pt x="8472" y="12995"/>
                    <a:pt x="8662" y="12995"/>
                  </a:cubicBezTo>
                  <a:close/>
                  <a:moveTo>
                    <a:pt x="9150" y="9924"/>
                  </a:moveTo>
                  <a:cubicBezTo>
                    <a:pt x="8263" y="11027"/>
                    <a:pt x="6849" y="11753"/>
                    <a:pt x="5213" y="11778"/>
                  </a:cubicBezTo>
                  <a:cubicBezTo>
                    <a:pt x="5213" y="11929"/>
                    <a:pt x="5185" y="12079"/>
                    <a:pt x="5185" y="12204"/>
                  </a:cubicBezTo>
                  <a:cubicBezTo>
                    <a:pt x="5185" y="14610"/>
                    <a:pt x="5823" y="16840"/>
                    <a:pt x="6932" y="18394"/>
                  </a:cubicBezTo>
                  <a:cubicBezTo>
                    <a:pt x="7043" y="18544"/>
                    <a:pt x="6987" y="18744"/>
                    <a:pt x="6849" y="18845"/>
                  </a:cubicBezTo>
                  <a:cubicBezTo>
                    <a:pt x="6766" y="18870"/>
                    <a:pt x="6710" y="18895"/>
                    <a:pt x="6627" y="18895"/>
                  </a:cubicBezTo>
                  <a:cubicBezTo>
                    <a:pt x="6544" y="18895"/>
                    <a:pt x="6405" y="18845"/>
                    <a:pt x="6322" y="18744"/>
                  </a:cubicBezTo>
                  <a:cubicBezTo>
                    <a:pt x="5157" y="17091"/>
                    <a:pt x="4464" y="14710"/>
                    <a:pt x="4464" y="12204"/>
                  </a:cubicBezTo>
                  <a:cubicBezTo>
                    <a:pt x="4464" y="12079"/>
                    <a:pt x="4464" y="11929"/>
                    <a:pt x="4492" y="11778"/>
                  </a:cubicBezTo>
                  <a:cubicBezTo>
                    <a:pt x="3826" y="11703"/>
                    <a:pt x="3244" y="11528"/>
                    <a:pt x="2690" y="11252"/>
                  </a:cubicBezTo>
                  <a:cubicBezTo>
                    <a:pt x="2662" y="11503"/>
                    <a:pt x="2662" y="11778"/>
                    <a:pt x="2662" y="12029"/>
                  </a:cubicBezTo>
                  <a:cubicBezTo>
                    <a:pt x="2662" y="19872"/>
                    <a:pt x="6766" y="20924"/>
                    <a:pt x="10814" y="20924"/>
                  </a:cubicBezTo>
                  <a:cubicBezTo>
                    <a:pt x="14834" y="20924"/>
                    <a:pt x="18938" y="19872"/>
                    <a:pt x="18938" y="12029"/>
                  </a:cubicBezTo>
                  <a:cubicBezTo>
                    <a:pt x="18938" y="11778"/>
                    <a:pt x="18938" y="11503"/>
                    <a:pt x="18910" y="11252"/>
                  </a:cubicBezTo>
                  <a:cubicBezTo>
                    <a:pt x="18384" y="11528"/>
                    <a:pt x="17774" y="11703"/>
                    <a:pt x="17108" y="11778"/>
                  </a:cubicBezTo>
                  <a:cubicBezTo>
                    <a:pt x="17136" y="11929"/>
                    <a:pt x="17136" y="12079"/>
                    <a:pt x="17136" y="12204"/>
                  </a:cubicBezTo>
                  <a:cubicBezTo>
                    <a:pt x="17136" y="14710"/>
                    <a:pt x="16470" y="17091"/>
                    <a:pt x="15278" y="18744"/>
                  </a:cubicBezTo>
                  <a:cubicBezTo>
                    <a:pt x="15223" y="18845"/>
                    <a:pt x="15084" y="18895"/>
                    <a:pt x="14973" y="18895"/>
                  </a:cubicBezTo>
                  <a:cubicBezTo>
                    <a:pt x="14890" y="18895"/>
                    <a:pt x="14834" y="18870"/>
                    <a:pt x="14779" y="18845"/>
                  </a:cubicBezTo>
                  <a:cubicBezTo>
                    <a:pt x="14613" y="18744"/>
                    <a:pt x="14557" y="18544"/>
                    <a:pt x="14668" y="18394"/>
                  </a:cubicBezTo>
                  <a:cubicBezTo>
                    <a:pt x="15777" y="16840"/>
                    <a:pt x="16415" y="14610"/>
                    <a:pt x="16415" y="12204"/>
                  </a:cubicBezTo>
                  <a:cubicBezTo>
                    <a:pt x="16415" y="12079"/>
                    <a:pt x="16387" y="11929"/>
                    <a:pt x="16387" y="11778"/>
                  </a:cubicBezTo>
                  <a:cubicBezTo>
                    <a:pt x="14779" y="11753"/>
                    <a:pt x="13337" y="11027"/>
                    <a:pt x="12450" y="9924"/>
                  </a:cubicBezTo>
                  <a:lnTo>
                    <a:pt x="11091" y="11904"/>
                  </a:lnTo>
                  <a:cubicBezTo>
                    <a:pt x="11036" y="11979"/>
                    <a:pt x="10925" y="12054"/>
                    <a:pt x="10786" y="12054"/>
                  </a:cubicBezTo>
                  <a:cubicBezTo>
                    <a:pt x="10675" y="12054"/>
                    <a:pt x="10537" y="11979"/>
                    <a:pt x="10481" y="11904"/>
                  </a:cubicBezTo>
                  <a:lnTo>
                    <a:pt x="9150" y="9924"/>
                  </a:lnTo>
                  <a:close/>
                  <a:moveTo>
                    <a:pt x="16529" y="4058"/>
                  </a:moveTo>
                  <a:cubicBezTo>
                    <a:pt x="16726" y="4058"/>
                    <a:pt x="16894" y="4209"/>
                    <a:pt x="16894" y="4385"/>
                  </a:cubicBezTo>
                  <a:lnTo>
                    <a:pt x="16894" y="4711"/>
                  </a:lnTo>
                  <a:cubicBezTo>
                    <a:pt x="17485" y="4811"/>
                    <a:pt x="17935" y="5137"/>
                    <a:pt x="18160" y="5614"/>
                  </a:cubicBezTo>
                  <a:cubicBezTo>
                    <a:pt x="18244" y="5765"/>
                    <a:pt x="18160" y="5966"/>
                    <a:pt x="17963" y="6041"/>
                  </a:cubicBezTo>
                  <a:cubicBezTo>
                    <a:pt x="17794" y="6116"/>
                    <a:pt x="17569" y="6016"/>
                    <a:pt x="17485" y="5865"/>
                  </a:cubicBezTo>
                  <a:cubicBezTo>
                    <a:pt x="17344" y="5539"/>
                    <a:pt x="16951" y="5338"/>
                    <a:pt x="16529" y="5338"/>
                  </a:cubicBezTo>
                  <a:cubicBezTo>
                    <a:pt x="15966" y="5338"/>
                    <a:pt x="15516" y="5689"/>
                    <a:pt x="15516" y="6141"/>
                  </a:cubicBezTo>
                  <a:cubicBezTo>
                    <a:pt x="15516" y="6668"/>
                    <a:pt x="15854" y="6919"/>
                    <a:pt x="16529" y="6919"/>
                  </a:cubicBezTo>
                  <a:cubicBezTo>
                    <a:pt x="17822" y="6919"/>
                    <a:pt x="18300" y="7672"/>
                    <a:pt x="18300" y="8375"/>
                  </a:cubicBezTo>
                  <a:cubicBezTo>
                    <a:pt x="18300" y="9077"/>
                    <a:pt x="17682" y="9655"/>
                    <a:pt x="16894" y="9780"/>
                  </a:cubicBezTo>
                  <a:lnTo>
                    <a:pt x="16894" y="10106"/>
                  </a:lnTo>
                  <a:cubicBezTo>
                    <a:pt x="16894" y="10307"/>
                    <a:pt x="16726" y="10432"/>
                    <a:pt x="16529" y="10432"/>
                  </a:cubicBezTo>
                  <a:cubicBezTo>
                    <a:pt x="16332" y="10432"/>
                    <a:pt x="16163" y="10307"/>
                    <a:pt x="16163" y="10106"/>
                  </a:cubicBezTo>
                  <a:lnTo>
                    <a:pt x="16163" y="9780"/>
                  </a:lnTo>
                  <a:cubicBezTo>
                    <a:pt x="15601" y="9680"/>
                    <a:pt x="15123" y="9353"/>
                    <a:pt x="14926" y="8902"/>
                  </a:cubicBezTo>
                  <a:cubicBezTo>
                    <a:pt x="14813" y="8751"/>
                    <a:pt x="14926" y="8550"/>
                    <a:pt x="15094" y="8475"/>
                  </a:cubicBezTo>
                  <a:cubicBezTo>
                    <a:pt x="15291" y="8400"/>
                    <a:pt x="15516" y="8475"/>
                    <a:pt x="15601" y="8651"/>
                  </a:cubicBezTo>
                  <a:cubicBezTo>
                    <a:pt x="15741" y="8952"/>
                    <a:pt x="16107" y="9178"/>
                    <a:pt x="16557" y="9178"/>
                  </a:cubicBezTo>
                  <a:cubicBezTo>
                    <a:pt x="17091" y="9178"/>
                    <a:pt x="17541" y="8826"/>
                    <a:pt x="17541" y="8375"/>
                  </a:cubicBezTo>
                  <a:cubicBezTo>
                    <a:pt x="17541" y="7848"/>
                    <a:pt x="17204" y="7572"/>
                    <a:pt x="16529" y="7572"/>
                  </a:cubicBezTo>
                  <a:cubicBezTo>
                    <a:pt x="15235" y="7572"/>
                    <a:pt x="14785" y="6819"/>
                    <a:pt x="14785" y="6141"/>
                  </a:cubicBezTo>
                  <a:cubicBezTo>
                    <a:pt x="14785" y="5439"/>
                    <a:pt x="15376" y="4861"/>
                    <a:pt x="16163" y="4711"/>
                  </a:cubicBezTo>
                  <a:lnTo>
                    <a:pt x="16163" y="4385"/>
                  </a:lnTo>
                  <a:cubicBezTo>
                    <a:pt x="16163" y="4209"/>
                    <a:pt x="16332" y="4058"/>
                    <a:pt x="16529" y="4058"/>
                  </a:cubicBezTo>
                  <a:close/>
                  <a:moveTo>
                    <a:pt x="5057" y="4058"/>
                  </a:moveTo>
                  <a:cubicBezTo>
                    <a:pt x="5252" y="4058"/>
                    <a:pt x="5420" y="4209"/>
                    <a:pt x="5420" y="4385"/>
                  </a:cubicBezTo>
                  <a:lnTo>
                    <a:pt x="5420" y="4711"/>
                  </a:lnTo>
                  <a:cubicBezTo>
                    <a:pt x="5978" y="4811"/>
                    <a:pt x="6452" y="5137"/>
                    <a:pt x="6675" y="5614"/>
                  </a:cubicBezTo>
                  <a:cubicBezTo>
                    <a:pt x="6759" y="5765"/>
                    <a:pt x="6675" y="5966"/>
                    <a:pt x="6480" y="6041"/>
                  </a:cubicBezTo>
                  <a:cubicBezTo>
                    <a:pt x="6285" y="6116"/>
                    <a:pt x="6061" y="6016"/>
                    <a:pt x="6006" y="5865"/>
                  </a:cubicBezTo>
                  <a:cubicBezTo>
                    <a:pt x="5838" y="5539"/>
                    <a:pt x="5475" y="5338"/>
                    <a:pt x="5057" y="5338"/>
                  </a:cubicBezTo>
                  <a:cubicBezTo>
                    <a:pt x="4499" y="5338"/>
                    <a:pt x="4052" y="5689"/>
                    <a:pt x="4052" y="6141"/>
                  </a:cubicBezTo>
                  <a:cubicBezTo>
                    <a:pt x="4052" y="6668"/>
                    <a:pt x="4359" y="6919"/>
                    <a:pt x="5057" y="6919"/>
                  </a:cubicBezTo>
                  <a:cubicBezTo>
                    <a:pt x="6340" y="6919"/>
                    <a:pt x="6815" y="7672"/>
                    <a:pt x="6815" y="8375"/>
                  </a:cubicBezTo>
                  <a:cubicBezTo>
                    <a:pt x="6815" y="9077"/>
                    <a:pt x="6201" y="9655"/>
                    <a:pt x="5420" y="9780"/>
                  </a:cubicBezTo>
                  <a:lnTo>
                    <a:pt x="5420" y="10106"/>
                  </a:lnTo>
                  <a:cubicBezTo>
                    <a:pt x="5420" y="10307"/>
                    <a:pt x="5252" y="10432"/>
                    <a:pt x="5057" y="10432"/>
                  </a:cubicBezTo>
                  <a:cubicBezTo>
                    <a:pt x="4862" y="10432"/>
                    <a:pt x="4694" y="10307"/>
                    <a:pt x="4694" y="10106"/>
                  </a:cubicBezTo>
                  <a:lnTo>
                    <a:pt x="4694" y="9780"/>
                  </a:lnTo>
                  <a:cubicBezTo>
                    <a:pt x="4136" y="9680"/>
                    <a:pt x="3662" y="9353"/>
                    <a:pt x="3439" y="8902"/>
                  </a:cubicBezTo>
                  <a:cubicBezTo>
                    <a:pt x="3355" y="8751"/>
                    <a:pt x="3439" y="8550"/>
                    <a:pt x="3634" y="8475"/>
                  </a:cubicBezTo>
                  <a:cubicBezTo>
                    <a:pt x="3801" y="8400"/>
                    <a:pt x="4025" y="8475"/>
                    <a:pt x="4108" y="8651"/>
                  </a:cubicBezTo>
                  <a:cubicBezTo>
                    <a:pt x="4248" y="8952"/>
                    <a:pt x="4638" y="9178"/>
                    <a:pt x="5057" y="9178"/>
                  </a:cubicBezTo>
                  <a:cubicBezTo>
                    <a:pt x="5615" y="9178"/>
                    <a:pt x="6061" y="8826"/>
                    <a:pt x="6061" y="8375"/>
                  </a:cubicBezTo>
                  <a:cubicBezTo>
                    <a:pt x="6061" y="7848"/>
                    <a:pt x="5727" y="7572"/>
                    <a:pt x="5057" y="7572"/>
                  </a:cubicBezTo>
                  <a:cubicBezTo>
                    <a:pt x="3773" y="7572"/>
                    <a:pt x="3299" y="6819"/>
                    <a:pt x="3299" y="6141"/>
                  </a:cubicBezTo>
                  <a:cubicBezTo>
                    <a:pt x="3299" y="5439"/>
                    <a:pt x="3885" y="4861"/>
                    <a:pt x="4694" y="4711"/>
                  </a:cubicBezTo>
                  <a:lnTo>
                    <a:pt x="4694" y="4385"/>
                  </a:lnTo>
                  <a:cubicBezTo>
                    <a:pt x="4694" y="4209"/>
                    <a:pt x="4862" y="4058"/>
                    <a:pt x="5057" y="4058"/>
                  </a:cubicBezTo>
                  <a:close/>
                  <a:moveTo>
                    <a:pt x="16554" y="3309"/>
                  </a:moveTo>
                  <a:cubicBezTo>
                    <a:pt x="14141" y="3309"/>
                    <a:pt x="12200" y="5063"/>
                    <a:pt x="12200" y="7218"/>
                  </a:cubicBezTo>
                  <a:cubicBezTo>
                    <a:pt x="12200" y="9398"/>
                    <a:pt x="14141" y="11152"/>
                    <a:pt x="16554" y="11152"/>
                  </a:cubicBezTo>
                  <a:cubicBezTo>
                    <a:pt x="18938" y="11152"/>
                    <a:pt x="20879" y="9398"/>
                    <a:pt x="20879" y="7218"/>
                  </a:cubicBezTo>
                  <a:cubicBezTo>
                    <a:pt x="20879" y="5063"/>
                    <a:pt x="18938" y="3309"/>
                    <a:pt x="16554" y="3309"/>
                  </a:cubicBezTo>
                  <a:close/>
                  <a:moveTo>
                    <a:pt x="5074" y="3309"/>
                  </a:moveTo>
                  <a:cubicBezTo>
                    <a:pt x="2662" y="3309"/>
                    <a:pt x="721" y="5063"/>
                    <a:pt x="721" y="7218"/>
                  </a:cubicBezTo>
                  <a:cubicBezTo>
                    <a:pt x="721" y="9398"/>
                    <a:pt x="2662" y="11152"/>
                    <a:pt x="5074" y="11152"/>
                  </a:cubicBezTo>
                  <a:cubicBezTo>
                    <a:pt x="7459" y="11152"/>
                    <a:pt x="9400" y="9398"/>
                    <a:pt x="9400" y="7218"/>
                  </a:cubicBezTo>
                  <a:cubicBezTo>
                    <a:pt x="9400" y="5063"/>
                    <a:pt x="7459" y="3309"/>
                    <a:pt x="5074" y="3309"/>
                  </a:cubicBezTo>
                  <a:close/>
                  <a:moveTo>
                    <a:pt x="10814" y="2582"/>
                  </a:moveTo>
                  <a:cubicBezTo>
                    <a:pt x="9483" y="2582"/>
                    <a:pt x="8318" y="2757"/>
                    <a:pt x="7320" y="3108"/>
                  </a:cubicBezTo>
                  <a:cubicBezTo>
                    <a:pt x="8984" y="3860"/>
                    <a:pt x="10121" y="5439"/>
                    <a:pt x="10121" y="7218"/>
                  </a:cubicBezTo>
                  <a:cubicBezTo>
                    <a:pt x="10121" y="7970"/>
                    <a:pt x="9927" y="8671"/>
                    <a:pt x="9594" y="9298"/>
                  </a:cubicBezTo>
                  <a:lnTo>
                    <a:pt x="10786" y="11102"/>
                  </a:lnTo>
                  <a:lnTo>
                    <a:pt x="12006" y="9298"/>
                  </a:lnTo>
                  <a:cubicBezTo>
                    <a:pt x="11673" y="8671"/>
                    <a:pt x="11479" y="7970"/>
                    <a:pt x="11479" y="7218"/>
                  </a:cubicBezTo>
                  <a:cubicBezTo>
                    <a:pt x="11479" y="5439"/>
                    <a:pt x="12616" y="3885"/>
                    <a:pt x="14280" y="3133"/>
                  </a:cubicBezTo>
                  <a:cubicBezTo>
                    <a:pt x="13282" y="2757"/>
                    <a:pt x="12145" y="2582"/>
                    <a:pt x="10814" y="2582"/>
                  </a:cubicBezTo>
                  <a:close/>
                  <a:moveTo>
                    <a:pt x="16775" y="903"/>
                  </a:moveTo>
                  <a:cubicBezTo>
                    <a:pt x="16775" y="1379"/>
                    <a:pt x="16637" y="2031"/>
                    <a:pt x="16165" y="2657"/>
                  </a:cubicBezTo>
                  <a:cubicBezTo>
                    <a:pt x="16276" y="2657"/>
                    <a:pt x="16415" y="2657"/>
                    <a:pt x="16554" y="2657"/>
                  </a:cubicBezTo>
                  <a:cubicBezTo>
                    <a:pt x="16997" y="2657"/>
                    <a:pt x="17469" y="2707"/>
                    <a:pt x="17884" y="2833"/>
                  </a:cubicBezTo>
                  <a:cubicBezTo>
                    <a:pt x="17857" y="1805"/>
                    <a:pt x="17247" y="1229"/>
                    <a:pt x="16775" y="903"/>
                  </a:cubicBezTo>
                  <a:close/>
                  <a:moveTo>
                    <a:pt x="4825" y="903"/>
                  </a:moveTo>
                  <a:cubicBezTo>
                    <a:pt x="4353" y="1229"/>
                    <a:pt x="3771" y="1805"/>
                    <a:pt x="3716" y="2833"/>
                  </a:cubicBezTo>
                  <a:cubicBezTo>
                    <a:pt x="4159" y="2707"/>
                    <a:pt x="4603" y="2657"/>
                    <a:pt x="5074" y="2657"/>
                  </a:cubicBezTo>
                  <a:cubicBezTo>
                    <a:pt x="5185" y="2657"/>
                    <a:pt x="5324" y="2657"/>
                    <a:pt x="5435" y="2657"/>
                  </a:cubicBezTo>
                  <a:cubicBezTo>
                    <a:pt x="4991" y="2031"/>
                    <a:pt x="4825" y="1379"/>
                    <a:pt x="4825" y="903"/>
                  </a:cubicBezTo>
                  <a:close/>
                  <a:moveTo>
                    <a:pt x="5102" y="26"/>
                  </a:moveTo>
                  <a:cubicBezTo>
                    <a:pt x="5213" y="-24"/>
                    <a:pt x="5351" y="1"/>
                    <a:pt x="5462" y="76"/>
                  </a:cubicBezTo>
                  <a:cubicBezTo>
                    <a:pt x="5546" y="176"/>
                    <a:pt x="5601" y="277"/>
                    <a:pt x="5573" y="402"/>
                  </a:cubicBezTo>
                  <a:cubicBezTo>
                    <a:pt x="5573" y="452"/>
                    <a:pt x="5296" y="1755"/>
                    <a:pt x="6488" y="2757"/>
                  </a:cubicBezTo>
                  <a:cubicBezTo>
                    <a:pt x="7681" y="2206"/>
                    <a:pt x="9122" y="1905"/>
                    <a:pt x="10814" y="1905"/>
                  </a:cubicBezTo>
                  <a:cubicBezTo>
                    <a:pt x="12477" y="1905"/>
                    <a:pt x="13919" y="2206"/>
                    <a:pt x="15112" y="2757"/>
                  </a:cubicBezTo>
                  <a:cubicBezTo>
                    <a:pt x="16304" y="1755"/>
                    <a:pt x="16027" y="427"/>
                    <a:pt x="16027" y="402"/>
                  </a:cubicBezTo>
                  <a:cubicBezTo>
                    <a:pt x="15999" y="277"/>
                    <a:pt x="16054" y="176"/>
                    <a:pt x="16165" y="76"/>
                  </a:cubicBezTo>
                  <a:cubicBezTo>
                    <a:pt x="16248" y="1"/>
                    <a:pt x="16387" y="-24"/>
                    <a:pt x="16526" y="26"/>
                  </a:cubicBezTo>
                  <a:cubicBezTo>
                    <a:pt x="16554" y="26"/>
                    <a:pt x="18689" y="803"/>
                    <a:pt x="18633" y="3058"/>
                  </a:cubicBezTo>
                  <a:cubicBezTo>
                    <a:pt x="20380" y="3785"/>
                    <a:pt x="21600" y="5363"/>
                    <a:pt x="21600" y="7218"/>
                  </a:cubicBezTo>
                  <a:cubicBezTo>
                    <a:pt x="21600" y="8696"/>
                    <a:pt x="20824" y="9999"/>
                    <a:pt x="19631" y="10851"/>
                  </a:cubicBezTo>
                  <a:cubicBezTo>
                    <a:pt x="19659" y="11227"/>
                    <a:pt x="19659" y="11628"/>
                    <a:pt x="19659" y="12029"/>
                  </a:cubicBezTo>
                  <a:cubicBezTo>
                    <a:pt x="19659" y="18619"/>
                    <a:pt x="16942" y="21576"/>
                    <a:pt x="10814" y="21576"/>
                  </a:cubicBezTo>
                  <a:cubicBezTo>
                    <a:pt x="4658" y="21576"/>
                    <a:pt x="1941" y="18619"/>
                    <a:pt x="1941" y="12029"/>
                  </a:cubicBezTo>
                  <a:cubicBezTo>
                    <a:pt x="1941" y="11628"/>
                    <a:pt x="1941" y="11227"/>
                    <a:pt x="1996" y="10851"/>
                  </a:cubicBezTo>
                  <a:cubicBezTo>
                    <a:pt x="776" y="9999"/>
                    <a:pt x="0" y="8696"/>
                    <a:pt x="0" y="7218"/>
                  </a:cubicBezTo>
                  <a:cubicBezTo>
                    <a:pt x="0" y="5363"/>
                    <a:pt x="1248" y="3785"/>
                    <a:pt x="2967" y="3058"/>
                  </a:cubicBezTo>
                  <a:cubicBezTo>
                    <a:pt x="2911" y="803"/>
                    <a:pt x="5074" y="26"/>
                    <a:pt x="5102" y="26"/>
                  </a:cubicBezTo>
                  <a:close/>
                </a:path>
              </a:pathLst>
            </a:custGeom>
            <a:solidFill>
              <a:srgbClr val="4A63A2"/>
            </a:solidFill>
            <a:ln w="63500" cap="flat">
              <a:solidFill>
                <a:schemeClr val="accent3">
                  <a:satOff val="18648"/>
                  <a:lumOff val="5971"/>
                </a:schemeClr>
              </a:solidFill>
              <a:prstDash val="solid"/>
              <a:miter lim="800000"/>
            </a:ln>
            <a:effectLst/>
          </p:spPr>
          <p:txBody>
            <a:bodyPr wrap="square" lIns="45719" tIns="45719" rIns="45719" bIns="45719" numCol="1" anchor="ctr">
              <a:noAutofit/>
            </a:bodyPr>
            <a:lstStyle/>
            <a:p>
              <a:pPr algn="l" defTabSz="1828433">
                <a:defRPr sz="3600">
                  <a:solidFill>
                    <a:srgbClr val="7F7F7F"/>
                  </a:solidFill>
                  <a:latin typeface="Helvetica"/>
                  <a:ea typeface="Helvetica"/>
                  <a:cs typeface="Helvetica"/>
                  <a:sym typeface="Helvetica"/>
                </a:defRPr>
              </a:pPr>
              <a:endParaRPr/>
            </a:p>
          </p:txBody>
        </p:sp>
        <p:sp>
          <p:nvSpPr>
            <p:cNvPr id="823" name="Rectangle"/>
            <p:cNvSpPr/>
            <p:nvPr/>
          </p:nvSpPr>
          <p:spPr>
            <a:xfrm>
              <a:off x="0" y="2200893"/>
              <a:ext cx="96455" cy="2394286"/>
            </a:xfrm>
            <a:prstGeom prst="rect">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24" name="01"/>
            <p:cNvSpPr txBox="1"/>
            <p:nvPr/>
          </p:nvSpPr>
          <p:spPr>
            <a:xfrm>
              <a:off x="319305" y="2412553"/>
              <a:ext cx="556181" cy="5740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defTabSz="1828433">
                <a:defRPr sz="3200" b="1">
                  <a:latin typeface="Helvetica"/>
                  <a:ea typeface="Helvetica"/>
                  <a:cs typeface="Helvetica"/>
                  <a:sym typeface="Helvetica"/>
                </a:defRPr>
              </a:lvl1pPr>
            </a:lstStyle>
            <a:p>
              <a:r>
                <a:t>01</a:t>
              </a:r>
            </a:p>
          </p:txBody>
        </p:sp>
        <p:sp>
          <p:nvSpPr>
            <p:cNvPr id="825" name="เป้าหมายต้องสูงและทำให้สำเร็จ ถ้าเป้าหมายสูงเกินไปก็ทำให้สำเร็จไม่ได้ และถ้าเป้าหมายต่ำไปก็ไม่ท้าทายไม่มีคุณค่า"/>
            <p:cNvSpPr txBox="1"/>
            <p:nvPr/>
          </p:nvSpPr>
          <p:spPr>
            <a:xfrm>
              <a:off x="319306" y="3027372"/>
              <a:ext cx="6081300" cy="1857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a:lnSpc>
                  <a:spcPct val="90000"/>
                </a:lnSpc>
                <a:defRPr sz="3800"/>
              </a:lvl1pPr>
            </a:lstStyle>
            <a:p>
              <a:r>
                <a:t>เป้าหมายต้องสูงและทำให้สำเร็จ ถ้าเป้าหมายสูงเกินไปก็ทำให้สำเร็จไม่ได้ และถ้าเป้าหมายต่ำไปก็ไม่ท้าทายไม่มีคุณค่า</a:t>
              </a:r>
            </a:p>
          </p:txBody>
        </p:sp>
      </p:grpSp>
      <p:grpSp>
        <p:nvGrpSpPr>
          <p:cNvPr id="832" name="Group"/>
          <p:cNvGrpSpPr/>
          <p:nvPr/>
        </p:nvGrpSpPr>
        <p:grpSpPr>
          <a:xfrm>
            <a:off x="10031242" y="3624815"/>
            <a:ext cx="4033286" cy="4640693"/>
            <a:chOff x="0" y="0"/>
            <a:chExt cx="4033284" cy="4640691"/>
          </a:xfrm>
        </p:grpSpPr>
        <p:sp>
          <p:nvSpPr>
            <p:cNvPr id="827" name="Circle"/>
            <p:cNvSpPr/>
            <p:nvPr/>
          </p:nvSpPr>
          <p:spPr>
            <a:xfrm>
              <a:off x="0" y="2839599"/>
              <a:ext cx="1801093" cy="1801093"/>
            </a:xfrm>
            <a:prstGeom prst="ellipse">
              <a:avLst/>
            </a:prstGeom>
            <a:solidFill>
              <a:srgbClr val="FFFFFF"/>
            </a:solidFill>
            <a:ln w="63500" cap="flat">
              <a:solidFill>
                <a:schemeClr val="accent5">
                  <a:hueOff val="-444211"/>
                  <a:satOff val="-14915"/>
                  <a:lumOff val="22857"/>
                </a:schemeClr>
              </a:solidFill>
              <a:prstDash val="solid"/>
              <a:miter lim="4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28" name="Shape"/>
            <p:cNvSpPr/>
            <p:nvPr/>
          </p:nvSpPr>
          <p:spPr>
            <a:xfrm>
              <a:off x="360937" y="3197766"/>
              <a:ext cx="1079218" cy="1084754"/>
            </a:xfrm>
            <a:custGeom>
              <a:avLst/>
              <a:gdLst/>
              <a:ahLst/>
              <a:cxnLst>
                <a:cxn ang="0">
                  <a:pos x="wd2" y="hd2"/>
                </a:cxn>
                <a:cxn ang="5400000">
                  <a:pos x="wd2" y="hd2"/>
                </a:cxn>
                <a:cxn ang="10800000">
                  <a:pos x="wd2" y="hd2"/>
                </a:cxn>
                <a:cxn ang="16200000">
                  <a:pos x="wd2" y="hd2"/>
                </a:cxn>
              </a:cxnLst>
              <a:rect l="0" t="0" r="r" b="b"/>
              <a:pathLst>
                <a:path w="21563" h="21562" extrusionOk="0">
                  <a:moveTo>
                    <a:pt x="7484" y="13950"/>
                  </a:moveTo>
                  <a:cubicBezTo>
                    <a:pt x="7108" y="13950"/>
                    <a:pt x="6808" y="14249"/>
                    <a:pt x="6808" y="14623"/>
                  </a:cubicBezTo>
                  <a:cubicBezTo>
                    <a:pt x="6808" y="14973"/>
                    <a:pt x="7108" y="15247"/>
                    <a:pt x="7484" y="15247"/>
                  </a:cubicBezTo>
                  <a:cubicBezTo>
                    <a:pt x="7834" y="15247"/>
                    <a:pt x="8134" y="14973"/>
                    <a:pt x="8134" y="14623"/>
                  </a:cubicBezTo>
                  <a:cubicBezTo>
                    <a:pt x="8134" y="14249"/>
                    <a:pt x="7834" y="13950"/>
                    <a:pt x="7484" y="13950"/>
                  </a:cubicBezTo>
                  <a:close/>
                  <a:moveTo>
                    <a:pt x="16979" y="10223"/>
                  </a:moveTo>
                  <a:cubicBezTo>
                    <a:pt x="17150" y="10223"/>
                    <a:pt x="17298" y="10347"/>
                    <a:pt x="17298" y="10546"/>
                  </a:cubicBezTo>
                  <a:lnTo>
                    <a:pt x="17298" y="11861"/>
                  </a:lnTo>
                  <a:cubicBezTo>
                    <a:pt x="17298" y="12060"/>
                    <a:pt x="17150" y="12184"/>
                    <a:pt x="16979" y="12184"/>
                  </a:cubicBezTo>
                  <a:cubicBezTo>
                    <a:pt x="16807" y="12184"/>
                    <a:pt x="16660" y="12060"/>
                    <a:pt x="16660" y="11861"/>
                  </a:cubicBezTo>
                  <a:lnTo>
                    <a:pt x="16660" y="10546"/>
                  </a:lnTo>
                  <a:cubicBezTo>
                    <a:pt x="16660" y="10347"/>
                    <a:pt x="16807" y="10223"/>
                    <a:pt x="16979" y="10223"/>
                  </a:cubicBezTo>
                  <a:close/>
                  <a:moveTo>
                    <a:pt x="11505" y="10145"/>
                  </a:moveTo>
                  <a:cubicBezTo>
                    <a:pt x="11155" y="10145"/>
                    <a:pt x="10854" y="10447"/>
                    <a:pt x="10854" y="10799"/>
                  </a:cubicBezTo>
                  <a:cubicBezTo>
                    <a:pt x="10854" y="11176"/>
                    <a:pt x="11155" y="11453"/>
                    <a:pt x="11505" y="11453"/>
                  </a:cubicBezTo>
                  <a:cubicBezTo>
                    <a:pt x="11881" y="11453"/>
                    <a:pt x="12182" y="11176"/>
                    <a:pt x="12182" y="10799"/>
                  </a:cubicBezTo>
                  <a:cubicBezTo>
                    <a:pt x="12182" y="10447"/>
                    <a:pt x="11881" y="10145"/>
                    <a:pt x="11505" y="10145"/>
                  </a:cubicBezTo>
                  <a:close/>
                  <a:moveTo>
                    <a:pt x="14637" y="7404"/>
                  </a:moveTo>
                  <a:lnTo>
                    <a:pt x="18544" y="9466"/>
                  </a:lnTo>
                  <a:lnTo>
                    <a:pt x="21049" y="7857"/>
                  </a:lnTo>
                  <a:cubicBezTo>
                    <a:pt x="21199" y="7782"/>
                    <a:pt x="21400" y="7807"/>
                    <a:pt x="21500" y="7958"/>
                  </a:cubicBezTo>
                  <a:cubicBezTo>
                    <a:pt x="21600" y="8109"/>
                    <a:pt x="21550" y="8310"/>
                    <a:pt x="21400" y="8410"/>
                  </a:cubicBezTo>
                  <a:lnTo>
                    <a:pt x="18745" y="10145"/>
                  </a:lnTo>
                  <a:cubicBezTo>
                    <a:pt x="18644" y="10195"/>
                    <a:pt x="18519" y="10195"/>
                    <a:pt x="18419" y="10145"/>
                  </a:cubicBezTo>
                  <a:lnTo>
                    <a:pt x="14561" y="8109"/>
                  </a:lnTo>
                  <a:lnTo>
                    <a:pt x="12633" y="10120"/>
                  </a:lnTo>
                  <a:cubicBezTo>
                    <a:pt x="12758" y="10321"/>
                    <a:pt x="12833" y="10547"/>
                    <a:pt x="12833" y="10799"/>
                  </a:cubicBezTo>
                  <a:cubicBezTo>
                    <a:pt x="12833" y="11402"/>
                    <a:pt x="12407" y="11930"/>
                    <a:pt x="11856" y="12056"/>
                  </a:cubicBezTo>
                  <a:lnTo>
                    <a:pt x="11856" y="14394"/>
                  </a:lnTo>
                  <a:cubicBezTo>
                    <a:pt x="11856" y="14570"/>
                    <a:pt x="11706" y="14721"/>
                    <a:pt x="11505" y="14721"/>
                  </a:cubicBezTo>
                  <a:cubicBezTo>
                    <a:pt x="11330" y="14721"/>
                    <a:pt x="11180" y="14570"/>
                    <a:pt x="11180" y="14394"/>
                  </a:cubicBezTo>
                  <a:lnTo>
                    <a:pt x="11180" y="12056"/>
                  </a:lnTo>
                  <a:cubicBezTo>
                    <a:pt x="10629" y="11930"/>
                    <a:pt x="10228" y="11402"/>
                    <a:pt x="10228" y="10799"/>
                  </a:cubicBezTo>
                  <a:cubicBezTo>
                    <a:pt x="10228" y="10774"/>
                    <a:pt x="10228" y="10723"/>
                    <a:pt x="10228" y="10698"/>
                  </a:cubicBezTo>
                  <a:lnTo>
                    <a:pt x="7523" y="9818"/>
                  </a:lnTo>
                  <a:lnTo>
                    <a:pt x="3665" y="13238"/>
                  </a:lnTo>
                  <a:cubicBezTo>
                    <a:pt x="3590" y="13288"/>
                    <a:pt x="3515" y="13313"/>
                    <a:pt x="3465" y="13313"/>
                  </a:cubicBezTo>
                  <a:cubicBezTo>
                    <a:pt x="3365" y="13313"/>
                    <a:pt x="3265" y="13288"/>
                    <a:pt x="3215" y="13213"/>
                  </a:cubicBezTo>
                  <a:cubicBezTo>
                    <a:pt x="3089" y="13062"/>
                    <a:pt x="3089" y="12861"/>
                    <a:pt x="3240" y="12735"/>
                  </a:cubicBezTo>
                  <a:lnTo>
                    <a:pt x="7222" y="9190"/>
                  </a:lnTo>
                  <a:cubicBezTo>
                    <a:pt x="7297" y="9114"/>
                    <a:pt x="7423" y="9089"/>
                    <a:pt x="7548" y="9139"/>
                  </a:cubicBezTo>
                  <a:lnTo>
                    <a:pt x="10428" y="10095"/>
                  </a:lnTo>
                  <a:cubicBezTo>
                    <a:pt x="10654" y="9743"/>
                    <a:pt x="11055" y="9491"/>
                    <a:pt x="11505" y="9491"/>
                  </a:cubicBezTo>
                  <a:cubicBezTo>
                    <a:pt x="11756" y="9491"/>
                    <a:pt x="11956" y="9567"/>
                    <a:pt x="12157" y="9667"/>
                  </a:cubicBezTo>
                  <a:lnTo>
                    <a:pt x="14236" y="7480"/>
                  </a:lnTo>
                  <a:cubicBezTo>
                    <a:pt x="14361" y="7379"/>
                    <a:pt x="14511" y="7354"/>
                    <a:pt x="14637" y="7404"/>
                  </a:cubicBezTo>
                  <a:close/>
                  <a:moveTo>
                    <a:pt x="16941" y="3072"/>
                  </a:moveTo>
                  <a:cubicBezTo>
                    <a:pt x="16590" y="3072"/>
                    <a:pt x="16290" y="3370"/>
                    <a:pt x="16290" y="3719"/>
                  </a:cubicBezTo>
                  <a:cubicBezTo>
                    <a:pt x="16290" y="4067"/>
                    <a:pt x="16590" y="4366"/>
                    <a:pt x="16941" y="4366"/>
                  </a:cubicBezTo>
                  <a:cubicBezTo>
                    <a:pt x="17317" y="4366"/>
                    <a:pt x="17592" y="4067"/>
                    <a:pt x="17592" y="3719"/>
                  </a:cubicBezTo>
                  <a:cubicBezTo>
                    <a:pt x="17592" y="3370"/>
                    <a:pt x="17317" y="3072"/>
                    <a:pt x="16941" y="3072"/>
                  </a:cubicBezTo>
                  <a:close/>
                  <a:moveTo>
                    <a:pt x="1627" y="72"/>
                  </a:moveTo>
                  <a:cubicBezTo>
                    <a:pt x="1827" y="72"/>
                    <a:pt x="1977" y="222"/>
                    <a:pt x="1977" y="397"/>
                  </a:cubicBezTo>
                  <a:lnTo>
                    <a:pt x="1977" y="19615"/>
                  </a:lnTo>
                  <a:lnTo>
                    <a:pt x="7133" y="19615"/>
                  </a:lnTo>
                  <a:lnTo>
                    <a:pt x="7133" y="15871"/>
                  </a:lnTo>
                  <a:cubicBezTo>
                    <a:pt x="7008" y="15821"/>
                    <a:pt x="6883" y="15772"/>
                    <a:pt x="6758" y="15697"/>
                  </a:cubicBezTo>
                  <a:lnTo>
                    <a:pt x="3679" y="18442"/>
                  </a:lnTo>
                  <a:cubicBezTo>
                    <a:pt x="3604" y="18517"/>
                    <a:pt x="3529" y="18517"/>
                    <a:pt x="3479" y="18517"/>
                  </a:cubicBezTo>
                  <a:cubicBezTo>
                    <a:pt x="3379" y="18517"/>
                    <a:pt x="3279" y="18492"/>
                    <a:pt x="3229" y="18417"/>
                  </a:cubicBezTo>
                  <a:cubicBezTo>
                    <a:pt x="3104" y="18292"/>
                    <a:pt x="3104" y="18093"/>
                    <a:pt x="3254" y="17968"/>
                  </a:cubicBezTo>
                  <a:lnTo>
                    <a:pt x="6307" y="15197"/>
                  </a:lnTo>
                  <a:cubicBezTo>
                    <a:pt x="6232" y="15023"/>
                    <a:pt x="6182" y="14823"/>
                    <a:pt x="6182" y="14623"/>
                  </a:cubicBezTo>
                  <a:cubicBezTo>
                    <a:pt x="6182" y="13900"/>
                    <a:pt x="6758" y="13301"/>
                    <a:pt x="7484" y="13301"/>
                  </a:cubicBezTo>
                  <a:cubicBezTo>
                    <a:pt x="8184" y="13301"/>
                    <a:pt x="8785" y="13900"/>
                    <a:pt x="8785" y="14623"/>
                  </a:cubicBezTo>
                  <a:lnTo>
                    <a:pt x="13215" y="15722"/>
                  </a:lnTo>
                  <a:lnTo>
                    <a:pt x="15368" y="13001"/>
                  </a:lnTo>
                  <a:cubicBezTo>
                    <a:pt x="15443" y="12901"/>
                    <a:pt x="15568" y="12876"/>
                    <a:pt x="15693" y="12901"/>
                  </a:cubicBezTo>
                  <a:lnTo>
                    <a:pt x="21300" y="14374"/>
                  </a:lnTo>
                  <a:cubicBezTo>
                    <a:pt x="21500" y="14424"/>
                    <a:pt x="21600" y="14598"/>
                    <a:pt x="21550" y="14773"/>
                  </a:cubicBezTo>
                  <a:cubicBezTo>
                    <a:pt x="21500" y="14923"/>
                    <a:pt x="21300" y="15048"/>
                    <a:pt x="21149" y="14998"/>
                  </a:cubicBezTo>
                  <a:lnTo>
                    <a:pt x="15718" y="13575"/>
                  </a:lnTo>
                  <a:lnTo>
                    <a:pt x="13591" y="16296"/>
                  </a:lnTo>
                  <a:cubicBezTo>
                    <a:pt x="13516" y="16396"/>
                    <a:pt x="13365" y="16445"/>
                    <a:pt x="13265" y="16396"/>
                  </a:cubicBezTo>
                  <a:lnTo>
                    <a:pt x="8610" y="15247"/>
                  </a:lnTo>
                  <a:cubicBezTo>
                    <a:pt x="8460" y="15547"/>
                    <a:pt x="8159" y="15772"/>
                    <a:pt x="7809" y="15871"/>
                  </a:cubicBezTo>
                  <a:lnTo>
                    <a:pt x="7809" y="19615"/>
                  </a:lnTo>
                  <a:lnTo>
                    <a:pt x="11188" y="19615"/>
                  </a:lnTo>
                  <a:lnTo>
                    <a:pt x="11188" y="17269"/>
                  </a:lnTo>
                  <a:cubicBezTo>
                    <a:pt x="11188" y="17094"/>
                    <a:pt x="11338" y="16945"/>
                    <a:pt x="11513" y="16945"/>
                  </a:cubicBezTo>
                  <a:cubicBezTo>
                    <a:pt x="11714" y="16945"/>
                    <a:pt x="11864" y="17094"/>
                    <a:pt x="11864" y="17269"/>
                  </a:cubicBezTo>
                  <a:lnTo>
                    <a:pt x="11864" y="19615"/>
                  </a:lnTo>
                  <a:lnTo>
                    <a:pt x="16619" y="19615"/>
                  </a:lnTo>
                  <a:lnTo>
                    <a:pt x="16619" y="15173"/>
                  </a:lnTo>
                  <a:cubicBezTo>
                    <a:pt x="16619" y="14998"/>
                    <a:pt x="16769" y="14873"/>
                    <a:pt x="16945" y="14873"/>
                  </a:cubicBezTo>
                  <a:cubicBezTo>
                    <a:pt x="17120" y="14873"/>
                    <a:pt x="17270" y="14998"/>
                    <a:pt x="17270" y="15173"/>
                  </a:cubicBezTo>
                  <a:lnTo>
                    <a:pt x="17270" y="19615"/>
                  </a:lnTo>
                  <a:lnTo>
                    <a:pt x="21225" y="19615"/>
                  </a:lnTo>
                  <a:cubicBezTo>
                    <a:pt x="21400" y="19615"/>
                    <a:pt x="21550" y="19765"/>
                    <a:pt x="21550" y="19940"/>
                  </a:cubicBezTo>
                  <a:cubicBezTo>
                    <a:pt x="21550" y="20114"/>
                    <a:pt x="21400" y="20264"/>
                    <a:pt x="21225" y="20264"/>
                  </a:cubicBezTo>
                  <a:lnTo>
                    <a:pt x="1977" y="20264"/>
                  </a:lnTo>
                  <a:lnTo>
                    <a:pt x="1977" y="21238"/>
                  </a:lnTo>
                  <a:cubicBezTo>
                    <a:pt x="1977" y="21437"/>
                    <a:pt x="1827" y="21562"/>
                    <a:pt x="1627" y="21562"/>
                  </a:cubicBezTo>
                  <a:cubicBezTo>
                    <a:pt x="1452" y="21562"/>
                    <a:pt x="1301" y="21437"/>
                    <a:pt x="1301" y="21238"/>
                  </a:cubicBezTo>
                  <a:lnTo>
                    <a:pt x="1301" y="20264"/>
                  </a:lnTo>
                  <a:lnTo>
                    <a:pt x="325" y="20264"/>
                  </a:lnTo>
                  <a:cubicBezTo>
                    <a:pt x="150" y="20264"/>
                    <a:pt x="0" y="20114"/>
                    <a:pt x="0" y="19940"/>
                  </a:cubicBezTo>
                  <a:cubicBezTo>
                    <a:pt x="0" y="19765"/>
                    <a:pt x="150" y="19615"/>
                    <a:pt x="325" y="19615"/>
                  </a:cubicBezTo>
                  <a:lnTo>
                    <a:pt x="1301" y="19615"/>
                  </a:lnTo>
                  <a:lnTo>
                    <a:pt x="1301" y="17344"/>
                  </a:lnTo>
                  <a:lnTo>
                    <a:pt x="325" y="17344"/>
                  </a:lnTo>
                  <a:cubicBezTo>
                    <a:pt x="150" y="17344"/>
                    <a:pt x="0" y="17194"/>
                    <a:pt x="0" y="17019"/>
                  </a:cubicBezTo>
                  <a:cubicBezTo>
                    <a:pt x="0" y="16820"/>
                    <a:pt x="150" y="16695"/>
                    <a:pt x="325" y="16695"/>
                  </a:cubicBezTo>
                  <a:lnTo>
                    <a:pt x="1301" y="16695"/>
                  </a:lnTo>
                  <a:lnTo>
                    <a:pt x="1301" y="13850"/>
                  </a:lnTo>
                  <a:lnTo>
                    <a:pt x="325" y="13850"/>
                  </a:lnTo>
                  <a:cubicBezTo>
                    <a:pt x="150" y="13850"/>
                    <a:pt x="0" y="13700"/>
                    <a:pt x="0" y="13525"/>
                  </a:cubicBezTo>
                  <a:cubicBezTo>
                    <a:pt x="0" y="13350"/>
                    <a:pt x="150" y="13201"/>
                    <a:pt x="325" y="13201"/>
                  </a:cubicBezTo>
                  <a:lnTo>
                    <a:pt x="1301" y="13201"/>
                  </a:lnTo>
                  <a:lnTo>
                    <a:pt x="1301" y="10380"/>
                  </a:lnTo>
                  <a:lnTo>
                    <a:pt x="325" y="10380"/>
                  </a:lnTo>
                  <a:cubicBezTo>
                    <a:pt x="150" y="10380"/>
                    <a:pt x="0" y="10231"/>
                    <a:pt x="0" y="10031"/>
                  </a:cubicBezTo>
                  <a:cubicBezTo>
                    <a:pt x="0" y="9856"/>
                    <a:pt x="150" y="9707"/>
                    <a:pt x="325" y="9707"/>
                  </a:cubicBezTo>
                  <a:lnTo>
                    <a:pt x="1301" y="9707"/>
                  </a:lnTo>
                  <a:lnTo>
                    <a:pt x="1301" y="6886"/>
                  </a:lnTo>
                  <a:lnTo>
                    <a:pt x="325" y="6886"/>
                  </a:lnTo>
                  <a:cubicBezTo>
                    <a:pt x="150" y="6886"/>
                    <a:pt x="0" y="6736"/>
                    <a:pt x="0" y="6562"/>
                  </a:cubicBezTo>
                  <a:cubicBezTo>
                    <a:pt x="0" y="6362"/>
                    <a:pt x="150" y="6237"/>
                    <a:pt x="325" y="6237"/>
                  </a:cubicBezTo>
                  <a:lnTo>
                    <a:pt x="1301" y="6237"/>
                  </a:lnTo>
                  <a:lnTo>
                    <a:pt x="1301" y="3392"/>
                  </a:lnTo>
                  <a:lnTo>
                    <a:pt x="325" y="3392"/>
                  </a:lnTo>
                  <a:cubicBezTo>
                    <a:pt x="150" y="3392"/>
                    <a:pt x="0" y="3242"/>
                    <a:pt x="0" y="3067"/>
                  </a:cubicBezTo>
                  <a:cubicBezTo>
                    <a:pt x="0" y="2893"/>
                    <a:pt x="150" y="2743"/>
                    <a:pt x="325" y="2743"/>
                  </a:cubicBezTo>
                  <a:lnTo>
                    <a:pt x="1301" y="2743"/>
                  </a:lnTo>
                  <a:lnTo>
                    <a:pt x="1301" y="397"/>
                  </a:lnTo>
                  <a:cubicBezTo>
                    <a:pt x="1301" y="222"/>
                    <a:pt x="1452" y="72"/>
                    <a:pt x="1627" y="72"/>
                  </a:cubicBezTo>
                  <a:close/>
                  <a:moveTo>
                    <a:pt x="21024" y="62"/>
                  </a:moveTo>
                  <a:cubicBezTo>
                    <a:pt x="21174" y="-38"/>
                    <a:pt x="21375" y="-13"/>
                    <a:pt x="21500" y="111"/>
                  </a:cubicBezTo>
                  <a:cubicBezTo>
                    <a:pt x="21600" y="261"/>
                    <a:pt x="21575" y="460"/>
                    <a:pt x="21425" y="559"/>
                  </a:cubicBezTo>
                  <a:lnTo>
                    <a:pt x="18143" y="3171"/>
                  </a:lnTo>
                  <a:cubicBezTo>
                    <a:pt x="18218" y="3345"/>
                    <a:pt x="18244" y="3520"/>
                    <a:pt x="18244" y="3719"/>
                  </a:cubicBezTo>
                  <a:cubicBezTo>
                    <a:pt x="18244" y="4316"/>
                    <a:pt x="17818" y="4813"/>
                    <a:pt x="17267" y="4963"/>
                  </a:cubicBezTo>
                  <a:lnTo>
                    <a:pt x="17267" y="7227"/>
                  </a:lnTo>
                  <a:cubicBezTo>
                    <a:pt x="17267" y="7401"/>
                    <a:pt x="17116" y="7550"/>
                    <a:pt x="16941" y="7550"/>
                  </a:cubicBezTo>
                  <a:cubicBezTo>
                    <a:pt x="16766" y="7550"/>
                    <a:pt x="16615" y="7401"/>
                    <a:pt x="16615" y="7227"/>
                  </a:cubicBezTo>
                  <a:lnTo>
                    <a:pt x="16615" y="4963"/>
                  </a:lnTo>
                  <a:cubicBezTo>
                    <a:pt x="16064" y="4813"/>
                    <a:pt x="15638" y="4316"/>
                    <a:pt x="15638" y="3719"/>
                  </a:cubicBezTo>
                  <a:cubicBezTo>
                    <a:pt x="15638" y="3719"/>
                    <a:pt x="15638" y="3719"/>
                    <a:pt x="15638" y="3694"/>
                  </a:cubicBezTo>
                  <a:lnTo>
                    <a:pt x="11080" y="2500"/>
                  </a:lnTo>
                  <a:lnTo>
                    <a:pt x="6821" y="5933"/>
                  </a:lnTo>
                  <a:cubicBezTo>
                    <a:pt x="6771" y="6008"/>
                    <a:pt x="6696" y="6008"/>
                    <a:pt x="6621" y="6008"/>
                  </a:cubicBezTo>
                  <a:cubicBezTo>
                    <a:pt x="6546" y="6008"/>
                    <a:pt x="6496" y="6008"/>
                    <a:pt x="6446" y="5983"/>
                  </a:cubicBezTo>
                  <a:lnTo>
                    <a:pt x="3265" y="3967"/>
                  </a:lnTo>
                  <a:cubicBezTo>
                    <a:pt x="3139" y="3843"/>
                    <a:pt x="3089" y="3669"/>
                    <a:pt x="3164" y="3495"/>
                  </a:cubicBezTo>
                  <a:cubicBezTo>
                    <a:pt x="3265" y="3370"/>
                    <a:pt x="3465" y="3321"/>
                    <a:pt x="3640" y="3395"/>
                  </a:cubicBezTo>
                  <a:lnTo>
                    <a:pt x="6596" y="5286"/>
                  </a:lnTo>
                  <a:lnTo>
                    <a:pt x="10804" y="1878"/>
                  </a:lnTo>
                  <a:cubicBezTo>
                    <a:pt x="10879" y="1803"/>
                    <a:pt x="11005" y="1803"/>
                    <a:pt x="11080" y="1828"/>
                  </a:cubicBezTo>
                  <a:lnTo>
                    <a:pt x="15814" y="3072"/>
                  </a:lnTo>
                  <a:cubicBezTo>
                    <a:pt x="16039" y="2674"/>
                    <a:pt x="16465" y="2400"/>
                    <a:pt x="16941" y="2400"/>
                  </a:cubicBezTo>
                  <a:cubicBezTo>
                    <a:pt x="17242" y="2400"/>
                    <a:pt x="17492" y="2500"/>
                    <a:pt x="17718" y="2674"/>
                  </a:cubicBezTo>
                  <a:lnTo>
                    <a:pt x="21024" y="62"/>
                  </a:lnTo>
                  <a:close/>
                </a:path>
              </a:pathLst>
            </a:custGeom>
            <a:solidFill>
              <a:srgbClr val="437DB2"/>
            </a:solidFill>
            <a:ln w="63500" cap="flat">
              <a:solidFill>
                <a:schemeClr val="accent5">
                  <a:hueOff val="-444211"/>
                  <a:satOff val="-14915"/>
                  <a:lumOff val="22857"/>
                </a:schemeClr>
              </a:solidFill>
              <a:prstDash val="solid"/>
              <a:miter lim="400000"/>
            </a:ln>
            <a:effectLst/>
          </p:spPr>
          <p:txBody>
            <a:bodyPr wrap="square" lIns="45719" tIns="45719" rIns="45719" bIns="45719" numCol="1" anchor="ctr">
              <a:noAutofit/>
            </a:bodyPr>
            <a:lstStyle/>
            <a:p>
              <a:pPr algn="l" defTabSz="1828433">
                <a:defRPr sz="3600">
                  <a:solidFill>
                    <a:srgbClr val="7F7F7F"/>
                  </a:solidFill>
                  <a:latin typeface="Helvetica"/>
                  <a:ea typeface="Helvetica"/>
                  <a:cs typeface="Helvetica"/>
                  <a:sym typeface="Helvetica"/>
                </a:defRPr>
              </a:pPr>
              <a:endParaRPr/>
            </a:p>
          </p:txBody>
        </p:sp>
        <p:sp>
          <p:nvSpPr>
            <p:cNvPr id="829" name="Rectangle"/>
            <p:cNvSpPr/>
            <p:nvPr/>
          </p:nvSpPr>
          <p:spPr>
            <a:xfrm>
              <a:off x="0" y="0"/>
              <a:ext cx="96455" cy="2394286"/>
            </a:xfrm>
            <a:prstGeom prst="rect">
              <a:avLst/>
            </a:prstGeom>
            <a:solidFill>
              <a:schemeClr val="accent5">
                <a:hueOff val="-444211"/>
                <a:satOff val="-14915"/>
                <a:lumOff val="22857"/>
              </a:schemeClr>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30" name="02"/>
            <p:cNvSpPr txBox="1"/>
            <p:nvPr/>
          </p:nvSpPr>
          <p:spPr>
            <a:xfrm>
              <a:off x="294042" y="190439"/>
              <a:ext cx="556182" cy="5740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defTabSz="1828433">
                <a:defRPr sz="3200" b="1">
                  <a:latin typeface="Helvetica"/>
                  <a:ea typeface="Helvetica"/>
                  <a:cs typeface="Helvetica"/>
                  <a:sym typeface="Helvetica"/>
                </a:defRPr>
              </a:lvl1pPr>
            </a:lstStyle>
            <a:p>
              <a:r>
                <a:t>02</a:t>
              </a:r>
            </a:p>
          </p:txBody>
        </p:sp>
        <p:sp>
          <p:nvSpPr>
            <p:cNvPr id="831" name="การไปถึงเป้าหมายจะต้องมีระบบงานที่ดี มีแผนงานที่มีประสิทธิภาพ"/>
            <p:cNvSpPr txBox="1"/>
            <p:nvPr/>
          </p:nvSpPr>
          <p:spPr>
            <a:xfrm>
              <a:off x="294043" y="805257"/>
              <a:ext cx="3739242" cy="18578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a:lnSpc>
                  <a:spcPct val="90000"/>
                </a:lnSpc>
                <a:defRPr sz="3800"/>
              </a:lvl1pPr>
            </a:lstStyle>
            <a:p>
              <a:r>
                <a:t>การไปถึงเป้าหมายจะต้องมีระบบงานที่ดี มีแผนงานที่มีประสิทธิภาพ</a:t>
              </a:r>
            </a:p>
          </p:txBody>
        </p:sp>
      </p:grpSp>
      <p:grpSp>
        <p:nvGrpSpPr>
          <p:cNvPr id="838" name="Group"/>
          <p:cNvGrpSpPr/>
          <p:nvPr/>
        </p:nvGrpSpPr>
        <p:grpSpPr>
          <a:xfrm>
            <a:off x="14293867" y="5211012"/>
            <a:ext cx="3567548" cy="4558981"/>
            <a:chOff x="0" y="0"/>
            <a:chExt cx="3567547" cy="4558980"/>
          </a:xfrm>
        </p:grpSpPr>
        <p:sp>
          <p:nvSpPr>
            <p:cNvPr id="833" name="Circle"/>
            <p:cNvSpPr/>
            <p:nvPr/>
          </p:nvSpPr>
          <p:spPr>
            <a:xfrm>
              <a:off x="0" y="0"/>
              <a:ext cx="1801093" cy="1801093"/>
            </a:xfrm>
            <a:prstGeom prst="ellipse">
              <a:avLst/>
            </a:prstGeom>
            <a:solidFill>
              <a:srgbClr val="FFFFFF"/>
            </a:solidFill>
            <a:ln w="63500" cap="flat">
              <a:solidFill>
                <a:srgbClr val="54B8A8"/>
              </a:solidFill>
              <a:prstDash val="solid"/>
              <a:miter lim="8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34" name="Shape"/>
            <p:cNvSpPr/>
            <p:nvPr/>
          </p:nvSpPr>
          <p:spPr>
            <a:xfrm>
              <a:off x="351629" y="360936"/>
              <a:ext cx="1079216" cy="1079216"/>
            </a:xfrm>
            <a:custGeom>
              <a:avLst/>
              <a:gdLst/>
              <a:ahLst/>
              <a:cxnLst>
                <a:cxn ang="0">
                  <a:pos x="wd2" y="hd2"/>
                </a:cxn>
                <a:cxn ang="5400000">
                  <a:pos x="wd2" y="hd2"/>
                </a:cxn>
                <a:cxn ang="10800000">
                  <a:pos x="wd2" y="hd2"/>
                </a:cxn>
                <a:cxn ang="16200000">
                  <a:pos x="wd2" y="hd2"/>
                </a:cxn>
              </a:cxnLst>
              <a:rect l="0" t="0" r="r" b="b"/>
              <a:pathLst>
                <a:path w="21563" h="21600" extrusionOk="0">
                  <a:moveTo>
                    <a:pt x="8636" y="19643"/>
                  </a:moveTo>
                  <a:lnTo>
                    <a:pt x="8012" y="20948"/>
                  </a:lnTo>
                  <a:lnTo>
                    <a:pt x="13453" y="20948"/>
                  </a:lnTo>
                  <a:lnTo>
                    <a:pt x="12804" y="19643"/>
                  </a:lnTo>
                  <a:lnTo>
                    <a:pt x="8636" y="19643"/>
                  </a:lnTo>
                  <a:close/>
                  <a:moveTo>
                    <a:pt x="10800" y="12415"/>
                  </a:moveTo>
                  <a:cubicBezTo>
                    <a:pt x="10303" y="12415"/>
                    <a:pt x="9906" y="12846"/>
                    <a:pt x="9906" y="13353"/>
                  </a:cubicBezTo>
                  <a:cubicBezTo>
                    <a:pt x="9906" y="13607"/>
                    <a:pt x="10030" y="13886"/>
                    <a:pt x="10253" y="14063"/>
                  </a:cubicBezTo>
                  <a:cubicBezTo>
                    <a:pt x="10353" y="14165"/>
                    <a:pt x="10403" y="14291"/>
                    <a:pt x="10353" y="14418"/>
                  </a:cubicBezTo>
                  <a:lnTo>
                    <a:pt x="9707" y="16726"/>
                  </a:lnTo>
                  <a:lnTo>
                    <a:pt x="11868" y="16726"/>
                  </a:lnTo>
                  <a:lnTo>
                    <a:pt x="11222" y="14418"/>
                  </a:lnTo>
                  <a:cubicBezTo>
                    <a:pt x="11198" y="14291"/>
                    <a:pt x="11247" y="14165"/>
                    <a:pt x="11347" y="14063"/>
                  </a:cubicBezTo>
                  <a:cubicBezTo>
                    <a:pt x="11545" y="13886"/>
                    <a:pt x="11694" y="13607"/>
                    <a:pt x="11694" y="13353"/>
                  </a:cubicBezTo>
                  <a:cubicBezTo>
                    <a:pt x="11694" y="12846"/>
                    <a:pt x="11272" y="12415"/>
                    <a:pt x="10800" y="12415"/>
                  </a:cubicBezTo>
                  <a:close/>
                  <a:moveTo>
                    <a:pt x="10800" y="11755"/>
                  </a:moveTo>
                  <a:cubicBezTo>
                    <a:pt x="11645" y="11755"/>
                    <a:pt x="12315" y="12465"/>
                    <a:pt x="12315" y="13353"/>
                  </a:cubicBezTo>
                  <a:cubicBezTo>
                    <a:pt x="12315" y="13733"/>
                    <a:pt x="12191" y="14139"/>
                    <a:pt x="11918" y="14444"/>
                  </a:cubicBezTo>
                  <a:lnTo>
                    <a:pt x="12614" y="16954"/>
                  </a:lnTo>
                  <a:cubicBezTo>
                    <a:pt x="12663" y="17056"/>
                    <a:pt x="12638" y="17157"/>
                    <a:pt x="12564" y="17259"/>
                  </a:cubicBezTo>
                  <a:cubicBezTo>
                    <a:pt x="12514" y="17310"/>
                    <a:pt x="12415" y="17386"/>
                    <a:pt x="12315" y="17386"/>
                  </a:cubicBezTo>
                  <a:lnTo>
                    <a:pt x="9260" y="17386"/>
                  </a:lnTo>
                  <a:cubicBezTo>
                    <a:pt x="9160" y="17386"/>
                    <a:pt x="9086" y="17310"/>
                    <a:pt x="9011" y="17259"/>
                  </a:cubicBezTo>
                  <a:cubicBezTo>
                    <a:pt x="8937" y="17157"/>
                    <a:pt x="8937" y="17056"/>
                    <a:pt x="8962" y="16954"/>
                  </a:cubicBezTo>
                  <a:lnTo>
                    <a:pt x="9682" y="14444"/>
                  </a:lnTo>
                  <a:cubicBezTo>
                    <a:pt x="9409" y="14139"/>
                    <a:pt x="9260" y="13733"/>
                    <a:pt x="9260" y="13353"/>
                  </a:cubicBezTo>
                  <a:cubicBezTo>
                    <a:pt x="9260" y="12465"/>
                    <a:pt x="9931" y="11755"/>
                    <a:pt x="10800" y="11755"/>
                  </a:cubicBezTo>
                  <a:close/>
                  <a:moveTo>
                    <a:pt x="10757" y="3438"/>
                  </a:moveTo>
                  <a:cubicBezTo>
                    <a:pt x="10930" y="3438"/>
                    <a:pt x="11077" y="3589"/>
                    <a:pt x="11077" y="3791"/>
                  </a:cubicBezTo>
                  <a:lnTo>
                    <a:pt x="11077" y="4019"/>
                  </a:lnTo>
                  <a:cubicBezTo>
                    <a:pt x="11496" y="4120"/>
                    <a:pt x="11866" y="4423"/>
                    <a:pt x="12013" y="4801"/>
                  </a:cubicBezTo>
                  <a:cubicBezTo>
                    <a:pt x="12087" y="4978"/>
                    <a:pt x="12013" y="5180"/>
                    <a:pt x="11866" y="5230"/>
                  </a:cubicBezTo>
                  <a:cubicBezTo>
                    <a:pt x="11693" y="5306"/>
                    <a:pt x="11496" y="5230"/>
                    <a:pt x="11447" y="5054"/>
                  </a:cubicBezTo>
                  <a:cubicBezTo>
                    <a:pt x="11324" y="4801"/>
                    <a:pt x="11053" y="4650"/>
                    <a:pt x="10757" y="4650"/>
                  </a:cubicBezTo>
                  <a:cubicBezTo>
                    <a:pt x="10363" y="4650"/>
                    <a:pt x="10019" y="4928"/>
                    <a:pt x="10019" y="5281"/>
                  </a:cubicBezTo>
                  <a:cubicBezTo>
                    <a:pt x="10019" y="5710"/>
                    <a:pt x="10265" y="5912"/>
                    <a:pt x="10757" y="5912"/>
                  </a:cubicBezTo>
                  <a:cubicBezTo>
                    <a:pt x="11570" y="5912"/>
                    <a:pt x="12112" y="6442"/>
                    <a:pt x="12112" y="7225"/>
                  </a:cubicBezTo>
                  <a:cubicBezTo>
                    <a:pt x="12112" y="7831"/>
                    <a:pt x="11669" y="8361"/>
                    <a:pt x="11077" y="8488"/>
                  </a:cubicBezTo>
                  <a:lnTo>
                    <a:pt x="11077" y="8740"/>
                  </a:lnTo>
                  <a:cubicBezTo>
                    <a:pt x="11077" y="8917"/>
                    <a:pt x="10930" y="9068"/>
                    <a:pt x="10757" y="9068"/>
                  </a:cubicBezTo>
                  <a:cubicBezTo>
                    <a:pt x="10560" y="9068"/>
                    <a:pt x="10413" y="8917"/>
                    <a:pt x="10413" y="8740"/>
                  </a:cubicBezTo>
                  <a:lnTo>
                    <a:pt x="10413" y="8488"/>
                  </a:lnTo>
                  <a:cubicBezTo>
                    <a:pt x="9994" y="8387"/>
                    <a:pt x="9649" y="8109"/>
                    <a:pt x="9477" y="7705"/>
                  </a:cubicBezTo>
                  <a:cubicBezTo>
                    <a:pt x="9403" y="7553"/>
                    <a:pt x="9501" y="7351"/>
                    <a:pt x="9649" y="7276"/>
                  </a:cubicBezTo>
                  <a:cubicBezTo>
                    <a:pt x="9821" y="7200"/>
                    <a:pt x="9994" y="7301"/>
                    <a:pt x="10068" y="7452"/>
                  </a:cubicBezTo>
                  <a:cubicBezTo>
                    <a:pt x="10166" y="7705"/>
                    <a:pt x="10462" y="7856"/>
                    <a:pt x="10757" y="7856"/>
                  </a:cubicBezTo>
                  <a:cubicBezTo>
                    <a:pt x="11151" y="7856"/>
                    <a:pt x="11472" y="7579"/>
                    <a:pt x="11472" y="7225"/>
                  </a:cubicBezTo>
                  <a:cubicBezTo>
                    <a:pt x="11472" y="6796"/>
                    <a:pt x="11225" y="6594"/>
                    <a:pt x="10757" y="6594"/>
                  </a:cubicBezTo>
                  <a:cubicBezTo>
                    <a:pt x="9748" y="6594"/>
                    <a:pt x="9378" y="5912"/>
                    <a:pt x="9378" y="5281"/>
                  </a:cubicBezTo>
                  <a:cubicBezTo>
                    <a:pt x="9378" y="4675"/>
                    <a:pt x="9821" y="4170"/>
                    <a:pt x="10413" y="4019"/>
                  </a:cubicBezTo>
                  <a:lnTo>
                    <a:pt x="10413" y="3791"/>
                  </a:lnTo>
                  <a:cubicBezTo>
                    <a:pt x="10413" y="3589"/>
                    <a:pt x="10560" y="3438"/>
                    <a:pt x="10757" y="3438"/>
                  </a:cubicBezTo>
                  <a:close/>
                  <a:moveTo>
                    <a:pt x="18185" y="3045"/>
                  </a:moveTo>
                  <a:cubicBezTo>
                    <a:pt x="18309" y="2994"/>
                    <a:pt x="18434" y="3045"/>
                    <a:pt x="18534" y="3121"/>
                  </a:cubicBezTo>
                  <a:lnTo>
                    <a:pt x="21450" y="6106"/>
                  </a:lnTo>
                  <a:cubicBezTo>
                    <a:pt x="21600" y="6233"/>
                    <a:pt x="21600" y="6435"/>
                    <a:pt x="21450" y="6562"/>
                  </a:cubicBezTo>
                  <a:lnTo>
                    <a:pt x="18534" y="9522"/>
                  </a:lnTo>
                  <a:cubicBezTo>
                    <a:pt x="18459" y="9598"/>
                    <a:pt x="18384" y="9623"/>
                    <a:pt x="18309" y="9623"/>
                  </a:cubicBezTo>
                  <a:cubicBezTo>
                    <a:pt x="18260" y="9623"/>
                    <a:pt x="18210" y="9623"/>
                    <a:pt x="18185" y="9598"/>
                  </a:cubicBezTo>
                  <a:cubicBezTo>
                    <a:pt x="18060" y="9547"/>
                    <a:pt x="17985" y="9446"/>
                    <a:pt x="17985" y="9294"/>
                  </a:cubicBezTo>
                  <a:lnTo>
                    <a:pt x="17985" y="7902"/>
                  </a:lnTo>
                  <a:lnTo>
                    <a:pt x="15991" y="7902"/>
                  </a:lnTo>
                  <a:cubicBezTo>
                    <a:pt x="15817" y="7902"/>
                    <a:pt x="15667" y="7751"/>
                    <a:pt x="15667" y="7573"/>
                  </a:cubicBezTo>
                  <a:cubicBezTo>
                    <a:pt x="15667" y="7396"/>
                    <a:pt x="15817" y="7245"/>
                    <a:pt x="15991" y="7245"/>
                  </a:cubicBezTo>
                  <a:lnTo>
                    <a:pt x="18309" y="7245"/>
                  </a:lnTo>
                  <a:cubicBezTo>
                    <a:pt x="18484" y="7245"/>
                    <a:pt x="18634" y="7396"/>
                    <a:pt x="18634" y="7573"/>
                  </a:cubicBezTo>
                  <a:lnTo>
                    <a:pt x="18634" y="8510"/>
                  </a:lnTo>
                  <a:lnTo>
                    <a:pt x="20777" y="6334"/>
                  </a:lnTo>
                  <a:lnTo>
                    <a:pt x="18634" y="4158"/>
                  </a:lnTo>
                  <a:lnTo>
                    <a:pt x="18634" y="5043"/>
                  </a:lnTo>
                  <a:cubicBezTo>
                    <a:pt x="18634" y="5221"/>
                    <a:pt x="18484" y="5372"/>
                    <a:pt x="18309" y="5372"/>
                  </a:cubicBezTo>
                  <a:lnTo>
                    <a:pt x="15991" y="5372"/>
                  </a:lnTo>
                  <a:cubicBezTo>
                    <a:pt x="15817" y="5372"/>
                    <a:pt x="15667" y="5221"/>
                    <a:pt x="15667" y="5043"/>
                  </a:cubicBezTo>
                  <a:cubicBezTo>
                    <a:pt x="15667" y="4866"/>
                    <a:pt x="15817" y="4715"/>
                    <a:pt x="15991" y="4715"/>
                  </a:cubicBezTo>
                  <a:lnTo>
                    <a:pt x="17985" y="4715"/>
                  </a:lnTo>
                  <a:lnTo>
                    <a:pt x="17985" y="3348"/>
                  </a:lnTo>
                  <a:cubicBezTo>
                    <a:pt x="17985" y="3222"/>
                    <a:pt x="18060" y="3095"/>
                    <a:pt x="18185" y="3045"/>
                  </a:cubicBezTo>
                  <a:close/>
                  <a:moveTo>
                    <a:pt x="10757" y="2649"/>
                  </a:moveTo>
                  <a:cubicBezTo>
                    <a:pt x="8783" y="2649"/>
                    <a:pt x="7159" y="4282"/>
                    <a:pt x="7159" y="6266"/>
                  </a:cubicBezTo>
                  <a:cubicBezTo>
                    <a:pt x="7159" y="8250"/>
                    <a:pt x="8783" y="9857"/>
                    <a:pt x="10757" y="9857"/>
                  </a:cubicBezTo>
                  <a:cubicBezTo>
                    <a:pt x="12731" y="9857"/>
                    <a:pt x="14330" y="8250"/>
                    <a:pt x="14330" y="6266"/>
                  </a:cubicBezTo>
                  <a:cubicBezTo>
                    <a:pt x="14330" y="4282"/>
                    <a:pt x="12731" y="2649"/>
                    <a:pt x="10757" y="2649"/>
                  </a:cubicBezTo>
                  <a:close/>
                  <a:moveTo>
                    <a:pt x="10757" y="1996"/>
                  </a:moveTo>
                  <a:cubicBezTo>
                    <a:pt x="13081" y="1996"/>
                    <a:pt x="14980" y="3905"/>
                    <a:pt x="14980" y="6266"/>
                  </a:cubicBezTo>
                  <a:cubicBezTo>
                    <a:pt x="14980" y="8601"/>
                    <a:pt x="13081" y="10510"/>
                    <a:pt x="10757" y="10510"/>
                  </a:cubicBezTo>
                  <a:cubicBezTo>
                    <a:pt x="8409" y="10510"/>
                    <a:pt x="6510" y="8601"/>
                    <a:pt x="6510" y="6266"/>
                  </a:cubicBezTo>
                  <a:cubicBezTo>
                    <a:pt x="6510" y="3905"/>
                    <a:pt x="8409" y="1996"/>
                    <a:pt x="10757" y="1996"/>
                  </a:cubicBezTo>
                  <a:close/>
                  <a:moveTo>
                    <a:pt x="1298" y="0"/>
                  </a:moveTo>
                  <a:lnTo>
                    <a:pt x="20167" y="0"/>
                  </a:lnTo>
                  <a:cubicBezTo>
                    <a:pt x="20891" y="0"/>
                    <a:pt x="21490" y="577"/>
                    <a:pt x="21490" y="1305"/>
                  </a:cubicBezTo>
                  <a:lnTo>
                    <a:pt x="21490" y="3688"/>
                  </a:lnTo>
                  <a:cubicBezTo>
                    <a:pt x="21490" y="3863"/>
                    <a:pt x="21315" y="4014"/>
                    <a:pt x="21140" y="4014"/>
                  </a:cubicBezTo>
                  <a:cubicBezTo>
                    <a:pt x="20965" y="4014"/>
                    <a:pt x="20816" y="3863"/>
                    <a:pt x="20816" y="3688"/>
                  </a:cubicBezTo>
                  <a:lnTo>
                    <a:pt x="20816" y="1305"/>
                  </a:lnTo>
                  <a:cubicBezTo>
                    <a:pt x="20816" y="953"/>
                    <a:pt x="20516" y="652"/>
                    <a:pt x="20167" y="652"/>
                  </a:cubicBezTo>
                  <a:lnTo>
                    <a:pt x="1298" y="652"/>
                  </a:lnTo>
                  <a:cubicBezTo>
                    <a:pt x="923" y="652"/>
                    <a:pt x="624" y="953"/>
                    <a:pt x="624" y="1305"/>
                  </a:cubicBezTo>
                  <a:lnTo>
                    <a:pt x="624" y="4716"/>
                  </a:lnTo>
                  <a:lnTo>
                    <a:pt x="1972" y="4716"/>
                  </a:lnTo>
                  <a:lnTo>
                    <a:pt x="1972" y="3362"/>
                  </a:lnTo>
                  <a:cubicBezTo>
                    <a:pt x="1972" y="3236"/>
                    <a:pt x="2047" y="3111"/>
                    <a:pt x="2171" y="3061"/>
                  </a:cubicBezTo>
                  <a:cubicBezTo>
                    <a:pt x="2296" y="3010"/>
                    <a:pt x="2421" y="3061"/>
                    <a:pt x="2546" y="3136"/>
                  </a:cubicBezTo>
                  <a:lnTo>
                    <a:pt x="5441" y="6096"/>
                  </a:lnTo>
                  <a:cubicBezTo>
                    <a:pt x="5591" y="6222"/>
                    <a:pt x="5591" y="6422"/>
                    <a:pt x="5441" y="6548"/>
                  </a:cubicBezTo>
                  <a:lnTo>
                    <a:pt x="2546" y="9483"/>
                  </a:lnTo>
                  <a:cubicBezTo>
                    <a:pt x="2471" y="9558"/>
                    <a:pt x="2396" y="9583"/>
                    <a:pt x="2296" y="9583"/>
                  </a:cubicBezTo>
                  <a:cubicBezTo>
                    <a:pt x="2271" y="9583"/>
                    <a:pt x="2221" y="9583"/>
                    <a:pt x="2171" y="9558"/>
                  </a:cubicBezTo>
                  <a:cubicBezTo>
                    <a:pt x="2047" y="9508"/>
                    <a:pt x="1972" y="9408"/>
                    <a:pt x="1972" y="9257"/>
                  </a:cubicBezTo>
                  <a:lnTo>
                    <a:pt x="1972" y="7877"/>
                  </a:lnTo>
                  <a:lnTo>
                    <a:pt x="624" y="7877"/>
                  </a:lnTo>
                  <a:lnTo>
                    <a:pt x="624" y="16708"/>
                  </a:lnTo>
                  <a:lnTo>
                    <a:pt x="7138" y="16708"/>
                  </a:lnTo>
                  <a:cubicBezTo>
                    <a:pt x="7338" y="16708"/>
                    <a:pt x="7463" y="16833"/>
                    <a:pt x="7463" y="17009"/>
                  </a:cubicBezTo>
                  <a:cubicBezTo>
                    <a:pt x="7463" y="17210"/>
                    <a:pt x="7338" y="17360"/>
                    <a:pt x="7138" y="17360"/>
                  </a:cubicBezTo>
                  <a:lnTo>
                    <a:pt x="624" y="17360"/>
                  </a:lnTo>
                  <a:lnTo>
                    <a:pt x="624" y="18339"/>
                  </a:lnTo>
                  <a:cubicBezTo>
                    <a:pt x="624" y="18690"/>
                    <a:pt x="923" y="18991"/>
                    <a:pt x="1298" y="18991"/>
                  </a:cubicBezTo>
                  <a:lnTo>
                    <a:pt x="20167" y="18991"/>
                  </a:lnTo>
                  <a:cubicBezTo>
                    <a:pt x="20516" y="18991"/>
                    <a:pt x="20816" y="18690"/>
                    <a:pt x="20816" y="18339"/>
                  </a:cubicBezTo>
                  <a:lnTo>
                    <a:pt x="20816" y="17360"/>
                  </a:lnTo>
                  <a:lnTo>
                    <a:pt x="14301" y="17360"/>
                  </a:lnTo>
                  <a:cubicBezTo>
                    <a:pt x="14127" y="17360"/>
                    <a:pt x="13977" y="17210"/>
                    <a:pt x="13977" y="17009"/>
                  </a:cubicBezTo>
                  <a:cubicBezTo>
                    <a:pt x="13977" y="16833"/>
                    <a:pt x="14127" y="16708"/>
                    <a:pt x="14301" y="16708"/>
                  </a:cubicBezTo>
                  <a:lnTo>
                    <a:pt x="20816" y="16708"/>
                  </a:lnTo>
                  <a:lnTo>
                    <a:pt x="20816" y="8931"/>
                  </a:lnTo>
                  <a:cubicBezTo>
                    <a:pt x="20816" y="8755"/>
                    <a:pt x="20965" y="8605"/>
                    <a:pt x="21140" y="8605"/>
                  </a:cubicBezTo>
                  <a:cubicBezTo>
                    <a:pt x="21315" y="8605"/>
                    <a:pt x="21490" y="8755"/>
                    <a:pt x="21490" y="8931"/>
                  </a:cubicBezTo>
                  <a:lnTo>
                    <a:pt x="21490" y="18339"/>
                  </a:lnTo>
                  <a:cubicBezTo>
                    <a:pt x="21490" y="19041"/>
                    <a:pt x="20891" y="19643"/>
                    <a:pt x="20167" y="19643"/>
                  </a:cubicBezTo>
                  <a:lnTo>
                    <a:pt x="13528" y="19643"/>
                  </a:lnTo>
                  <a:lnTo>
                    <a:pt x="14202" y="20948"/>
                  </a:lnTo>
                  <a:lnTo>
                    <a:pt x="15874" y="20948"/>
                  </a:lnTo>
                  <a:cubicBezTo>
                    <a:pt x="16074" y="20948"/>
                    <a:pt x="16223" y="21098"/>
                    <a:pt x="16223" y="21274"/>
                  </a:cubicBezTo>
                  <a:cubicBezTo>
                    <a:pt x="16223" y="21449"/>
                    <a:pt x="16074" y="21600"/>
                    <a:pt x="15874" y="21600"/>
                  </a:cubicBezTo>
                  <a:lnTo>
                    <a:pt x="5566" y="21600"/>
                  </a:lnTo>
                  <a:cubicBezTo>
                    <a:pt x="5391" y="21600"/>
                    <a:pt x="5241" y="21449"/>
                    <a:pt x="5241" y="21274"/>
                  </a:cubicBezTo>
                  <a:cubicBezTo>
                    <a:pt x="5241" y="21098"/>
                    <a:pt x="5391" y="20948"/>
                    <a:pt x="5566" y="20948"/>
                  </a:cubicBezTo>
                  <a:lnTo>
                    <a:pt x="7263" y="20948"/>
                  </a:lnTo>
                  <a:lnTo>
                    <a:pt x="7912" y="19643"/>
                  </a:lnTo>
                  <a:lnTo>
                    <a:pt x="1298" y="19643"/>
                  </a:lnTo>
                  <a:cubicBezTo>
                    <a:pt x="574" y="19643"/>
                    <a:pt x="0" y="19041"/>
                    <a:pt x="0" y="18339"/>
                  </a:cubicBezTo>
                  <a:lnTo>
                    <a:pt x="0" y="7551"/>
                  </a:lnTo>
                  <a:cubicBezTo>
                    <a:pt x="0" y="7376"/>
                    <a:pt x="125" y="7225"/>
                    <a:pt x="299" y="7225"/>
                  </a:cubicBezTo>
                  <a:lnTo>
                    <a:pt x="2296" y="7225"/>
                  </a:lnTo>
                  <a:cubicBezTo>
                    <a:pt x="2471" y="7225"/>
                    <a:pt x="2621" y="7376"/>
                    <a:pt x="2621" y="7551"/>
                  </a:cubicBezTo>
                  <a:lnTo>
                    <a:pt x="2621" y="8479"/>
                  </a:lnTo>
                  <a:lnTo>
                    <a:pt x="4767" y="6322"/>
                  </a:lnTo>
                  <a:lnTo>
                    <a:pt x="2621" y="4164"/>
                  </a:lnTo>
                  <a:lnTo>
                    <a:pt x="2621" y="5042"/>
                  </a:lnTo>
                  <a:cubicBezTo>
                    <a:pt x="2621" y="5218"/>
                    <a:pt x="2471" y="5369"/>
                    <a:pt x="2296" y="5369"/>
                  </a:cubicBezTo>
                  <a:lnTo>
                    <a:pt x="299" y="5369"/>
                  </a:lnTo>
                  <a:cubicBezTo>
                    <a:pt x="125" y="5369"/>
                    <a:pt x="0" y="5218"/>
                    <a:pt x="0" y="5042"/>
                  </a:cubicBezTo>
                  <a:lnTo>
                    <a:pt x="0" y="1305"/>
                  </a:lnTo>
                  <a:cubicBezTo>
                    <a:pt x="0" y="577"/>
                    <a:pt x="574" y="0"/>
                    <a:pt x="1298" y="0"/>
                  </a:cubicBezTo>
                  <a:close/>
                </a:path>
              </a:pathLst>
            </a:custGeom>
            <a:solidFill>
              <a:srgbClr val="54B8A8"/>
            </a:solidFill>
            <a:ln w="12700" cap="flat">
              <a:noFill/>
              <a:miter lim="400000"/>
            </a:ln>
            <a:effectLst/>
          </p:spPr>
          <p:txBody>
            <a:bodyPr wrap="square" lIns="45719" tIns="45719" rIns="45719" bIns="45719" numCol="1" anchor="ctr">
              <a:noAutofit/>
            </a:bodyPr>
            <a:lstStyle/>
            <a:p>
              <a:pPr algn="l" defTabSz="1828433">
                <a:defRPr sz="3600">
                  <a:solidFill>
                    <a:srgbClr val="7F7F7F"/>
                  </a:solidFill>
                  <a:latin typeface="Helvetica"/>
                  <a:ea typeface="Helvetica"/>
                  <a:cs typeface="Helvetica"/>
                  <a:sym typeface="Helvetica"/>
                </a:defRPr>
              </a:pPr>
              <a:endParaRPr/>
            </a:p>
          </p:txBody>
        </p:sp>
        <p:sp>
          <p:nvSpPr>
            <p:cNvPr id="835" name="Rectangle"/>
            <p:cNvSpPr/>
            <p:nvPr/>
          </p:nvSpPr>
          <p:spPr>
            <a:xfrm>
              <a:off x="0" y="2164695"/>
              <a:ext cx="96455" cy="2394286"/>
            </a:xfrm>
            <a:prstGeom prst="rect">
              <a:avLst/>
            </a:prstGeom>
            <a:solidFill>
              <a:srgbClr val="54B8A8"/>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836" name="03"/>
            <p:cNvSpPr txBox="1"/>
            <p:nvPr/>
          </p:nvSpPr>
          <p:spPr>
            <a:xfrm>
              <a:off x="311536" y="2408610"/>
              <a:ext cx="556181" cy="5740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defTabSz="1828433">
                <a:defRPr sz="3200" b="1">
                  <a:latin typeface="Helvetica"/>
                  <a:ea typeface="Helvetica"/>
                  <a:cs typeface="Helvetica"/>
                  <a:sym typeface="Helvetica"/>
                </a:defRPr>
              </a:lvl1pPr>
            </a:lstStyle>
            <a:p>
              <a:r>
                <a:t>03</a:t>
              </a:r>
            </a:p>
          </p:txBody>
        </p:sp>
        <p:sp>
          <p:nvSpPr>
            <p:cNvPr id="837" name="ต้องระบุวัน เวลา ที่จะทำให้บรรลุเป้าหมายนั้น"/>
            <p:cNvSpPr txBox="1"/>
            <p:nvPr/>
          </p:nvSpPr>
          <p:spPr>
            <a:xfrm>
              <a:off x="311537" y="3023429"/>
              <a:ext cx="3256011" cy="12849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a:lnSpc>
                  <a:spcPct val="90000"/>
                </a:lnSpc>
                <a:defRPr sz="3800"/>
              </a:lvl1pPr>
            </a:lstStyle>
            <a:p>
              <a:r>
                <a:t>ต้องระบุวัน เวลา ที่จะทำให้บรรลุเป้าหมายนั้น</a:t>
              </a:r>
            </a:p>
          </p:txBody>
        </p:sp>
      </p:grpSp>
      <p:sp>
        <p:nvSpPr>
          <p:cNvPr id="839" name="Shape">
            <a:hlinkClick r:id="rId5" action="ppaction://hlinksldjump"/>
          </p:cNvPr>
          <p:cNvSpPr/>
          <p:nvPr/>
        </p:nvSpPr>
        <p:spPr>
          <a:xfrm flipH="1">
            <a:off x="22311157" y="12286528"/>
            <a:ext cx="731839" cy="733426"/>
          </a:xfrm>
          <a:custGeom>
            <a:avLst/>
            <a:gdLst/>
            <a:ahLst/>
            <a:cxnLst>
              <a:cxn ang="0">
                <a:pos x="wd2" y="hd2"/>
              </a:cxn>
              <a:cxn ang="5400000">
                <a:pos x="wd2" y="hd2"/>
              </a:cxn>
              <a:cxn ang="10800000">
                <a:pos x="wd2" y="hd2"/>
              </a:cxn>
              <a:cxn ang="16200000">
                <a:pos x="wd2" y="hd2"/>
              </a:cxn>
            </a:cxnLst>
            <a:rect l="0" t="0" r="r" b="b"/>
            <a:pathLst>
              <a:path w="21600" h="21600" extrusionOk="0">
                <a:moveTo>
                  <a:pt x="10701" y="0"/>
                </a:moveTo>
                <a:cubicBezTo>
                  <a:pt x="4756" y="0"/>
                  <a:pt x="0" y="4756"/>
                  <a:pt x="0" y="10701"/>
                </a:cubicBezTo>
                <a:cubicBezTo>
                  <a:pt x="0" y="16646"/>
                  <a:pt x="4756" y="21600"/>
                  <a:pt x="10701" y="21600"/>
                </a:cubicBezTo>
                <a:cubicBezTo>
                  <a:pt x="16646" y="21600"/>
                  <a:pt x="21600" y="16646"/>
                  <a:pt x="21600" y="10701"/>
                </a:cubicBezTo>
                <a:cubicBezTo>
                  <a:pt x="21600" y="4756"/>
                  <a:pt x="16646" y="0"/>
                  <a:pt x="10701" y="0"/>
                </a:cubicBezTo>
                <a:close/>
                <a:moveTo>
                  <a:pt x="11494" y="15853"/>
                </a:moveTo>
                <a:cubicBezTo>
                  <a:pt x="11494" y="12881"/>
                  <a:pt x="11494" y="12881"/>
                  <a:pt x="11494" y="12881"/>
                </a:cubicBezTo>
                <a:cubicBezTo>
                  <a:pt x="7134" y="11494"/>
                  <a:pt x="5747" y="12881"/>
                  <a:pt x="4360" y="15853"/>
                </a:cubicBezTo>
                <a:cubicBezTo>
                  <a:pt x="4360" y="8521"/>
                  <a:pt x="8719" y="7134"/>
                  <a:pt x="11494" y="7134"/>
                </a:cubicBezTo>
                <a:cubicBezTo>
                  <a:pt x="11494" y="4360"/>
                  <a:pt x="11494" y="4360"/>
                  <a:pt x="11494" y="4360"/>
                </a:cubicBezTo>
                <a:cubicBezTo>
                  <a:pt x="17240" y="10106"/>
                  <a:pt x="17240" y="10106"/>
                  <a:pt x="17240" y="10106"/>
                </a:cubicBezTo>
                <a:lnTo>
                  <a:pt x="11494" y="15853"/>
                </a:lnTo>
                <a:close/>
              </a:path>
            </a:pathLst>
          </a:custGeom>
          <a:solidFill>
            <a:srgbClr val="4B5050"/>
          </a:solidFill>
          <a:ln w="12700">
            <a:miter lim="400000"/>
          </a:ln>
        </p:spPr>
        <p:txBody>
          <a:bodyPr lIns="45719" rIns="45719"/>
          <a:lstStyle/>
          <a:p>
            <a:pPr algn="l" defTabSz="1217612">
              <a:defRPr sz="2400">
                <a:solidFill>
                  <a:srgbClr val="91969B"/>
                </a:solidFill>
                <a:latin typeface="Calibri"/>
                <a:ea typeface="Calibri"/>
                <a:cs typeface="Calibri"/>
                <a:sym typeface="Calibri"/>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8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8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8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6" grpId="1" animBg="1" advAuto="0"/>
      <p:bldP spid="832" grpId="2" animBg="1" advAuto="0"/>
      <p:bldP spid="838" grpId="3"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 name="Rectangle"/>
          <p:cNvSpPr/>
          <p:nvPr/>
        </p:nvSpPr>
        <p:spPr>
          <a:xfrm>
            <a:off x="824" y="667743"/>
            <a:ext cx="14586624" cy="1270001"/>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844" name="กระบวนการบริหาร (Management Process)"/>
          <p:cNvSpPr txBox="1"/>
          <p:nvPr/>
        </p:nvSpPr>
        <p:spPr>
          <a:xfrm>
            <a:off x="845648" y="634608"/>
            <a:ext cx="13431978" cy="1419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100" b="1">
                <a:solidFill>
                  <a:srgbClr val="FFFFFF"/>
                </a:solidFill>
              </a:defRPr>
            </a:lvl1pPr>
          </a:lstStyle>
          <a:p>
            <a:r>
              <a:rPr dirty="0" err="1"/>
              <a:t>กระบวนการบริหาร</a:t>
            </a:r>
            <a:r>
              <a:rPr dirty="0"/>
              <a:t> (Management Process) </a:t>
            </a:r>
          </a:p>
        </p:txBody>
      </p:sp>
      <p:grpSp>
        <p:nvGrpSpPr>
          <p:cNvPr id="879" name="Group"/>
          <p:cNvGrpSpPr/>
          <p:nvPr/>
        </p:nvGrpSpPr>
        <p:grpSpPr>
          <a:xfrm>
            <a:off x="1457358" y="2209068"/>
            <a:ext cx="21354312" cy="10981086"/>
            <a:chOff x="0" y="0"/>
            <a:chExt cx="21354311" cy="10981084"/>
          </a:xfrm>
        </p:grpSpPr>
        <p:sp>
          <p:nvSpPr>
            <p:cNvPr id="845" name="Rectangle"/>
            <p:cNvSpPr/>
            <p:nvPr/>
          </p:nvSpPr>
          <p:spPr>
            <a:xfrm>
              <a:off x="8857166" y="3665918"/>
              <a:ext cx="10584148" cy="1463041"/>
            </a:xfrm>
            <a:prstGeom prst="rect">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46" name="Rectangle"/>
            <p:cNvSpPr/>
            <p:nvPr/>
          </p:nvSpPr>
          <p:spPr>
            <a:xfrm>
              <a:off x="8857165" y="5128955"/>
              <a:ext cx="11446115" cy="1463041"/>
            </a:xfrm>
            <a:prstGeom prst="rect">
              <a:avLst/>
            </a:prstGeom>
            <a:solidFill>
              <a:schemeClr val="accent2">
                <a:hueOff val="-2473793"/>
                <a:satOff val="-50209"/>
                <a:lumOff val="23543"/>
              </a:schemeClr>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47" name="Rectangle"/>
            <p:cNvSpPr/>
            <p:nvPr/>
          </p:nvSpPr>
          <p:spPr>
            <a:xfrm>
              <a:off x="8857164" y="6591989"/>
              <a:ext cx="12497147" cy="1463041"/>
            </a:xfrm>
            <a:prstGeom prst="rect">
              <a:avLst/>
            </a:prstGeom>
            <a:solidFill>
              <a:schemeClr val="accent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48" name="Rectangle"/>
            <p:cNvSpPr/>
            <p:nvPr/>
          </p:nvSpPr>
          <p:spPr>
            <a:xfrm>
              <a:off x="8857164" y="8055019"/>
              <a:ext cx="11446117" cy="1463041"/>
            </a:xfrm>
            <a:prstGeom prst="rect">
              <a:avLst/>
            </a:prstGeom>
            <a:solidFill>
              <a:schemeClr val="accent1"/>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49" name="Rectangle"/>
            <p:cNvSpPr/>
            <p:nvPr/>
          </p:nvSpPr>
          <p:spPr>
            <a:xfrm>
              <a:off x="8857164" y="9518043"/>
              <a:ext cx="12497147" cy="1463041"/>
            </a:xfrm>
            <a:prstGeom prst="rect">
              <a:avLst/>
            </a:prstGeom>
            <a:solidFill>
              <a:schemeClr val="accent4"/>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0" name="1. การวางแผน (Plan) 1. การวางแผน (Plan)"/>
            <p:cNvSpPr/>
            <p:nvPr/>
          </p:nvSpPr>
          <p:spPr>
            <a:xfrm flipH="1">
              <a:off x="1690478" y="3707669"/>
              <a:ext cx="10985897" cy="1463041"/>
            </a:xfrm>
            <a:prstGeom prst="rect">
              <a:avLst/>
            </a:prstGeom>
            <a:solidFill>
              <a:schemeClr val="accent3">
                <a:satOff val="18648"/>
                <a:lumOff val="5971"/>
              </a:schemeClr>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noAutofit/>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800" b="1">
                  <a:solidFill>
                    <a:srgbClr val="000000"/>
                  </a:solidFill>
                </a:defRPr>
              </a:lvl1pPr>
            </a:lstStyle>
            <a:p>
              <a:endParaRPr dirty="0"/>
            </a:p>
          </p:txBody>
        </p:sp>
        <p:sp>
          <p:nvSpPr>
            <p:cNvPr id="851" name="Rectangle"/>
            <p:cNvSpPr/>
            <p:nvPr/>
          </p:nvSpPr>
          <p:spPr>
            <a:xfrm flipH="1">
              <a:off x="1026417" y="5128955"/>
              <a:ext cx="11793850" cy="1463041"/>
            </a:xfrm>
            <a:prstGeom prst="rect">
              <a:avLst/>
            </a:prstGeom>
            <a:solidFill>
              <a:schemeClr val="accent2">
                <a:hueOff val="-2473793"/>
                <a:satOff val="-50209"/>
                <a:lumOff val="23543"/>
              </a:schemeClr>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2" name="Rectangle"/>
            <p:cNvSpPr/>
            <p:nvPr/>
          </p:nvSpPr>
          <p:spPr>
            <a:xfrm flipH="1">
              <a:off x="0" y="6591989"/>
              <a:ext cx="12820268" cy="1463041"/>
            </a:xfrm>
            <a:prstGeom prst="rect">
              <a:avLst/>
            </a:prstGeom>
            <a:solidFill>
              <a:schemeClr val="accent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3" name="Rectangle"/>
            <p:cNvSpPr/>
            <p:nvPr/>
          </p:nvSpPr>
          <p:spPr>
            <a:xfrm flipH="1">
              <a:off x="1065246" y="8055019"/>
              <a:ext cx="11755022" cy="1463041"/>
            </a:xfrm>
            <a:prstGeom prst="rect">
              <a:avLst/>
            </a:prstGeom>
            <a:solidFill>
              <a:schemeClr val="accent1"/>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4" name="Rectangle"/>
            <p:cNvSpPr/>
            <p:nvPr/>
          </p:nvSpPr>
          <p:spPr>
            <a:xfrm flipH="1">
              <a:off x="95754" y="9518043"/>
              <a:ext cx="12724514" cy="1463041"/>
            </a:xfrm>
            <a:prstGeom prst="rect">
              <a:avLst/>
            </a:prstGeom>
            <a:solidFill>
              <a:schemeClr val="accent4"/>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5" name="Shape"/>
            <p:cNvSpPr/>
            <p:nvPr/>
          </p:nvSpPr>
          <p:spPr>
            <a:xfrm>
              <a:off x="9555427" y="2276976"/>
              <a:ext cx="2455011" cy="4954196"/>
            </a:xfrm>
            <a:custGeom>
              <a:avLst/>
              <a:gdLst/>
              <a:ahLst/>
              <a:cxnLst>
                <a:cxn ang="0">
                  <a:pos x="wd2" y="hd2"/>
                </a:cxn>
                <a:cxn ang="5400000">
                  <a:pos x="wd2" y="hd2"/>
                </a:cxn>
                <a:cxn ang="10800000">
                  <a:pos x="wd2" y="hd2"/>
                </a:cxn>
                <a:cxn ang="16200000">
                  <a:pos x="wd2" y="hd2"/>
                </a:cxn>
              </a:cxnLst>
              <a:rect l="0" t="0" r="r" b="b"/>
              <a:pathLst>
                <a:path w="21600" h="21600" extrusionOk="0">
                  <a:moveTo>
                    <a:pt x="14668" y="0"/>
                  </a:moveTo>
                  <a:lnTo>
                    <a:pt x="10545" y="2571"/>
                  </a:lnTo>
                  <a:lnTo>
                    <a:pt x="10001" y="2891"/>
                  </a:lnTo>
                  <a:lnTo>
                    <a:pt x="9220" y="2680"/>
                  </a:lnTo>
                  <a:lnTo>
                    <a:pt x="2935" y="457"/>
                  </a:lnTo>
                  <a:lnTo>
                    <a:pt x="1966" y="1714"/>
                  </a:lnTo>
                  <a:cubicBezTo>
                    <a:pt x="1795" y="2281"/>
                    <a:pt x="1675" y="2854"/>
                    <a:pt x="1659" y="3428"/>
                  </a:cubicBezTo>
                  <a:cubicBezTo>
                    <a:pt x="1617" y="4881"/>
                    <a:pt x="2072" y="6322"/>
                    <a:pt x="2418" y="7765"/>
                  </a:cubicBezTo>
                  <a:cubicBezTo>
                    <a:pt x="3038" y="10349"/>
                    <a:pt x="3323" y="12957"/>
                    <a:pt x="2790" y="15547"/>
                  </a:cubicBezTo>
                  <a:cubicBezTo>
                    <a:pt x="2365" y="17613"/>
                    <a:pt x="1430" y="19648"/>
                    <a:pt x="0" y="21600"/>
                  </a:cubicBezTo>
                  <a:lnTo>
                    <a:pt x="21600" y="21580"/>
                  </a:lnTo>
                  <a:cubicBezTo>
                    <a:pt x="20873" y="20674"/>
                    <a:pt x="20228" y="19757"/>
                    <a:pt x="19674" y="18822"/>
                  </a:cubicBezTo>
                  <a:cubicBezTo>
                    <a:pt x="18371" y="16620"/>
                    <a:pt x="17556" y="14356"/>
                    <a:pt x="17326" y="12064"/>
                  </a:cubicBezTo>
                  <a:cubicBezTo>
                    <a:pt x="16975" y="8573"/>
                    <a:pt x="17987" y="4971"/>
                    <a:pt x="15934" y="1612"/>
                  </a:cubicBezTo>
                  <a:cubicBezTo>
                    <a:pt x="15596" y="1060"/>
                    <a:pt x="15169" y="521"/>
                    <a:pt x="14668" y="0"/>
                  </a:cubicBez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6" name="Shape"/>
            <p:cNvSpPr/>
            <p:nvPr/>
          </p:nvSpPr>
          <p:spPr>
            <a:xfrm>
              <a:off x="8143306" y="0"/>
              <a:ext cx="5182670" cy="10972542"/>
            </a:xfrm>
            <a:custGeom>
              <a:avLst/>
              <a:gdLst/>
              <a:ahLst/>
              <a:cxnLst>
                <a:cxn ang="0">
                  <a:pos x="wd2" y="hd2"/>
                </a:cxn>
                <a:cxn ang="5400000">
                  <a:pos x="wd2" y="hd2"/>
                </a:cxn>
                <a:cxn ang="10800000">
                  <a:pos x="wd2" y="hd2"/>
                </a:cxn>
                <a:cxn ang="16200000">
                  <a:pos x="wd2" y="hd2"/>
                </a:cxn>
              </a:cxnLst>
              <a:rect l="0" t="0" r="r" b="b"/>
              <a:pathLst>
                <a:path w="21352" h="21588" extrusionOk="0">
                  <a:moveTo>
                    <a:pt x="8993" y="0"/>
                  </a:moveTo>
                  <a:cubicBezTo>
                    <a:pt x="8911" y="-2"/>
                    <a:pt x="8818" y="2"/>
                    <a:pt x="8706" y="14"/>
                  </a:cubicBezTo>
                  <a:cubicBezTo>
                    <a:pt x="8289" y="62"/>
                    <a:pt x="7872" y="125"/>
                    <a:pt x="7503" y="231"/>
                  </a:cubicBezTo>
                  <a:cubicBezTo>
                    <a:pt x="5875" y="700"/>
                    <a:pt x="5722" y="1661"/>
                    <a:pt x="5806" y="2476"/>
                  </a:cubicBezTo>
                  <a:cubicBezTo>
                    <a:pt x="5847" y="2877"/>
                    <a:pt x="6129" y="3114"/>
                    <a:pt x="6663" y="3411"/>
                  </a:cubicBezTo>
                  <a:cubicBezTo>
                    <a:pt x="7057" y="3629"/>
                    <a:pt x="7541" y="3907"/>
                    <a:pt x="7695" y="4191"/>
                  </a:cubicBezTo>
                  <a:cubicBezTo>
                    <a:pt x="7765" y="4322"/>
                    <a:pt x="7801" y="4459"/>
                    <a:pt x="7642" y="4579"/>
                  </a:cubicBezTo>
                  <a:cubicBezTo>
                    <a:pt x="7542" y="4654"/>
                    <a:pt x="7369" y="4681"/>
                    <a:pt x="7215" y="4714"/>
                  </a:cubicBezTo>
                  <a:lnTo>
                    <a:pt x="10272" y="5735"/>
                  </a:lnTo>
                  <a:lnTo>
                    <a:pt x="9505" y="6194"/>
                  </a:lnTo>
                  <a:lnTo>
                    <a:pt x="10025" y="6603"/>
                  </a:lnTo>
                  <a:lnTo>
                    <a:pt x="9513" y="7469"/>
                  </a:lnTo>
                  <a:lnTo>
                    <a:pt x="9985" y="14223"/>
                  </a:lnTo>
                  <a:cubicBezTo>
                    <a:pt x="8596" y="14225"/>
                    <a:pt x="7207" y="14239"/>
                    <a:pt x="5818" y="14227"/>
                  </a:cubicBezTo>
                  <a:cubicBezTo>
                    <a:pt x="6488" y="13346"/>
                    <a:pt x="6926" y="12428"/>
                    <a:pt x="7125" y="11496"/>
                  </a:cubicBezTo>
                  <a:cubicBezTo>
                    <a:pt x="7374" y="10327"/>
                    <a:pt x="7241" y="9150"/>
                    <a:pt x="6951" y="7984"/>
                  </a:cubicBezTo>
                  <a:cubicBezTo>
                    <a:pt x="6789" y="7333"/>
                    <a:pt x="6576" y="6682"/>
                    <a:pt x="6595" y="6027"/>
                  </a:cubicBezTo>
                  <a:cubicBezTo>
                    <a:pt x="6603" y="5761"/>
                    <a:pt x="6660" y="5495"/>
                    <a:pt x="6744" y="5233"/>
                  </a:cubicBezTo>
                  <a:cubicBezTo>
                    <a:pt x="6618" y="5298"/>
                    <a:pt x="6448" y="5359"/>
                    <a:pt x="6325" y="5394"/>
                  </a:cubicBezTo>
                  <a:cubicBezTo>
                    <a:pt x="5430" y="5653"/>
                    <a:pt x="4294" y="5683"/>
                    <a:pt x="3331" y="5870"/>
                  </a:cubicBezTo>
                  <a:cubicBezTo>
                    <a:pt x="2870" y="5960"/>
                    <a:pt x="2296" y="6040"/>
                    <a:pt x="1917" y="6202"/>
                  </a:cubicBezTo>
                  <a:cubicBezTo>
                    <a:pt x="1545" y="6361"/>
                    <a:pt x="1534" y="6531"/>
                    <a:pt x="1392" y="6764"/>
                  </a:cubicBezTo>
                  <a:cubicBezTo>
                    <a:pt x="846" y="7660"/>
                    <a:pt x="696" y="8600"/>
                    <a:pt x="580" y="9528"/>
                  </a:cubicBezTo>
                  <a:cubicBezTo>
                    <a:pt x="483" y="10302"/>
                    <a:pt x="1076" y="11069"/>
                    <a:pt x="893" y="11844"/>
                  </a:cubicBezTo>
                  <a:cubicBezTo>
                    <a:pt x="761" y="12401"/>
                    <a:pt x="63" y="12861"/>
                    <a:pt x="197" y="13430"/>
                  </a:cubicBezTo>
                  <a:cubicBezTo>
                    <a:pt x="294" y="13844"/>
                    <a:pt x="237" y="14287"/>
                    <a:pt x="63" y="14694"/>
                  </a:cubicBezTo>
                  <a:cubicBezTo>
                    <a:pt x="-218" y="15352"/>
                    <a:pt x="521" y="15893"/>
                    <a:pt x="741" y="16524"/>
                  </a:cubicBezTo>
                  <a:cubicBezTo>
                    <a:pt x="811" y="16724"/>
                    <a:pt x="852" y="16937"/>
                    <a:pt x="1001" y="17128"/>
                  </a:cubicBezTo>
                  <a:cubicBezTo>
                    <a:pt x="1287" y="17127"/>
                    <a:pt x="1619" y="17125"/>
                    <a:pt x="1881" y="17184"/>
                  </a:cubicBezTo>
                  <a:cubicBezTo>
                    <a:pt x="1964" y="17202"/>
                    <a:pt x="2067" y="17228"/>
                    <a:pt x="2128" y="17261"/>
                  </a:cubicBezTo>
                  <a:cubicBezTo>
                    <a:pt x="2236" y="17318"/>
                    <a:pt x="2262" y="17424"/>
                    <a:pt x="2303" y="17494"/>
                  </a:cubicBezTo>
                  <a:cubicBezTo>
                    <a:pt x="2651" y="18101"/>
                    <a:pt x="2868" y="18672"/>
                    <a:pt x="2928" y="19300"/>
                  </a:cubicBezTo>
                  <a:cubicBezTo>
                    <a:pt x="2990" y="19948"/>
                    <a:pt x="2984" y="20596"/>
                    <a:pt x="2946" y="21245"/>
                  </a:cubicBezTo>
                  <a:cubicBezTo>
                    <a:pt x="2939" y="21360"/>
                    <a:pt x="2952" y="21474"/>
                    <a:pt x="2963" y="21588"/>
                  </a:cubicBezTo>
                  <a:lnTo>
                    <a:pt x="9672" y="21588"/>
                  </a:lnTo>
                  <a:cubicBezTo>
                    <a:pt x="9861" y="20853"/>
                    <a:pt x="10128" y="20107"/>
                    <a:pt x="10560" y="19409"/>
                  </a:cubicBezTo>
                  <a:cubicBezTo>
                    <a:pt x="10466" y="19561"/>
                    <a:pt x="10696" y="19875"/>
                    <a:pt x="10739" y="20033"/>
                  </a:cubicBezTo>
                  <a:cubicBezTo>
                    <a:pt x="10797" y="20249"/>
                    <a:pt x="10845" y="20465"/>
                    <a:pt x="10898" y="20681"/>
                  </a:cubicBezTo>
                  <a:cubicBezTo>
                    <a:pt x="10970" y="20977"/>
                    <a:pt x="11088" y="21286"/>
                    <a:pt x="11135" y="21588"/>
                  </a:cubicBezTo>
                  <a:lnTo>
                    <a:pt x="17124" y="21588"/>
                  </a:lnTo>
                  <a:cubicBezTo>
                    <a:pt x="17312" y="21164"/>
                    <a:pt x="17499" y="20739"/>
                    <a:pt x="17659" y="20313"/>
                  </a:cubicBezTo>
                  <a:cubicBezTo>
                    <a:pt x="17811" y="19910"/>
                    <a:pt x="17934" y="19506"/>
                    <a:pt x="18005" y="19099"/>
                  </a:cubicBezTo>
                  <a:cubicBezTo>
                    <a:pt x="18048" y="18846"/>
                    <a:pt x="18039" y="18591"/>
                    <a:pt x="18184" y="18351"/>
                  </a:cubicBezTo>
                  <a:cubicBezTo>
                    <a:pt x="18334" y="18100"/>
                    <a:pt x="18435" y="17850"/>
                    <a:pt x="18529" y="17593"/>
                  </a:cubicBezTo>
                  <a:cubicBezTo>
                    <a:pt x="18594" y="17418"/>
                    <a:pt x="18570" y="17184"/>
                    <a:pt x="18736" y="17021"/>
                  </a:cubicBezTo>
                  <a:cubicBezTo>
                    <a:pt x="18881" y="16879"/>
                    <a:pt x="19057" y="16893"/>
                    <a:pt x="19387" y="16892"/>
                  </a:cubicBezTo>
                  <a:cubicBezTo>
                    <a:pt x="19435" y="16892"/>
                    <a:pt x="19762" y="16907"/>
                    <a:pt x="19783" y="16901"/>
                  </a:cubicBezTo>
                  <a:cubicBezTo>
                    <a:pt x="20010" y="16826"/>
                    <a:pt x="20032" y="16440"/>
                    <a:pt x="20055" y="16324"/>
                  </a:cubicBezTo>
                  <a:cubicBezTo>
                    <a:pt x="20118" y="16013"/>
                    <a:pt x="20201" y="15708"/>
                    <a:pt x="20343" y="15402"/>
                  </a:cubicBezTo>
                  <a:cubicBezTo>
                    <a:pt x="20696" y="14637"/>
                    <a:pt x="21053" y="13879"/>
                    <a:pt x="21223" y="13097"/>
                  </a:cubicBezTo>
                  <a:cubicBezTo>
                    <a:pt x="21285" y="12810"/>
                    <a:pt x="21382" y="12482"/>
                    <a:pt x="21344" y="12196"/>
                  </a:cubicBezTo>
                  <a:cubicBezTo>
                    <a:pt x="21306" y="11912"/>
                    <a:pt x="20813" y="11687"/>
                    <a:pt x="20824" y="11393"/>
                  </a:cubicBezTo>
                  <a:cubicBezTo>
                    <a:pt x="20834" y="11133"/>
                    <a:pt x="20955" y="10871"/>
                    <a:pt x="20928" y="10610"/>
                  </a:cubicBezTo>
                  <a:cubicBezTo>
                    <a:pt x="20908" y="10421"/>
                    <a:pt x="20733" y="10252"/>
                    <a:pt x="20688" y="10064"/>
                  </a:cubicBezTo>
                  <a:cubicBezTo>
                    <a:pt x="20554" y="9500"/>
                    <a:pt x="20488" y="8938"/>
                    <a:pt x="20199" y="8385"/>
                  </a:cubicBezTo>
                  <a:cubicBezTo>
                    <a:pt x="19910" y="7833"/>
                    <a:pt x="19964" y="7251"/>
                    <a:pt x="19503" y="6714"/>
                  </a:cubicBezTo>
                  <a:cubicBezTo>
                    <a:pt x="19198" y="6361"/>
                    <a:pt x="19255" y="5907"/>
                    <a:pt x="18259" y="5851"/>
                  </a:cubicBezTo>
                  <a:cubicBezTo>
                    <a:pt x="17227" y="5793"/>
                    <a:pt x="16319" y="5595"/>
                    <a:pt x="15336" y="5436"/>
                  </a:cubicBezTo>
                  <a:cubicBezTo>
                    <a:pt x="14693" y="5332"/>
                    <a:pt x="13750" y="5366"/>
                    <a:pt x="13263" y="5104"/>
                  </a:cubicBezTo>
                  <a:cubicBezTo>
                    <a:pt x="13202" y="5071"/>
                    <a:pt x="13185" y="5041"/>
                    <a:pt x="13155" y="5010"/>
                  </a:cubicBezTo>
                  <a:cubicBezTo>
                    <a:pt x="13243" y="5337"/>
                    <a:pt x="13345" y="5663"/>
                    <a:pt x="13407" y="5992"/>
                  </a:cubicBezTo>
                  <a:cubicBezTo>
                    <a:pt x="13651" y="7292"/>
                    <a:pt x="13692" y="8625"/>
                    <a:pt x="13932" y="9924"/>
                  </a:cubicBezTo>
                  <a:cubicBezTo>
                    <a:pt x="14122" y="10954"/>
                    <a:pt x="14440" y="11978"/>
                    <a:pt x="15031" y="12973"/>
                  </a:cubicBezTo>
                  <a:cubicBezTo>
                    <a:pt x="15277" y="13388"/>
                    <a:pt x="15573" y="13794"/>
                    <a:pt x="15911" y="14193"/>
                  </a:cubicBezTo>
                  <a:cubicBezTo>
                    <a:pt x="15183" y="14204"/>
                    <a:pt x="14453" y="14214"/>
                    <a:pt x="13725" y="14221"/>
                  </a:cubicBezTo>
                  <a:cubicBezTo>
                    <a:pt x="13374" y="14224"/>
                    <a:pt x="13022" y="14218"/>
                    <a:pt x="12671" y="14221"/>
                  </a:cubicBezTo>
                  <a:lnTo>
                    <a:pt x="11493" y="7433"/>
                  </a:lnTo>
                  <a:lnTo>
                    <a:pt x="10842" y="6584"/>
                  </a:lnTo>
                  <a:lnTo>
                    <a:pt x="11372" y="6164"/>
                  </a:lnTo>
                  <a:lnTo>
                    <a:pt x="10587" y="5744"/>
                  </a:lnTo>
                  <a:lnTo>
                    <a:pt x="12693" y="4450"/>
                  </a:lnTo>
                  <a:cubicBezTo>
                    <a:pt x="12551" y="4428"/>
                    <a:pt x="12393" y="4393"/>
                    <a:pt x="12401" y="4412"/>
                  </a:cubicBezTo>
                  <a:cubicBezTo>
                    <a:pt x="12289" y="4160"/>
                    <a:pt x="12695" y="3740"/>
                    <a:pt x="12867" y="3507"/>
                  </a:cubicBezTo>
                  <a:cubicBezTo>
                    <a:pt x="13107" y="3183"/>
                    <a:pt x="13428" y="2893"/>
                    <a:pt x="13599" y="2553"/>
                  </a:cubicBezTo>
                  <a:cubicBezTo>
                    <a:pt x="13693" y="2366"/>
                    <a:pt x="13563" y="2367"/>
                    <a:pt x="13415" y="2240"/>
                  </a:cubicBezTo>
                  <a:cubicBezTo>
                    <a:pt x="13243" y="2093"/>
                    <a:pt x="13360" y="2008"/>
                    <a:pt x="13379" y="1845"/>
                  </a:cubicBezTo>
                  <a:cubicBezTo>
                    <a:pt x="13423" y="1470"/>
                    <a:pt x="13098" y="1173"/>
                    <a:pt x="12734" y="855"/>
                  </a:cubicBezTo>
                  <a:cubicBezTo>
                    <a:pt x="12445" y="603"/>
                    <a:pt x="12269" y="319"/>
                    <a:pt x="11692" y="179"/>
                  </a:cubicBezTo>
                  <a:cubicBezTo>
                    <a:pt x="11532" y="141"/>
                    <a:pt x="11343" y="150"/>
                    <a:pt x="11175" y="116"/>
                  </a:cubicBezTo>
                  <a:cubicBezTo>
                    <a:pt x="10806" y="41"/>
                    <a:pt x="10718" y="-12"/>
                    <a:pt x="10305" y="45"/>
                  </a:cubicBezTo>
                  <a:cubicBezTo>
                    <a:pt x="10087" y="74"/>
                    <a:pt x="9919" y="122"/>
                    <a:pt x="9712" y="100"/>
                  </a:cubicBezTo>
                  <a:cubicBezTo>
                    <a:pt x="9396" y="67"/>
                    <a:pt x="9241" y="6"/>
                    <a:pt x="8993" y="0"/>
                  </a:cubicBezTo>
                  <a:close/>
                </a:path>
              </a:pathLst>
            </a:custGeom>
            <a:solidFill>
              <a:srgbClr val="808080"/>
            </a:solidFill>
            <a:ln w="12700" cap="flat">
              <a:noFill/>
              <a:miter lim="400000"/>
            </a:ln>
            <a:effectLst>
              <a:outerShdw blurRad="50800" dist="63500" dir="2700000" rotWithShape="0">
                <a:srgbClr val="000000">
                  <a:alpha val="50000"/>
                </a:srgbClr>
              </a:outerShdw>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57" name="P"/>
            <p:cNvSpPr txBox="1"/>
            <p:nvPr/>
          </p:nvSpPr>
          <p:spPr>
            <a:xfrm>
              <a:off x="2147643" y="3311611"/>
              <a:ext cx="838891" cy="18173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rPr dirty="0"/>
                <a:t>P</a:t>
              </a:r>
            </a:p>
          </p:txBody>
        </p:sp>
        <p:sp>
          <p:nvSpPr>
            <p:cNvPr id="858" name="การจัดองค์การ (Organizing)"/>
            <p:cNvSpPr txBox="1"/>
            <p:nvPr/>
          </p:nvSpPr>
          <p:spPr>
            <a:xfrm>
              <a:off x="2600157" y="5524526"/>
              <a:ext cx="5325250"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5100" b="1">
                  <a:solidFill>
                    <a:srgbClr val="FFFFFF"/>
                  </a:solidFill>
                </a:defRPr>
              </a:lvl1pPr>
            </a:lstStyle>
            <a:p>
              <a:r>
                <a:t>การจัดองค์การ (Organizing)</a:t>
              </a:r>
            </a:p>
          </p:txBody>
        </p:sp>
        <p:sp>
          <p:nvSpPr>
            <p:cNvPr id="859" name="O"/>
            <p:cNvSpPr txBox="1"/>
            <p:nvPr/>
          </p:nvSpPr>
          <p:spPr>
            <a:xfrm>
              <a:off x="1416677" y="4748354"/>
              <a:ext cx="965580" cy="18173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O</a:t>
              </a:r>
            </a:p>
          </p:txBody>
        </p:sp>
        <p:sp>
          <p:nvSpPr>
            <p:cNvPr id="860" name="การวางแผน (Plan)"/>
            <p:cNvSpPr txBox="1"/>
            <p:nvPr/>
          </p:nvSpPr>
          <p:spPr>
            <a:xfrm>
              <a:off x="3449615" y="3929633"/>
              <a:ext cx="3626334"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5100" b="1">
                  <a:solidFill>
                    <a:srgbClr val="FFFFFF"/>
                  </a:solidFill>
                </a:defRPr>
              </a:lvl1pPr>
            </a:lstStyle>
            <a:p>
              <a:r>
                <a:rPr dirty="0" err="1"/>
                <a:t>การวางแผน</a:t>
              </a:r>
              <a:r>
                <a:rPr dirty="0"/>
                <a:t> (Plan)</a:t>
              </a:r>
            </a:p>
          </p:txBody>
        </p:sp>
        <p:sp>
          <p:nvSpPr>
            <p:cNvPr id="861" name="การจัดบุคลากร (Staffing)"/>
            <p:cNvSpPr txBox="1"/>
            <p:nvPr/>
          </p:nvSpPr>
          <p:spPr>
            <a:xfrm>
              <a:off x="1398450" y="6855703"/>
              <a:ext cx="5106975"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5100" b="1">
                  <a:solidFill>
                    <a:srgbClr val="FFFFFF"/>
                  </a:solidFill>
                </a:defRPr>
              </a:lvl1pPr>
            </a:lstStyle>
            <a:p>
              <a:r>
                <a:t> การจัดบุคลากร (Staffing) </a:t>
              </a:r>
            </a:p>
          </p:txBody>
        </p:sp>
        <p:sp>
          <p:nvSpPr>
            <p:cNvPr id="862" name="การประสานงาน (Coordinating)"/>
            <p:cNvSpPr txBox="1"/>
            <p:nvPr/>
          </p:nvSpPr>
          <p:spPr>
            <a:xfrm>
              <a:off x="2229672" y="8318733"/>
              <a:ext cx="6066220"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5100" b="1">
                  <a:solidFill>
                    <a:srgbClr val="FFFFFF"/>
                  </a:solidFill>
                </a:defRPr>
              </a:lvl1pPr>
            </a:lstStyle>
            <a:p>
              <a:r>
                <a:t>การประสานงาน (Coordinating)</a:t>
              </a:r>
            </a:p>
          </p:txBody>
        </p:sp>
        <p:sp>
          <p:nvSpPr>
            <p:cNvPr id="863" name="การจัดสรรทรัพยากร (Allocating Resources)"/>
            <p:cNvSpPr txBox="1"/>
            <p:nvPr/>
          </p:nvSpPr>
          <p:spPr>
            <a:xfrm>
              <a:off x="1379676" y="9843924"/>
              <a:ext cx="7444538" cy="81127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4400" b="1">
                  <a:solidFill>
                    <a:srgbClr val="FFFFFF"/>
                  </a:solidFill>
                </a:defRPr>
              </a:lvl1pPr>
            </a:lstStyle>
            <a:p>
              <a:r>
                <a:t>การจัดสรรทรัพยากร (Allocating Resources) </a:t>
              </a:r>
            </a:p>
          </p:txBody>
        </p:sp>
        <p:sp>
          <p:nvSpPr>
            <p:cNvPr id="864" name="การอำนวยการ (Directing)"/>
            <p:cNvSpPr txBox="1"/>
            <p:nvPr/>
          </p:nvSpPr>
          <p:spPr>
            <a:xfrm>
              <a:off x="14393335" y="9781757"/>
              <a:ext cx="5131588"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p>
              <a:pPr algn="l">
                <a:lnSpc>
                  <a:spcPct val="80000"/>
                </a:lnSpc>
                <a:defRPr sz="5100" b="1"/>
              </a:pPr>
              <a:r>
                <a:t> </a:t>
              </a:r>
              <a:r>
                <a:rPr>
                  <a:solidFill>
                    <a:srgbClr val="FFFFFF"/>
                  </a:solidFill>
                </a:rPr>
                <a:t>การอำนวยการ (Directing)</a:t>
              </a:r>
            </a:p>
          </p:txBody>
        </p:sp>
        <p:sp>
          <p:nvSpPr>
            <p:cNvPr id="865" name="การควบคุมงาน (Controlling)"/>
            <p:cNvSpPr txBox="1"/>
            <p:nvPr/>
          </p:nvSpPr>
          <p:spPr>
            <a:xfrm>
              <a:off x="13310886" y="8318733"/>
              <a:ext cx="5711280"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p>
              <a:pPr algn="l">
                <a:lnSpc>
                  <a:spcPct val="80000"/>
                </a:lnSpc>
                <a:defRPr sz="5100" b="1"/>
              </a:pPr>
              <a:r>
                <a:rPr>
                  <a:solidFill>
                    <a:srgbClr val="FFFFFF"/>
                  </a:solidFill>
                </a:rPr>
                <a:t>การควบคุมงาน (Controlling)</a:t>
              </a:r>
              <a:r>
                <a:t> </a:t>
              </a:r>
            </a:p>
          </p:txBody>
        </p:sp>
        <p:sp>
          <p:nvSpPr>
            <p:cNvPr id="866" name="การประยุกต์/ปรับปรุง (Application)"/>
            <p:cNvSpPr txBox="1"/>
            <p:nvPr/>
          </p:nvSpPr>
          <p:spPr>
            <a:xfrm>
              <a:off x="13415409" y="6880724"/>
              <a:ext cx="6521298" cy="88557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4900" b="1">
                  <a:solidFill>
                    <a:srgbClr val="FFFFFF"/>
                  </a:solidFill>
                </a:defRPr>
              </a:lvl1pPr>
            </a:lstStyle>
            <a:p>
              <a:r>
                <a:t>การประยุกต์/ปรับปรุง (Application)</a:t>
              </a:r>
            </a:p>
          </p:txBody>
        </p:sp>
        <p:sp>
          <p:nvSpPr>
            <p:cNvPr id="867" name="การรายงาน (Reporting)"/>
            <p:cNvSpPr txBox="1"/>
            <p:nvPr/>
          </p:nvSpPr>
          <p:spPr>
            <a:xfrm>
              <a:off x="14144395" y="5392669"/>
              <a:ext cx="4611485" cy="9356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5100" b="1">
                  <a:solidFill>
                    <a:srgbClr val="FFFFFF"/>
                  </a:solidFill>
                </a:defRPr>
              </a:lvl1pPr>
            </a:lstStyle>
            <a:p>
              <a:r>
                <a:t>การรายงาน (Reporting)</a:t>
              </a:r>
            </a:p>
          </p:txBody>
        </p:sp>
        <p:sp>
          <p:nvSpPr>
            <p:cNvPr id="868" name="การประเมินผล (Evaluating)"/>
            <p:cNvSpPr txBox="1"/>
            <p:nvPr/>
          </p:nvSpPr>
          <p:spPr>
            <a:xfrm>
              <a:off x="13033305" y="3954652"/>
              <a:ext cx="5230648" cy="88557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algn="l">
                <a:lnSpc>
                  <a:spcPct val="80000"/>
                </a:lnSpc>
                <a:defRPr sz="4900" b="1">
                  <a:solidFill>
                    <a:srgbClr val="FFFFFF"/>
                  </a:solidFill>
                </a:defRPr>
              </a:lvl1pPr>
            </a:lstStyle>
            <a:p>
              <a:r>
                <a:t> การประเมินผล (Evaluating)</a:t>
              </a:r>
            </a:p>
          </p:txBody>
        </p:sp>
        <p:sp>
          <p:nvSpPr>
            <p:cNvPr id="869" name="S"/>
            <p:cNvSpPr txBox="1"/>
            <p:nvPr/>
          </p:nvSpPr>
          <p:spPr>
            <a:xfrm>
              <a:off x="398157" y="6240192"/>
              <a:ext cx="838891" cy="18173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S</a:t>
              </a:r>
            </a:p>
          </p:txBody>
        </p:sp>
        <p:sp>
          <p:nvSpPr>
            <p:cNvPr id="870" name="C"/>
            <p:cNvSpPr txBox="1"/>
            <p:nvPr/>
          </p:nvSpPr>
          <p:spPr>
            <a:xfrm>
              <a:off x="1199742" y="7642964"/>
              <a:ext cx="901956" cy="18173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C</a:t>
              </a:r>
            </a:p>
          </p:txBody>
        </p:sp>
        <p:sp>
          <p:nvSpPr>
            <p:cNvPr id="871" name="A"/>
            <p:cNvSpPr txBox="1"/>
            <p:nvPr/>
          </p:nvSpPr>
          <p:spPr>
            <a:xfrm>
              <a:off x="366624" y="9134802"/>
              <a:ext cx="901957" cy="18173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A</a:t>
              </a:r>
            </a:p>
          </p:txBody>
        </p:sp>
        <p:sp>
          <p:nvSpPr>
            <p:cNvPr id="872" name="D"/>
            <p:cNvSpPr txBox="1"/>
            <p:nvPr/>
          </p:nvSpPr>
          <p:spPr>
            <a:xfrm>
              <a:off x="19916378" y="9134802"/>
              <a:ext cx="901956" cy="18173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D</a:t>
              </a:r>
            </a:p>
          </p:txBody>
        </p:sp>
        <p:sp>
          <p:nvSpPr>
            <p:cNvPr id="873" name="C"/>
            <p:cNvSpPr txBox="1"/>
            <p:nvPr/>
          </p:nvSpPr>
          <p:spPr>
            <a:xfrm>
              <a:off x="19087027" y="7642964"/>
              <a:ext cx="901956" cy="18173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C</a:t>
              </a:r>
            </a:p>
          </p:txBody>
        </p:sp>
        <p:sp>
          <p:nvSpPr>
            <p:cNvPr id="874" name="A"/>
            <p:cNvSpPr txBox="1"/>
            <p:nvPr/>
          </p:nvSpPr>
          <p:spPr>
            <a:xfrm>
              <a:off x="20200703" y="6237671"/>
              <a:ext cx="901956" cy="18173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A</a:t>
              </a:r>
            </a:p>
          </p:txBody>
        </p:sp>
        <p:sp>
          <p:nvSpPr>
            <p:cNvPr id="875" name="R"/>
            <p:cNvSpPr txBox="1"/>
            <p:nvPr/>
          </p:nvSpPr>
          <p:spPr>
            <a:xfrm>
              <a:off x="19087027" y="4748354"/>
              <a:ext cx="901956" cy="181734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R</a:t>
              </a:r>
            </a:p>
          </p:txBody>
        </p:sp>
        <p:sp>
          <p:nvSpPr>
            <p:cNvPr id="876" name="E"/>
            <p:cNvSpPr txBox="1"/>
            <p:nvPr/>
          </p:nvSpPr>
          <p:spPr>
            <a:xfrm>
              <a:off x="18304620" y="3311611"/>
              <a:ext cx="838891" cy="18173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ctr">
              <a:spAutoFit/>
            </a:bodyPr>
            <a:lstStyle>
              <a:lvl1pPr defTabSz="1828433">
                <a:lnSpc>
                  <a:spcPts val="14400"/>
                </a:lnSpc>
                <a:defRPr sz="9000" b="1" spc="-217">
                  <a:solidFill>
                    <a:srgbClr val="FFFFFF"/>
                  </a:solidFill>
                  <a:latin typeface="Helvetica"/>
                  <a:ea typeface="Helvetica"/>
                  <a:cs typeface="Helvetica"/>
                  <a:sym typeface="Helvetica"/>
                </a:defRPr>
              </a:lvl1pPr>
            </a:lstStyle>
            <a:p>
              <a:r>
                <a:t>E</a:t>
              </a:r>
            </a:p>
          </p:txBody>
        </p:sp>
        <p:sp>
          <p:nvSpPr>
            <p:cNvPr id="877" name="POSCADCARE"/>
            <p:cNvSpPr txBox="1"/>
            <p:nvPr/>
          </p:nvSpPr>
          <p:spPr>
            <a:xfrm>
              <a:off x="2735742" y="895989"/>
              <a:ext cx="7444537" cy="1941071"/>
            </a:xfrm>
            <a:prstGeom prst="rect">
              <a:avLst/>
            </a:prstGeom>
            <a:noFill/>
            <a:ln w="12700" cap="flat">
              <a:noFill/>
              <a:miter lim="400000"/>
            </a:ln>
            <a:effectLst>
              <a:outerShdw blurRad="50800" dist="63500" dir="27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defTabSz="1828433">
                <a:defRPr sz="11200" b="1">
                  <a:solidFill>
                    <a:schemeClr val="accent5"/>
                  </a:solidFill>
                </a:defRPr>
              </a:lvl1pPr>
            </a:lstStyle>
            <a:p>
              <a:pPr>
                <a:defRPr>
                  <a:solidFill>
                    <a:srgbClr val="000000"/>
                  </a:solidFill>
                </a:defRPr>
              </a:pPr>
              <a:r>
                <a:rPr>
                  <a:solidFill>
                    <a:schemeClr val="accent5"/>
                  </a:solidFill>
                </a:rPr>
                <a:t>POSCADCARE</a:t>
              </a:r>
            </a:p>
          </p:txBody>
        </p:sp>
        <p:sp>
          <p:nvSpPr>
            <p:cNvPr id="878" name="ศาสตราจารย์ ดร.ชัยยงค์ พรหมวงศ์ (2541)"/>
            <p:cNvSpPr txBox="1"/>
            <p:nvPr/>
          </p:nvSpPr>
          <p:spPr>
            <a:xfrm>
              <a:off x="12161559" y="1466156"/>
              <a:ext cx="5888356" cy="80073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numCol="1" anchor="ctr">
              <a:spAutoFit/>
            </a:bodyPr>
            <a:lstStyle>
              <a:lvl1pPr algn="l" defTabSz="914216">
                <a:defRPr sz="4000">
                  <a:solidFill>
                    <a:schemeClr val="accent5"/>
                  </a:solidFill>
                </a:defRPr>
              </a:lvl1pPr>
            </a:lstStyle>
            <a:p>
              <a:r>
                <a:t>ศาสตราจารย์ ดร.ชัยยงค์ พรหมวงศ์ (2541)</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 name="Rectangle"/>
          <p:cNvSpPr/>
          <p:nvPr/>
        </p:nvSpPr>
        <p:spPr>
          <a:xfrm>
            <a:off x="8652242" y="770673"/>
            <a:ext cx="7151006" cy="1551982"/>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grpSp>
        <p:nvGrpSpPr>
          <p:cNvPr id="888" name="Group"/>
          <p:cNvGrpSpPr/>
          <p:nvPr/>
        </p:nvGrpSpPr>
        <p:grpSpPr>
          <a:xfrm>
            <a:off x="13868015" y="7512221"/>
            <a:ext cx="8789222" cy="3330067"/>
            <a:chOff x="0" y="0"/>
            <a:chExt cx="8789220" cy="3330066"/>
          </a:xfrm>
        </p:grpSpPr>
        <p:sp>
          <p:nvSpPr>
            <p:cNvPr id="884" name="Line"/>
            <p:cNvSpPr/>
            <p:nvPr/>
          </p:nvSpPr>
          <p:spPr>
            <a:xfrm>
              <a:off x="0" y="337346"/>
              <a:ext cx="3125657" cy="8672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path>
              </a:pathLst>
            </a:custGeom>
            <a:noFill/>
            <a:ln w="38100" cap="flat">
              <a:solidFill>
                <a:srgbClr val="D9D9D9"/>
              </a:solidFill>
              <a:prstDash val="solid"/>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85" name="Rectangle"/>
            <p:cNvSpPr/>
            <p:nvPr/>
          </p:nvSpPr>
          <p:spPr>
            <a:xfrm>
              <a:off x="3279040" y="0"/>
              <a:ext cx="5510181" cy="1359450"/>
            </a:xfrm>
            <a:prstGeom prst="rect">
              <a:avLst/>
            </a:prstGeom>
            <a:solidFill>
              <a:srgbClr val="0F51A9"/>
            </a:solidFill>
            <a:ln w="12700" cap="flat">
              <a:noFill/>
              <a:miter lim="400000"/>
            </a:ln>
            <a:effectLst/>
          </p:spPr>
          <p:txBody>
            <a:bodyPr wrap="square" lIns="45719" tIns="45719" rIns="45719" bIns="45719" numCol="1" anchor="ctr">
              <a:noAutofit/>
            </a:bodyPr>
            <a:lstStyle/>
            <a:p>
              <a:pPr algn="l" defTabSz="584200">
                <a:defRPr sz="3400" cap="all">
                  <a:solidFill>
                    <a:srgbClr val="FFFFFF"/>
                  </a:solidFill>
                  <a:latin typeface="Helvetica"/>
                  <a:ea typeface="Helvetica"/>
                  <a:cs typeface="Helvetica"/>
                  <a:sym typeface="Helvetica"/>
                </a:defRPr>
              </a:pPr>
              <a:endParaRPr/>
            </a:p>
          </p:txBody>
        </p:sp>
        <p:sp>
          <p:nvSpPr>
            <p:cNvPr id="886" name="4. กระบวนการวางแผน"/>
            <p:cNvSpPr txBox="1"/>
            <p:nvPr/>
          </p:nvSpPr>
          <p:spPr>
            <a:xfrm>
              <a:off x="3935031" y="244414"/>
              <a:ext cx="3845246" cy="7743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l" defTabSz="1828433">
                <a:defRPr sz="4100" b="1">
                  <a:solidFill>
                    <a:srgbClr val="FFFFFF"/>
                  </a:solidFill>
                </a:defRPr>
              </a:lvl1pPr>
            </a:lstStyle>
            <a:p>
              <a:r>
                <a:t>4. กระบวนการวางแผน </a:t>
              </a:r>
            </a:p>
          </p:txBody>
        </p:sp>
        <p:sp>
          <p:nvSpPr>
            <p:cNvPr id="887" name="ผู้บริหารหรือผู้วางแผนจะต้องพิจารณาปัจจัยต่าง ๆ ทั้งภายนอกภายในว่ามีจุดอ่อนจุดแข็งอย่างไร และสิ่งเหล่นี้ะมีผลต่อทิศทางความสำเร็จขององค์การอย่างไร"/>
            <p:cNvSpPr txBox="1"/>
            <p:nvPr/>
          </p:nvSpPr>
          <p:spPr>
            <a:xfrm>
              <a:off x="1386299" y="1727478"/>
              <a:ext cx="7398258" cy="160258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r" defTabSz="1087636">
                <a:lnSpc>
                  <a:spcPct val="80000"/>
                </a:lnSpc>
                <a:spcBef>
                  <a:spcPts val="400"/>
                </a:spcBef>
                <a:defRPr sz="3400">
                  <a:solidFill>
                    <a:srgbClr val="272727"/>
                  </a:solidFill>
                </a:defRPr>
              </a:lvl1pPr>
            </a:lstStyle>
            <a:p>
              <a:r>
                <a:t>ผู้บริหารหรือผู้วางแผนจะต้องพิจารณาปัจจัยต่าง ๆ ทั้งภายนอกภายในว่ามีจุดอ่อนจุดแข็งอย่างไร และสิ่งเหล่นี้ะมีผลต่อทิศทางความสำเร็จขององค์การอย่างไร</a:t>
              </a:r>
            </a:p>
          </p:txBody>
        </p:sp>
      </p:grpSp>
      <p:grpSp>
        <p:nvGrpSpPr>
          <p:cNvPr id="893" name="Group"/>
          <p:cNvGrpSpPr/>
          <p:nvPr/>
        </p:nvGrpSpPr>
        <p:grpSpPr>
          <a:xfrm>
            <a:off x="1653364" y="7464154"/>
            <a:ext cx="8789223" cy="1569343"/>
            <a:chOff x="0" y="0"/>
            <a:chExt cx="8789221" cy="1569341"/>
          </a:xfrm>
        </p:grpSpPr>
        <p:sp>
          <p:nvSpPr>
            <p:cNvPr id="889" name="Line"/>
            <p:cNvSpPr/>
            <p:nvPr/>
          </p:nvSpPr>
          <p:spPr>
            <a:xfrm>
              <a:off x="5663564" y="514621"/>
              <a:ext cx="3125658" cy="86729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path>
              </a:pathLst>
            </a:custGeom>
            <a:noFill/>
            <a:ln w="38100" cap="flat">
              <a:solidFill>
                <a:srgbClr val="D9D9D9"/>
              </a:solidFill>
              <a:prstDash val="solid"/>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90" name="Rectangle"/>
            <p:cNvSpPr/>
            <p:nvPr/>
          </p:nvSpPr>
          <p:spPr>
            <a:xfrm>
              <a:off x="0" y="0"/>
              <a:ext cx="5510181" cy="1434642"/>
            </a:xfrm>
            <a:prstGeom prst="rect">
              <a:avLst/>
            </a:prstGeom>
            <a:solidFill>
              <a:schemeClr val="accent4"/>
            </a:solidFill>
            <a:ln w="12700" cap="flat">
              <a:noFill/>
              <a:miter lim="400000"/>
            </a:ln>
            <a:effectLst/>
          </p:spPr>
          <p:txBody>
            <a:bodyPr wrap="square" lIns="45719" tIns="45719" rIns="45719" bIns="45719" numCol="1" anchor="ctr">
              <a:noAutofit/>
            </a:bodyPr>
            <a:lstStyle/>
            <a:p>
              <a:pPr algn="l" defTabSz="584200">
                <a:defRPr sz="3400" cap="all">
                  <a:solidFill>
                    <a:srgbClr val="FFFFFF"/>
                  </a:solidFill>
                  <a:latin typeface="Helvetica"/>
                  <a:ea typeface="Helvetica"/>
                  <a:cs typeface="Helvetica"/>
                  <a:sym typeface="Helvetica"/>
                </a:defRPr>
              </a:pPr>
              <a:endParaRPr/>
            </a:p>
          </p:txBody>
        </p:sp>
        <p:sp>
          <p:nvSpPr>
            <p:cNvPr id="891" name="3. องค์ประกอบของแผน"/>
            <p:cNvSpPr/>
            <p:nvPr/>
          </p:nvSpPr>
          <p:spPr>
            <a:xfrm>
              <a:off x="662474" y="717320"/>
              <a:ext cx="3796006"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l" defTabSz="1828433">
                <a:defRPr sz="4100" b="1">
                  <a:solidFill>
                    <a:srgbClr val="FFFFFF"/>
                  </a:solidFill>
                </a:defRPr>
              </a:lvl1pPr>
            </a:lstStyle>
            <a:p>
              <a:r>
                <a:t>3. องค์ประกอบของแผน</a:t>
              </a:r>
            </a:p>
          </p:txBody>
        </p:sp>
        <p:sp>
          <p:nvSpPr>
            <p:cNvPr id="892" name="1) เป้าหมาย หรือวัตถุประสงค์  2) นโยบาย…"/>
            <p:cNvSpPr/>
            <p:nvPr/>
          </p:nvSpPr>
          <p:spPr>
            <a:xfrm>
              <a:off x="67444" y="1569341"/>
              <a:ext cx="7398257"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l" defTabSz="1087636">
                <a:lnSpc>
                  <a:spcPct val="80000"/>
                </a:lnSpc>
                <a:spcBef>
                  <a:spcPts val="400"/>
                </a:spcBef>
                <a:defRPr sz="3400">
                  <a:solidFill>
                    <a:srgbClr val="272727"/>
                  </a:solidFill>
                </a:defRPr>
              </a:pPr>
              <a:r>
                <a:t>1) เป้าหมาย หรือวัตถุประสงค์  2) นโยบาย </a:t>
              </a:r>
            </a:p>
            <a:p>
              <a:pPr algn="l" defTabSz="1087636">
                <a:lnSpc>
                  <a:spcPct val="80000"/>
                </a:lnSpc>
                <a:spcBef>
                  <a:spcPts val="400"/>
                </a:spcBef>
                <a:defRPr sz="3400">
                  <a:solidFill>
                    <a:srgbClr val="272727"/>
                  </a:solidFill>
                </a:defRPr>
              </a:pPr>
              <a:r>
                <a:t>3) ระเบียบปฏิบัติ  4) วิธีดำเนินการ </a:t>
              </a:r>
            </a:p>
            <a:p>
              <a:pPr algn="l" defTabSz="1087636">
                <a:lnSpc>
                  <a:spcPct val="80000"/>
                </a:lnSpc>
                <a:spcBef>
                  <a:spcPts val="400"/>
                </a:spcBef>
                <a:defRPr sz="3400">
                  <a:solidFill>
                    <a:srgbClr val="272727"/>
                  </a:solidFill>
                </a:defRPr>
              </a:pPr>
              <a:r>
                <a:t>5) เกณฑ์กำหนดมาตรราน 6) งบประมาณ 7) แผนงาน</a:t>
              </a:r>
            </a:p>
          </p:txBody>
        </p:sp>
      </p:grpSp>
      <p:grpSp>
        <p:nvGrpSpPr>
          <p:cNvPr id="898" name="Group"/>
          <p:cNvGrpSpPr/>
          <p:nvPr/>
        </p:nvGrpSpPr>
        <p:grpSpPr>
          <a:xfrm>
            <a:off x="12735244" y="3059694"/>
            <a:ext cx="10768937" cy="3202654"/>
            <a:chOff x="0" y="0"/>
            <a:chExt cx="10768935" cy="3202652"/>
          </a:xfrm>
        </p:grpSpPr>
        <p:sp>
          <p:nvSpPr>
            <p:cNvPr id="894" name="Line"/>
            <p:cNvSpPr/>
            <p:nvPr/>
          </p:nvSpPr>
          <p:spPr>
            <a:xfrm>
              <a:off x="0" y="513932"/>
              <a:ext cx="4290256" cy="268872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path>
              </a:pathLst>
            </a:custGeom>
            <a:noFill/>
            <a:ln w="38100" cap="flat">
              <a:solidFill>
                <a:srgbClr val="D9D9D9"/>
              </a:solidFill>
              <a:prstDash val="solid"/>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895" name="Rectangle"/>
            <p:cNvSpPr/>
            <p:nvPr/>
          </p:nvSpPr>
          <p:spPr>
            <a:xfrm>
              <a:off x="4443641" y="0"/>
              <a:ext cx="5510181" cy="1346261"/>
            </a:xfrm>
            <a:prstGeom prst="rect">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584200">
                <a:defRPr sz="3400" cap="all">
                  <a:solidFill>
                    <a:srgbClr val="FFFFFF"/>
                  </a:solidFill>
                  <a:latin typeface="Helvetica"/>
                  <a:ea typeface="Helvetica"/>
                  <a:cs typeface="Helvetica"/>
                  <a:sym typeface="Helvetica"/>
                </a:defRPr>
              </a:pPr>
              <a:endParaRPr/>
            </a:p>
          </p:txBody>
        </p:sp>
        <p:sp>
          <p:nvSpPr>
            <p:cNvPr id="896" name="2. ประเภทของการวางแผน"/>
            <p:cNvSpPr/>
            <p:nvPr/>
          </p:nvSpPr>
          <p:spPr>
            <a:xfrm>
              <a:off x="4966818" y="744667"/>
              <a:ext cx="497960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l" defTabSz="1828433">
                <a:defRPr sz="4100" b="1">
                  <a:solidFill>
                    <a:srgbClr val="000000"/>
                  </a:solidFill>
                </a:defRPr>
              </a:lvl1pPr>
            </a:lstStyle>
            <a:p>
              <a:r>
                <a:t>2. ประเภทของการวางแผน</a:t>
              </a:r>
            </a:p>
          </p:txBody>
        </p:sp>
        <p:sp>
          <p:nvSpPr>
            <p:cNvPr id="897" name="1. แบ่งตามจุดมุ่งหมายของการใช้  2. แบ่งตามระบบย่อยของโครงสร้างแบ่งตามขอบเขตของกิจกรรมที่ทำ…"/>
            <p:cNvSpPr/>
            <p:nvPr/>
          </p:nvSpPr>
          <p:spPr>
            <a:xfrm>
              <a:off x="559981" y="1299144"/>
              <a:ext cx="1020895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l" defTabSz="914216">
                <a:defRPr sz="3100">
                  <a:solidFill>
                    <a:srgbClr val="000000"/>
                  </a:solidFill>
                </a:defRPr>
              </a:pPr>
              <a:r>
                <a:t>1. แบ่งตามจุดมุ่งหมายของการใช้ </a:t>
              </a:r>
              <a:br/>
              <a:r>
                <a:t>2. แบ่งตามระบบย่อยของโครงสร้างแบ่งตามขอบเขตของกิจกรรมที่ทำ </a:t>
              </a:r>
            </a:p>
            <a:p>
              <a:pPr algn="l" defTabSz="914216">
                <a:defRPr sz="3100">
                  <a:solidFill>
                    <a:srgbClr val="000000"/>
                  </a:solidFill>
                </a:defRPr>
              </a:pPr>
              <a:r>
                <a:t>3. แบ่งตามระยะเวลา (แผนระยะยาว (Long - Range Planning)  แผนระยะกลาง (Intermediate - Range Planning) แผนระยะสั้น (Short- Range Planning))</a:t>
              </a:r>
            </a:p>
            <a:p>
              <a:pPr algn="l" defTabSz="914216">
                <a:defRPr sz="3100">
                  <a:solidFill>
                    <a:srgbClr val="000000"/>
                  </a:solidFill>
                </a:defRPr>
              </a:pPr>
              <a:r>
                <a:t>4. แบ่งตามความสำคัญ หรือตามลักษณะงาน (แผนแม่บท แผนงานย่อย)</a:t>
              </a:r>
            </a:p>
          </p:txBody>
        </p:sp>
      </p:grpSp>
      <p:sp>
        <p:nvSpPr>
          <p:cNvPr id="899" name="Slide Number"/>
          <p:cNvSpPr txBox="1">
            <a:spLocks noGrp="1"/>
          </p:cNvSpPr>
          <p:nvPr>
            <p:ph type="sldNum" sz="quarter" idx="2"/>
          </p:nvPr>
        </p:nvSpPr>
        <p:spPr>
          <a:xfrm>
            <a:off x="22506280" y="929335"/>
            <a:ext cx="259530" cy="4216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grpSp>
        <p:nvGrpSpPr>
          <p:cNvPr id="902" name="Group"/>
          <p:cNvGrpSpPr/>
          <p:nvPr/>
        </p:nvGrpSpPr>
        <p:grpSpPr>
          <a:xfrm>
            <a:off x="10440364" y="12503969"/>
            <a:ext cx="3574762" cy="927029"/>
            <a:chOff x="0" y="0"/>
            <a:chExt cx="3574761" cy="927028"/>
          </a:xfrm>
        </p:grpSpPr>
        <p:sp>
          <p:nvSpPr>
            <p:cNvPr id="900" name="Shape"/>
            <p:cNvSpPr/>
            <p:nvPr/>
          </p:nvSpPr>
          <p:spPr>
            <a:xfrm>
              <a:off x="3289254" y="424"/>
              <a:ext cx="285508" cy="922441"/>
            </a:xfrm>
            <a:custGeom>
              <a:avLst/>
              <a:gdLst/>
              <a:ahLst/>
              <a:cxnLst>
                <a:cxn ang="0">
                  <a:pos x="wd2" y="hd2"/>
                </a:cxn>
                <a:cxn ang="5400000">
                  <a:pos x="wd2" y="hd2"/>
                </a:cxn>
                <a:cxn ang="10800000">
                  <a:pos x="wd2" y="hd2"/>
                </a:cxn>
                <a:cxn ang="16200000">
                  <a:pos x="wd2" y="hd2"/>
                </a:cxn>
              </a:cxnLst>
              <a:rect l="0" t="0" r="r" b="b"/>
              <a:pathLst>
                <a:path w="21600" h="21600" extrusionOk="0">
                  <a:moveTo>
                    <a:pt x="5682" y="0"/>
                  </a:moveTo>
                  <a:lnTo>
                    <a:pt x="0" y="4122"/>
                  </a:lnTo>
                  <a:lnTo>
                    <a:pt x="4354" y="21600"/>
                  </a:lnTo>
                  <a:lnTo>
                    <a:pt x="21600" y="13430"/>
                  </a:lnTo>
                  <a:lnTo>
                    <a:pt x="5682"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01" name="Shape"/>
            <p:cNvSpPr/>
            <p:nvPr/>
          </p:nvSpPr>
          <p:spPr>
            <a:xfrm flipH="1">
              <a:off x="-1" y="0"/>
              <a:ext cx="250143" cy="927029"/>
            </a:xfrm>
            <a:custGeom>
              <a:avLst/>
              <a:gdLst/>
              <a:ahLst/>
              <a:cxnLst>
                <a:cxn ang="0">
                  <a:pos x="wd2" y="hd2"/>
                </a:cxn>
                <a:cxn ang="5400000">
                  <a:pos x="wd2" y="hd2"/>
                </a:cxn>
                <a:cxn ang="10800000">
                  <a:pos x="wd2" y="hd2"/>
                </a:cxn>
                <a:cxn ang="16200000">
                  <a:pos x="wd2" y="hd2"/>
                </a:cxn>
              </a:cxnLst>
              <a:rect l="0" t="0" r="r" b="b"/>
              <a:pathLst>
                <a:path w="21600" h="21600" extrusionOk="0">
                  <a:moveTo>
                    <a:pt x="12206" y="0"/>
                  </a:moveTo>
                  <a:lnTo>
                    <a:pt x="0" y="4621"/>
                  </a:lnTo>
                  <a:lnTo>
                    <a:pt x="4969" y="21600"/>
                  </a:lnTo>
                  <a:lnTo>
                    <a:pt x="21600" y="13882"/>
                  </a:lnTo>
                  <a:lnTo>
                    <a:pt x="12206" y="0"/>
                  </a:lnTo>
                  <a:close/>
                </a:path>
              </a:pathLst>
            </a:custGeom>
            <a:solidFill>
              <a:srgbClr val="D9D9D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sp>
        <p:nvSpPr>
          <p:cNvPr id="903" name="Shape"/>
          <p:cNvSpPr/>
          <p:nvPr/>
        </p:nvSpPr>
        <p:spPr>
          <a:xfrm>
            <a:off x="10629109" y="12255964"/>
            <a:ext cx="3246176" cy="1434643"/>
          </a:xfrm>
          <a:custGeom>
            <a:avLst/>
            <a:gdLst/>
            <a:ahLst/>
            <a:cxnLst>
              <a:cxn ang="0">
                <a:pos x="wd2" y="hd2"/>
              </a:cxn>
              <a:cxn ang="5400000">
                <a:pos x="wd2" y="hd2"/>
              </a:cxn>
              <a:cxn ang="10800000">
                <a:pos x="wd2" y="hd2"/>
              </a:cxn>
              <a:cxn ang="16200000">
                <a:pos x="wd2" y="hd2"/>
              </a:cxn>
            </a:cxnLst>
            <a:rect l="0" t="0" r="r" b="b"/>
            <a:pathLst>
              <a:path w="21591" h="21600" extrusionOk="0">
                <a:moveTo>
                  <a:pt x="593" y="0"/>
                </a:moveTo>
                <a:cubicBezTo>
                  <a:pt x="303" y="4387"/>
                  <a:pt x="118" y="8797"/>
                  <a:pt x="40" y="13221"/>
                </a:cubicBezTo>
                <a:cubicBezTo>
                  <a:pt x="-9" y="16013"/>
                  <a:pt x="-4" y="18806"/>
                  <a:pt x="10" y="21600"/>
                </a:cubicBezTo>
                <a:lnTo>
                  <a:pt x="21591" y="21600"/>
                </a:lnTo>
                <a:cubicBezTo>
                  <a:pt x="21558" y="20996"/>
                  <a:pt x="21526" y="20393"/>
                  <a:pt x="21494" y="19789"/>
                </a:cubicBezTo>
                <a:cubicBezTo>
                  <a:pt x="21462" y="19185"/>
                  <a:pt x="21430" y="18581"/>
                  <a:pt x="21398" y="17977"/>
                </a:cubicBezTo>
                <a:lnTo>
                  <a:pt x="20174" y="60"/>
                </a:lnTo>
                <a:lnTo>
                  <a:pt x="593" y="0"/>
                </a:lnTo>
                <a:close/>
              </a:path>
            </a:pathLst>
          </a:custGeom>
          <a:solidFill>
            <a:srgbClr val="2E2E2E"/>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04" name="Shape"/>
          <p:cNvSpPr/>
          <p:nvPr/>
        </p:nvSpPr>
        <p:spPr>
          <a:xfrm>
            <a:off x="11505975" y="7772313"/>
            <a:ext cx="1298583" cy="4537361"/>
          </a:xfrm>
          <a:custGeom>
            <a:avLst/>
            <a:gdLst/>
            <a:ahLst/>
            <a:cxnLst>
              <a:cxn ang="0">
                <a:pos x="wd2" y="hd2"/>
              </a:cxn>
              <a:cxn ang="5400000">
                <a:pos x="wd2" y="hd2"/>
              </a:cxn>
              <a:cxn ang="10800000">
                <a:pos x="wd2" y="hd2"/>
              </a:cxn>
              <a:cxn ang="16200000">
                <a:pos x="wd2" y="hd2"/>
              </a:cxn>
            </a:cxnLst>
            <a:rect l="0" t="0" r="r" b="b"/>
            <a:pathLst>
              <a:path w="21600" h="21600" extrusionOk="0">
                <a:moveTo>
                  <a:pt x="2009" y="3"/>
                </a:moveTo>
                <a:cubicBezTo>
                  <a:pt x="1684" y="497"/>
                  <a:pt x="1506" y="997"/>
                  <a:pt x="1477" y="1499"/>
                </a:cubicBezTo>
                <a:cubicBezTo>
                  <a:pt x="1449" y="1999"/>
                  <a:pt x="1568" y="2498"/>
                  <a:pt x="1717" y="2997"/>
                </a:cubicBezTo>
                <a:cubicBezTo>
                  <a:pt x="2034" y="4055"/>
                  <a:pt x="2478" y="5096"/>
                  <a:pt x="2927" y="6140"/>
                </a:cubicBezTo>
                <a:cubicBezTo>
                  <a:pt x="4091" y="8851"/>
                  <a:pt x="5274" y="11589"/>
                  <a:pt x="6213" y="14329"/>
                </a:cubicBezTo>
                <a:cubicBezTo>
                  <a:pt x="6537" y="15274"/>
                  <a:pt x="6843" y="16218"/>
                  <a:pt x="6535" y="17170"/>
                </a:cubicBezTo>
                <a:cubicBezTo>
                  <a:pt x="6432" y="17490"/>
                  <a:pt x="6262" y="17805"/>
                  <a:pt x="6039" y="18112"/>
                </a:cubicBezTo>
                <a:cubicBezTo>
                  <a:pt x="4982" y="19566"/>
                  <a:pt x="2834" y="20798"/>
                  <a:pt x="0" y="21600"/>
                </a:cubicBezTo>
                <a:lnTo>
                  <a:pt x="21600" y="21600"/>
                </a:lnTo>
                <a:cubicBezTo>
                  <a:pt x="18767" y="20797"/>
                  <a:pt x="16627" y="19566"/>
                  <a:pt x="15570" y="18112"/>
                </a:cubicBezTo>
                <a:cubicBezTo>
                  <a:pt x="15347" y="17805"/>
                  <a:pt x="15177" y="17490"/>
                  <a:pt x="15074" y="17170"/>
                </a:cubicBezTo>
                <a:cubicBezTo>
                  <a:pt x="14768" y="16218"/>
                  <a:pt x="15079" y="15274"/>
                  <a:pt x="15396" y="14329"/>
                </a:cubicBezTo>
                <a:cubicBezTo>
                  <a:pt x="16313" y="11592"/>
                  <a:pt x="17362" y="8853"/>
                  <a:pt x="18616" y="6149"/>
                </a:cubicBezTo>
                <a:cubicBezTo>
                  <a:pt x="19100" y="5105"/>
                  <a:pt x="19615" y="4064"/>
                  <a:pt x="19913" y="3003"/>
                </a:cubicBezTo>
                <a:cubicBezTo>
                  <a:pt x="20052" y="2504"/>
                  <a:pt x="20142" y="2004"/>
                  <a:pt x="20092" y="1504"/>
                </a:cubicBezTo>
                <a:cubicBezTo>
                  <a:pt x="20042" y="999"/>
                  <a:pt x="19849" y="496"/>
                  <a:pt x="19516" y="0"/>
                </a:cubicBezTo>
                <a:lnTo>
                  <a:pt x="10800" y="116"/>
                </a:lnTo>
                <a:lnTo>
                  <a:pt x="2009" y="3"/>
                </a:lnTo>
                <a:close/>
              </a:path>
            </a:pathLst>
          </a:custGeom>
          <a:solidFill>
            <a:srgbClr val="FFFFFF"/>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grpSp>
        <p:nvGrpSpPr>
          <p:cNvPr id="909" name="Group"/>
          <p:cNvGrpSpPr/>
          <p:nvPr/>
        </p:nvGrpSpPr>
        <p:grpSpPr>
          <a:xfrm>
            <a:off x="1656751" y="3149011"/>
            <a:ext cx="9953824" cy="3202655"/>
            <a:chOff x="0" y="0"/>
            <a:chExt cx="9953823" cy="3202653"/>
          </a:xfrm>
        </p:grpSpPr>
        <p:sp>
          <p:nvSpPr>
            <p:cNvPr id="905" name="Line"/>
            <p:cNvSpPr/>
            <p:nvPr/>
          </p:nvSpPr>
          <p:spPr>
            <a:xfrm>
              <a:off x="5663564" y="513933"/>
              <a:ext cx="4290260" cy="268872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path>
              </a:pathLst>
            </a:custGeom>
            <a:noFill/>
            <a:ln w="38100" cap="flat">
              <a:solidFill>
                <a:srgbClr val="D9D9D9"/>
              </a:solidFill>
              <a:prstDash val="solid"/>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06" name="Rectangle"/>
            <p:cNvSpPr/>
            <p:nvPr/>
          </p:nvSpPr>
          <p:spPr>
            <a:xfrm>
              <a:off x="0" y="0"/>
              <a:ext cx="5510181" cy="1310702"/>
            </a:xfrm>
            <a:prstGeom prst="rect">
              <a:avLst/>
            </a:prstGeom>
            <a:solidFill>
              <a:srgbClr val="27AC95"/>
            </a:solidFill>
            <a:ln w="12700" cap="flat">
              <a:noFill/>
              <a:miter lim="400000"/>
            </a:ln>
            <a:effectLst/>
          </p:spPr>
          <p:txBody>
            <a:bodyPr wrap="square" lIns="45719" tIns="45719" rIns="45719" bIns="45719" numCol="1" anchor="ctr">
              <a:noAutofit/>
            </a:bodyPr>
            <a:lstStyle/>
            <a:p>
              <a:pPr algn="l" defTabSz="584200">
                <a:defRPr sz="3400" cap="all">
                  <a:solidFill>
                    <a:srgbClr val="FFFFFF"/>
                  </a:solidFill>
                  <a:latin typeface="Helvetica"/>
                  <a:ea typeface="Helvetica"/>
                  <a:cs typeface="Helvetica"/>
                  <a:sym typeface="Helvetica"/>
                </a:defRPr>
              </a:pPr>
              <a:endParaRPr/>
            </a:p>
          </p:txBody>
        </p:sp>
        <p:sp>
          <p:nvSpPr>
            <p:cNvPr id="907" name="1. ความหมายของการวางแผน"/>
            <p:cNvSpPr/>
            <p:nvPr/>
          </p:nvSpPr>
          <p:spPr>
            <a:xfrm>
              <a:off x="530007" y="655350"/>
              <a:ext cx="45396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l" defTabSz="1828433">
                <a:defRPr sz="4100" b="1">
                  <a:solidFill>
                    <a:srgbClr val="FFFFFF"/>
                  </a:solidFill>
                </a:defRPr>
              </a:lvl1pPr>
            </a:lstStyle>
            <a:p>
              <a:r>
                <a:t>1. ความหมายของการวางแผน</a:t>
              </a:r>
            </a:p>
          </p:txBody>
        </p:sp>
        <p:sp>
          <p:nvSpPr>
            <p:cNvPr id="908" name="การวางแผนเป็นกระบวนการที่จะกำหนด เป้าหมาย จุดมุ่งหมาย วิธีการดำเนินงาน การประเมิน ตลอดจนการตรวจสอบอย่างเป็นระบบไว้ล่วงหน้า"/>
            <p:cNvSpPr/>
            <p:nvPr/>
          </p:nvSpPr>
          <p:spPr>
            <a:xfrm>
              <a:off x="191945" y="1503449"/>
              <a:ext cx="7398257"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l" defTabSz="1087636">
                <a:lnSpc>
                  <a:spcPct val="80000"/>
                </a:lnSpc>
                <a:spcBef>
                  <a:spcPts val="400"/>
                </a:spcBef>
                <a:defRPr sz="3400">
                  <a:solidFill>
                    <a:srgbClr val="272727"/>
                  </a:solidFill>
                </a:defRPr>
              </a:lvl1pPr>
            </a:lstStyle>
            <a:p>
              <a:r>
                <a:t>การวางแผนเป็นกระบวนการที่จะกำหนด เป้าหมาย จุดมุ่งหมาย วิธีการดำเนินงาน การประเมิน ตลอดจนการตรวจสอบอย่างเป็นระบบไว้ล่วงหน้า</a:t>
              </a:r>
            </a:p>
          </p:txBody>
        </p:sp>
      </p:grpSp>
      <p:sp>
        <p:nvSpPr>
          <p:cNvPr id="910" name="Shape"/>
          <p:cNvSpPr/>
          <p:nvPr/>
        </p:nvSpPr>
        <p:spPr>
          <a:xfrm>
            <a:off x="9512777" y="7779008"/>
            <a:ext cx="5364769" cy="5591633"/>
          </a:xfrm>
          <a:custGeom>
            <a:avLst/>
            <a:gdLst/>
            <a:ahLst/>
            <a:cxnLst>
              <a:cxn ang="0">
                <a:pos x="wd2" y="hd2"/>
              </a:cxn>
              <a:cxn ang="5400000">
                <a:pos x="wd2" y="hd2"/>
              </a:cxn>
              <a:cxn ang="10800000">
                <a:pos x="wd2" y="hd2"/>
              </a:cxn>
              <a:cxn ang="16200000">
                <a:pos x="wd2" y="hd2"/>
              </a:cxn>
            </a:cxnLst>
            <a:rect l="0" t="0" r="r" b="b"/>
            <a:pathLst>
              <a:path w="21301" h="21600" extrusionOk="0">
                <a:moveTo>
                  <a:pt x="8320" y="55"/>
                </a:moveTo>
                <a:cubicBezTo>
                  <a:pt x="8270" y="838"/>
                  <a:pt x="8275" y="1626"/>
                  <a:pt x="8341" y="2406"/>
                </a:cubicBezTo>
                <a:cubicBezTo>
                  <a:pt x="8412" y="3269"/>
                  <a:pt x="8555" y="4112"/>
                  <a:pt x="8678" y="4961"/>
                </a:cubicBezTo>
                <a:cubicBezTo>
                  <a:pt x="8996" y="7151"/>
                  <a:pt x="9186" y="9380"/>
                  <a:pt x="9396" y="11602"/>
                </a:cubicBezTo>
                <a:cubicBezTo>
                  <a:pt x="9468" y="12369"/>
                  <a:pt x="9545" y="13134"/>
                  <a:pt x="9473" y="13907"/>
                </a:cubicBezTo>
                <a:cubicBezTo>
                  <a:pt x="9448" y="14167"/>
                  <a:pt x="9407" y="14422"/>
                  <a:pt x="9354" y="14671"/>
                </a:cubicBezTo>
                <a:cubicBezTo>
                  <a:pt x="9107" y="15824"/>
                  <a:pt x="8612" y="16803"/>
                  <a:pt x="7959" y="17455"/>
                </a:cubicBezTo>
                <a:lnTo>
                  <a:pt x="4782" y="17446"/>
                </a:lnTo>
                <a:cubicBezTo>
                  <a:pt x="4876" y="16824"/>
                  <a:pt x="4985" y="16204"/>
                  <a:pt x="5108" y="15587"/>
                </a:cubicBezTo>
                <a:cubicBezTo>
                  <a:pt x="5249" y="14888"/>
                  <a:pt x="5407" y="14194"/>
                  <a:pt x="5585" y="13503"/>
                </a:cubicBezTo>
                <a:cubicBezTo>
                  <a:pt x="5664" y="12969"/>
                  <a:pt x="5667" y="12424"/>
                  <a:pt x="5593" y="11888"/>
                </a:cubicBezTo>
                <a:cubicBezTo>
                  <a:pt x="5476" y="11031"/>
                  <a:pt x="5168" y="10210"/>
                  <a:pt x="4689" y="9482"/>
                </a:cubicBezTo>
                <a:lnTo>
                  <a:pt x="3237" y="12635"/>
                </a:lnTo>
                <a:lnTo>
                  <a:pt x="4360" y="18062"/>
                </a:lnTo>
                <a:cubicBezTo>
                  <a:pt x="4229" y="18730"/>
                  <a:pt x="4106" y="19399"/>
                  <a:pt x="3992" y="20069"/>
                </a:cubicBezTo>
                <a:cubicBezTo>
                  <a:pt x="3905" y="20579"/>
                  <a:pt x="3823" y="21089"/>
                  <a:pt x="3746" y="21600"/>
                </a:cubicBezTo>
                <a:cubicBezTo>
                  <a:pt x="2828" y="20309"/>
                  <a:pt x="2070" y="18917"/>
                  <a:pt x="1488" y="17452"/>
                </a:cubicBezTo>
                <a:cubicBezTo>
                  <a:pt x="1093" y="16459"/>
                  <a:pt x="782" y="15436"/>
                  <a:pt x="402" y="14436"/>
                </a:cubicBezTo>
                <a:cubicBezTo>
                  <a:pt x="284" y="14124"/>
                  <a:pt x="157" y="13812"/>
                  <a:pt x="84" y="13486"/>
                </a:cubicBezTo>
                <a:cubicBezTo>
                  <a:pt x="-151" y="12448"/>
                  <a:pt x="150" y="11395"/>
                  <a:pt x="437" y="10372"/>
                </a:cubicBezTo>
                <a:cubicBezTo>
                  <a:pt x="800" y="9080"/>
                  <a:pt x="1158" y="7763"/>
                  <a:pt x="1512" y="6472"/>
                </a:cubicBezTo>
                <a:cubicBezTo>
                  <a:pt x="1665" y="5917"/>
                  <a:pt x="1820" y="5361"/>
                  <a:pt x="1999" y="4824"/>
                </a:cubicBezTo>
                <a:cubicBezTo>
                  <a:pt x="2170" y="4312"/>
                  <a:pt x="2366" y="3806"/>
                  <a:pt x="2642" y="3339"/>
                </a:cubicBezTo>
                <a:cubicBezTo>
                  <a:pt x="3344" y="2153"/>
                  <a:pt x="4496" y="1306"/>
                  <a:pt x="5778" y="743"/>
                </a:cubicBezTo>
                <a:cubicBezTo>
                  <a:pt x="6080" y="610"/>
                  <a:pt x="6390" y="493"/>
                  <a:pt x="6703" y="388"/>
                </a:cubicBezTo>
                <a:cubicBezTo>
                  <a:pt x="6965" y="302"/>
                  <a:pt x="7228" y="223"/>
                  <a:pt x="7498" y="166"/>
                </a:cubicBezTo>
                <a:cubicBezTo>
                  <a:pt x="7770" y="109"/>
                  <a:pt x="8044" y="77"/>
                  <a:pt x="8320" y="55"/>
                </a:cubicBezTo>
                <a:close/>
                <a:moveTo>
                  <a:pt x="12662" y="26"/>
                </a:moveTo>
                <a:cubicBezTo>
                  <a:pt x="13049" y="38"/>
                  <a:pt x="13427" y="162"/>
                  <a:pt x="13796" y="292"/>
                </a:cubicBezTo>
                <a:cubicBezTo>
                  <a:pt x="14378" y="498"/>
                  <a:pt x="14960" y="705"/>
                  <a:pt x="15527" y="948"/>
                </a:cubicBezTo>
                <a:cubicBezTo>
                  <a:pt x="16772" y="1481"/>
                  <a:pt x="17960" y="2204"/>
                  <a:pt x="18662" y="3338"/>
                </a:cubicBezTo>
                <a:cubicBezTo>
                  <a:pt x="18948" y="3801"/>
                  <a:pt x="19136" y="4311"/>
                  <a:pt x="19303" y="4824"/>
                </a:cubicBezTo>
                <a:cubicBezTo>
                  <a:pt x="19479" y="5362"/>
                  <a:pt x="19636" y="5917"/>
                  <a:pt x="19790" y="6472"/>
                </a:cubicBezTo>
                <a:cubicBezTo>
                  <a:pt x="20148" y="7761"/>
                  <a:pt x="20505" y="9080"/>
                  <a:pt x="20865" y="10372"/>
                </a:cubicBezTo>
                <a:cubicBezTo>
                  <a:pt x="21150" y="11395"/>
                  <a:pt x="21449" y="12448"/>
                  <a:pt x="21219" y="13486"/>
                </a:cubicBezTo>
                <a:cubicBezTo>
                  <a:pt x="21146" y="13813"/>
                  <a:pt x="21022" y="14125"/>
                  <a:pt x="20900" y="14437"/>
                </a:cubicBezTo>
                <a:cubicBezTo>
                  <a:pt x="20471" y="15534"/>
                  <a:pt x="20059" y="16638"/>
                  <a:pt x="19604" y="17726"/>
                </a:cubicBezTo>
                <a:cubicBezTo>
                  <a:pt x="19131" y="18854"/>
                  <a:pt x="18612" y="19965"/>
                  <a:pt x="18048" y="21054"/>
                </a:cubicBezTo>
                <a:cubicBezTo>
                  <a:pt x="17818" y="20650"/>
                  <a:pt x="17618" y="20229"/>
                  <a:pt x="17451" y="19797"/>
                </a:cubicBezTo>
                <a:cubicBezTo>
                  <a:pt x="17234" y="19232"/>
                  <a:pt x="17073" y="18649"/>
                  <a:pt x="16971" y="18054"/>
                </a:cubicBezTo>
                <a:lnTo>
                  <a:pt x="18066" y="12635"/>
                </a:lnTo>
                <a:lnTo>
                  <a:pt x="16613" y="9482"/>
                </a:lnTo>
                <a:cubicBezTo>
                  <a:pt x="16299" y="10259"/>
                  <a:pt x="16067" y="11065"/>
                  <a:pt x="15920" y="11888"/>
                </a:cubicBezTo>
                <a:cubicBezTo>
                  <a:pt x="15812" y="12490"/>
                  <a:pt x="15751" y="13093"/>
                  <a:pt x="15736" y="13702"/>
                </a:cubicBezTo>
                <a:cubicBezTo>
                  <a:pt x="15867" y="14328"/>
                  <a:pt x="15997" y="14958"/>
                  <a:pt x="16124" y="15587"/>
                </a:cubicBezTo>
                <a:cubicBezTo>
                  <a:pt x="16249" y="16208"/>
                  <a:pt x="16372" y="16830"/>
                  <a:pt x="16492" y="17453"/>
                </a:cubicBezTo>
                <a:lnTo>
                  <a:pt x="13024" y="17454"/>
                </a:lnTo>
                <a:cubicBezTo>
                  <a:pt x="12371" y="16802"/>
                  <a:pt x="11877" y="15824"/>
                  <a:pt x="11630" y="14671"/>
                </a:cubicBezTo>
                <a:cubicBezTo>
                  <a:pt x="11577" y="14422"/>
                  <a:pt x="11536" y="14167"/>
                  <a:pt x="11512" y="13907"/>
                </a:cubicBezTo>
                <a:cubicBezTo>
                  <a:pt x="11439" y="13134"/>
                  <a:pt x="11516" y="12368"/>
                  <a:pt x="11588" y="11602"/>
                </a:cubicBezTo>
                <a:cubicBezTo>
                  <a:pt x="11799" y="9380"/>
                  <a:pt x="11988" y="7151"/>
                  <a:pt x="12306" y="4960"/>
                </a:cubicBezTo>
                <a:cubicBezTo>
                  <a:pt x="12429" y="4112"/>
                  <a:pt x="12572" y="3268"/>
                  <a:pt x="12644" y="2406"/>
                </a:cubicBezTo>
                <a:cubicBezTo>
                  <a:pt x="12710" y="1616"/>
                  <a:pt x="12715" y="818"/>
                  <a:pt x="12662" y="26"/>
                </a:cubicBezTo>
                <a:close/>
                <a:moveTo>
                  <a:pt x="10491" y="0"/>
                </a:moveTo>
                <a:lnTo>
                  <a:pt x="10491" y="68"/>
                </a:lnTo>
                <a:lnTo>
                  <a:pt x="9409" y="21"/>
                </a:lnTo>
                <a:cubicBezTo>
                  <a:pt x="9532" y="21"/>
                  <a:pt x="9655" y="15"/>
                  <a:pt x="9778" y="15"/>
                </a:cubicBezTo>
                <a:cubicBezTo>
                  <a:pt x="10015" y="14"/>
                  <a:pt x="10253" y="4"/>
                  <a:pt x="10491" y="0"/>
                </a:cubicBezTo>
                <a:close/>
              </a:path>
            </a:pathLst>
          </a:custGeom>
          <a:solidFill>
            <a:schemeClr val="accent1">
              <a:hueOff val="47394"/>
              <a:satOff val="-25753"/>
              <a:lumOff val="-7544"/>
            </a:schemeClr>
          </a:solidFill>
          <a:ln w="12700">
            <a:miter lim="400000"/>
          </a:ln>
          <a:effectLst>
            <a:outerShdw blurRad="50800" dist="25400" dir="5400000" rotWithShape="0">
              <a:srgbClr val="000000">
                <a:alpha val="50000"/>
              </a:srgbClr>
            </a:outerShdw>
          </a:effectLst>
        </p:spPr>
        <p:txBody>
          <a:bodyPr lIns="45719" rIns="45719" anchor="ctr"/>
          <a:lstStyle/>
          <a:p>
            <a:pPr algn="ctr">
              <a:defRPr sz="3200">
                <a:solidFill>
                  <a:srgbClr val="FFFFFF"/>
                </a:solidFill>
                <a:latin typeface="+mn-lt"/>
                <a:ea typeface="+mn-ea"/>
                <a:cs typeface="+mn-cs"/>
                <a:sym typeface="Helvetica Light"/>
              </a:defRPr>
            </a:pPr>
            <a:endParaRPr/>
          </a:p>
        </p:txBody>
      </p:sp>
      <p:sp>
        <p:nvSpPr>
          <p:cNvPr id="911" name="Shape"/>
          <p:cNvSpPr/>
          <p:nvPr/>
        </p:nvSpPr>
        <p:spPr>
          <a:xfrm>
            <a:off x="11678104" y="7691591"/>
            <a:ext cx="954395" cy="3084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1989" y="20724"/>
                </a:lnTo>
                <a:lnTo>
                  <a:pt x="19176" y="21600"/>
                </a:lnTo>
                <a:lnTo>
                  <a:pt x="21600" y="0"/>
                </a:lnTo>
                <a:close/>
              </a:path>
            </a:pathLst>
          </a:custGeom>
          <a:solidFill>
            <a:srgbClr val="A6A6A6"/>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2" name="Shape"/>
          <p:cNvSpPr/>
          <p:nvPr/>
        </p:nvSpPr>
        <p:spPr>
          <a:xfrm flipH="1">
            <a:off x="11787336" y="7609857"/>
            <a:ext cx="745494" cy="833969"/>
          </a:xfrm>
          <a:custGeom>
            <a:avLst/>
            <a:gdLst/>
            <a:ahLst/>
            <a:cxnLst>
              <a:cxn ang="0">
                <a:pos x="wd2" y="hd2"/>
              </a:cxn>
              <a:cxn ang="5400000">
                <a:pos x="wd2" y="hd2"/>
              </a:cxn>
              <a:cxn ang="10800000">
                <a:pos x="wd2" y="hd2"/>
              </a:cxn>
              <a:cxn ang="16200000">
                <a:pos x="wd2" y="hd2"/>
              </a:cxn>
            </a:cxnLst>
            <a:rect l="0" t="0" r="r" b="b"/>
            <a:pathLst>
              <a:path w="21600" h="21600" extrusionOk="0">
                <a:moveTo>
                  <a:pt x="2726" y="0"/>
                </a:moveTo>
                <a:cubicBezTo>
                  <a:pt x="2568" y="1299"/>
                  <a:pt x="2341" y="2590"/>
                  <a:pt x="2046" y="3870"/>
                </a:cubicBezTo>
                <a:cubicBezTo>
                  <a:pt x="1552" y="6020"/>
                  <a:pt x="867" y="8131"/>
                  <a:pt x="0" y="10184"/>
                </a:cubicBezTo>
                <a:lnTo>
                  <a:pt x="10993" y="21600"/>
                </a:lnTo>
                <a:lnTo>
                  <a:pt x="21600" y="10184"/>
                </a:lnTo>
                <a:cubicBezTo>
                  <a:pt x="20733" y="8131"/>
                  <a:pt x="20048" y="6020"/>
                  <a:pt x="19554" y="3870"/>
                </a:cubicBezTo>
                <a:cubicBezTo>
                  <a:pt x="19259" y="2590"/>
                  <a:pt x="19032" y="1299"/>
                  <a:pt x="18874" y="0"/>
                </a:cubicBezTo>
                <a:lnTo>
                  <a:pt x="2726" y="0"/>
                </a:lnTo>
                <a:close/>
              </a:path>
            </a:pathLst>
          </a:custGeom>
          <a:solidFill>
            <a:srgbClr val="BFBFBF"/>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3" name="Shape"/>
          <p:cNvSpPr/>
          <p:nvPr/>
        </p:nvSpPr>
        <p:spPr>
          <a:xfrm flipH="1">
            <a:off x="12146977" y="7696703"/>
            <a:ext cx="654559" cy="969544"/>
          </a:xfrm>
          <a:custGeom>
            <a:avLst/>
            <a:gdLst/>
            <a:ahLst/>
            <a:cxnLst>
              <a:cxn ang="0">
                <a:pos x="wd2" y="hd2"/>
              </a:cxn>
              <a:cxn ang="5400000">
                <a:pos x="wd2" y="hd2"/>
              </a:cxn>
              <a:cxn ang="10800000">
                <a:pos x="wd2" y="hd2"/>
              </a:cxn>
              <a:cxn ang="16200000">
                <a:pos x="wd2" y="hd2"/>
              </a:cxn>
            </a:cxnLst>
            <a:rect l="0" t="0" r="r" b="b"/>
            <a:pathLst>
              <a:path w="21600" h="21600" extrusionOk="0">
                <a:moveTo>
                  <a:pt x="5813" y="0"/>
                </a:moveTo>
                <a:lnTo>
                  <a:pt x="21600" y="16608"/>
                </a:lnTo>
                <a:lnTo>
                  <a:pt x="7845" y="21600"/>
                </a:lnTo>
                <a:lnTo>
                  <a:pt x="0" y="4798"/>
                </a:lnTo>
                <a:lnTo>
                  <a:pt x="5813" y="0"/>
                </a:lnTo>
                <a:close/>
              </a:path>
            </a:pathLst>
          </a:custGeom>
          <a:solidFill>
            <a:schemeClr val="accent1">
              <a:satOff val="-3355"/>
              <a:lumOff val="26614"/>
            </a:schemeClr>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4" name="Shape"/>
          <p:cNvSpPr/>
          <p:nvPr/>
        </p:nvSpPr>
        <p:spPr>
          <a:xfrm>
            <a:off x="11521250" y="7712084"/>
            <a:ext cx="631498" cy="959724"/>
          </a:xfrm>
          <a:custGeom>
            <a:avLst/>
            <a:gdLst/>
            <a:ahLst/>
            <a:cxnLst>
              <a:cxn ang="0">
                <a:pos x="wd2" y="hd2"/>
              </a:cxn>
              <a:cxn ang="5400000">
                <a:pos x="wd2" y="hd2"/>
              </a:cxn>
              <a:cxn ang="10800000">
                <a:pos x="wd2" y="hd2"/>
              </a:cxn>
              <a:cxn ang="16200000">
                <a:pos x="wd2" y="hd2"/>
              </a:cxn>
            </a:cxnLst>
            <a:rect l="0" t="0" r="r" b="b"/>
            <a:pathLst>
              <a:path w="21600" h="21600" extrusionOk="0">
                <a:moveTo>
                  <a:pt x="5465" y="0"/>
                </a:moveTo>
                <a:lnTo>
                  <a:pt x="21600" y="16462"/>
                </a:lnTo>
                <a:lnTo>
                  <a:pt x="10100" y="21600"/>
                </a:lnTo>
                <a:lnTo>
                  <a:pt x="0" y="3743"/>
                </a:lnTo>
                <a:lnTo>
                  <a:pt x="5465" y="0"/>
                </a:lnTo>
                <a:close/>
              </a:path>
            </a:pathLst>
          </a:custGeom>
          <a:solidFill>
            <a:schemeClr val="accent1">
              <a:satOff val="-3355"/>
              <a:lumOff val="26614"/>
            </a:schemeClr>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5" name="Shape"/>
          <p:cNvSpPr/>
          <p:nvPr/>
        </p:nvSpPr>
        <p:spPr>
          <a:xfrm flipH="1">
            <a:off x="11280310" y="5951556"/>
            <a:ext cx="1759282" cy="1949906"/>
          </a:xfrm>
          <a:custGeom>
            <a:avLst/>
            <a:gdLst/>
            <a:ahLst/>
            <a:cxnLst>
              <a:cxn ang="0">
                <a:pos x="wd2" y="hd2"/>
              </a:cxn>
              <a:cxn ang="5400000">
                <a:pos x="wd2" y="hd2"/>
              </a:cxn>
              <a:cxn ang="10800000">
                <a:pos x="wd2" y="hd2"/>
              </a:cxn>
              <a:cxn ang="16200000">
                <a:pos x="wd2" y="hd2"/>
              </a:cxn>
            </a:cxnLst>
            <a:rect l="0" t="0" r="r" b="b"/>
            <a:pathLst>
              <a:path w="21319" h="21543" extrusionOk="0">
                <a:moveTo>
                  <a:pt x="13300" y="0"/>
                </a:moveTo>
                <a:cubicBezTo>
                  <a:pt x="12956" y="318"/>
                  <a:pt x="12587" y="607"/>
                  <a:pt x="12192" y="871"/>
                </a:cubicBezTo>
                <a:cubicBezTo>
                  <a:pt x="11552" y="1300"/>
                  <a:pt x="10851" y="1648"/>
                  <a:pt x="10112" y="1913"/>
                </a:cubicBezTo>
                <a:cubicBezTo>
                  <a:pt x="10319" y="1723"/>
                  <a:pt x="10459" y="1484"/>
                  <a:pt x="10514" y="1221"/>
                </a:cubicBezTo>
                <a:cubicBezTo>
                  <a:pt x="10558" y="1008"/>
                  <a:pt x="10548" y="786"/>
                  <a:pt x="10478" y="578"/>
                </a:cubicBezTo>
                <a:cubicBezTo>
                  <a:pt x="9313" y="1174"/>
                  <a:pt x="8059" y="1612"/>
                  <a:pt x="6754" y="1872"/>
                </a:cubicBezTo>
                <a:cubicBezTo>
                  <a:pt x="5463" y="2131"/>
                  <a:pt x="4134" y="2217"/>
                  <a:pt x="2816" y="2125"/>
                </a:cubicBezTo>
                <a:cubicBezTo>
                  <a:pt x="2220" y="3390"/>
                  <a:pt x="1861" y="4718"/>
                  <a:pt x="1656" y="6065"/>
                </a:cubicBezTo>
                <a:cubicBezTo>
                  <a:pt x="1642" y="6361"/>
                  <a:pt x="1604" y="6650"/>
                  <a:pt x="1530" y="6928"/>
                </a:cubicBezTo>
                <a:cubicBezTo>
                  <a:pt x="1397" y="8433"/>
                  <a:pt x="1483" y="9954"/>
                  <a:pt x="1843" y="11446"/>
                </a:cubicBezTo>
                <a:cubicBezTo>
                  <a:pt x="1911" y="11727"/>
                  <a:pt x="1990" y="12009"/>
                  <a:pt x="2075" y="12285"/>
                </a:cubicBezTo>
                <a:cubicBezTo>
                  <a:pt x="1592" y="10912"/>
                  <a:pt x="1201" y="9521"/>
                  <a:pt x="861" y="8125"/>
                </a:cubicBezTo>
                <a:cubicBezTo>
                  <a:pt x="719" y="8264"/>
                  <a:pt x="567" y="8397"/>
                  <a:pt x="441" y="8548"/>
                </a:cubicBezTo>
                <a:cubicBezTo>
                  <a:pt x="-143" y="9252"/>
                  <a:pt x="-78" y="10170"/>
                  <a:pt x="236" y="10966"/>
                </a:cubicBezTo>
                <a:cubicBezTo>
                  <a:pt x="568" y="11810"/>
                  <a:pt x="1180" y="12555"/>
                  <a:pt x="2039" y="13083"/>
                </a:cubicBezTo>
                <a:cubicBezTo>
                  <a:pt x="2855" y="15320"/>
                  <a:pt x="4137" y="17291"/>
                  <a:pt x="5745" y="18953"/>
                </a:cubicBezTo>
                <a:cubicBezTo>
                  <a:pt x="7014" y="20263"/>
                  <a:pt x="8613" y="21485"/>
                  <a:pt x="10657" y="21541"/>
                </a:cubicBezTo>
                <a:cubicBezTo>
                  <a:pt x="12760" y="21600"/>
                  <a:pt x="14461" y="20433"/>
                  <a:pt x="15773" y="19124"/>
                </a:cubicBezTo>
                <a:cubicBezTo>
                  <a:pt x="17429" y="17472"/>
                  <a:pt x="18669" y="15428"/>
                  <a:pt x="19274" y="13083"/>
                </a:cubicBezTo>
                <a:cubicBezTo>
                  <a:pt x="20133" y="12555"/>
                  <a:pt x="20754" y="11810"/>
                  <a:pt x="21086" y="10966"/>
                </a:cubicBezTo>
                <a:cubicBezTo>
                  <a:pt x="21400" y="10170"/>
                  <a:pt x="21457" y="9252"/>
                  <a:pt x="20872" y="8548"/>
                </a:cubicBezTo>
                <a:cubicBezTo>
                  <a:pt x="20784" y="8443"/>
                  <a:pt x="20679" y="8350"/>
                  <a:pt x="20577" y="8255"/>
                </a:cubicBezTo>
                <a:cubicBezTo>
                  <a:pt x="20300" y="9250"/>
                  <a:pt x="19967" y="10231"/>
                  <a:pt x="19506" y="11178"/>
                </a:cubicBezTo>
                <a:cubicBezTo>
                  <a:pt x="19685" y="9686"/>
                  <a:pt x="19673" y="8203"/>
                  <a:pt x="19497" y="6749"/>
                </a:cubicBezTo>
                <a:cubicBezTo>
                  <a:pt x="19314" y="5236"/>
                  <a:pt x="18945" y="3701"/>
                  <a:pt x="17943" y="2418"/>
                </a:cubicBezTo>
                <a:cubicBezTo>
                  <a:pt x="16861" y="1032"/>
                  <a:pt x="15158" y="148"/>
                  <a:pt x="13300" y="0"/>
                </a:cubicBezTo>
                <a:close/>
              </a:path>
            </a:pathLst>
          </a:custGeom>
          <a:solidFill>
            <a:srgbClr val="D9D9D9"/>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6" name="Shape"/>
          <p:cNvSpPr/>
          <p:nvPr/>
        </p:nvSpPr>
        <p:spPr>
          <a:xfrm flipH="1">
            <a:off x="11288330" y="5439879"/>
            <a:ext cx="1744747" cy="1628576"/>
          </a:xfrm>
          <a:custGeom>
            <a:avLst/>
            <a:gdLst/>
            <a:ahLst/>
            <a:cxnLst>
              <a:cxn ang="0">
                <a:pos x="wd2" y="hd2"/>
              </a:cxn>
              <a:cxn ang="5400000">
                <a:pos x="wd2" y="hd2"/>
              </a:cxn>
              <a:cxn ang="10800000">
                <a:pos x="wd2" y="hd2"/>
              </a:cxn>
              <a:cxn ang="16200000">
                <a:pos x="wd2" y="hd2"/>
              </a:cxn>
            </a:cxnLst>
            <a:rect l="0" t="0" r="r" b="b"/>
            <a:pathLst>
              <a:path w="21182" h="20006" extrusionOk="0">
                <a:moveTo>
                  <a:pt x="10296" y="7088"/>
                </a:moveTo>
                <a:cubicBezTo>
                  <a:pt x="9176" y="7769"/>
                  <a:pt x="7957" y="8268"/>
                  <a:pt x="6684" y="8565"/>
                </a:cubicBezTo>
                <a:cubicBezTo>
                  <a:pt x="5433" y="8857"/>
                  <a:pt x="4144" y="8951"/>
                  <a:pt x="2864" y="8843"/>
                </a:cubicBezTo>
                <a:cubicBezTo>
                  <a:pt x="1488" y="12067"/>
                  <a:pt x="1147" y="15647"/>
                  <a:pt x="1890" y="19077"/>
                </a:cubicBezTo>
                <a:cubicBezTo>
                  <a:pt x="1957" y="19389"/>
                  <a:pt x="2034" y="19699"/>
                  <a:pt x="2119" y="20006"/>
                </a:cubicBezTo>
                <a:cubicBezTo>
                  <a:pt x="1440" y="18064"/>
                  <a:pt x="898" y="16087"/>
                  <a:pt x="493" y="14089"/>
                </a:cubicBezTo>
                <a:cubicBezTo>
                  <a:pt x="-25" y="11528"/>
                  <a:pt x="-313" y="8859"/>
                  <a:pt x="548" y="6391"/>
                </a:cubicBezTo>
                <a:cubicBezTo>
                  <a:pt x="2460" y="914"/>
                  <a:pt x="8711" y="-1594"/>
                  <a:pt x="13813" y="1070"/>
                </a:cubicBezTo>
                <a:cubicBezTo>
                  <a:pt x="15704" y="947"/>
                  <a:pt x="17531" y="1674"/>
                  <a:pt x="18829" y="3024"/>
                </a:cubicBezTo>
                <a:cubicBezTo>
                  <a:pt x="20495" y="4755"/>
                  <a:pt x="21070" y="7221"/>
                  <a:pt x="21166" y="9679"/>
                </a:cubicBezTo>
                <a:cubicBezTo>
                  <a:pt x="21287" y="12816"/>
                  <a:pt x="20694" y="15935"/>
                  <a:pt x="19425" y="18813"/>
                </a:cubicBezTo>
                <a:cubicBezTo>
                  <a:pt x="19588" y="17154"/>
                  <a:pt x="19583" y="15506"/>
                  <a:pt x="19423" y="13888"/>
                </a:cubicBezTo>
                <a:cubicBezTo>
                  <a:pt x="19256" y="12195"/>
                  <a:pt x="18908" y="10461"/>
                  <a:pt x="17893" y="9031"/>
                </a:cubicBezTo>
                <a:cubicBezTo>
                  <a:pt x="16811" y="7508"/>
                  <a:pt x="15100" y="6568"/>
                  <a:pt x="13248" y="6479"/>
                </a:cubicBezTo>
                <a:cubicBezTo>
                  <a:pt x="12907" y="6836"/>
                  <a:pt x="12535" y="7161"/>
                  <a:pt x="12137" y="7451"/>
                </a:cubicBezTo>
                <a:cubicBezTo>
                  <a:pt x="11478" y="7933"/>
                  <a:pt x="10753" y="8315"/>
                  <a:pt x="9985" y="8585"/>
                </a:cubicBezTo>
                <a:cubicBezTo>
                  <a:pt x="10168" y="8360"/>
                  <a:pt x="10289" y="8090"/>
                  <a:pt x="10335" y="7802"/>
                </a:cubicBezTo>
                <a:cubicBezTo>
                  <a:pt x="10374" y="7564"/>
                  <a:pt x="10360" y="7320"/>
                  <a:pt x="10296" y="7088"/>
                </a:cubicBezTo>
                <a:close/>
              </a:path>
            </a:pathLst>
          </a:custGeom>
          <a:solidFill>
            <a:srgbClr val="808080"/>
          </a:solidFill>
          <a:ln w="12700">
            <a:miter lim="400000"/>
          </a:ln>
        </p:spPr>
        <p:txBody>
          <a:bodyPr lIns="45719" rIns="45719" anchor="ctr"/>
          <a:lstStyle/>
          <a:p>
            <a:pPr algn="l" defTabSz="1828433">
              <a:defRPr sz="5000">
                <a:solidFill>
                  <a:srgbClr val="272727"/>
                </a:solidFill>
                <a:latin typeface="Helvetica"/>
                <a:ea typeface="Helvetica"/>
                <a:cs typeface="Helvetica"/>
                <a:sym typeface="Helvetica"/>
              </a:defRPr>
            </a:pPr>
            <a:endParaRPr/>
          </a:p>
        </p:txBody>
      </p:sp>
      <p:sp>
        <p:nvSpPr>
          <p:cNvPr id="917" name="การวางแผน (Plan)"/>
          <p:cNvSpPr txBox="1"/>
          <p:nvPr/>
        </p:nvSpPr>
        <p:spPr>
          <a:xfrm>
            <a:off x="9342039" y="805745"/>
            <a:ext cx="5905400" cy="14818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400" b="1">
                <a:solidFill>
                  <a:srgbClr val="FFFFFF"/>
                </a:solidFill>
              </a:defRPr>
            </a:lvl1pPr>
          </a:lstStyle>
          <a:p>
            <a:r>
              <a:t>การวางแผน (Plan)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8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8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8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8" grpId="4" animBg="1" advAuto="0"/>
      <p:bldP spid="893" grpId="3" animBg="1" advAuto="0"/>
      <p:bldP spid="898" grpId="2" animBg="1" advAuto="0"/>
      <p:bldP spid="909" grpId="1"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 name="Shape"/>
          <p:cNvSpPr/>
          <p:nvPr/>
        </p:nvSpPr>
        <p:spPr>
          <a:xfrm>
            <a:off x="1855167" y="9611777"/>
            <a:ext cx="21151935" cy="267903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415" y="0"/>
                </a:lnTo>
                <a:lnTo>
                  <a:pt x="20185" y="0"/>
                </a:lnTo>
                <a:lnTo>
                  <a:pt x="21600" y="21600"/>
                </a:lnTo>
                <a:close/>
              </a:path>
            </a:pathLst>
          </a:custGeom>
          <a:solidFill>
            <a:schemeClr val="accent1"/>
          </a:solidFill>
          <a:ln w="12700">
            <a:miter lim="400000"/>
          </a:ln>
        </p:spPr>
        <p:txBody>
          <a:bodyPr lIns="45719" rIns="45719" anchor="ctr"/>
          <a:lstStyle/>
          <a:p>
            <a:pPr algn="ctr" defTabSz="1828433">
              <a:defRPr sz="3600">
                <a:solidFill>
                  <a:srgbClr val="FFFFFF"/>
                </a:solidFill>
                <a:latin typeface="Calibri"/>
                <a:ea typeface="Calibri"/>
                <a:cs typeface="Calibri"/>
                <a:sym typeface="Calibri"/>
              </a:defRPr>
            </a:pPr>
            <a:endParaRPr/>
          </a:p>
        </p:txBody>
      </p:sp>
      <p:grpSp>
        <p:nvGrpSpPr>
          <p:cNvPr id="925" name="Group"/>
          <p:cNvGrpSpPr/>
          <p:nvPr/>
        </p:nvGrpSpPr>
        <p:grpSpPr>
          <a:xfrm>
            <a:off x="9131665" y="4256558"/>
            <a:ext cx="6061077" cy="5197643"/>
            <a:chOff x="0" y="0"/>
            <a:chExt cx="6061075" cy="5197642"/>
          </a:xfrm>
        </p:grpSpPr>
        <p:sp>
          <p:nvSpPr>
            <p:cNvPr id="922" name="Rectangle"/>
            <p:cNvSpPr/>
            <p:nvPr/>
          </p:nvSpPr>
          <p:spPr>
            <a:xfrm>
              <a:off x="0" y="0"/>
              <a:ext cx="6061076" cy="5197643"/>
            </a:xfrm>
            <a:prstGeom prst="rect">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Calibri"/>
                  <a:ea typeface="Calibri"/>
                  <a:cs typeface="Calibri"/>
                  <a:sym typeface="Calibri"/>
                </a:defRPr>
              </a:pPr>
              <a:endParaRPr/>
            </a:p>
          </p:txBody>
        </p:sp>
        <p:sp>
          <p:nvSpPr>
            <p:cNvPr id="923" name="ความสำคัญและประโยชน์"/>
            <p:cNvSpPr txBox="1"/>
            <p:nvPr/>
          </p:nvSpPr>
          <p:spPr>
            <a:xfrm>
              <a:off x="947142" y="228205"/>
              <a:ext cx="4354273" cy="88595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defTabSz="1828433">
                <a:defRPr sz="4800" b="1">
                  <a:solidFill>
                    <a:srgbClr val="000000"/>
                  </a:solidFill>
                </a:defRPr>
              </a:lvl1pPr>
            </a:lstStyle>
            <a:p>
              <a:r>
                <a:t>ความสำคัญและประโยชน์</a:t>
              </a:r>
            </a:p>
          </p:txBody>
        </p:sp>
        <p:sp>
          <p:nvSpPr>
            <p:cNvPr id="924" name="1. ช่วยกำหนดขอบเขต ความรับผิดชอบ อำนาจหน้าที่       และภารกิจต่าง ๆ…"/>
            <p:cNvSpPr txBox="1"/>
            <p:nvPr/>
          </p:nvSpPr>
          <p:spPr>
            <a:xfrm>
              <a:off x="184311" y="1229152"/>
              <a:ext cx="5876765" cy="39684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l" defTabSz="914216">
                <a:defRPr>
                  <a:solidFill>
                    <a:srgbClr val="000000"/>
                  </a:solidFill>
                </a:defRPr>
              </a:pPr>
              <a:r>
                <a:t>1. ช่วยกำหนดขอบเขต ความรับผิดชอบ อำนาจหน้าที่ </a:t>
              </a:r>
              <a:br/>
              <a:r>
                <a:t>     และภารกิจต่าง ๆ</a:t>
              </a:r>
            </a:p>
            <a:p>
              <a:pPr algn="l" defTabSz="914216">
                <a:defRPr>
                  <a:solidFill>
                    <a:srgbClr val="000000"/>
                  </a:solidFill>
                </a:defRPr>
              </a:pPr>
              <a:r>
                <a:t>2. ช่วยในการประสานหน้าที่งานต่าง ๆ โดยการกำหนด</a:t>
              </a:r>
              <a:br/>
              <a:r>
                <a:t>     ขอบเขตและจัดกลุ่มงานที่สัมพันธ์กันให้อยู่ด้วยกัน</a:t>
              </a:r>
            </a:p>
            <a:p>
              <a:pPr algn="l" defTabSz="914216">
                <a:defRPr>
                  <a:solidFill>
                    <a:srgbClr val="000000"/>
                  </a:solidFill>
                </a:defRPr>
              </a:pPr>
              <a:r>
                <a:t>3. ช่วยป้องกันการซ้ำซ้อนของงาน ลดความสับสนในการ</a:t>
              </a:r>
              <a:br/>
              <a:r>
                <a:t>     ทำงานและลดความขัดแย้งในการปฏิบัติงานในองค์การ</a:t>
              </a:r>
            </a:p>
            <a:p>
              <a:pPr algn="l" defTabSz="914216">
                <a:defRPr>
                  <a:solidFill>
                    <a:srgbClr val="000000"/>
                  </a:solidFill>
                </a:defRPr>
              </a:pPr>
              <a:r>
                <a:t>4. แสดงให้เห็นถึงกระบวนการทำงานขององค์การ</a:t>
              </a:r>
            </a:p>
          </p:txBody>
        </p:sp>
      </p:grpSp>
      <p:grpSp>
        <p:nvGrpSpPr>
          <p:cNvPr id="929" name="Group"/>
          <p:cNvGrpSpPr/>
          <p:nvPr/>
        </p:nvGrpSpPr>
        <p:grpSpPr>
          <a:xfrm>
            <a:off x="3119024" y="4256558"/>
            <a:ext cx="5849928" cy="5197643"/>
            <a:chOff x="0" y="0"/>
            <a:chExt cx="5849927" cy="5197642"/>
          </a:xfrm>
        </p:grpSpPr>
        <p:sp>
          <p:nvSpPr>
            <p:cNvPr id="926" name="Rectangle"/>
            <p:cNvSpPr/>
            <p:nvPr/>
          </p:nvSpPr>
          <p:spPr>
            <a:xfrm>
              <a:off x="0" y="0"/>
              <a:ext cx="5849928" cy="5197643"/>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Calibri"/>
                  <a:ea typeface="Calibri"/>
                  <a:cs typeface="Calibri"/>
                  <a:sym typeface="Calibri"/>
                </a:defRPr>
              </a:pPr>
              <a:endParaRPr/>
            </a:p>
          </p:txBody>
        </p:sp>
        <p:sp>
          <p:nvSpPr>
            <p:cNvPr id="927" name="ความหมาย"/>
            <p:cNvSpPr txBox="1"/>
            <p:nvPr/>
          </p:nvSpPr>
          <p:spPr>
            <a:xfrm>
              <a:off x="1248814" y="228205"/>
              <a:ext cx="2001216" cy="88595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defTabSz="1828433">
                <a:defRPr sz="4800" b="1">
                  <a:solidFill>
                    <a:srgbClr val="FFFFFF"/>
                  </a:solidFill>
                </a:defRPr>
              </a:lvl1pPr>
            </a:lstStyle>
            <a:p>
              <a:r>
                <a:t>ความหมาย</a:t>
              </a:r>
            </a:p>
          </p:txBody>
        </p:sp>
        <p:sp>
          <p:nvSpPr>
            <p:cNvPr id="928" name="ภาระหน้าที่ในการจัดระเบียบกิจกรรมและความรับผิดชอบต่าง ๆ การกำหนดความสัมพันธ์ระหว่างผู้บังคับบัญชากับผู้ใต้บังคับบัญชาและความสัมพันธ์ระหว่างตำแหน่งงานต่าง ๆ ซึ่งรวมทั้งการมอบหมายงานให้บุคคลในองค์การปฏิบัติให้เป็นหมวดหมู่ เพื่อให้บรรลุผลสำเร็จตามวัตถุประสง"/>
            <p:cNvSpPr txBox="1"/>
            <p:nvPr/>
          </p:nvSpPr>
          <p:spPr>
            <a:xfrm>
              <a:off x="309132" y="1136878"/>
              <a:ext cx="5052153" cy="37245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spAutoFit/>
            </a:bodyPr>
            <a:lstStyle>
              <a:lvl1pPr algn="l" defTabSz="1828433">
                <a:defRPr sz="3100">
                  <a:solidFill>
                    <a:srgbClr val="FFFFFF"/>
                  </a:solidFill>
                </a:defRPr>
              </a:lvl1pPr>
            </a:lstStyle>
            <a:p>
              <a:r>
                <a:t>     ภาระหน้าที่ในการจัดระเบียบกิจกรรมและความรับผิดชอบต่าง ๆ การกำหนดความสัมพันธ์ระหว่างผู้บังคับบัญชากับผู้ใต้บังคับบัญชาและความสัมพันธ์ระหว่างตำแหน่งงานต่าง ๆ ซึ่งรวมทั้งการมอบหมายงานให้บุคคลในองค์การปฏิบัติให้เป็นหมวดหมู่ เพื่อให้บรรลุผลสำเร็จตามวัตถุประสงค์ของงานที่ตั้งไว้อย่างมีประสิทธิภาพ</a:t>
              </a:r>
            </a:p>
          </p:txBody>
        </p:sp>
      </p:grpSp>
      <p:grpSp>
        <p:nvGrpSpPr>
          <p:cNvPr id="932" name="Group"/>
          <p:cNvGrpSpPr/>
          <p:nvPr/>
        </p:nvGrpSpPr>
        <p:grpSpPr>
          <a:xfrm>
            <a:off x="3006149" y="1425191"/>
            <a:ext cx="18722773" cy="2673791"/>
            <a:chOff x="1448211" y="0"/>
            <a:chExt cx="18722771" cy="2673789"/>
          </a:xfrm>
        </p:grpSpPr>
        <p:sp>
          <p:nvSpPr>
            <p:cNvPr id="930" name="Triangle"/>
            <p:cNvSpPr/>
            <p:nvPr/>
          </p:nvSpPr>
          <p:spPr>
            <a:xfrm>
              <a:off x="1448211" y="0"/>
              <a:ext cx="18722773" cy="2673790"/>
            </a:xfrm>
            <a:prstGeom prst="triangle">
              <a:avLst/>
            </a:prstGeom>
            <a:solidFill>
              <a:srgbClr val="3DBEA2"/>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Calibri"/>
                  <a:ea typeface="Calibri"/>
                  <a:cs typeface="Calibri"/>
                  <a:sym typeface="Calibri"/>
                </a:defRPr>
              </a:pPr>
              <a:endParaRPr/>
            </a:p>
          </p:txBody>
        </p:sp>
        <p:sp>
          <p:nvSpPr>
            <p:cNvPr id="931" name="Shape"/>
            <p:cNvSpPr/>
            <p:nvPr/>
          </p:nvSpPr>
          <p:spPr>
            <a:xfrm>
              <a:off x="10222148" y="1106074"/>
              <a:ext cx="951717" cy="1005841"/>
            </a:xfrm>
            <a:custGeom>
              <a:avLst/>
              <a:gdLst/>
              <a:ahLst/>
              <a:cxnLst>
                <a:cxn ang="0">
                  <a:pos x="wd2" y="hd2"/>
                </a:cxn>
                <a:cxn ang="5400000">
                  <a:pos x="wd2" y="hd2"/>
                </a:cxn>
                <a:cxn ang="10800000">
                  <a:pos x="wd2" y="hd2"/>
                </a:cxn>
                <a:cxn ang="16200000">
                  <a:pos x="wd2" y="hd2"/>
                </a:cxn>
              </a:cxnLst>
              <a:rect l="0" t="0" r="r" b="b"/>
              <a:pathLst>
                <a:path w="21600" h="21600" extrusionOk="0">
                  <a:moveTo>
                    <a:pt x="21600" y="4800"/>
                  </a:moveTo>
                  <a:cubicBezTo>
                    <a:pt x="21600" y="6300"/>
                    <a:pt x="21600" y="6300"/>
                    <a:pt x="21600" y="6300"/>
                  </a:cubicBezTo>
                  <a:cubicBezTo>
                    <a:pt x="20197" y="6300"/>
                    <a:pt x="20197" y="6300"/>
                    <a:pt x="20197" y="6300"/>
                  </a:cubicBezTo>
                  <a:cubicBezTo>
                    <a:pt x="20197" y="6600"/>
                    <a:pt x="19636" y="6900"/>
                    <a:pt x="19356" y="6900"/>
                  </a:cubicBezTo>
                  <a:cubicBezTo>
                    <a:pt x="2244" y="6900"/>
                    <a:pt x="2244" y="6900"/>
                    <a:pt x="2244" y="6900"/>
                  </a:cubicBezTo>
                  <a:cubicBezTo>
                    <a:pt x="1683" y="6900"/>
                    <a:pt x="1403" y="6600"/>
                    <a:pt x="1403" y="6300"/>
                  </a:cubicBezTo>
                  <a:cubicBezTo>
                    <a:pt x="0" y="6300"/>
                    <a:pt x="0" y="6300"/>
                    <a:pt x="0" y="6300"/>
                  </a:cubicBezTo>
                  <a:cubicBezTo>
                    <a:pt x="0" y="4800"/>
                    <a:pt x="0" y="4800"/>
                    <a:pt x="0" y="4800"/>
                  </a:cubicBezTo>
                  <a:cubicBezTo>
                    <a:pt x="10660" y="0"/>
                    <a:pt x="10660" y="0"/>
                    <a:pt x="10660" y="0"/>
                  </a:cubicBezTo>
                  <a:lnTo>
                    <a:pt x="21600" y="4800"/>
                  </a:lnTo>
                  <a:close/>
                  <a:moveTo>
                    <a:pt x="21600" y="20100"/>
                  </a:moveTo>
                  <a:cubicBezTo>
                    <a:pt x="21600" y="21600"/>
                    <a:pt x="21600" y="21600"/>
                    <a:pt x="21600" y="21600"/>
                  </a:cubicBezTo>
                  <a:cubicBezTo>
                    <a:pt x="0" y="21600"/>
                    <a:pt x="0" y="21600"/>
                    <a:pt x="0" y="21600"/>
                  </a:cubicBezTo>
                  <a:cubicBezTo>
                    <a:pt x="0" y="20100"/>
                    <a:pt x="0" y="20100"/>
                    <a:pt x="0" y="20100"/>
                  </a:cubicBezTo>
                  <a:cubicBezTo>
                    <a:pt x="0" y="19800"/>
                    <a:pt x="281" y="19500"/>
                    <a:pt x="842" y="19500"/>
                  </a:cubicBezTo>
                  <a:cubicBezTo>
                    <a:pt x="20758" y="19500"/>
                    <a:pt x="20758" y="19500"/>
                    <a:pt x="20758" y="19500"/>
                  </a:cubicBezTo>
                  <a:cubicBezTo>
                    <a:pt x="21319" y="19500"/>
                    <a:pt x="21600" y="19800"/>
                    <a:pt x="21600" y="20100"/>
                  </a:cubicBezTo>
                  <a:close/>
                  <a:moveTo>
                    <a:pt x="5610" y="7800"/>
                  </a:moveTo>
                  <a:cubicBezTo>
                    <a:pt x="5610" y="17100"/>
                    <a:pt x="5610" y="17100"/>
                    <a:pt x="5610" y="17100"/>
                  </a:cubicBezTo>
                  <a:cubicBezTo>
                    <a:pt x="7013" y="17100"/>
                    <a:pt x="7013" y="17100"/>
                    <a:pt x="7013" y="17100"/>
                  </a:cubicBezTo>
                  <a:cubicBezTo>
                    <a:pt x="7013" y="7800"/>
                    <a:pt x="7013" y="7800"/>
                    <a:pt x="7013" y="7800"/>
                  </a:cubicBezTo>
                  <a:cubicBezTo>
                    <a:pt x="10099" y="7800"/>
                    <a:pt x="10099" y="7800"/>
                    <a:pt x="10099" y="7800"/>
                  </a:cubicBezTo>
                  <a:cubicBezTo>
                    <a:pt x="10099" y="17100"/>
                    <a:pt x="10099" y="17100"/>
                    <a:pt x="10099" y="17100"/>
                  </a:cubicBezTo>
                  <a:cubicBezTo>
                    <a:pt x="11501" y="17100"/>
                    <a:pt x="11501" y="17100"/>
                    <a:pt x="11501" y="17100"/>
                  </a:cubicBezTo>
                  <a:cubicBezTo>
                    <a:pt x="11501" y="7800"/>
                    <a:pt x="11501" y="7800"/>
                    <a:pt x="11501" y="7800"/>
                  </a:cubicBezTo>
                  <a:cubicBezTo>
                    <a:pt x="14306" y="7800"/>
                    <a:pt x="14306" y="7800"/>
                    <a:pt x="14306" y="7800"/>
                  </a:cubicBezTo>
                  <a:cubicBezTo>
                    <a:pt x="14306" y="17100"/>
                    <a:pt x="14306" y="17100"/>
                    <a:pt x="14306" y="17100"/>
                  </a:cubicBezTo>
                  <a:cubicBezTo>
                    <a:pt x="15709" y="17100"/>
                    <a:pt x="15709" y="17100"/>
                    <a:pt x="15709" y="17100"/>
                  </a:cubicBezTo>
                  <a:cubicBezTo>
                    <a:pt x="15709" y="7800"/>
                    <a:pt x="15709" y="7800"/>
                    <a:pt x="15709" y="7800"/>
                  </a:cubicBezTo>
                  <a:cubicBezTo>
                    <a:pt x="18795" y="7800"/>
                    <a:pt x="18795" y="7800"/>
                    <a:pt x="18795" y="7800"/>
                  </a:cubicBezTo>
                  <a:cubicBezTo>
                    <a:pt x="18795" y="17100"/>
                    <a:pt x="18795" y="17100"/>
                    <a:pt x="18795" y="17100"/>
                  </a:cubicBezTo>
                  <a:cubicBezTo>
                    <a:pt x="19356" y="17100"/>
                    <a:pt x="19356" y="17100"/>
                    <a:pt x="19356" y="17100"/>
                  </a:cubicBezTo>
                  <a:cubicBezTo>
                    <a:pt x="19636" y="17100"/>
                    <a:pt x="20197" y="17400"/>
                    <a:pt x="20197" y="17700"/>
                  </a:cubicBezTo>
                  <a:cubicBezTo>
                    <a:pt x="20197" y="18600"/>
                    <a:pt x="20197" y="18600"/>
                    <a:pt x="20197" y="18600"/>
                  </a:cubicBezTo>
                  <a:cubicBezTo>
                    <a:pt x="1403" y="18600"/>
                    <a:pt x="1403" y="18600"/>
                    <a:pt x="1403" y="18600"/>
                  </a:cubicBezTo>
                  <a:cubicBezTo>
                    <a:pt x="1403" y="17700"/>
                    <a:pt x="1403" y="17700"/>
                    <a:pt x="1403" y="17700"/>
                  </a:cubicBezTo>
                  <a:cubicBezTo>
                    <a:pt x="1403" y="17400"/>
                    <a:pt x="1683" y="17100"/>
                    <a:pt x="2244" y="17100"/>
                  </a:cubicBezTo>
                  <a:cubicBezTo>
                    <a:pt x="2805" y="17100"/>
                    <a:pt x="2805" y="17100"/>
                    <a:pt x="2805" y="17100"/>
                  </a:cubicBezTo>
                  <a:cubicBezTo>
                    <a:pt x="2805" y="7800"/>
                    <a:pt x="2805" y="7800"/>
                    <a:pt x="2805" y="7800"/>
                  </a:cubicBezTo>
                  <a:lnTo>
                    <a:pt x="5610" y="7800"/>
                  </a:lnTo>
                  <a:close/>
                </a:path>
              </a:pathLst>
            </a:custGeom>
            <a:solidFill>
              <a:srgbClr val="FFFFFF"/>
            </a:solidFill>
            <a:ln w="12700" cap="flat">
              <a:noFill/>
              <a:miter lim="400000"/>
            </a:ln>
            <a:effectLst/>
          </p:spPr>
          <p:txBody>
            <a:bodyPr wrap="square" lIns="45719" tIns="45719" rIns="45719" bIns="45719" numCol="1" anchor="t">
              <a:noAutofit/>
            </a:bodyPr>
            <a:lstStyle/>
            <a:p>
              <a:pPr algn="l" defTabSz="1217612">
                <a:defRPr sz="2400">
                  <a:solidFill>
                    <a:srgbClr val="91969B"/>
                  </a:solidFill>
                  <a:latin typeface="Calibri"/>
                  <a:ea typeface="Calibri"/>
                  <a:cs typeface="Calibri"/>
                  <a:sym typeface="Calibri"/>
                </a:defRPr>
              </a:pPr>
              <a:endParaRPr/>
            </a:p>
          </p:txBody>
        </p:sp>
      </p:grpSp>
      <p:sp>
        <p:nvSpPr>
          <p:cNvPr id="933" name="การจัดองค์การ (Organizing)"/>
          <p:cNvSpPr txBox="1"/>
          <p:nvPr/>
        </p:nvSpPr>
        <p:spPr>
          <a:xfrm>
            <a:off x="7488045" y="10080072"/>
            <a:ext cx="10341611" cy="17424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10000" b="1">
                <a:solidFill>
                  <a:srgbClr val="FFFFFF"/>
                </a:solidFill>
              </a:defRPr>
            </a:lvl1pPr>
          </a:lstStyle>
          <a:p>
            <a:r>
              <a:t>การจัดองค์การ (Organizing)</a:t>
            </a:r>
          </a:p>
        </p:txBody>
      </p:sp>
      <p:grpSp>
        <p:nvGrpSpPr>
          <p:cNvPr id="937" name="Group"/>
          <p:cNvGrpSpPr/>
          <p:nvPr/>
        </p:nvGrpSpPr>
        <p:grpSpPr>
          <a:xfrm>
            <a:off x="15355454" y="4256558"/>
            <a:ext cx="6251411" cy="5197643"/>
            <a:chOff x="0" y="0"/>
            <a:chExt cx="6251409" cy="5197642"/>
          </a:xfrm>
        </p:grpSpPr>
        <p:sp>
          <p:nvSpPr>
            <p:cNvPr id="934" name="Rectangle"/>
            <p:cNvSpPr/>
            <p:nvPr/>
          </p:nvSpPr>
          <p:spPr>
            <a:xfrm>
              <a:off x="0" y="0"/>
              <a:ext cx="6251410" cy="5197643"/>
            </a:xfrm>
            <a:prstGeom prst="rect">
              <a:avLst/>
            </a:prstGeom>
            <a:solidFill>
              <a:schemeClr val="accent4"/>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Calibri"/>
                  <a:ea typeface="Calibri"/>
                  <a:cs typeface="Calibri"/>
                  <a:sym typeface="Calibri"/>
                </a:defRPr>
              </a:pPr>
              <a:endParaRPr/>
            </a:p>
          </p:txBody>
        </p:sp>
        <p:sp>
          <p:nvSpPr>
            <p:cNvPr id="935" name="หลักการและแนวความคิดในการจัดองค์การ"/>
            <p:cNvSpPr txBox="1"/>
            <p:nvPr/>
          </p:nvSpPr>
          <p:spPr>
            <a:xfrm>
              <a:off x="400842" y="333869"/>
              <a:ext cx="5449723" cy="67462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b">
              <a:spAutoFit/>
            </a:bodyPr>
            <a:lstStyle>
              <a:lvl1pPr defTabSz="1828433">
                <a:defRPr sz="3600" b="1">
                  <a:solidFill>
                    <a:srgbClr val="FFFFFF"/>
                  </a:solidFill>
                </a:defRPr>
              </a:lvl1pPr>
            </a:lstStyle>
            <a:p>
              <a:r>
                <a:t>หลักการและแนวความคิดในการจัดองค์การ</a:t>
              </a:r>
            </a:p>
          </p:txBody>
        </p:sp>
        <p:sp>
          <p:nvSpPr>
            <p:cNvPr id="936" name="1) วัตถุประสงค์หรือเป้าหมาย 2) อำนาจหน้าที่  3) การมอบหมายงาน 4) การรวมอำนาจ 5) สายการบังคับบัญชา 6) ช่วงการบังคับบัญชา 7) เอกภาพในการบัญชา (8) การจัดแผนงาน"/>
            <p:cNvSpPr txBox="1"/>
            <p:nvPr/>
          </p:nvSpPr>
          <p:spPr>
            <a:xfrm>
              <a:off x="323921" y="1517605"/>
              <a:ext cx="5603567" cy="21624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b">
              <a:spAutoFit/>
            </a:bodyPr>
            <a:lstStyle/>
            <a:p>
              <a:pPr algn="l" defTabSz="1828433">
                <a:defRPr sz="3100">
                  <a:solidFill>
                    <a:srgbClr val="FFFFFF"/>
                  </a:solidFill>
                </a:defRPr>
              </a:pPr>
              <a:r>
                <a:t>1) วัตถุประสงค์หรือเป้าหมาย 2) อำนาจหน้าที่ </a:t>
              </a:r>
              <a:br/>
              <a:r>
                <a:t>3) การมอบหมายงาน 4) การรวมอำนาจ 5) สายการบังคับบัญชา 6) ช่วงการบังคับบัญชา 7) เอกภาพในการบัญชา (8) การจัดแผนงาน</a:t>
              </a: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29"/>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93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92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4" nodeType="clickEffect">
                                  <p:stCondLst>
                                    <p:cond delay="0"/>
                                  </p:stCondLst>
                                  <p:iterate>
                                    <p:tmAbs val="0"/>
                                  </p:iterate>
                                  <p:childTnLst>
                                    <p:set>
                                      <p:cBhvr>
                                        <p:cTn id="17" fill="hold"/>
                                        <p:tgtEl>
                                          <p:spTgt spid="9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 grpId="3" animBg="1" advAuto="0"/>
      <p:bldP spid="929" grpId="1" animBg="1" advAuto="0"/>
      <p:bldP spid="932" grpId="2" animBg="1" advAuto="0"/>
      <p:bldP spid="937" grpId="4"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1" name="Slide Number"/>
          <p:cNvSpPr txBox="1">
            <a:spLocks noGrp="1"/>
          </p:cNvSpPr>
          <p:nvPr>
            <p:ph type="sldNum" sz="quarter" idx="2"/>
          </p:nvPr>
        </p:nvSpPr>
        <p:spPr>
          <a:xfrm>
            <a:off x="22506280" y="929335"/>
            <a:ext cx="259530" cy="4216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942" name="Rectangle"/>
          <p:cNvSpPr/>
          <p:nvPr/>
        </p:nvSpPr>
        <p:spPr>
          <a:xfrm>
            <a:off x="5695162" y="2131697"/>
            <a:ext cx="16326766" cy="7984805"/>
          </a:xfrm>
          <a:prstGeom prst="rect">
            <a:avLst/>
          </a:prstGeom>
          <a:solidFill>
            <a:srgbClr val="D9D9D9"/>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sp>
        <p:nvSpPr>
          <p:cNvPr id="943" name="Rectangle"/>
          <p:cNvSpPr/>
          <p:nvPr/>
        </p:nvSpPr>
        <p:spPr>
          <a:xfrm>
            <a:off x="6121862" y="2797311"/>
            <a:ext cx="6161823" cy="6924011"/>
          </a:xfrm>
          <a:prstGeom prst="rect">
            <a:avLst/>
          </a:prstGeom>
          <a:solidFill>
            <a:srgbClr val="27AC95"/>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4" name="Rectangle"/>
          <p:cNvSpPr/>
          <p:nvPr/>
        </p:nvSpPr>
        <p:spPr>
          <a:xfrm>
            <a:off x="12632352" y="6302195"/>
            <a:ext cx="4818908" cy="3322495"/>
          </a:xfrm>
          <a:prstGeom prst="rect">
            <a:avLst/>
          </a:prstGeom>
          <a:solidFill>
            <a:srgbClr val="FF8AD8"/>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5" name="Rectangle"/>
          <p:cNvSpPr/>
          <p:nvPr/>
        </p:nvSpPr>
        <p:spPr>
          <a:xfrm>
            <a:off x="17605585" y="6302195"/>
            <a:ext cx="3795300" cy="3322495"/>
          </a:xfrm>
          <a:prstGeom prst="rect">
            <a:avLst/>
          </a:prstGeom>
          <a:solidFill>
            <a:srgbClr val="2E2E2E"/>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6" name="Rectangle"/>
          <p:cNvSpPr/>
          <p:nvPr/>
        </p:nvSpPr>
        <p:spPr>
          <a:xfrm>
            <a:off x="17605585" y="2818626"/>
            <a:ext cx="3795300" cy="3322495"/>
          </a:xfrm>
          <a:prstGeom prst="rect">
            <a:avLst/>
          </a:prstGeom>
          <a:solidFill>
            <a:srgbClr val="0F51A9"/>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7" name="Rectangle"/>
          <p:cNvSpPr/>
          <p:nvPr/>
        </p:nvSpPr>
        <p:spPr>
          <a:xfrm>
            <a:off x="12632353" y="2818626"/>
            <a:ext cx="2332291" cy="3322495"/>
          </a:xfrm>
          <a:prstGeom prst="rect">
            <a:avLst/>
          </a:prstGeom>
          <a:solidFill>
            <a:srgbClr val="1BB1EC"/>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8" name="Rectangle"/>
          <p:cNvSpPr/>
          <p:nvPr/>
        </p:nvSpPr>
        <p:spPr>
          <a:xfrm>
            <a:off x="15118970" y="2818626"/>
            <a:ext cx="2332291" cy="3322495"/>
          </a:xfrm>
          <a:prstGeom prst="rect">
            <a:avLst/>
          </a:prstGeom>
          <a:solidFill>
            <a:schemeClr val="accent3">
              <a:satOff val="18648"/>
              <a:lumOff val="5971"/>
            </a:schemeClr>
          </a:solidFill>
          <a:ln w="12700">
            <a:miter lim="400000"/>
          </a:ln>
        </p:spPr>
        <p:txBody>
          <a:bodyPr lIns="45719" rIns="45719" anchor="ctr"/>
          <a:lstStyle/>
          <a:p>
            <a:pPr algn="ctr" defTabSz="1828433">
              <a:defRPr sz="3600">
                <a:solidFill>
                  <a:srgbClr val="FFFFFF"/>
                </a:solidFill>
                <a:latin typeface="Helvetica"/>
                <a:ea typeface="Helvetica"/>
                <a:cs typeface="Helvetica"/>
                <a:sym typeface="Helvetica"/>
              </a:defRPr>
            </a:pPr>
            <a:endParaRPr/>
          </a:p>
        </p:txBody>
      </p:sp>
      <p:sp>
        <p:nvSpPr>
          <p:cNvPr id="949" name="ขั้นตอนการจัดบุคลากร"/>
          <p:cNvSpPr txBox="1"/>
          <p:nvPr/>
        </p:nvSpPr>
        <p:spPr>
          <a:xfrm>
            <a:off x="6761319" y="3105561"/>
            <a:ext cx="3350184" cy="7743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defTabSz="1828433">
              <a:defRPr sz="4100" b="1">
                <a:solidFill>
                  <a:srgbClr val="FFFFFF"/>
                </a:solidFill>
              </a:defRPr>
            </a:lvl1pPr>
          </a:lstStyle>
          <a:p>
            <a:r>
              <a:t>ขั้นตอนการจัดบุคลากร</a:t>
            </a:r>
          </a:p>
        </p:txBody>
      </p:sp>
      <p:sp>
        <p:nvSpPr>
          <p:cNvPr id="950" name="COMMENTS"/>
          <p:cNvSpPr txBox="1"/>
          <p:nvPr/>
        </p:nvSpPr>
        <p:spPr>
          <a:xfrm>
            <a:off x="12853568" y="3060139"/>
            <a:ext cx="1585725"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COMMENTS</a:t>
            </a:r>
          </a:p>
        </p:txBody>
      </p:sp>
      <p:sp>
        <p:nvSpPr>
          <p:cNvPr id="951" name="USERS"/>
          <p:cNvSpPr txBox="1"/>
          <p:nvPr/>
        </p:nvSpPr>
        <p:spPr>
          <a:xfrm>
            <a:off x="15341561" y="3060139"/>
            <a:ext cx="979250"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USERS</a:t>
            </a:r>
          </a:p>
        </p:txBody>
      </p:sp>
      <p:sp>
        <p:nvSpPr>
          <p:cNvPr id="952" name="FILES"/>
          <p:cNvSpPr txBox="1"/>
          <p:nvPr/>
        </p:nvSpPr>
        <p:spPr>
          <a:xfrm>
            <a:off x="17868734" y="3060139"/>
            <a:ext cx="823849"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FILES</a:t>
            </a:r>
          </a:p>
        </p:txBody>
      </p:sp>
      <p:sp>
        <p:nvSpPr>
          <p:cNvPr id="953" name="CLICKS"/>
          <p:cNvSpPr txBox="1"/>
          <p:nvPr/>
        </p:nvSpPr>
        <p:spPr>
          <a:xfrm>
            <a:off x="12853568" y="6533743"/>
            <a:ext cx="1049572"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CLICKS</a:t>
            </a:r>
          </a:p>
        </p:txBody>
      </p:sp>
      <p:sp>
        <p:nvSpPr>
          <p:cNvPr id="954" name="REVENUE"/>
          <p:cNvSpPr txBox="1"/>
          <p:nvPr/>
        </p:nvSpPr>
        <p:spPr>
          <a:xfrm>
            <a:off x="17868734" y="6533743"/>
            <a:ext cx="1332097" cy="396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nchor="ctr">
            <a:spAutoFit/>
          </a:bodyPr>
          <a:lstStyle>
            <a:lvl1pPr algn="l" defTabSz="1828433">
              <a:defRPr sz="2000" b="1">
                <a:solidFill>
                  <a:srgbClr val="FFFFFF"/>
                </a:solidFill>
                <a:latin typeface="Helvetica"/>
                <a:ea typeface="Helvetica"/>
                <a:cs typeface="Helvetica"/>
                <a:sym typeface="Helvetica"/>
              </a:defRPr>
            </a:lvl1pPr>
          </a:lstStyle>
          <a:p>
            <a:r>
              <a:t>REVENUE</a:t>
            </a:r>
          </a:p>
        </p:txBody>
      </p:sp>
      <p:sp>
        <p:nvSpPr>
          <p:cNvPr id="955" name="Shape"/>
          <p:cNvSpPr/>
          <p:nvPr/>
        </p:nvSpPr>
        <p:spPr>
          <a:xfrm>
            <a:off x="13203380" y="3837592"/>
            <a:ext cx="1310330" cy="1310330"/>
          </a:xfrm>
          <a:custGeom>
            <a:avLst/>
            <a:gdLst/>
            <a:ahLst/>
            <a:cxnLst>
              <a:cxn ang="0">
                <a:pos x="wd2" y="hd2"/>
              </a:cxn>
              <a:cxn ang="5400000">
                <a:pos x="wd2" y="hd2"/>
              </a:cxn>
              <a:cxn ang="10800000">
                <a:pos x="wd2" y="hd2"/>
              </a:cxn>
              <a:cxn ang="16200000">
                <a:pos x="wd2" y="hd2"/>
              </a:cxn>
            </a:cxnLst>
            <a:rect l="0" t="0" r="r" b="b"/>
            <a:pathLst>
              <a:path w="21600" h="21600" extrusionOk="0">
                <a:moveTo>
                  <a:pt x="9629" y="16468"/>
                </a:moveTo>
                <a:cubicBezTo>
                  <a:pt x="9737" y="16338"/>
                  <a:pt x="9954" y="16338"/>
                  <a:pt x="10090" y="16468"/>
                </a:cubicBezTo>
                <a:cubicBezTo>
                  <a:pt x="10144" y="16546"/>
                  <a:pt x="10199" y="16599"/>
                  <a:pt x="10199" y="16703"/>
                </a:cubicBezTo>
                <a:cubicBezTo>
                  <a:pt x="10199" y="16782"/>
                  <a:pt x="10144" y="16860"/>
                  <a:pt x="10090" y="16912"/>
                </a:cubicBezTo>
                <a:cubicBezTo>
                  <a:pt x="10036" y="16991"/>
                  <a:pt x="9927" y="17017"/>
                  <a:pt x="9846" y="17017"/>
                </a:cubicBezTo>
                <a:cubicBezTo>
                  <a:pt x="9764" y="17017"/>
                  <a:pt x="9683" y="16991"/>
                  <a:pt x="9629" y="16912"/>
                </a:cubicBezTo>
                <a:cubicBezTo>
                  <a:pt x="9548" y="16860"/>
                  <a:pt x="9520" y="16782"/>
                  <a:pt x="9520" y="16703"/>
                </a:cubicBezTo>
                <a:cubicBezTo>
                  <a:pt x="9520" y="16599"/>
                  <a:pt x="9548" y="16546"/>
                  <a:pt x="9629" y="16468"/>
                </a:cubicBezTo>
                <a:close/>
                <a:moveTo>
                  <a:pt x="3517" y="16468"/>
                </a:moveTo>
                <a:cubicBezTo>
                  <a:pt x="3626" y="16338"/>
                  <a:pt x="3870" y="16338"/>
                  <a:pt x="3978" y="16468"/>
                </a:cubicBezTo>
                <a:cubicBezTo>
                  <a:pt x="4032" y="16546"/>
                  <a:pt x="4087" y="16599"/>
                  <a:pt x="4087" y="16703"/>
                </a:cubicBezTo>
                <a:cubicBezTo>
                  <a:pt x="4087" y="16782"/>
                  <a:pt x="4032" y="16860"/>
                  <a:pt x="3978" y="16912"/>
                </a:cubicBezTo>
                <a:cubicBezTo>
                  <a:pt x="3924" y="16991"/>
                  <a:pt x="3842" y="17017"/>
                  <a:pt x="3761" y="17017"/>
                </a:cubicBezTo>
                <a:cubicBezTo>
                  <a:pt x="3653" y="17017"/>
                  <a:pt x="3598" y="16991"/>
                  <a:pt x="3517" y="16912"/>
                </a:cubicBezTo>
                <a:cubicBezTo>
                  <a:pt x="3463" y="16860"/>
                  <a:pt x="3409" y="16782"/>
                  <a:pt x="3409" y="16703"/>
                </a:cubicBezTo>
                <a:cubicBezTo>
                  <a:pt x="3409" y="16599"/>
                  <a:pt x="3463" y="16546"/>
                  <a:pt x="3517" y="16468"/>
                </a:cubicBezTo>
                <a:close/>
                <a:moveTo>
                  <a:pt x="6817" y="16338"/>
                </a:moveTo>
                <a:cubicBezTo>
                  <a:pt x="7007" y="16338"/>
                  <a:pt x="7142" y="16479"/>
                  <a:pt x="7142" y="16676"/>
                </a:cubicBezTo>
                <a:cubicBezTo>
                  <a:pt x="7142" y="16845"/>
                  <a:pt x="7007" y="17015"/>
                  <a:pt x="6817" y="17015"/>
                </a:cubicBezTo>
                <a:cubicBezTo>
                  <a:pt x="6627" y="17015"/>
                  <a:pt x="6464" y="16845"/>
                  <a:pt x="6464" y="16676"/>
                </a:cubicBezTo>
                <a:cubicBezTo>
                  <a:pt x="6464" y="16479"/>
                  <a:pt x="6627" y="16338"/>
                  <a:pt x="6817" y="16338"/>
                </a:cubicBezTo>
                <a:close/>
                <a:moveTo>
                  <a:pt x="1682" y="9692"/>
                </a:moveTo>
                <a:cubicBezTo>
                  <a:pt x="1121" y="9692"/>
                  <a:pt x="667" y="10146"/>
                  <a:pt x="667" y="10733"/>
                </a:cubicBezTo>
                <a:lnTo>
                  <a:pt x="667" y="17809"/>
                </a:lnTo>
                <a:cubicBezTo>
                  <a:pt x="667" y="18369"/>
                  <a:pt x="1121" y="18823"/>
                  <a:pt x="1682" y="18823"/>
                </a:cubicBezTo>
                <a:lnTo>
                  <a:pt x="8410" y="18823"/>
                </a:lnTo>
                <a:cubicBezTo>
                  <a:pt x="9238" y="18823"/>
                  <a:pt x="10066" y="19037"/>
                  <a:pt x="10787" y="19464"/>
                </a:cubicBezTo>
                <a:lnTo>
                  <a:pt x="13003" y="20692"/>
                </a:lnTo>
                <a:lnTo>
                  <a:pt x="13003" y="12629"/>
                </a:lnTo>
                <a:lnTo>
                  <a:pt x="11241" y="12629"/>
                </a:lnTo>
                <a:cubicBezTo>
                  <a:pt x="10520" y="12629"/>
                  <a:pt x="9825" y="12789"/>
                  <a:pt x="9185" y="13163"/>
                </a:cubicBezTo>
                <a:lnTo>
                  <a:pt x="5553" y="15219"/>
                </a:lnTo>
                <a:cubicBezTo>
                  <a:pt x="5500" y="15246"/>
                  <a:pt x="5447" y="15272"/>
                  <a:pt x="5393" y="15272"/>
                </a:cubicBezTo>
                <a:cubicBezTo>
                  <a:pt x="5313" y="15272"/>
                  <a:pt x="5286" y="15246"/>
                  <a:pt x="5206" y="15219"/>
                </a:cubicBezTo>
                <a:cubicBezTo>
                  <a:pt x="5126" y="15165"/>
                  <a:pt x="5046" y="15059"/>
                  <a:pt x="5046" y="14925"/>
                </a:cubicBezTo>
                <a:lnTo>
                  <a:pt x="5046" y="9692"/>
                </a:lnTo>
                <a:lnTo>
                  <a:pt x="1682" y="9692"/>
                </a:lnTo>
                <a:close/>
                <a:moveTo>
                  <a:pt x="8079" y="9050"/>
                </a:moveTo>
                <a:lnTo>
                  <a:pt x="15519" y="9050"/>
                </a:lnTo>
                <a:cubicBezTo>
                  <a:pt x="15707" y="9050"/>
                  <a:pt x="15841" y="9213"/>
                  <a:pt x="15841" y="9376"/>
                </a:cubicBezTo>
                <a:cubicBezTo>
                  <a:pt x="15841" y="9566"/>
                  <a:pt x="15707" y="9728"/>
                  <a:pt x="15519" y="9728"/>
                </a:cubicBezTo>
                <a:lnTo>
                  <a:pt x="8079" y="9728"/>
                </a:lnTo>
                <a:cubicBezTo>
                  <a:pt x="7891" y="9728"/>
                  <a:pt x="7757" y="9566"/>
                  <a:pt x="7757" y="9376"/>
                </a:cubicBezTo>
                <a:cubicBezTo>
                  <a:pt x="7757" y="9213"/>
                  <a:pt x="7891" y="9050"/>
                  <a:pt x="8079" y="9050"/>
                </a:cubicBezTo>
                <a:close/>
                <a:moveTo>
                  <a:pt x="12311" y="5994"/>
                </a:moveTo>
                <a:lnTo>
                  <a:pt x="18574" y="5994"/>
                </a:lnTo>
                <a:cubicBezTo>
                  <a:pt x="18762" y="5994"/>
                  <a:pt x="18896" y="6135"/>
                  <a:pt x="18896" y="6333"/>
                </a:cubicBezTo>
                <a:cubicBezTo>
                  <a:pt x="18896" y="6530"/>
                  <a:pt x="18762" y="6671"/>
                  <a:pt x="18574" y="6671"/>
                </a:cubicBezTo>
                <a:lnTo>
                  <a:pt x="12311" y="6671"/>
                </a:lnTo>
                <a:cubicBezTo>
                  <a:pt x="12123" y="6671"/>
                  <a:pt x="11989" y="6530"/>
                  <a:pt x="11989" y="6333"/>
                </a:cubicBezTo>
                <a:cubicBezTo>
                  <a:pt x="11989" y="6135"/>
                  <a:pt x="12123" y="5994"/>
                  <a:pt x="12311" y="5994"/>
                </a:cubicBezTo>
                <a:close/>
                <a:moveTo>
                  <a:pt x="8072" y="5994"/>
                </a:moveTo>
                <a:lnTo>
                  <a:pt x="10093" y="5994"/>
                </a:lnTo>
                <a:cubicBezTo>
                  <a:pt x="10277" y="5994"/>
                  <a:pt x="10434" y="6135"/>
                  <a:pt x="10434" y="6333"/>
                </a:cubicBezTo>
                <a:cubicBezTo>
                  <a:pt x="10434" y="6530"/>
                  <a:pt x="10277" y="6671"/>
                  <a:pt x="10093" y="6671"/>
                </a:cubicBezTo>
                <a:lnTo>
                  <a:pt x="8072" y="6671"/>
                </a:lnTo>
                <a:cubicBezTo>
                  <a:pt x="7889" y="6671"/>
                  <a:pt x="7757" y="6530"/>
                  <a:pt x="7757" y="6333"/>
                </a:cubicBezTo>
                <a:cubicBezTo>
                  <a:pt x="7757" y="6135"/>
                  <a:pt x="7889" y="5994"/>
                  <a:pt x="8072" y="5994"/>
                </a:cubicBezTo>
                <a:close/>
                <a:moveTo>
                  <a:pt x="16192" y="2938"/>
                </a:moveTo>
                <a:lnTo>
                  <a:pt x="18572" y="2938"/>
                </a:lnTo>
                <a:cubicBezTo>
                  <a:pt x="18761" y="2938"/>
                  <a:pt x="18896" y="3079"/>
                  <a:pt x="18896" y="3277"/>
                </a:cubicBezTo>
                <a:cubicBezTo>
                  <a:pt x="18896" y="3446"/>
                  <a:pt x="18761" y="3615"/>
                  <a:pt x="18572" y="3615"/>
                </a:cubicBezTo>
                <a:lnTo>
                  <a:pt x="16192" y="3615"/>
                </a:lnTo>
                <a:cubicBezTo>
                  <a:pt x="16003" y="3615"/>
                  <a:pt x="15867" y="3446"/>
                  <a:pt x="15867" y="3277"/>
                </a:cubicBezTo>
                <a:cubicBezTo>
                  <a:pt x="15867" y="3079"/>
                  <a:pt x="16003" y="2938"/>
                  <a:pt x="16192" y="2938"/>
                </a:cubicBezTo>
                <a:close/>
                <a:moveTo>
                  <a:pt x="8076" y="2938"/>
                </a:moveTo>
                <a:lnTo>
                  <a:pt x="13968" y="2938"/>
                </a:lnTo>
                <a:cubicBezTo>
                  <a:pt x="14154" y="2938"/>
                  <a:pt x="14313" y="3079"/>
                  <a:pt x="14313" y="3277"/>
                </a:cubicBezTo>
                <a:cubicBezTo>
                  <a:pt x="14313" y="3446"/>
                  <a:pt x="14154" y="3615"/>
                  <a:pt x="13968" y="3615"/>
                </a:cubicBezTo>
                <a:lnTo>
                  <a:pt x="8076" y="3615"/>
                </a:lnTo>
                <a:cubicBezTo>
                  <a:pt x="7890" y="3615"/>
                  <a:pt x="7757" y="3446"/>
                  <a:pt x="7757" y="3277"/>
                </a:cubicBezTo>
                <a:cubicBezTo>
                  <a:pt x="7757" y="3079"/>
                  <a:pt x="7890" y="2938"/>
                  <a:pt x="8076" y="2938"/>
                </a:cubicBezTo>
                <a:close/>
                <a:moveTo>
                  <a:pt x="6728" y="641"/>
                </a:moveTo>
                <a:cubicBezTo>
                  <a:pt x="6461" y="641"/>
                  <a:pt x="6221" y="748"/>
                  <a:pt x="6034" y="935"/>
                </a:cubicBezTo>
                <a:cubicBezTo>
                  <a:pt x="5820" y="1121"/>
                  <a:pt x="5714" y="1388"/>
                  <a:pt x="5714" y="1655"/>
                </a:cubicBezTo>
                <a:lnTo>
                  <a:pt x="5714" y="14364"/>
                </a:lnTo>
                <a:lnTo>
                  <a:pt x="8864" y="12576"/>
                </a:lnTo>
                <a:cubicBezTo>
                  <a:pt x="9585" y="12175"/>
                  <a:pt x="10413" y="11961"/>
                  <a:pt x="11241" y="11961"/>
                </a:cubicBezTo>
                <a:lnTo>
                  <a:pt x="19918" y="11961"/>
                </a:lnTo>
                <a:cubicBezTo>
                  <a:pt x="20185" y="11961"/>
                  <a:pt x="20452" y="11855"/>
                  <a:pt x="20639" y="11668"/>
                </a:cubicBezTo>
                <a:cubicBezTo>
                  <a:pt x="20826" y="11481"/>
                  <a:pt x="20932" y="11214"/>
                  <a:pt x="20932" y="10947"/>
                </a:cubicBezTo>
                <a:lnTo>
                  <a:pt x="20932" y="1655"/>
                </a:lnTo>
                <a:cubicBezTo>
                  <a:pt x="20932" y="1388"/>
                  <a:pt x="20826" y="1121"/>
                  <a:pt x="20639" y="935"/>
                </a:cubicBezTo>
                <a:cubicBezTo>
                  <a:pt x="20425" y="748"/>
                  <a:pt x="20185" y="641"/>
                  <a:pt x="19918" y="641"/>
                </a:cubicBezTo>
                <a:lnTo>
                  <a:pt x="6728" y="641"/>
                </a:lnTo>
                <a:close/>
                <a:moveTo>
                  <a:pt x="6728" y="0"/>
                </a:moveTo>
                <a:lnTo>
                  <a:pt x="19918" y="0"/>
                </a:lnTo>
                <a:cubicBezTo>
                  <a:pt x="20345" y="0"/>
                  <a:pt x="20746" y="160"/>
                  <a:pt x="21093" y="454"/>
                </a:cubicBezTo>
                <a:cubicBezTo>
                  <a:pt x="21413" y="774"/>
                  <a:pt x="21600" y="1228"/>
                  <a:pt x="21600" y="1655"/>
                </a:cubicBezTo>
                <a:lnTo>
                  <a:pt x="21600" y="10947"/>
                </a:lnTo>
                <a:cubicBezTo>
                  <a:pt x="21600" y="11401"/>
                  <a:pt x="21413" y="11828"/>
                  <a:pt x="21093" y="12148"/>
                </a:cubicBezTo>
                <a:cubicBezTo>
                  <a:pt x="20772" y="12442"/>
                  <a:pt x="20345" y="12629"/>
                  <a:pt x="19918" y="12629"/>
                </a:cubicBezTo>
                <a:lnTo>
                  <a:pt x="13644" y="12629"/>
                </a:lnTo>
                <a:lnTo>
                  <a:pt x="13644" y="21253"/>
                </a:lnTo>
                <a:cubicBezTo>
                  <a:pt x="13644" y="21386"/>
                  <a:pt x="13590" y="21467"/>
                  <a:pt x="13483" y="21547"/>
                </a:cubicBezTo>
                <a:cubicBezTo>
                  <a:pt x="13457" y="21573"/>
                  <a:pt x="13377" y="21600"/>
                  <a:pt x="13323" y="21600"/>
                </a:cubicBezTo>
                <a:cubicBezTo>
                  <a:pt x="13270" y="21600"/>
                  <a:pt x="13216" y="21573"/>
                  <a:pt x="13163" y="21547"/>
                </a:cubicBezTo>
                <a:lnTo>
                  <a:pt x="10493" y="20025"/>
                </a:lnTo>
                <a:cubicBezTo>
                  <a:pt x="9852" y="19678"/>
                  <a:pt x="9131" y="19491"/>
                  <a:pt x="8410" y="19491"/>
                </a:cubicBezTo>
                <a:lnTo>
                  <a:pt x="1682" y="19491"/>
                </a:lnTo>
                <a:cubicBezTo>
                  <a:pt x="748" y="19491"/>
                  <a:pt x="0" y="18716"/>
                  <a:pt x="0" y="17809"/>
                </a:cubicBezTo>
                <a:lnTo>
                  <a:pt x="0" y="10733"/>
                </a:lnTo>
                <a:cubicBezTo>
                  <a:pt x="0" y="9772"/>
                  <a:pt x="748" y="9025"/>
                  <a:pt x="1682" y="9025"/>
                </a:cubicBezTo>
                <a:lnTo>
                  <a:pt x="5046" y="9025"/>
                </a:lnTo>
                <a:lnTo>
                  <a:pt x="5046" y="1655"/>
                </a:lnTo>
                <a:cubicBezTo>
                  <a:pt x="5046" y="1228"/>
                  <a:pt x="5260" y="774"/>
                  <a:pt x="5580" y="454"/>
                </a:cubicBezTo>
                <a:cubicBezTo>
                  <a:pt x="5901" y="160"/>
                  <a:pt x="6328" y="0"/>
                  <a:pt x="6728"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956" name="100,000"/>
          <p:cNvSpPr txBox="1"/>
          <p:nvPr/>
        </p:nvSpPr>
        <p:spPr>
          <a:xfrm>
            <a:off x="13839576" y="5594001"/>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sp>
        <p:nvSpPr>
          <p:cNvPr id="957" name="Shape"/>
          <p:cNvSpPr/>
          <p:nvPr/>
        </p:nvSpPr>
        <p:spPr>
          <a:xfrm>
            <a:off x="15645121" y="3843933"/>
            <a:ext cx="1279987" cy="1303990"/>
          </a:xfrm>
          <a:custGeom>
            <a:avLst/>
            <a:gdLst/>
            <a:ahLst/>
            <a:cxnLst>
              <a:cxn ang="0">
                <a:pos x="wd2" y="hd2"/>
              </a:cxn>
              <a:cxn ang="5400000">
                <a:pos x="wd2" y="hd2"/>
              </a:cxn>
              <a:cxn ang="10800000">
                <a:pos x="wd2" y="hd2"/>
              </a:cxn>
              <a:cxn ang="16200000">
                <a:pos x="wd2" y="hd2"/>
              </a:cxn>
            </a:cxnLst>
            <a:rect l="0" t="0" r="r" b="b"/>
            <a:pathLst>
              <a:path w="21600" h="21600" extrusionOk="0">
                <a:moveTo>
                  <a:pt x="17558" y="19104"/>
                </a:moveTo>
                <a:cubicBezTo>
                  <a:pt x="17764" y="19104"/>
                  <a:pt x="17912" y="19238"/>
                  <a:pt x="17912" y="19426"/>
                </a:cubicBezTo>
                <a:lnTo>
                  <a:pt x="17912" y="21278"/>
                </a:lnTo>
                <a:cubicBezTo>
                  <a:pt x="17912" y="21439"/>
                  <a:pt x="17764" y="21600"/>
                  <a:pt x="17558" y="21600"/>
                </a:cubicBezTo>
                <a:cubicBezTo>
                  <a:pt x="17351" y="21600"/>
                  <a:pt x="17204" y="21439"/>
                  <a:pt x="17204" y="21278"/>
                </a:cubicBezTo>
                <a:lnTo>
                  <a:pt x="17204" y="19426"/>
                </a:lnTo>
                <a:cubicBezTo>
                  <a:pt x="17204" y="19238"/>
                  <a:pt x="17351" y="19104"/>
                  <a:pt x="17558" y="19104"/>
                </a:cubicBezTo>
                <a:close/>
                <a:moveTo>
                  <a:pt x="4150" y="19104"/>
                </a:moveTo>
                <a:cubicBezTo>
                  <a:pt x="4348" y="19104"/>
                  <a:pt x="4518" y="19238"/>
                  <a:pt x="4518" y="19426"/>
                </a:cubicBezTo>
                <a:lnTo>
                  <a:pt x="4518" y="21278"/>
                </a:lnTo>
                <a:cubicBezTo>
                  <a:pt x="4518" y="21439"/>
                  <a:pt x="4348" y="21600"/>
                  <a:pt x="4150" y="21600"/>
                </a:cubicBezTo>
                <a:cubicBezTo>
                  <a:pt x="3951" y="21600"/>
                  <a:pt x="3809" y="21439"/>
                  <a:pt x="3809" y="21278"/>
                </a:cubicBezTo>
                <a:lnTo>
                  <a:pt x="3809" y="19426"/>
                </a:lnTo>
                <a:cubicBezTo>
                  <a:pt x="3809" y="19238"/>
                  <a:pt x="3951" y="19104"/>
                  <a:pt x="4150" y="19104"/>
                </a:cubicBezTo>
                <a:close/>
                <a:moveTo>
                  <a:pt x="8534" y="13575"/>
                </a:moveTo>
                <a:lnTo>
                  <a:pt x="8479" y="13629"/>
                </a:lnTo>
                <a:cubicBezTo>
                  <a:pt x="8229" y="14636"/>
                  <a:pt x="7422" y="15370"/>
                  <a:pt x="6422" y="15588"/>
                </a:cubicBezTo>
                <a:cubicBezTo>
                  <a:pt x="6727" y="16948"/>
                  <a:pt x="9563" y="18172"/>
                  <a:pt x="10786" y="18607"/>
                </a:cubicBezTo>
                <a:cubicBezTo>
                  <a:pt x="12037" y="18172"/>
                  <a:pt x="14873" y="16948"/>
                  <a:pt x="15234" y="15588"/>
                </a:cubicBezTo>
                <a:cubicBezTo>
                  <a:pt x="14205" y="15370"/>
                  <a:pt x="13399" y="14636"/>
                  <a:pt x="13149" y="13629"/>
                </a:cubicBezTo>
                <a:lnTo>
                  <a:pt x="13121" y="13575"/>
                </a:lnTo>
                <a:cubicBezTo>
                  <a:pt x="12426" y="14010"/>
                  <a:pt x="11648" y="14200"/>
                  <a:pt x="10786" y="14200"/>
                </a:cubicBezTo>
                <a:cubicBezTo>
                  <a:pt x="10008" y="14200"/>
                  <a:pt x="9174" y="14010"/>
                  <a:pt x="8534" y="13575"/>
                </a:cubicBezTo>
                <a:close/>
                <a:moveTo>
                  <a:pt x="13048" y="5934"/>
                </a:moveTo>
                <a:cubicBezTo>
                  <a:pt x="12364" y="5930"/>
                  <a:pt x="11676" y="6148"/>
                  <a:pt x="10953" y="6583"/>
                </a:cubicBezTo>
                <a:cubicBezTo>
                  <a:pt x="9202" y="7590"/>
                  <a:pt x="7450" y="7236"/>
                  <a:pt x="6477" y="6719"/>
                </a:cubicBezTo>
                <a:cubicBezTo>
                  <a:pt x="6338" y="7155"/>
                  <a:pt x="6283" y="7617"/>
                  <a:pt x="6283" y="8107"/>
                </a:cubicBezTo>
                <a:cubicBezTo>
                  <a:pt x="6283" y="11099"/>
                  <a:pt x="8340" y="13575"/>
                  <a:pt x="10786" y="13575"/>
                </a:cubicBezTo>
                <a:cubicBezTo>
                  <a:pt x="13316" y="13575"/>
                  <a:pt x="15317" y="11099"/>
                  <a:pt x="15317" y="8107"/>
                </a:cubicBezTo>
                <a:cubicBezTo>
                  <a:pt x="15317" y="7563"/>
                  <a:pt x="15262" y="7073"/>
                  <a:pt x="15123" y="6610"/>
                </a:cubicBezTo>
                <a:cubicBezTo>
                  <a:pt x="14414" y="6162"/>
                  <a:pt x="13733" y="5937"/>
                  <a:pt x="13048" y="5934"/>
                </a:cubicBezTo>
                <a:close/>
                <a:moveTo>
                  <a:pt x="10786" y="680"/>
                </a:moveTo>
                <a:cubicBezTo>
                  <a:pt x="6283" y="680"/>
                  <a:pt x="3336" y="3945"/>
                  <a:pt x="3336" y="9059"/>
                </a:cubicBezTo>
                <a:cubicBezTo>
                  <a:pt x="3336" y="11507"/>
                  <a:pt x="3947" y="13928"/>
                  <a:pt x="4893" y="15207"/>
                </a:cubicBezTo>
                <a:lnTo>
                  <a:pt x="6199" y="14989"/>
                </a:lnTo>
                <a:cubicBezTo>
                  <a:pt x="6978" y="14826"/>
                  <a:pt x="7645" y="14255"/>
                  <a:pt x="7867" y="13466"/>
                </a:cubicBezTo>
                <a:lnTo>
                  <a:pt x="7923" y="13194"/>
                </a:lnTo>
                <a:cubicBezTo>
                  <a:pt x="6533" y="12078"/>
                  <a:pt x="5615" y="10229"/>
                  <a:pt x="5615" y="8107"/>
                </a:cubicBezTo>
                <a:cubicBezTo>
                  <a:pt x="5615" y="7399"/>
                  <a:pt x="5754" y="6719"/>
                  <a:pt x="5949" y="6121"/>
                </a:cubicBezTo>
                <a:cubicBezTo>
                  <a:pt x="5977" y="6066"/>
                  <a:pt x="6060" y="5958"/>
                  <a:pt x="6171" y="5930"/>
                </a:cubicBezTo>
                <a:cubicBezTo>
                  <a:pt x="6255" y="5903"/>
                  <a:pt x="6394" y="5930"/>
                  <a:pt x="6449" y="5958"/>
                </a:cubicBezTo>
                <a:cubicBezTo>
                  <a:pt x="7144" y="6420"/>
                  <a:pt x="8896" y="7019"/>
                  <a:pt x="10592" y="5985"/>
                </a:cubicBezTo>
                <a:cubicBezTo>
                  <a:pt x="12287" y="5005"/>
                  <a:pt x="13927" y="5033"/>
                  <a:pt x="15540" y="6121"/>
                </a:cubicBezTo>
                <a:cubicBezTo>
                  <a:pt x="15623" y="6148"/>
                  <a:pt x="15707" y="6202"/>
                  <a:pt x="15734" y="6311"/>
                </a:cubicBezTo>
                <a:cubicBezTo>
                  <a:pt x="15901" y="6883"/>
                  <a:pt x="16012" y="7481"/>
                  <a:pt x="16012" y="8107"/>
                </a:cubicBezTo>
                <a:cubicBezTo>
                  <a:pt x="16012" y="10229"/>
                  <a:pt x="15067" y="12078"/>
                  <a:pt x="13705" y="13194"/>
                </a:cubicBezTo>
                <a:lnTo>
                  <a:pt x="13788" y="13466"/>
                </a:lnTo>
                <a:cubicBezTo>
                  <a:pt x="13955" y="14255"/>
                  <a:pt x="14595" y="14826"/>
                  <a:pt x="15401" y="14989"/>
                </a:cubicBezTo>
                <a:lnTo>
                  <a:pt x="16735" y="15207"/>
                </a:lnTo>
                <a:cubicBezTo>
                  <a:pt x="17680" y="13928"/>
                  <a:pt x="18292" y="11507"/>
                  <a:pt x="18292" y="9059"/>
                </a:cubicBezTo>
                <a:cubicBezTo>
                  <a:pt x="18292" y="3945"/>
                  <a:pt x="15345" y="680"/>
                  <a:pt x="10786" y="680"/>
                </a:cubicBezTo>
                <a:close/>
                <a:moveTo>
                  <a:pt x="10786" y="0"/>
                </a:moveTo>
                <a:cubicBezTo>
                  <a:pt x="15762" y="0"/>
                  <a:pt x="18959" y="3537"/>
                  <a:pt x="18959" y="9059"/>
                </a:cubicBezTo>
                <a:cubicBezTo>
                  <a:pt x="18959" y="11534"/>
                  <a:pt x="18375" y="13874"/>
                  <a:pt x="17430" y="15316"/>
                </a:cubicBezTo>
                <a:lnTo>
                  <a:pt x="17653" y="15343"/>
                </a:lnTo>
                <a:cubicBezTo>
                  <a:pt x="19932" y="15724"/>
                  <a:pt x="21600" y="17682"/>
                  <a:pt x="21600" y="19967"/>
                </a:cubicBezTo>
                <a:lnTo>
                  <a:pt x="21600" y="21273"/>
                </a:lnTo>
                <a:cubicBezTo>
                  <a:pt x="21600" y="21436"/>
                  <a:pt x="21489" y="21600"/>
                  <a:pt x="21266" y="21600"/>
                </a:cubicBezTo>
                <a:cubicBezTo>
                  <a:pt x="21100" y="21600"/>
                  <a:pt x="20961" y="21436"/>
                  <a:pt x="20961" y="21273"/>
                </a:cubicBezTo>
                <a:lnTo>
                  <a:pt x="20961" y="19967"/>
                </a:lnTo>
                <a:cubicBezTo>
                  <a:pt x="20961" y="18009"/>
                  <a:pt x="19487" y="16349"/>
                  <a:pt x="17513" y="15996"/>
                </a:cubicBezTo>
                <a:lnTo>
                  <a:pt x="15846" y="15724"/>
                </a:lnTo>
                <a:cubicBezTo>
                  <a:pt x="15429" y="17546"/>
                  <a:pt x="12120" y="18825"/>
                  <a:pt x="11120" y="19178"/>
                </a:cubicBezTo>
                <a:lnTo>
                  <a:pt x="11120" y="21273"/>
                </a:lnTo>
                <a:cubicBezTo>
                  <a:pt x="11120" y="21436"/>
                  <a:pt x="10981" y="21600"/>
                  <a:pt x="10786" y="21600"/>
                </a:cubicBezTo>
                <a:cubicBezTo>
                  <a:pt x="10619" y="21600"/>
                  <a:pt x="10480" y="21436"/>
                  <a:pt x="10480" y="21273"/>
                </a:cubicBezTo>
                <a:lnTo>
                  <a:pt x="10480" y="19178"/>
                </a:lnTo>
                <a:cubicBezTo>
                  <a:pt x="9507" y="18825"/>
                  <a:pt x="6171" y="17546"/>
                  <a:pt x="5754" y="15724"/>
                </a:cubicBezTo>
                <a:lnTo>
                  <a:pt x="4087" y="15996"/>
                </a:lnTo>
                <a:cubicBezTo>
                  <a:pt x="2113" y="16349"/>
                  <a:pt x="695" y="18009"/>
                  <a:pt x="695" y="19967"/>
                </a:cubicBezTo>
                <a:lnTo>
                  <a:pt x="695" y="21273"/>
                </a:lnTo>
                <a:cubicBezTo>
                  <a:pt x="695" y="21436"/>
                  <a:pt x="500" y="21600"/>
                  <a:pt x="334" y="21600"/>
                </a:cubicBezTo>
                <a:cubicBezTo>
                  <a:pt x="167" y="21600"/>
                  <a:pt x="0" y="21436"/>
                  <a:pt x="0" y="21273"/>
                </a:cubicBezTo>
                <a:lnTo>
                  <a:pt x="0" y="19967"/>
                </a:lnTo>
                <a:cubicBezTo>
                  <a:pt x="0" y="17682"/>
                  <a:pt x="1696" y="15724"/>
                  <a:pt x="4003" y="15343"/>
                </a:cubicBezTo>
                <a:lnTo>
                  <a:pt x="4170" y="15316"/>
                </a:lnTo>
                <a:cubicBezTo>
                  <a:pt x="3225" y="13874"/>
                  <a:pt x="2669" y="11534"/>
                  <a:pt x="2669" y="9059"/>
                </a:cubicBezTo>
                <a:cubicBezTo>
                  <a:pt x="2669" y="3618"/>
                  <a:pt x="5949" y="0"/>
                  <a:pt x="10786"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958" name="100,000"/>
          <p:cNvSpPr txBox="1"/>
          <p:nvPr/>
        </p:nvSpPr>
        <p:spPr>
          <a:xfrm>
            <a:off x="16325939" y="5594001"/>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sp>
        <p:nvSpPr>
          <p:cNvPr id="959" name="Shape"/>
          <p:cNvSpPr/>
          <p:nvPr/>
        </p:nvSpPr>
        <p:spPr>
          <a:xfrm>
            <a:off x="18902993" y="3837592"/>
            <a:ext cx="1200484" cy="1310332"/>
          </a:xfrm>
          <a:custGeom>
            <a:avLst/>
            <a:gdLst/>
            <a:ahLst/>
            <a:cxnLst>
              <a:cxn ang="0">
                <a:pos x="wd2" y="hd2"/>
              </a:cxn>
              <a:cxn ang="5400000">
                <a:pos x="wd2" y="hd2"/>
              </a:cxn>
              <a:cxn ang="10800000">
                <a:pos x="wd2" y="hd2"/>
              </a:cxn>
              <a:cxn ang="16200000">
                <a:pos x="wd2" y="hd2"/>
              </a:cxn>
            </a:cxnLst>
            <a:rect l="0" t="0" r="r" b="b"/>
            <a:pathLst>
              <a:path w="21600" h="21600" extrusionOk="0">
                <a:moveTo>
                  <a:pt x="2650" y="18218"/>
                </a:moveTo>
                <a:lnTo>
                  <a:pt x="6920" y="18218"/>
                </a:lnTo>
                <a:cubicBezTo>
                  <a:pt x="7093" y="18218"/>
                  <a:pt x="7266" y="18354"/>
                  <a:pt x="7266" y="18571"/>
                </a:cubicBezTo>
                <a:cubicBezTo>
                  <a:pt x="7266" y="18733"/>
                  <a:pt x="7093" y="18896"/>
                  <a:pt x="6920" y="18896"/>
                </a:cubicBezTo>
                <a:lnTo>
                  <a:pt x="2650" y="18896"/>
                </a:lnTo>
                <a:cubicBezTo>
                  <a:pt x="2477" y="18896"/>
                  <a:pt x="2304" y="18733"/>
                  <a:pt x="2304" y="18571"/>
                </a:cubicBezTo>
                <a:cubicBezTo>
                  <a:pt x="2304" y="18354"/>
                  <a:pt x="2477" y="18218"/>
                  <a:pt x="2650" y="18218"/>
                </a:cubicBezTo>
                <a:close/>
                <a:moveTo>
                  <a:pt x="11122" y="15632"/>
                </a:moveTo>
                <a:lnTo>
                  <a:pt x="14091" y="15632"/>
                </a:lnTo>
                <a:cubicBezTo>
                  <a:pt x="14262" y="15632"/>
                  <a:pt x="14433" y="15795"/>
                  <a:pt x="14433" y="15958"/>
                </a:cubicBezTo>
                <a:cubicBezTo>
                  <a:pt x="14433" y="16175"/>
                  <a:pt x="14262" y="16310"/>
                  <a:pt x="14091" y="16310"/>
                </a:cubicBezTo>
                <a:lnTo>
                  <a:pt x="11122" y="16310"/>
                </a:lnTo>
                <a:cubicBezTo>
                  <a:pt x="10922" y="16310"/>
                  <a:pt x="10751" y="16175"/>
                  <a:pt x="10751" y="15958"/>
                </a:cubicBezTo>
                <a:cubicBezTo>
                  <a:pt x="10751" y="15795"/>
                  <a:pt x="10922" y="15632"/>
                  <a:pt x="11122" y="15632"/>
                </a:cubicBezTo>
                <a:close/>
                <a:moveTo>
                  <a:pt x="2655" y="15632"/>
                </a:moveTo>
                <a:lnTo>
                  <a:pt x="8707" y="15632"/>
                </a:lnTo>
                <a:cubicBezTo>
                  <a:pt x="8911" y="15632"/>
                  <a:pt x="9058" y="15795"/>
                  <a:pt x="9058" y="15958"/>
                </a:cubicBezTo>
                <a:cubicBezTo>
                  <a:pt x="9058" y="16175"/>
                  <a:pt x="8911" y="16310"/>
                  <a:pt x="8707" y="16310"/>
                </a:cubicBezTo>
                <a:lnTo>
                  <a:pt x="2655" y="16310"/>
                </a:lnTo>
                <a:cubicBezTo>
                  <a:pt x="2479" y="16310"/>
                  <a:pt x="2304" y="16175"/>
                  <a:pt x="2304" y="15958"/>
                </a:cubicBezTo>
                <a:cubicBezTo>
                  <a:pt x="2304" y="15795"/>
                  <a:pt x="2479" y="15632"/>
                  <a:pt x="2655" y="15632"/>
                </a:cubicBezTo>
                <a:close/>
                <a:moveTo>
                  <a:pt x="7772" y="13046"/>
                </a:moveTo>
                <a:lnTo>
                  <a:pt x="14084" y="13046"/>
                </a:lnTo>
                <a:cubicBezTo>
                  <a:pt x="14258" y="13046"/>
                  <a:pt x="14433" y="13209"/>
                  <a:pt x="14433" y="13372"/>
                </a:cubicBezTo>
                <a:cubicBezTo>
                  <a:pt x="14433" y="13562"/>
                  <a:pt x="14258" y="13725"/>
                  <a:pt x="14084" y="13725"/>
                </a:cubicBezTo>
                <a:lnTo>
                  <a:pt x="7772" y="13725"/>
                </a:lnTo>
                <a:cubicBezTo>
                  <a:pt x="7598" y="13725"/>
                  <a:pt x="7423" y="13562"/>
                  <a:pt x="7423" y="13372"/>
                </a:cubicBezTo>
                <a:cubicBezTo>
                  <a:pt x="7423" y="13209"/>
                  <a:pt x="7598" y="13046"/>
                  <a:pt x="7772" y="13046"/>
                </a:cubicBezTo>
                <a:close/>
                <a:moveTo>
                  <a:pt x="2649" y="13046"/>
                </a:moveTo>
                <a:lnTo>
                  <a:pt x="5356" y="13046"/>
                </a:lnTo>
                <a:cubicBezTo>
                  <a:pt x="5586" y="13046"/>
                  <a:pt x="5730" y="13209"/>
                  <a:pt x="5730" y="13372"/>
                </a:cubicBezTo>
                <a:cubicBezTo>
                  <a:pt x="5730" y="13562"/>
                  <a:pt x="5586" y="13725"/>
                  <a:pt x="5356" y="13725"/>
                </a:cubicBezTo>
                <a:lnTo>
                  <a:pt x="2649" y="13725"/>
                </a:lnTo>
                <a:cubicBezTo>
                  <a:pt x="2476" y="13725"/>
                  <a:pt x="2304" y="13562"/>
                  <a:pt x="2304" y="13372"/>
                </a:cubicBezTo>
                <a:cubicBezTo>
                  <a:pt x="2304" y="13209"/>
                  <a:pt x="2476" y="13046"/>
                  <a:pt x="2649" y="13046"/>
                </a:cubicBezTo>
                <a:close/>
                <a:moveTo>
                  <a:pt x="11861" y="10461"/>
                </a:moveTo>
                <a:lnTo>
                  <a:pt x="14091" y="10461"/>
                </a:lnTo>
                <a:cubicBezTo>
                  <a:pt x="14262" y="10461"/>
                  <a:pt x="14433" y="10623"/>
                  <a:pt x="14433" y="10786"/>
                </a:cubicBezTo>
                <a:cubicBezTo>
                  <a:pt x="14433" y="10976"/>
                  <a:pt x="14262" y="11139"/>
                  <a:pt x="14091" y="11139"/>
                </a:cubicBezTo>
                <a:lnTo>
                  <a:pt x="11861" y="11139"/>
                </a:lnTo>
                <a:cubicBezTo>
                  <a:pt x="11661" y="11139"/>
                  <a:pt x="11518" y="10976"/>
                  <a:pt x="11518" y="10786"/>
                </a:cubicBezTo>
                <a:cubicBezTo>
                  <a:pt x="11518" y="10623"/>
                  <a:pt x="11661" y="10461"/>
                  <a:pt x="11861" y="10461"/>
                </a:cubicBezTo>
                <a:close/>
                <a:moveTo>
                  <a:pt x="2655" y="10461"/>
                </a:moveTo>
                <a:lnTo>
                  <a:pt x="9503" y="10461"/>
                </a:lnTo>
                <a:cubicBezTo>
                  <a:pt x="9679" y="10461"/>
                  <a:pt x="9825" y="10623"/>
                  <a:pt x="9825" y="10786"/>
                </a:cubicBezTo>
                <a:cubicBezTo>
                  <a:pt x="9825" y="10976"/>
                  <a:pt x="9679" y="11139"/>
                  <a:pt x="9503" y="11139"/>
                </a:cubicBezTo>
                <a:lnTo>
                  <a:pt x="2655" y="11139"/>
                </a:lnTo>
                <a:cubicBezTo>
                  <a:pt x="2479" y="11139"/>
                  <a:pt x="2304" y="10976"/>
                  <a:pt x="2304" y="10786"/>
                </a:cubicBezTo>
                <a:cubicBezTo>
                  <a:pt x="2304" y="10623"/>
                  <a:pt x="2479" y="10461"/>
                  <a:pt x="2655" y="10461"/>
                </a:cubicBezTo>
                <a:close/>
                <a:moveTo>
                  <a:pt x="2652" y="7757"/>
                </a:moveTo>
                <a:lnTo>
                  <a:pt x="10246" y="7757"/>
                </a:lnTo>
                <a:cubicBezTo>
                  <a:pt x="10449" y="7757"/>
                  <a:pt x="10594" y="7927"/>
                  <a:pt x="10594" y="8096"/>
                </a:cubicBezTo>
                <a:cubicBezTo>
                  <a:pt x="10594" y="8293"/>
                  <a:pt x="10449" y="8434"/>
                  <a:pt x="10246" y="8434"/>
                </a:cubicBezTo>
                <a:lnTo>
                  <a:pt x="2652" y="8434"/>
                </a:lnTo>
                <a:cubicBezTo>
                  <a:pt x="2478" y="8434"/>
                  <a:pt x="2304" y="8293"/>
                  <a:pt x="2304" y="8096"/>
                </a:cubicBezTo>
                <a:cubicBezTo>
                  <a:pt x="2304" y="7927"/>
                  <a:pt x="2478" y="7757"/>
                  <a:pt x="2652" y="7757"/>
                </a:cubicBezTo>
                <a:close/>
                <a:moveTo>
                  <a:pt x="13053" y="5473"/>
                </a:moveTo>
                <a:lnTo>
                  <a:pt x="13053" y="7850"/>
                </a:lnTo>
                <a:lnTo>
                  <a:pt x="15640" y="7850"/>
                </a:lnTo>
                <a:lnTo>
                  <a:pt x="13053" y="5473"/>
                </a:lnTo>
                <a:close/>
                <a:moveTo>
                  <a:pt x="698" y="5020"/>
                </a:moveTo>
                <a:lnTo>
                  <a:pt x="698" y="20932"/>
                </a:lnTo>
                <a:lnTo>
                  <a:pt x="16135" y="20932"/>
                </a:lnTo>
                <a:lnTo>
                  <a:pt x="16135" y="8490"/>
                </a:lnTo>
                <a:lnTo>
                  <a:pt x="12704" y="8490"/>
                </a:lnTo>
                <a:cubicBezTo>
                  <a:pt x="12501" y="8490"/>
                  <a:pt x="12355" y="8357"/>
                  <a:pt x="12355" y="8170"/>
                </a:cubicBezTo>
                <a:lnTo>
                  <a:pt x="12355" y="5020"/>
                </a:lnTo>
                <a:lnTo>
                  <a:pt x="698" y="5020"/>
                </a:lnTo>
                <a:close/>
                <a:moveTo>
                  <a:pt x="3082" y="2830"/>
                </a:moveTo>
                <a:lnTo>
                  <a:pt x="3082" y="4379"/>
                </a:lnTo>
                <a:lnTo>
                  <a:pt x="12704" y="4379"/>
                </a:lnTo>
                <a:cubicBezTo>
                  <a:pt x="12791" y="4379"/>
                  <a:pt x="12879" y="4405"/>
                  <a:pt x="12937" y="4459"/>
                </a:cubicBezTo>
                <a:lnTo>
                  <a:pt x="16745" y="7930"/>
                </a:lnTo>
                <a:cubicBezTo>
                  <a:pt x="16832" y="8010"/>
                  <a:pt x="16861" y="8090"/>
                  <a:pt x="16861" y="8170"/>
                </a:cubicBezTo>
                <a:lnTo>
                  <a:pt x="16861" y="18770"/>
                </a:lnTo>
                <a:lnTo>
                  <a:pt x="18518" y="18770"/>
                </a:lnTo>
                <a:lnTo>
                  <a:pt x="18518" y="2830"/>
                </a:lnTo>
                <a:lnTo>
                  <a:pt x="3082" y="2830"/>
                </a:lnTo>
                <a:close/>
                <a:moveTo>
                  <a:pt x="5436" y="641"/>
                </a:moveTo>
                <a:lnTo>
                  <a:pt x="5436" y="2189"/>
                </a:lnTo>
                <a:lnTo>
                  <a:pt x="18867" y="2189"/>
                </a:lnTo>
                <a:cubicBezTo>
                  <a:pt x="19071" y="2189"/>
                  <a:pt x="19216" y="2323"/>
                  <a:pt x="19216" y="2510"/>
                </a:cubicBezTo>
                <a:lnTo>
                  <a:pt x="19216" y="16580"/>
                </a:lnTo>
                <a:lnTo>
                  <a:pt x="20902" y="16580"/>
                </a:lnTo>
                <a:lnTo>
                  <a:pt x="20902" y="641"/>
                </a:lnTo>
                <a:lnTo>
                  <a:pt x="5436" y="641"/>
                </a:lnTo>
                <a:close/>
                <a:moveTo>
                  <a:pt x="5088" y="0"/>
                </a:moveTo>
                <a:lnTo>
                  <a:pt x="21251" y="0"/>
                </a:lnTo>
                <a:cubicBezTo>
                  <a:pt x="21455" y="0"/>
                  <a:pt x="21600" y="133"/>
                  <a:pt x="21600" y="320"/>
                </a:cubicBezTo>
                <a:lnTo>
                  <a:pt x="21600" y="16901"/>
                </a:lnTo>
                <a:cubicBezTo>
                  <a:pt x="21600" y="17088"/>
                  <a:pt x="21455" y="17221"/>
                  <a:pt x="21251" y="17221"/>
                </a:cubicBezTo>
                <a:lnTo>
                  <a:pt x="19216" y="17221"/>
                </a:lnTo>
                <a:lnTo>
                  <a:pt x="19216" y="19090"/>
                </a:lnTo>
                <a:cubicBezTo>
                  <a:pt x="19216" y="19250"/>
                  <a:pt x="19071" y="19411"/>
                  <a:pt x="18867" y="19411"/>
                </a:cubicBezTo>
                <a:lnTo>
                  <a:pt x="16861" y="19411"/>
                </a:lnTo>
                <a:lnTo>
                  <a:pt x="16861" y="21253"/>
                </a:lnTo>
                <a:cubicBezTo>
                  <a:pt x="16861" y="21440"/>
                  <a:pt x="16687" y="21600"/>
                  <a:pt x="16512" y="21600"/>
                </a:cubicBezTo>
                <a:lnTo>
                  <a:pt x="349" y="21600"/>
                </a:lnTo>
                <a:cubicBezTo>
                  <a:pt x="145" y="21600"/>
                  <a:pt x="0" y="21440"/>
                  <a:pt x="0" y="21253"/>
                </a:cubicBezTo>
                <a:lnTo>
                  <a:pt x="0" y="4699"/>
                </a:lnTo>
                <a:cubicBezTo>
                  <a:pt x="0" y="4512"/>
                  <a:pt x="145" y="4379"/>
                  <a:pt x="349" y="4379"/>
                </a:cubicBezTo>
                <a:lnTo>
                  <a:pt x="2355" y="4379"/>
                </a:lnTo>
                <a:lnTo>
                  <a:pt x="2355" y="2510"/>
                </a:lnTo>
                <a:cubicBezTo>
                  <a:pt x="2355" y="2323"/>
                  <a:pt x="2529" y="2189"/>
                  <a:pt x="2704" y="2189"/>
                </a:cubicBezTo>
                <a:lnTo>
                  <a:pt x="4739" y="2189"/>
                </a:lnTo>
                <a:lnTo>
                  <a:pt x="4739" y="320"/>
                </a:lnTo>
                <a:cubicBezTo>
                  <a:pt x="4739" y="133"/>
                  <a:pt x="4913" y="0"/>
                  <a:pt x="5088" y="0"/>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960" name="100,000"/>
          <p:cNvSpPr txBox="1"/>
          <p:nvPr/>
        </p:nvSpPr>
        <p:spPr>
          <a:xfrm>
            <a:off x="20291698" y="5594001"/>
            <a:ext cx="930472"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a:t>
            </a:r>
          </a:p>
        </p:txBody>
      </p:sp>
      <p:graphicFrame>
        <p:nvGraphicFramePr>
          <p:cNvPr id="961" name="2D Pie Chart"/>
          <p:cNvGraphicFramePr/>
          <p:nvPr/>
        </p:nvGraphicFramePr>
        <p:xfrm>
          <a:off x="13825835" y="6988650"/>
          <a:ext cx="2403245" cy="2403246"/>
        </p:xfrm>
        <a:graphic>
          <a:graphicData uri="http://schemas.openxmlformats.org/drawingml/2006/chart">
            <c:chart xmlns:c="http://schemas.openxmlformats.org/drawingml/2006/chart" xmlns:r="http://schemas.openxmlformats.org/officeDocument/2006/relationships" r:id="rId3"/>
          </a:graphicData>
        </a:graphic>
      </p:graphicFrame>
      <p:sp>
        <p:nvSpPr>
          <p:cNvPr id="962" name="Shape"/>
          <p:cNvSpPr/>
          <p:nvPr/>
        </p:nvSpPr>
        <p:spPr>
          <a:xfrm>
            <a:off x="18902993" y="7323876"/>
            <a:ext cx="1200484" cy="1207761"/>
          </a:xfrm>
          <a:custGeom>
            <a:avLst/>
            <a:gdLst/>
            <a:ahLst/>
            <a:cxnLst>
              <a:cxn ang="0">
                <a:pos x="wd2" y="hd2"/>
              </a:cxn>
              <a:cxn ang="5400000">
                <a:pos x="wd2" y="hd2"/>
              </a:cxn>
              <a:cxn ang="10800000">
                <a:pos x="wd2" y="hd2"/>
              </a:cxn>
              <a:cxn ang="16200000">
                <a:pos x="wd2" y="hd2"/>
              </a:cxn>
            </a:cxnLst>
            <a:rect l="0" t="0" r="r" b="b"/>
            <a:pathLst>
              <a:path w="21600" h="21499" extrusionOk="0">
                <a:moveTo>
                  <a:pt x="11008" y="19391"/>
                </a:moveTo>
                <a:cubicBezTo>
                  <a:pt x="10469" y="19391"/>
                  <a:pt x="10038" y="19818"/>
                  <a:pt x="10038" y="20351"/>
                </a:cubicBezTo>
                <a:lnTo>
                  <a:pt x="10038" y="20858"/>
                </a:lnTo>
                <a:lnTo>
                  <a:pt x="20145" y="20858"/>
                </a:lnTo>
                <a:lnTo>
                  <a:pt x="20145" y="20351"/>
                </a:lnTo>
                <a:cubicBezTo>
                  <a:pt x="20145" y="19818"/>
                  <a:pt x="19713" y="19391"/>
                  <a:pt x="19147" y="19391"/>
                </a:cubicBezTo>
                <a:lnTo>
                  <a:pt x="11008" y="19391"/>
                </a:lnTo>
                <a:close/>
                <a:moveTo>
                  <a:pt x="13784" y="13120"/>
                </a:moveTo>
                <a:cubicBezTo>
                  <a:pt x="13730" y="16188"/>
                  <a:pt x="12760" y="17923"/>
                  <a:pt x="12086" y="18750"/>
                </a:cubicBezTo>
                <a:lnTo>
                  <a:pt x="18069" y="18750"/>
                </a:lnTo>
                <a:cubicBezTo>
                  <a:pt x="17423" y="17923"/>
                  <a:pt x="16452" y="16188"/>
                  <a:pt x="16398" y="13120"/>
                </a:cubicBezTo>
                <a:lnTo>
                  <a:pt x="13784" y="13120"/>
                </a:lnTo>
                <a:close/>
                <a:moveTo>
                  <a:pt x="13811" y="10985"/>
                </a:moveTo>
                <a:lnTo>
                  <a:pt x="13811" y="12479"/>
                </a:lnTo>
                <a:lnTo>
                  <a:pt x="16372" y="12479"/>
                </a:lnTo>
                <a:lnTo>
                  <a:pt x="16372" y="10985"/>
                </a:lnTo>
                <a:lnTo>
                  <a:pt x="13811" y="10985"/>
                </a:lnTo>
                <a:close/>
                <a:moveTo>
                  <a:pt x="8661" y="9537"/>
                </a:moveTo>
                <a:cubicBezTo>
                  <a:pt x="8851" y="9537"/>
                  <a:pt x="8987" y="9670"/>
                  <a:pt x="8987" y="9857"/>
                </a:cubicBezTo>
                <a:lnTo>
                  <a:pt x="8987" y="10283"/>
                </a:lnTo>
                <a:cubicBezTo>
                  <a:pt x="9586" y="10363"/>
                  <a:pt x="10076" y="10736"/>
                  <a:pt x="10294" y="11269"/>
                </a:cubicBezTo>
                <a:cubicBezTo>
                  <a:pt x="10375" y="11429"/>
                  <a:pt x="10294" y="11616"/>
                  <a:pt x="10130" y="11696"/>
                </a:cubicBezTo>
                <a:cubicBezTo>
                  <a:pt x="9940" y="11749"/>
                  <a:pt x="9749" y="11669"/>
                  <a:pt x="9695" y="11509"/>
                </a:cubicBezTo>
                <a:cubicBezTo>
                  <a:pt x="9532" y="11136"/>
                  <a:pt x="9124" y="10896"/>
                  <a:pt x="8661" y="10896"/>
                </a:cubicBezTo>
                <a:cubicBezTo>
                  <a:pt x="8035" y="10896"/>
                  <a:pt x="7545" y="11296"/>
                  <a:pt x="7545" y="11829"/>
                </a:cubicBezTo>
                <a:cubicBezTo>
                  <a:pt x="7545" y="12256"/>
                  <a:pt x="7736" y="12789"/>
                  <a:pt x="8661" y="12789"/>
                </a:cubicBezTo>
                <a:cubicBezTo>
                  <a:pt x="9967" y="12789"/>
                  <a:pt x="10430" y="13615"/>
                  <a:pt x="10430" y="14388"/>
                </a:cubicBezTo>
                <a:cubicBezTo>
                  <a:pt x="10430" y="15161"/>
                  <a:pt x="9804" y="15800"/>
                  <a:pt x="8987" y="15934"/>
                </a:cubicBezTo>
                <a:lnTo>
                  <a:pt x="8987" y="16360"/>
                </a:lnTo>
                <a:cubicBezTo>
                  <a:pt x="8987" y="16547"/>
                  <a:pt x="8851" y="16680"/>
                  <a:pt x="8661" y="16680"/>
                </a:cubicBezTo>
                <a:cubicBezTo>
                  <a:pt x="8470" y="16680"/>
                  <a:pt x="8334" y="16547"/>
                  <a:pt x="8334" y="16360"/>
                </a:cubicBezTo>
                <a:lnTo>
                  <a:pt x="8334" y="15934"/>
                </a:lnTo>
                <a:cubicBezTo>
                  <a:pt x="7736" y="15854"/>
                  <a:pt x="7246" y="15481"/>
                  <a:pt x="7028" y="14948"/>
                </a:cubicBezTo>
                <a:cubicBezTo>
                  <a:pt x="6947" y="14788"/>
                  <a:pt x="7028" y="14628"/>
                  <a:pt x="7191" y="14521"/>
                </a:cubicBezTo>
                <a:cubicBezTo>
                  <a:pt x="7355" y="14468"/>
                  <a:pt x="7545" y="14548"/>
                  <a:pt x="7627" y="14708"/>
                </a:cubicBezTo>
                <a:cubicBezTo>
                  <a:pt x="7790" y="15081"/>
                  <a:pt x="8198" y="15321"/>
                  <a:pt x="8661" y="15321"/>
                </a:cubicBezTo>
                <a:cubicBezTo>
                  <a:pt x="9260" y="15321"/>
                  <a:pt x="9749" y="14921"/>
                  <a:pt x="9749" y="14388"/>
                </a:cubicBezTo>
                <a:cubicBezTo>
                  <a:pt x="9749" y="13961"/>
                  <a:pt x="9559" y="13428"/>
                  <a:pt x="8661" y="13428"/>
                </a:cubicBezTo>
                <a:cubicBezTo>
                  <a:pt x="7355" y="13428"/>
                  <a:pt x="6892" y="12602"/>
                  <a:pt x="6892" y="11829"/>
                </a:cubicBezTo>
                <a:cubicBezTo>
                  <a:pt x="6892" y="11056"/>
                  <a:pt x="7518" y="10417"/>
                  <a:pt x="8334" y="10283"/>
                </a:cubicBezTo>
                <a:lnTo>
                  <a:pt x="8334" y="9857"/>
                </a:lnTo>
                <a:cubicBezTo>
                  <a:pt x="8334" y="9670"/>
                  <a:pt x="8470" y="9537"/>
                  <a:pt x="8661" y="9537"/>
                </a:cubicBezTo>
                <a:close/>
                <a:moveTo>
                  <a:pt x="13137" y="7782"/>
                </a:moveTo>
                <a:lnTo>
                  <a:pt x="13973" y="10344"/>
                </a:lnTo>
                <a:lnTo>
                  <a:pt x="16183" y="10344"/>
                </a:lnTo>
                <a:lnTo>
                  <a:pt x="17045" y="7782"/>
                </a:lnTo>
                <a:lnTo>
                  <a:pt x="13137" y="7782"/>
                </a:lnTo>
                <a:close/>
                <a:moveTo>
                  <a:pt x="15078" y="5541"/>
                </a:moveTo>
                <a:cubicBezTo>
                  <a:pt x="15267" y="5541"/>
                  <a:pt x="15428" y="5674"/>
                  <a:pt x="15428" y="5861"/>
                </a:cubicBezTo>
                <a:lnTo>
                  <a:pt x="15428" y="7142"/>
                </a:lnTo>
                <a:lnTo>
                  <a:pt x="17503" y="7142"/>
                </a:lnTo>
                <a:cubicBezTo>
                  <a:pt x="17611" y="7142"/>
                  <a:pt x="17719" y="7195"/>
                  <a:pt x="17773" y="7275"/>
                </a:cubicBezTo>
                <a:cubicBezTo>
                  <a:pt x="17854" y="7355"/>
                  <a:pt x="17854" y="7462"/>
                  <a:pt x="17827" y="7569"/>
                </a:cubicBezTo>
                <a:lnTo>
                  <a:pt x="16884" y="10344"/>
                </a:lnTo>
                <a:lnTo>
                  <a:pt x="17503" y="10344"/>
                </a:lnTo>
                <a:cubicBezTo>
                  <a:pt x="17692" y="10344"/>
                  <a:pt x="17854" y="10478"/>
                  <a:pt x="17854" y="10664"/>
                </a:cubicBezTo>
                <a:cubicBezTo>
                  <a:pt x="17854" y="10825"/>
                  <a:pt x="17692" y="10985"/>
                  <a:pt x="17503" y="10985"/>
                </a:cubicBezTo>
                <a:lnTo>
                  <a:pt x="17045" y="10985"/>
                </a:lnTo>
                <a:lnTo>
                  <a:pt x="17045" y="12479"/>
                </a:lnTo>
                <a:lnTo>
                  <a:pt x="17503" y="12479"/>
                </a:lnTo>
                <a:cubicBezTo>
                  <a:pt x="17692" y="12479"/>
                  <a:pt x="17854" y="12613"/>
                  <a:pt x="17854" y="12799"/>
                </a:cubicBezTo>
                <a:cubicBezTo>
                  <a:pt x="17854" y="12959"/>
                  <a:pt x="17692" y="13120"/>
                  <a:pt x="17503" y="13120"/>
                </a:cubicBezTo>
                <a:lnTo>
                  <a:pt x="17045" y="13120"/>
                </a:lnTo>
                <a:cubicBezTo>
                  <a:pt x="17126" y="16882"/>
                  <a:pt x="18635" y="18430"/>
                  <a:pt x="18986" y="18750"/>
                </a:cubicBezTo>
                <a:lnTo>
                  <a:pt x="19147" y="18750"/>
                </a:lnTo>
                <a:cubicBezTo>
                  <a:pt x="20064" y="18750"/>
                  <a:pt x="20792" y="19444"/>
                  <a:pt x="20792" y="20351"/>
                </a:cubicBezTo>
                <a:lnTo>
                  <a:pt x="20792" y="20858"/>
                </a:lnTo>
                <a:lnTo>
                  <a:pt x="21277" y="20858"/>
                </a:lnTo>
                <a:cubicBezTo>
                  <a:pt x="21465" y="20858"/>
                  <a:pt x="21600" y="21019"/>
                  <a:pt x="21600" y="21179"/>
                </a:cubicBezTo>
                <a:cubicBezTo>
                  <a:pt x="21600" y="21366"/>
                  <a:pt x="21465" y="21499"/>
                  <a:pt x="21277" y="21499"/>
                </a:cubicBezTo>
                <a:lnTo>
                  <a:pt x="8879" y="21499"/>
                </a:lnTo>
                <a:cubicBezTo>
                  <a:pt x="8717" y="21499"/>
                  <a:pt x="8556" y="21366"/>
                  <a:pt x="8556" y="21179"/>
                </a:cubicBezTo>
                <a:cubicBezTo>
                  <a:pt x="8556" y="21019"/>
                  <a:pt x="8717" y="20858"/>
                  <a:pt x="8879" y="20858"/>
                </a:cubicBezTo>
                <a:lnTo>
                  <a:pt x="9364" y="20858"/>
                </a:lnTo>
                <a:lnTo>
                  <a:pt x="9364" y="20351"/>
                </a:lnTo>
                <a:cubicBezTo>
                  <a:pt x="9364" y="19444"/>
                  <a:pt x="10092" y="18750"/>
                  <a:pt x="11008" y="18750"/>
                </a:cubicBezTo>
                <a:lnTo>
                  <a:pt x="11197" y="18750"/>
                </a:lnTo>
                <a:cubicBezTo>
                  <a:pt x="11547" y="18430"/>
                  <a:pt x="13057" y="16856"/>
                  <a:pt x="13137" y="13120"/>
                </a:cubicBezTo>
                <a:lnTo>
                  <a:pt x="12652" y="13120"/>
                </a:lnTo>
                <a:cubicBezTo>
                  <a:pt x="12491" y="13120"/>
                  <a:pt x="12329" y="12959"/>
                  <a:pt x="12329" y="12799"/>
                </a:cubicBezTo>
                <a:cubicBezTo>
                  <a:pt x="12329" y="12613"/>
                  <a:pt x="12491" y="12479"/>
                  <a:pt x="12652" y="12479"/>
                </a:cubicBezTo>
                <a:lnTo>
                  <a:pt x="13137" y="12479"/>
                </a:lnTo>
                <a:lnTo>
                  <a:pt x="13137" y="10985"/>
                </a:lnTo>
                <a:lnTo>
                  <a:pt x="12652" y="10985"/>
                </a:lnTo>
                <a:cubicBezTo>
                  <a:pt x="12491" y="10985"/>
                  <a:pt x="12329" y="10825"/>
                  <a:pt x="12329" y="10664"/>
                </a:cubicBezTo>
                <a:cubicBezTo>
                  <a:pt x="12329" y="10478"/>
                  <a:pt x="12491" y="10344"/>
                  <a:pt x="12652" y="10344"/>
                </a:cubicBezTo>
                <a:lnTo>
                  <a:pt x="13299" y="10344"/>
                </a:lnTo>
                <a:lnTo>
                  <a:pt x="12356" y="7569"/>
                </a:lnTo>
                <a:cubicBezTo>
                  <a:pt x="12329" y="7462"/>
                  <a:pt x="12329" y="7355"/>
                  <a:pt x="12383" y="7275"/>
                </a:cubicBezTo>
                <a:cubicBezTo>
                  <a:pt x="12464" y="7195"/>
                  <a:pt x="12571" y="7142"/>
                  <a:pt x="12652" y="7142"/>
                </a:cubicBezTo>
                <a:lnTo>
                  <a:pt x="14754" y="7142"/>
                </a:lnTo>
                <a:lnTo>
                  <a:pt x="14754" y="5861"/>
                </a:lnTo>
                <a:cubicBezTo>
                  <a:pt x="14754" y="5674"/>
                  <a:pt x="14889" y="5541"/>
                  <a:pt x="15078" y="5541"/>
                </a:cubicBezTo>
                <a:close/>
                <a:moveTo>
                  <a:pt x="6223" y="697"/>
                </a:moveTo>
                <a:cubicBezTo>
                  <a:pt x="6034" y="617"/>
                  <a:pt x="5792" y="670"/>
                  <a:pt x="5630" y="803"/>
                </a:cubicBezTo>
                <a:cubicBezTo>
                  <a:pt x="5495" y="962"/>
                  <a:pt x="5441" y="1175"/>
                  <a:pt x="5495" y="1388"/>
                </a:cubicBezTo>
                <a:lnTo>
                  <a:pt x="6681" y="4685"/>
                </a:lnTo>
                <a:cubicBezTo>
                  <a:pt x="6896" y="4951"/>
                  <a:pt x="7219" y="5137"/>
                  <a:pt x="7623" y="5270"/>
                </a:cubicBezTo>
                <a:lnTo>
                  <a:pt x="7327" y="3010"/>
                </a:lnTo>
                <a:cubicBezTo>
                  <a:pt x="7327" y="2824"/>
                  <a:pt x="7435" y="2664"/>
                  <a:pt x="7623" y="2637"/>
                </a:cubicBezTo>
                <a:cubicBezTo>
                  <a:pt x="7812" y="2637"/>
                  <a:pt x="7974" y="2744"/>
                  <a:pt x="7974" y="2930"/>
                </a:cubicBezTo>
                <a:lnTo>
                  <a:pt x="8297" y="5429"/>
                </a:lnTo>
                <a:cubicBezTo>
                  <a:pt x="8432" y="5429"/>
                  <a:pt x="8566" y="5456"/>
                  <a:pt x="8701" y="5456"/>
                </a:cubicBezTo>
                <a:cubicBezTo>
                  <a:pt x="8836" y="5456"/>
                  <a:pt x="8970" y="5429"/>
                  <a:pt x="9105" y="5429"/>
                </a:cubicBezTo>
                <a:lnTo>
                  <a:pt x="9401" y="2930"/>
                </a:lnTo>
                <a:cubicBezTo>
                  <a:pt x="9428" y="2744"/>
                  <a:pt x="9590" y="2637"/>
                  <a:pt x="9779" y="2637"/>
                </a:cubicBezTo>
                <a:cubicBezTo>
                  <a:pt x="9940" y="2664"/>
                  <a:pt x="10102" y="2824"/>
                  <a:pt x="10048" y="3010"/>
                </a:cubicBezTo>
                <a:lnTo>
                  <a:pt x="9779" y="5270"/>
                </a:lnTo>
                <a:cubicBezTo>
                  <a:pt x="10156" y="5137"/>
                  <a:pt x="10506" y="4951"/>
                  <a:pt x="10721" y="4685"/>
                </a:cubicBezTo>
                <a:lnTo>
                  <a:pt x="11880" y="1388"/>
                </a:lnTo>
                <a:cubicBezTo>
                  <a:pt x="11961" y="1175"/>
                  <a:pt x="11907" y="962"/>
                  <a:pt x="11745" y="803"/>
                </a:cubicBezTo>
                <a:cubicBezTo>
                  <a:pt x="11583" y="670"/>
                  <a:pt x="11395" y="617"/>
                  <a:pt x="11152" y="697"/>
                </a:cubicBezTo>
                <a:lnTo>
                  <a:pt x="9590" y="1282"/>
                </a:lnTo>
                <a:cubicBezTo>
                  <a:pt x="9024" y="1494"/>
                  <a:pt x="8378" y="1494"/>
                  <a:pt x="7785" y="1282"/>
                </a:cubicBezTo>
                <a:lnTo>
                  <a:pt x="6223" y="697"/>
                </a:lnTo>
                <a:close/>
                <a:moveTo>
                  <a:pt x="6465" y="85"/>
                </a:moveTo>
                <a:lnTo>
                  <a:pt x="8028" y="670"/>
                </a:lnTo>
                <a:cubicBezTo>
                  <a:pt x="8459" y="830"/>
                  <a:pt x="8943" y="830"/>
                  <a:pt x="9348" y="670"/>
                </a:cubicBezTo>
                <a:lnTo>
                  <a:pt x="10937" y="85"/>
                </a:lnTo>
                <a:cubicBezTo>
                  <a:pt x="11395" y="-101"/>
                  <a:pt x="11880" y="32"/>
                  <a:pt x="12203" y="351"/>
                </a:cubicBezTo>
                <a:cubicBezTo>
                  <a:pt x="12553" y="670"/>
                  <a:pt x="12661" y="1149"/>
                  <a:pt x="12499" y="1574"/>
                </a:cubicBezTo>
                <a:lnTo>
                  <a:pt x="11395" y="4738"/>
                </a:lnTo>
                <a:cubicBezTo>
                  <a:pt x="11637" y="4951"/>
                  <a:pt x="12068" y="5323"/>
                  <a:pt x="12580" y="5881"/>
                </a:cubicBezTo>
                <a:cubicBezTo>
                  <a:pt x="12688" y="6041"/>
                  <a:pt x="12688" y="6227"/>
                  <a:pt x="12553" y="6333"/>
                </a:cubicBezTo>
                <a:cubicBezTo>
                  <a:pt x="12392" y="6466"/>
                  <a:pt x="12203" y="6466"/>
                  <a:pt x="12095" y="6307"/>
                </a:cubicBezTo>
                <a:cubicBezTo>
                  <a:pt x="11637" y="5828"/>
                  <a:pt x="11287" y="5482"/>
                  <a:pt x="11045" y="5296"/>
                </a:cubicBezTo>
                <a:cubicBezTo>
                  <a:pt x="10479" y="5801"/>
                  <a:pt x="9644" y="6094"/>
                  <a:pt x="8701" y="6094"/>
                </a:cubicBezTo>
                <a:cubicBezTo>
                  <a:pt x="7758" y="6094"/>
                  <a:pt x="6896" y="5801"/>
                  <a:pt x="6357" y="5296"/>
                </a:cubicBezTo>
                <a:cubicBezTo>
                  <a:pt x="5415" y="6120"/>
                  <a:pt x="1778" y="9683"/>
                  <a:pt x="1832" y="16117"/>
                </a:cubicBezTo>
                <a:cubicBezTo>
                  <a:pt x="1832" y="17048"/>
                  <a:pt x="1562" y="18005"/>
                  <a:pt x="1051" y="18829"/>
                </a:cubicBezTo>
                <a:cubicBezTo>
                  <a:pt x="889" y="19148"/>
                  <a:pt x="700" y="19707"/>
                  <a:pt x="673" y="20451"/>
                </a:cubicBezTo>
                <a:cubicBezTo>
                  <a:pt x="1266" y="20770"/>
                  <a:pt x="4876" y="20743"/>
                  <a:pt x="6654" y="20717"/>
                </a:cubicBezTo>
                <a:lnTo>
                  <a:pt x="7462" y="20717"/>
                </a:lnTo>
                <a:cubicBezTo>
                  <a:pt x="7650" y="20717"/>
                  <a:pt x="7785" y="20876"/>
                  <a:pt x="7785" y="21036"/>
                </a:cubicBezTo>
                <a:cubicBezTo>
                  <a:pt x="7785" y="21222"/>
                  <a:pt x="7650" y="21355"/>
                  <a:pt x="7462" y="21355"/>
                </a:cubicBezTo>
                <a:lnTo>
                  <a:pt x="6654" y="21382"/>
                </a:lnTo>
                <a:cubicBezTo>
                  <a:pt x="6088" y="21382"/>
                  <a:pt x="5576" y="21382"/>
                  <a:pt x="5091" y="21382"/>
                </a:cubicBezTo>
                <a:cubicBezTo>
                  <a:pt x="2101" y="21382"/>
                  <a:pt x="593" y="21275"/>
                  <a:pt x="162" y="20876"/>
                </a:cubicBezTo>
                <a:cubicBezTo>
                  <a:pt x="54" y="20743"/>
                  <a:pt x="0" y="20610"/>
                  <a:pt x="0" y="20531"/>
                </a:cubicBezTo>
                <a:cubicBezTo>
                  <a:pt x="0" y="19786"/>
                  <a:pt x="189" y="19015"/>
                  <a:pt x="512" y="18510"/>
                </a:cubicBezTo>
                <a:cubicBezTo>
                  <a:pt x="943" y="17766"/>
                  <a:pt x="1185" y="16941"/>
                  <a:pt x="1158" y="16117"/>
                </a:cubicBezTo>
                <a:cubicBezTo>
                  <a:pt x="1104" y="9178"/>
                  <a:pt x="5064" y="5509"/>
                  <a:pt x="5980" y="4738"/>
                </a:cubicBezTo>
                <a:lnTo>
                  <a:pt x="4876" y="1574"/>
                </a:lnTo>
                <a:cubicBezTo>
                  <a:pt x="4714" y="1149"/>
                  <a:pt x="4849" y="670"/>
                  <a:pt x="5199" y="351"/>
                </a:cubicBezTo>
                <a:cubicBezTo>
                  <a:pt x="5522" y="32"/>
                  <a:pt x="6034" y="-101"/>
                  <a:pt x="6465" y="85"/>
                </a:cubicBezTo>
                <a:close/>
              </a:path>
            </a:pathLst>
          </a:custGeom>
          <a:solidFill>
            <a:srgbClr val="FFFFFF"/>
          </a:solidFill>
          <a:ln w="12700">
            <a:miter lim="400000"/>
          </a:ln>
        </p:spPr>
        <p:txBody>
          <a:bodyPr lIns="45719" rIns="45719" anchor="ctr"/>
          <a:lstStyle/>
          <a:p>
            <a:pPr algn="l" defTabSz="1828433">
              <a:defRPr sz="3600">
                <a:solidFill>
                  <a:srgbClr val="272727"/>
                </a:solidFill>
                <a:latin typeface="Helvetica"/>
                <a:ea typeface="Helvetica"/>
                <a:cs typeface="Helvetica"/>
                <a:sym typeface="Helvetica"/>
              </a:defRPr>
            </a:pPr>
            <a:endParaRPr/>
          </a:p>
        </p:txBody>
      </p:sp>
      <p:sp>
        <p:nvSpPr>
          <p:cNvPr id="963" name="$100,000.00"/>
          <p:cNvSpPr txBox="1"/>
          <p:nvPr/>
        </p:nvSpPr>
        <p:spPr>
          <a:xfrm>
            <a:off x="19846777" y="9115562"/>
            <a:ext cx="1375393"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r" defTabSz="1828433">
              <a:defRPr sz="1800" b="1">
                <a:solidFill>
                  <a:srgbClr val="F2F2F2"/>
                </a:solidFill>
                <a:latin typeface="Helvetica"/>
                <a:ea typeface="Helvetica"/>
                <a:cs typeface="Helvetica"/>
                <a:sym typeface="Helvetica"/>
              </a:defRPr>
            </a:lvl1pPr>
          </a:lstStyle>
          <a:p>
            <a:r>
              <a:t>$100,000.00</a:t>
            </a:r>
          </a:p>
        </p:txBody>
      </p:sp>
      <p:sp>
        <p:nvSpPr>
          <p:cNvPr id="964" name="Rectangle"/>
          <p:cNvSpPr/>
          <p:nvPr/>
        </p:nvSpPr>
        <p:spPr>
          <a:xfrm>
            <a:off x="6350" y="11557954"/>
            <a:ext cx="24377650" cy="2158049"/>
          </a:xfrm>
          <a:prstGeom prst="rect">
            <a:avLst/>
          </a:prstGeom>
          <a:solidFill>
            <a:srgbClr val="F2F2F2"/>
          </a:solidFill>
          <a:ln w="12700">
            <a:miter lim="400000"/>
          </a:ln>
        </p:spPr>
        <p:txBody>
          <a:bodyPr lIns="45719" rIns="45719"/>
          <a:lstStyle/>
          <a:p>
            <a:pPr algn="l" defTabSz="1828433">
              <a:defRPr sz="5000">
                <a:solidFill>
                  <a:srgbClr val="272727"/>
                </a:solidFill>
                <a:latin typeface="Helvetica"/>
                <a:ea typeface="Helvetica"/>
                <a:cs typeface="Helvetica"/>
                <a:sym typeface="Helvetica"/>
              </a:defRPr>
            </a:pPr>
            <a:endParaRPr/>
          </a:p>
        </p:txBody>
      </p:sp>
      <p:grpSp>
        <p:nvGrpSpPr>
          <p:cNvPr id="976" name="Group"/>
          <p:cNvGrpSpPr/>
          <p:nvPr/>
        </p:nvGrpSpPr>
        <p:grpSpPr>
          <a:xfrm>
            <a:off x="1904150" y="3138037"/>
            <a:ext cx="4244446" cy="10360161"/>
            <a:chOff x="-14" y="8"/>
            <a:chExt cx="4244445" cy="10360160"/>
          </a:xfrm>
        </p:grpSpPr>
        <p:sp>
          <p:nvSpPr>
            <p:cNvPr id="965" name="Shape"/>
            <p:cNvSpPr/>
            <p:nvPr/>
          </p:nvSpPr>
          <p:spPr>
            <a:xfrm flipH="1">
              <a:off x="1127569" y="9498292"/>
              <a:ext cx="2136009" cy="861877"/>
            </a:xfrm>
            <a:custGeom>
              <a:avLst/>
              <a:gdLst/>
              <a:ahLst/>
              <a:cxnLst>
                <a:cxn ang="0">
                  <a:pos x="wd2" y="hd2"/>
                </a:cxn>
                <a:cxn ang="5400000">
                  <a:pos x="wd2" y="hd2"/>
                </a:cxn>
                <a:cxn ang="10800000">
                  <a:pos x="wd2" y="hd2"/>
                </a:cxn>
                <a:cxn ang="16200000">
                  <a:pos x="wd2" y="hd2"/>
                </a:cxn>
              </a:cxnLst>
              <a:rect l="0" t="0" r="r" b="b"/>
              <a:pathLst>
                <a:path w="21265" h="21555" extrusionOk="0">
                  <a:moveTo>
                    <a:pt x="11415" y="4454"/>
                  </a:moveTo>
                  <a:lnTo>
                    <a:pt x="5247" y="5654"/>
                  </a:lnTo>
                  <a:cubicBezTo>
                    <a:pt x="4313" y="7849"/>
                    <a:pt x="3282" y="9757"/>
                    <a:pt x="2175" y="11343"/>
                  </a:cubicBezTo>
                  <a:cubicBezTo>
                    <a:pt x="1034" y="12977"/>
                    <a:pt x="-200" y="15009"/>
                    <a:pt x="27" y="18077"/>
                  </a:cubicBezTo>
                  <a:cubicBezTo>
                    <a:pt x="184" y="20209"/>
                    <a:pt x="1024" y="21474"/>
                    <a:pt x="1917" y="21551"/>
                  </a:cubicBezTo>
                  <a:cubicBezTo>
                    <a:pt x="2489" y="21600"/>
                    <a:pt x="3046" y="21194"/>
                    <a:pt x="3596" y="20809"/>
                  </a:cubicBezTo>
                  <a:cubicBezTo>
                    <a:pt x="5052" y="19791"/>
                    <a:pt x="6535" y="18891"/>
                    <a:pt x="7866" y="17084"/>
                  </a:cubicBezTo>
                  <a:cubicBezTo>
                    <a:pt x="8205" y="16624"/>
                    <a:pt x="8535" y="16104"/>
                    <a:pt x="8907" y="15847"/>
                  </a:cubicBezTo>
                  <a:cubicBezTo>
                    <a:pt x="9780" y="15243"/>
                    <a:pt x="10859" y="16018"/>
                    <a:pt x="11447" y="14192"/>
                  </a:cubicBezTo>
                  <a:cubicBezTo>
                    <a:pt x="11687" y="13449"/>
                    <a:pt x="11745" y="12558"/>
                    <a:pt x="11745" y="11621"/>
                  </a:cubicBezTo>
                  <a:cubicBezTo>
                    <a:pt x="11745" y="10601"/>
                    <a:pt x="11684" y="9503"/>
                    <a:pt x="11619" y="8445"/>
                  </a:cubicBezTo>
                  <a:cubicBezTo>
                    <a:pt x="11537" y="7120"/>
                    <a:pt x="11470" y="5789"/>
                    <a:pt x="11415" y="4454"/>
                  </a:cubicBezTo>
                  <a:close/>
                  <a:moveTo>
                    <a:pt x="21223" y="0"/>
                  </a:moveTo>
                  <a:lnTo>
                    <a:pt x="15220" y="1586"/>
                  </a:lnTo>
                  <a:cubicBezTo>
                    <a:pt x="14858" y="3634"/>
                    <a:pt x="14396" y="5559"/>
                    <a:pt x="13845" y="7322"/>
                  </a:cubicBezTo>
                  <a:cubicBezTo>
                    <a:pt x="13424" y="8666"/>
                    <a:pt x="12958" y="10061"/>
                    <a:pt x="12629" y="11480"/>
                  </a:cubicBezTo>
                  <a:cubicBezTo>
                    <a:pt x="12352" y="12671"/>
                    <a:pt x="12176" y="13882"/>
                    <a:pt x="12327" y="15246"/>
                  </a:cubicBezTo>
                  <a:cubicBezTo>
                    <a:pt x="12562" y="17370"/>
                    <a:pt x="13348" y="18384"/>
                    <a:pt x="14240" y="18381"/>
                  </a:cubicBezTo>
                  <a:cubicBezTo>
                    <a:pt x="15215" y="18379"/>
                    <a:pt x="16266" y="17200"/>
                    <a:pt x="17259" y="15646"/>
                  </a:cubicBezTo>
                  <a:cubicBezTo>
                    <a:pt x="18303" y="14013"/>
                    <a:pt x="19365" y="12357"/>
                    <a:pt x="20126" y="9925"/>
                  </a:cubicBezTo>
                  <a:cubicBezTo>
                    <a:pt x="21005" y="7118"/>
                    <a:pt x="21400" y="3542"/>
                    <a:pt x="21223" y="0"/>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66" name="Shape"/>
            <p:cNvSpPr/>
            <p:nvPr/>
          </p:nvSpPr>
          <p:spPr>
            <a:xfrm flipH="1">
              <a:off x="3675216" y="947314"/>
              <a:ext cx="569216" cy="1093064"/>
            </a:xfrm>
            <a:custGeom>
              <a:avLst/>
              <a:gdLst/>
              <a:ahLst/>
              <a:cxnLst>
                <a:cxn ang="0">
                  <a:pos x="wd2" y="hd2"/>
                </a:cxn>
                <a:cxn ang="5400000">
                  <a:pos x="wd2" y="hd2"/>
                </a:cxn>
                <a:cxn ang="10800000">
                  <a:pos x="wd2" y="hd2"/>
                </a:cxn>
                <a:cxn ang="16200000">
                  <a:pos x="wd2" y="hd2"/>
                </a:cxn>
              </a:cxnLst>
              <a:rect l="0" t="0" r="r" b="b"/>
              <a:pathLst>
                <a:path w="21374" h="21518" extrusionOk="0">
                  <a:moveTo>
                    <a:pt x="17631" y="9436"/>
                  </a:moveTo>
                  <a:cubicBezTo>
                    <a:pt x="18133" y="9649"/>
                    <a:pt x="18845" y="9613"/>
                    <a:pt x="19429" y="9749"/>
                  </a:cubicBezTo>
                  <a:cubicBezTo>
                    <a:pt x="20802" y="10068"/>
                    <a:pt x="20893" y="10962"/>
                    <a:pt x="21007" y="11741"/>
                  </a:cubicBezTo>
                  <a:cubicBezTo>
                    <a:pt x="21140" y="12646"/>
                    <a:pt x="21546" y="13550"/>
                    <a:pt x="21292" y="14451"/>
                  </a:cubicBezTo>
                  <a:cubicBezTo>
                    <a:pt x="21074" y="15222"/>
                    <a:pt x="20387" y="15935"/>
                    <a:pt x="19333" y="16484"/>
                  </a:cubicBezTo>
                  <a:lnTo>
                    <a:pt x="20853" y="19906"/>
                  </a:lnTo>
                  <a:lnTo>
                    <a:pt x="7848" y="21518"/>
                  </a:lnTo>
                  <a:cubicBezTo>
                    <a:pt x="7669" y="21006"/>
                    <a:pt x="7590" y="20495"/>
                    <a:pt x="7601" y="19988"/>
                  </a:cubicBezTo>
                  <a:cubicBezTo>
                    <a:pt x="7614" y="19360"/>
                    <a:pt x="7772" y="18675"/>
                    <a:pt x="7048" y="18121"/>
                  </a:cubicBezTo>
                  <a:cubicBezTo>
                    <a:pt x="6559" y="17746"/>
                    <a:pt x="5736" y="17546"/>
                    <a:pt x="5096" y="17243"/>
                  </a:cubicBezTo>
                  <a:cubicBezTo>
                    <a:pt x="4345" y="16889"/>
                    <a:pt x="3864" y="16414"/>
                    <a:pt x="3361" y="15955"/>
                  </a:cubicBezTo>
                  <a:cubicBezTo>
                    <a:pt x="2732" y="15381"/>
                    <a:pt x="2052" y="14820"/>
                    <a:pt x="1519" y="14219"/>
                  </a:cubicBezTo>
                  <a:cubicBezTo>
                    <a:pt x="1099" y="13744"/>
                    <a:pt x="775" y="13236"/>
                    <a:pt x="481" y="12760"/>
                  </a:cubicBezTo>
                  <a:cubicBezTo>
                    <a:pt x="296" y="12460"/>
                    <a:pt x="133" y="12168"/>
                    <a:pt x="46" y="11852"/>
                  </a:cubicBezTo>
                  <a:cubicBezTo>
                    <a:pt x="-54" y="11489"/>
                    <a:pt x="-20" y="11117"/>
                    <a:pt x="440" y="10855"/>
                  </a:cubicBezTo>
                  <a:cubicBezTo>
                    <a:pt x="856" y="10618"/>
                    <a:pt x="1527" y="10559"/>
                    <a:pt x="2077" y="10405"/>
                  </a:cubicBezTo>
                  <a:cubicBezTo>
                    <a:pt x="2948" y="10162"/>
                    <a:pt x="3498" y="9681"/>
                    <a:pt x="4397" y="9465"/>
                  </a:cubicBezTo>
                  <a:cubicBezTo>
                    <a:pt x="4986" y="9323"/>
                    <a:pt x="5660" y="9314"/>
                    <a:pt x="6257" y="9182"/>
                  </a:cubicBezTo>
                  <a:cubicBezTo>
                    <a:pt x="7349" y="8940"/>
                    <a:pt x="8102" y="8314"/>
                    <a:pt x="9315" y="8299"/>
                  </a:cubicBezTo>
                  <a:cubicBezTo>
                    <a:pt x="9987" y="8291"/>
                    <a:pt x="10585" y="8491"/>
                    <a:pt x="11235" y="8572"/>
                  </a:cubicBezTo>
                  <a:cubicBezTo>
                    <a:pt x="11552" y="8612"/>
                    <a:pt x="11879" y="8623"/>
                    <a:pt x="12203" y="8605"/>
                  </a:cubicBezTo>
                  <a:cubicBezTo>
                    <a:pt x="12296" y="6347"/>
                    <a:pt x="12270" y="4087"/>
                    <a:pt x="12125" y="1830"/>
                  </a:cubicBezTo>
                  <a:cubicBezTo>
                    <a:pt x="12082" y="1148"/>
                    <a:pt x="12182" y="396"/>
                    <a:pt x="13301" y="97"/>
                  </a:cubicBezTo>
                  <a:cubicBezTo>
                    <a:pt x="13972" y="-82"/>
                    <a:pt x="14775" y="-2"/>
                    <a:pt x="15368" y="247"/>
                  </a:cubicBezTo>
                  <a:cubicBezTo>
                    <a:pt x="16419" y="690"/>
                    <a:pt x="16533" y="1455"/>
                    <a:pt x="16574" y="2166"/>
                  </a:cubicBezTo>
                  <a:cubicBezTo>
                    <a:pt x="16696" y="4266"/>
                    <a:pt x="16827" y="6365"/>
                    <a:pt x="17003" y="8463"/>
                  </a:cubicBezTo>
                  <a:cubicBezTo>
                    <a:pt x="17034" y="8824"/>
                    <a:pt x="17100" y="9210"/>
                    <a:pt x="17631" y="9436"/>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67" name="Shape"/>
            <p:cNvSpPr/>
            <p:nvPr/>
          </p:nvSpPr>
          <p:spPr>
            <a:xfrm flipH="1">
              <a:off x="726502" y="4761726"/>
              <a:ext cx="181656" cy="536029"/>
            </a:xfrm>
            <a:custGeom>
              <a:avLst/>
              <a:gdLst/>
              <a:ahLst/>
              <a:cxnLst>
                <a:cxn ang="0">
                  <a:pos x="wd2" y="hd2"/>
                </a:cxn>
                <a:cxn ang="5400000">
                  <a:pos x="wd2" y="hd2"/>
                </a:cxn>
                <a:cxn ang="10800000">
                  <a:pos x="wd2" y="hd2"/>
                </a:cxn>
                <a:cxn ang="16200000">
                  <a:pos x="wd2" y="hd2"/>
                </a:cxn>
              </a:cxnLst>
              <a:rect l="0" t="0" r="r" b="b"/>
              <a:pathLst>
                <a:path w="21600" h="21600" extrusionOk="0">
                  <a:moveTo>
                    <a:pt x="6787" y="0"/>
                  </a:moveTo>
                  <a:lnTo>
                    <a:pt x="0" y="2323"/>
                  </a:lnTo>
                  <a:lnTo>
                    <a:pt x="3216" y="21600"/>
                  </a:lnTo>
                  <a:lnTo>
                    <a:pt x="21600" y="13279"/>
                  </a:lnTo>
                  <a:lnTo>
                    <a:pt x="6787" y="0"/>
                  </a:lnTo>
                  <a:close/>
                </a:path>
              </a:pathLst>
            </a:custGeom>
            <a:solidFill>
              <a:srgbClr val="E5E5E5"/>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68" name="Shape"/>
            <p:cNvSpPr/>
            <p:nvPr/>
          </p:nvSpPr>
          <p:spPr>
            <a:xfrm>
              <a:off x="-15" y="1567291"/>
              <a:ext cx="4073271" cy="3665828"/>
            </a:xfrm>
            <a:custGeom>
              <a:avLst/>
              <a:gdLst/>
              <a:ahLst/>
              <a:cxnLst>
                <a:cxn ang="0">
                  <a:pos x="wd2" y="hd2"/>
                </a:cxn>
                <a:cxn ang="5400000">
                  <a:pos x="wd2" y="hd2"/>
                </a:cxn>
                <a:cxn ang="10800000">
                  <a:pos x="wd2" y="hd2"/>
                </a:cxn>
                <a:cxn ang="16200000">
                  <a:pos x="wd2" y="hd2"/>
                </a:cxn>
              </a:cxnLst>
              <a:rect l="0" t="0" r="r" b="b"/>
              <a:pathLst>
                <a:path w="21473" h="21600" extrusionOk="0">
                  <a:moveTo>
                    <a:pt x="10602" y="0"/>
                  </a:moveTo>
                  <a:cubicBezTo>
                    <a:pt x="11193" y="273"/>
                    <a:pt x="11792" y="524"/>
                    <a:pt x="12398" y="753"/>
                  </a:cubicBezTo>
                  <a:cubicBezTo>
                    <a:pt x="13140" y="1033"/>
                    <a:pt x="13901" y="1285"/>
                    <a:pt x="14550" y="1778"/>
                  </a:cubicBezTo>
                  <a:cubicBezTo>
                    <a:pt x="15441" y="2453"/>
                    <a:pt x="16020" y="3488"/>
                    <a:pt x="16562" y="4508"/>
                  </a:cubicBezTo>
                  <a:cubicBezTo>
                    <a:pt x="16992" y="5317"/>
                    <a:pt x="17411" y="6137"/>
                    <a:pt x="17820" y="6967"/>
                  </a:cubicBezTo>
                  <a:lnTo>
                    <a:pt x="18820" y="2187"/>
                  </a:lnTo>
                  <a:lnTo>
                    <a:pt x="21473" y="2829"/>
                  </a:lnTo>
                  <a:cubicBezTo>
                    <a:pt x="21186" y="4242"/>
                    <a:pt x="20908" y="5665"/>
                    <a:pt x="20641" y="7083"/>
                  </a:cubicBezTo>
                  <a:cubicBezTo>
                    <a:pt x="20437" y="8164"/>
                    <a:pt x="20191" y="9254"/>
                    <a:pt x="19773" y="10233"/>
                  </a:cubicBezTo>
                  <a:cubicBezTo>
                    <a:pt x="19563" y="10723"/>
                    <a:pt x="19306" y="11214"/>
                    <a:pt x="18863" y="11433"/>
                  </a:cubicBezTo>
                  <a:cubicBezTo>
                    <a:pt x="18516" y="11604"/>
                    <a:pt x="18125" y="11568"/>
                    <a:pt x="17761" y="11448"/>
                  </a:cubicBezTo>
                  <a:cubicBezTo>
                    <a:pt x="17199" y="11261"/>
                    <a:pt x="16708" y="10885"/>
                    <a:pt x="16277" y="10442"/>
                  </a:cubicBezTo>
                  <a:cubicBezTo>
                    <a:pt x="15438" y="9579"/>
                    <a:pt x="14811" y="8493"/>
                    <a:pt x="14445" y="7286"/>
                  </a:cubicBezTo>
                  <a:lnTo>
                    <a:pt x="14525" y="11969"/>
                  </a:lnTo>
                  <a:lnTo>
                    <a:pt x="15169" y="17809"/>
                  </a:lnTo>
                  <a:lnTo>
                    <a:pt x="4910" y="17911"/>
                  </a:lnTo>
                  <a:cubicBezTo>
                    <a:pt x="4994" y="17276"/>
                    <a:pt x="5062" y="16639"/>
                    <a:pt x="5113" y="16000"/>
                  </a:cubicBezTo>
                  <a:cubicBezTo>
                    <a:pt x="5170" y="15289"/>
                    <a:pt x="5207" y="14577"/>
                    <a:pt x="5223" y="13864"/>
                  </a:cubicBezTo>
                  <a:cubicBezTo>
                    <a:pt x="5078" y="13313"/>
                    <a:pt x="4935" y="12761"/>
                    <a:pt x="4794" y="12209"/>
                  </a:cubicBezTo>
                  <a:cubicBezTo>
                    <a:pt x="4584" y="11389"/>
                    <a:pt x="4378" y="10567"/>
                    <a:pt x="4175" y="9745"/>
                  </a:cubicBezTo>
                  <a:lnTo>
                    <a:pt x="2880" y="12975"/>
                  </a:lnTo>
                  <a:lnTo>
                    <a:pt x="4671" y="18527"/>
                  </a:lnTo>
                  <a:cubicBezTo>
                    <a:pt x="4521" y="19120"/>
                    <a:pt x="4378" y="19716"/>
                    <a:pt x="4242" y="20313"/>
                  </a:cubicBezTo>
                  <a:cubicBezTo>
                    <a:pt x="4144" y="20741"/>
                    <a:pt x="4050" y="21170"/>
                    <a:pt x="3960" y="21600"/>
                  </a:cubicBezTo>
                  <a:cubicBezTo>
                    <a:pt x="3256" y="20488"/>
                    <a:pt x="2585" y="19351"/>
                    <a:pt x="1947" y="18191"/>
                  </a:cubicBezTo>
                  <a:cubicBezTo>
                    <a:pt x="1351" y="17107"/>
                    <a:pt x="782" y="16000"/>
                    <a:pt x="352" y="14821"/>
                  </a:cubicBezTo>
                  <a:cubicBezTo>
                    <a:pt x="236" y="14504"/>
                    <a:pt x="130" y="14182"/>
                    <a:pt x="69" y="13847"/>
                  </a:cubicBezTo>
                  <a:cubicBezTo>
                    <a:pt x="-127" y="12782"/>
                    <a:pt x="131" y="11705"/>
                    <a:pt x="383" y="10657"/>
                  </a:cubicBezTo>
                  <a:cubicBezTo>
                    <a:pt x="701" y="9333"/>
                    <a:pt x="1026" y="7981"/>
                    <a:pt x="1343" y="6659"/>
                  </a:cubicBezTo>
                  <a:cubicBezTo>
                    <a:pt x="1479" y="6090"/>
                    <a:pt x="1617" y="5521"/>
                    <a:pt x="1776" y="4971"/>
                  </a:cubicBezTo>
                  <a:cubicBezTo>
                    <a:pt x="1928" y="4446"/>
                    <a:pt x="2103" y="3928"/>
                    <a:pt x="2349" y="3450"/>
                  </a:cubicBezTo>
                  <a:cubicBezTo>
                    <a:pt x="2974" y="2234"/>
                    <a:pt x="4000" y="1364"/>
                    <a:pt x="5145" y="789"/>
                  </a:cubicBezTo>
                  <a:cubicBezTo>
                    <a:pt x="5415" y="653"/>
                    <a:pt x="5692" y="534"/>
                    <a:pt x="5972" y="427"/>
                  </a:cubicBezTo>
                  <a:cubicBezTo>
                    <a:pt x="6205" y="338"/>
                    <a:pt x="6440" y="258"/>
                    <a:pt x="6680" y="199"/>
                  </a:cubicBezTo>
                  <a:cubicBezTo>
                    <a:pt x="7347" y="37"/>
                    <a:pt x="8033" y="47"/>
                    <a:pt x="8712" y="43"/>
                  </a:cubicBezTo>
                  <a:cubicBezTo>
                    <a:pt x="9341" y="41"/>
                    <a:pt x="9971" y="26"/>
                    <a:pt x="10602" y="0"/>
                  </a:cubicBezTo>
                  <a:close/>
                </a:path>
              </a:pathLst>
            </a:custGeom>
            <a:solidFill>
              <a:srgbClr val="1D817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69" name="Shape"/>
            <p:cNvSpPr/>
            <p:nvPr/>
          </p:nvSpPr>
          <p:spPr>
            <a:xfrm>
              <a:off x="870537" y="4561622"/>
              <a:ext cx="2156747" cy="5190999"/>
            </a:xfrm>
            <a:custGeom>
              <a:avLst/>
              <a:gdLst/>
              <a:ahLst/>
              <a:cxnLst>
                <a:cxn ang="0">
                  <a:pos x="wd2" y="hd2"/>
                </a:cxn>
                <a:cxn ang="5400000">
                  <a:pos x="wd2" y="hd2"/>
                </a:cxn>
                <a:cxn ang="10800000">
                  <a:pos x="wd2" y="hd2"/>
                </a:cxn>
                <a:cxn ang="16200000">
                  <a:pos x="wd2" y="hd2"/>
                </a:cxn>
              </a:cxnLst>
              <a:rect l="0" t="0" r="r" b="b"/>
              <a:pathLst>
                <a:path w="21483" h="21600" extrusionOk="0">
                  <a:moveTo>
                    <a:pt x="19961" y="68"/>
                  </a:moveTo>
                  <a:cubicBezTo>
                    <a:pt x="20426" y="1199"/>
                    <a:pt x="20771" y="2338"/>
                    <a:pt x="20996" y="3482"/>
                  </a:cubicBezTo>
                  <a:cubicBezTo>
                    <a:pt x="21355" y="5301"/>
                    <a:pt x="21409" y="7127"/>
                    <a:pt x="21460" y="8952"/>
                  </a:cubicBezTo>
                  <a:cubicBezTo>
                    <a:pt x="21480" y="9701"/>
                    <a:pt x="21501" y="10450"/>
                    <a:pt x="21458" y="11199"/>
                  </a:cubicBezTo>
                  <a:cubicBezTo>
                    <a:pt x="21322" y="13583"/>
                    <a:pt x="20547" y="15944"/>
                    <a:pt x="19912" y="18308"/>
                  </a:cubicBezTo>
                  <a:cubicBezTo>
                    <a:pt x="19618" y="19404"/>
                    <a:pt x="19353" y="20501"/>
                    <a:pt x="19118" y="21600"/>
                  </a:cubicBezTo>
                  <a:lnTo>
                    <a:pt x="12211" y="21290"/>
                  </a:lnTo>
                  <a:lnTo>
                    <a:pt x="13315" y="14514"/>
                  </a:lnTo>
                  <a:cubicBezTo>
                    <a:pt x="13518" y="13400"/>
                    <a:pt x="13479" y="12285"/>
                    <a:pt x="13203" y="11182"/>
                  </a:cubicBezTo>
                  <a:cubicBezTo>
                    <a:pt x="12926" y="10071"/>
                    <a:pt x="12407" y="8970"/>
                    <a:pt x="11744" y="7879"/>
                  </a:cubicBezTo>
                  <a:cubicBezTo>
                    <a:pt x="11203" y="6990"/>
                    <a:pt x="10568" y="6111"/>
                    <a:pt x="9841" y="5246"/>
                  </a:cubicBezTo>
                  <a:cubicBezTo>
                    <a:pt x="9638" y="6705"/>
                    <a:pt x="9333" y="8162"/>
                    <a:pt x="8928" y="9614"/>
                  </a:cubicBezTo>
                  <a:cubicBezTo>
                    <a:pt x="8603" y="10778"/>
                    <a:pt x="8213" y="11938"/>
                    <a:pt x="8034" y="13107"/>
                  </a:cubicBezTo>
                  <a:cubicBezTo>
                    <a:pt x="7823" y="14486"/>
                    <a:pt x="7907" y="15869"/>
                    <a:pt x="8283" y="17241"/>
                  </a:cubicBezTo>
                  <a:lnTo>
                    <a:pt x="8797" y="20823"/>
                  </a:lnTo>
                  <a:lnTo>
                    <a:pt x="2186" y="20685"/>
                  </a:lnTo>
                  <a:cubicBezTo>
                    <a:pt x="1897" y="19030"/>
                    <a:pt x="909" y="17380"/>
                    <a:pt x="882" y="15721"/>
                  </a:cubicBezTo>
                  <a:cubicBezTo>
                    <a:pt x="859" y="14296"/>
                    <a:pt x="477" y="12876"/>
                    <a:pt x="332" y="11453"/>
                  </a:cubicBezTo>
                  <a:cubicBezTo>
                    <a:pt x="188" y="10033"/>
                    <a:pt x="301" y="8610"/>
                    <a:pt x="220" y="7189"/>
                  </a:cubicBezTo>
                  <a:cubicBezTo>
                    <a:pt x="133" y="5657"/>
                    <a:pt x="-99" y="4128"/>
                    <a:pt x="47" y="2600"/>
                  </a:cubicBezTo>
                  <a:cubicBezTo>
                    <a:pt x="131" y="1729"/>
                    <a:pt x="337" y="861"/>
                    <a:pt x="664" y="0"/>
                  </a:cubicBezTo>
                  <a:lnTo>
                    <a:pt x="19961" y="68"/>
                  </a:lnTo>
                  <a:close/>
                </a:path>
              </a:pathLst>
            </a:custGeom>
            <a:solidFill>
              <a:srgbClr val="13564B"/>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0" name="Shape"/>
            <p:cNvSpPr/>
            <p:nvPr/>
          </p:nvSpPr>
          <p:spPr>
            <a:xfrm flipH="1">
              <a:off x="1240662" y="1539160"/>
              <a:ext cx="945500" cy="3069461"/>
            </a:xfrm>
            <a:custGeom>
              <a:avLst/>
              <a:gdLst/>
              <a:ahLst/>
              <a:cxnLst>
                <a:cxn ang="0">
                  <a:pos x="wd2" y="hd2"/>
                </a:cxn>
                <a:cxn ang="5400000">
                  <a:pos x="wd2" y="hd2"/>
                </a:cxn>
                <a:cxn ang="10800000">
                  <a:pos x="wd2" y="hd2"/>
                </a:cxn>
                <a:cxn ang="16200000">
                  <a:pos x="wd2" y="hd2"/>
                </a:cxn>
              </a:cxnLst>
              <a:rect l="0" t="0" r="r" b="b"/>
              <a:pathLst>
                <a:path w="21600" h="21597" extrusionOk="0">
                  <a:moveTo>
                    <a:pt x="4166" y="128"/>
                  </a:moveTo>
                  <a:lnTo>
                    <a:pt x="0" y="21320"/>
                  </a:lnTo>
                  <a:cubicBezTo>
                    <a:pt x="3568" y="21507"/>
                    <a:pt x="7181" y="21600"/>
                    <a:pt x="10800" y="21597"/>
                  </a:cubicBezTo>
                  <a:cubicBezTo>
                    <a:pt x="14421" y="21594"/>
                    <a:pt x="18034" y="21496"/>
                    <a:pt x="21600" y="21303"/>
                  </a:cubicBezTo>
                  <a:cubicBezTo>
                    <a:pt x="17268" y="20517"/>
                    <a:pt x="14003" y="19275"/>
                    <a:pt x="12406" y="17807"/>
                  </a:cubicBezTo>
                  <a:cubicBezTo>
                    <a:pt x="12078" y="17505"/>
                    <a:pt x="11824" y="17196"/>
                    <a:pt x="11674" y="16881"/>
                  </a:cubicBezTo>
                  <a:cubicBezTo>
                    <a:pt x="11227" y="15945"/>
                    <a:pt x="11691" y="15017"/>
                    <a:pt x="12139" y="14087"/>
                  </a:cubicBezTo>
                  <a:cubicBezTo>
                    <a:pt x="13436" y="11396"/>
                    <a:pt x="14605" y="8696"/>
                    <a:pt x="16561" y="6043"/>
                  </a:cubicBezTo>
                  <a:cubicBezTo>
                    <a:pt x="17319" y="5015"/>
                    <a:pt x="18195" y="3994"/>
                    <a:pt x="18640" y="2948"/>
                  </a:cubicBezTo>
                  <a:cubicBezTo>
                    <a:pt x="19056" y="1970"/>
                    <a:pt x="19090" y="981"/>
                    <a:pt x="18741" y="0"/>
                  </a:cubicBezTo>
                  <a:lnTo>
                    <a:pt x="4166" y="128"/>
                  </a:ln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1" name="Shape"/>
            <p:cNvSpPr/>
            <p:nvPr/>
          </p:nvSpPr>
          <p:spPr>
            <a:xfrm>
              <a:off x="1365765" y="1513436"/>
              <a:ext cx="641081" cy="19875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407"/>
                  </a:lnTo>
                  <a:lnTo>
                    <a:pt x="1989" y="21600"/>
                  </a:lnTo>
                  <a:lnTo>
                    <a:pt x="19176" y="19877"/>
                  </a:lnTo>
                  <a:lnTo>
                    <a:pt x="21600" y="0"/>
                  </a:lnTo>
                  <a:close/>
                </a:path>
              </a:pathLst>
            </a:custGeom>
            <a:solidFill>
              <a:srgbClr val="99999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2" name="Shape"/>
            <p:cNvSpPr/>
            <p:nvPr/>
          </p:nvSpPr>
          <p:spPr>
            <a:xfrm flipH="1">
              <a:off x="1439138" y="1458533"/>
              <a:ext cx="500761" cy="560189"/>
            </a:xfrm>
            <a:custGeom>
              <a:avLst/>
              <a:gdLst/>
              <a:ahLst/>
              <a:cxnLst>
                <a:cxn ang="0">
                  <a:pos x="wd2" y="hd2"/>
                </a:cxn>
                <a:cxn ang="5400000">
                  <a:pos x="wd2" y="hd2"/>
                </a:cxn>
                <a:cxn ang="10800000">
                  <a:pos x="wd2" y="hd2"/>
                </a:cxn>
                <a:cxn ang="16200000">
                  <a:pos x="wd2" y="hd2"/>
                </a:cxn>
              </a:cxnLst>
              <a:rect l="0" t="0" r="r" b="b"/>
              <a:pathLst>
                <a:path w="21600" h="21600" extrusionOk="0">
                  <a:moveTo>
                    <a:pt x="2726" y="0"/>
                  </a:moveTo>
                  <a:cubicBezTo>
                    <a:pt x="2568" y="1299"/>
                    <a:pt x="2341" y="2590"/>
                    <a:pt x="2046" y="3870"/>
                  </a:cubicBezTo>
                  <a:cubicBezTo>
                    <a:pt x="1552" y="6020"/>
                    <a:pt x="867" y="8131"/>
                    <a:pt x="0" y="10184"/>
                  </a:cubicBezTo>
                  <a:lnTo>
                    <a:pt x="10993" y="21600"/>
                  </a:lnTo>
                  <a:lnTo>
                    <a:pt x="21600" y="10184"/>
                  </a:lnTo>
                  <a:cubicBezTo>
                    <a:pt x="20733" y="8131"/>
                    <a:pt x="20048" y="6020"/>
                    <a:pt x="19554" y="3870"/>
                  </a:cubicBezTo>
                  <a:cubicBezTo>
                    <a:pt x="19259" y="2590"/>
                    <a:pt x="19032" y="1299"/>
                    <a:pt x="18874" y="0"/>
                  </a:cubicBezTo>
                  <a:lnTo>
                    <a:pt x="2726" y="0"/>
                  </a:lnTo>
                  <a:close/>
                </a:path>
              </a:pathLst>
            </a:custGeom>
            <a:solidFill>
              <a:srgbClr val="B9B9B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3" name="Shape"/>
            <p:cNvSpPr/>
            <p:nvPr/>
          </p:nvSpPr>
          <p:spPr>
            <a:xfrm>
              <a:off x="1260604" y="1516976"/>
              <a:ext cx="860044" cy="654663"/>
            </a:xfrm>
            <a:custGeom>
              <a:avLst/>
              <a:gdLst/>
              <a:ahLst/>
              <a:cxnLst>
                <a:cxn ang="0">
                  <a:pos x="wd2" y="hd2"/>
                </a:cxn>
                <a:cxn ang="5400000">
                  <a:pos x="wd2" y="hd2"/>
                </a:cxn>
                <a:cxn ang="10800000">
                  <a:pos x="wd2" y="hd2"/>
                </a:cxn>
                <a:cxn ang="16200000">
                  <a:pos x="wd2" y="hd2"/>
                </a:cxn>
              </a:cxnLst>
              <a:rect l="0" t="0" r="r" b="b"/>
              <a:pathLst>
                <a:path w="21600" h="21600" extrusionOk="0">
                  <a:moveTo>
                    <a:pt x="18628" y="0"/>
                  </a:moveTo>
                  <a:lnTo>
                    <a:pt x="10597" y="16444"/>
                  </a:lnTo>
                  <a:lnTo>
                    <a:pt x="2691" y="331"/>
                  </a:lnTo>
                  <a:lnTo>
                    <a:pt x="0" y="4014"/>
                  </a:lnTo>
                  <a:lnTo>
                    <a:pt x="4976" y="21600"/>
                  </a:lnTo>
                  <a:lnTo>
                    <a:pt x="10639" y="16573"/>
                  </a:lnTo>
                  <a:lnTo>
                    <a:pt x="17577" y="21490"/>
                  </a:lnTo>
                  <a:lnTo>
                    <a:pt x="21600" y="4769"/>
                  </a:lnTo>
                  <a:lnTo>
                    <a:pt x="18628" y="0"/>
                  </a:lnTo>
                  <a:close/>
                </a:path>
              </a:pathLst>
            </a:custGeom>
            <a:solidFill>
              <a:srgbClr val="E5E5E5"/>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4" name="Shape"/>
            <p:cNvSpPr/>
            <p:nvPr/>
          </p:nvSpPr>
          <p:spPr>
            <a:xfrm flipH="1">
              <a:off x="1098562" y="344629"/>
              <a:ext cx="1181738" cy="1309782"/>
            </a:xfrm>
            <a:custGeom>
              <a:avLst/>
              <a:gdLst/>
              <a:ahLst/>
              <a:cxnLst>
                <a:cxn ang="0">
                  <a:pos x="wd2" y="hd2"/>
                </a:cxn>
                <a:cxn ang="5400000">
                  <a:pos x="wd2" y="hd2"/>
                </a:cxn>
                <a:cxn ang="10800000">
                  <a:pos x="wd2" y="hd2"/>
                </a:cxn>
                <a:cxn ang="16200000">
                  <a:pos x="wd2" y="hd2"/>
                </a:cxn>
              </a:cxnLst>
              <a:rect l="0" t="0" r="r" b="b"/>
              <a:pathLst>
                <a:path w="21319" h="21543" extrusionOk="0">
                  <a:moveTo>
                    <a:pt x="13300" y="0"/>
                  </a:moveTo>
                  <a:cubicBezTo>
                    <a:pt x="12956" y="318"/>
                    <a:pt x="12587" y="607"/>
                    <a:pt x="12192" y="871"/>
                  </a:cubicBezTo>
                  <a:cubicBezTo>
                    <a:pt x="11552" y="1300"/>
                    <a:pt x="10851" y="1648"/>
                    <a:pt x="10112" y="1913"/>
                  </a:cubicBezTo>
                  <a:cubicBezTo>
                    <a:pt x="10319" y="1723"/>
                    <a:pt x="10459" y="1484"/>
                    <a:pt x="10514" y="1221"/>
                  </a:cubicBezTo>
                  <a:cubicBezTo>
                    <a:pt x="10558" y="1008"/>
                    <a:pt x="10548" y="786"/>
                    <a:pt x="10478" y="578"/>
                  </a:cubicBezTo>
                  <a:cubicBezTo>
                    <a:pt x="9313" y="1174"/>
                    <a:pt x="8059" y="1612"/>
                    <a:pt x="6754" y="1872"/>
                  </a:cubicBezTo>
                  <a:cubicBezTo>
                    <a:pt x="5463" y="2131"/>
                    <a:pt x="4134" y="2217"/>
                    <a:pt x="2816" y="2125"/>
                  </a:cubicBezTo>
                  <a:cubicBezTo>
                    <a:pt x="2220" y="3390"/>
                    <a:pt x="1861" y="4718"/>
                    <a:pt x="1656" y="6065"/>
                  </a:cubicBezTo>
                  <a:cubicBezTo>
                    <a:pt x="1642" y="6361"/>
                    <a:pt x="1604" y="6650"/>
                    <a:pt x="1530" y="6928"/>
                  </a:cubicBezTo>
                  <a:cubicBezTo>
                    <a:pt x="1397" y="8433"/>
                    <a:pt x="1483" y="9954"/>
                    <a:pt x="1843" y="11446"/>
                  </a:cubicBezTo>
                  <a:cubicBezTo>
                    <a:pt x="1911" y="11727"/>
                    <a:pt x="1990" y="12009"/>
                    <a:pt x="2075" y="12285"/>
                  </a:cubicBezTo>
                  <a:cubicBezTo>
                    <a:pt x="1592" y="10912"/>
                    <a:pt x="1201" y="9521"/>
                    <a:pt x="861" y="8125"/>
                  </a:cubicBezTo>
                  <a:cubicBezTo>
                    <a:pt x="719" y="8264"/>
                    <a:pt x="567" y="8397"/>
                    <a:pt x="441" y="8548"/>
                  </a:cubicBezTo>
                  <a:cubicBezTo>
                    <a:pt x="-143" y="9252"/>
                    <a:pt x="-78" y="10170"/>
                    <a:pt x="236" y="10966"/>
                  </a:cubicBezTo>
                  <a:cubicBezTo>
                    <a:pt x="568" y="11810"/>
                    <a:pt x="1180" y="12555"/>
                    <a:pt x="2039" y="13083"/>
                  </a:cubicBezTo>
                  <a:cubicBezTo>
                    <a:pt x="2855" y="15320"/>
                    <a:pt x="4137" y="17291"/>
                    <a:pt x="5745" y="18953"/>
                  </a:cubicBezTo>
                  <a:cubicBezTo>
                    <a:pt x="7014" y="20263"/>
                    <a:pt x="8613" y="21485"/>
                    <a:pt x="10657" y="21541"/>
                  </a:cubicBezTo>
                  <a:cubicBezTo>
                    <a:pt x="12760" y="21600"/>
                    <a:pt x="14461" y="20433"/>
                    <a:pt x="15773" y="19124"/>
                  </a:cubicBezTo>
                  <a:cubicBezTo>
                    <a:pt x="17429" y="17472"/>
                    <a:pt x="18669" y="15428"/>
                    <a:pt x="19274" y="13083"/>
                  </a:cubicBezTo>
                  <a:cubicBezTo>
                    <a:pt x="20133" y="12555"/>
                    <a:pt x="20754" y="11810"/>
                    <a:pt x="21086" y="10966"/>
                  </a:cubicBezTo>
                  <a:cubicBezTo>
                    <a:pt x="21400" y="10170"/>
                    <a:pt x="21457" y="9252"/>
                    <a:pt x="20872" y="8548"/>
                  </a:cubicBezTo>
                  <a:cubicBezTo>
                    <a:pt x="20784" y="8443"/>
                    <a:pt x="20679" y="8350"/>
                    <a:pt x="20577" y="8255"/>
                  </a:cubicBezTo>
                  <a:cubicBezTo>
                    <a:pt x="20300" y="9250"/>
                    <a:pt x="19967" y="10231"/>
                    <a:pt x="19506" y="11178"/>
                  </a:cubicBezTo>
                  <a:cubicBezTo>
                    <a:pt x="19685" y="9686"/>
                    <a:pt x="19673" y="8203"/>
                    <a:pt x="19497" y="6749"/>
                  </a:cubicBezTo>
                  <a:cubicBezTo>
                    <a:pt x="19314" y="5236"/>
                    <a:pt x="18945" y="3701"/>
                    <a:pt x="17943" y="2418"/>
                  </a:cubicBezTo>
                  <a:cubicBezTo>
                    <a:pt x="16861" y="1032"/>
                    <a:pt x="15158" y="148"/>
                    <a:pt x="13300" y="0"/>
                  </a:cubicBezTo>
                  <a:close/>
                </a:path>
              </a:pathLst>
            </a:custGeom>
            <a:solidFill>
              <a:srgbClr val="F2F2F2"/>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5" name="Shape"/>
            <p:cNvSpPr/>
            <p:nvPr/>
          </p:nvSpPr>
          <p:spPr>
            <a:xfrm flipH="1">
              <a:off x="1103796" y="8"/>
              <a:ext cx="1171184" cy="1091536"/>
            </a:xfrm>
            <a:custGeom>
              <a:avLst/>
              <a:gdLst/>
              <a:ahLst/>
              <a:cxnLst>
                <a:cxn ang="0">
                  <a:pos x="wd2" y="hd2"/>
                </a:cxn>
                <a:cxn ang="5400000">
                  <a:pos x="wd2" y="hd2"/>
                </a:cxn>
                <a:cxn ang="10800000">
                  <a:pos x="wd2" y="hd2"/>
                </a:cxn>
                <a:cxn ang="16200000">
                  <a:pos x="wd2" y="hd2"/>
                </a:cxn>
              </a:cxnLst>
              <a:rect l="0" t="0" r="r" b="b"/>
              <a:pathLst>
                <a:path w="21174" h="19990" extrusionOk="0">
                  <a:moveTo>
                    <a:pt x="10403" y="6958"/>
                  </a:moveTo>
                  <a:cubicBezTo>
                    <a:pt x="9235" y="7621"/>
                    <a:pt x="7977" y="8106"/>
                    <a:pt x="6669" y="8396"/>
                  </a:cubicBezTo>
                  <a:cubicBezTo>
                    <a:pt x="5375" y="8684"/>
                    <a:pt x="4047" y="8778"/>
                    <a:pt x="2726" y="8675"/>
                  </a:cubicBezTo>
                  <a:cubicBezTo>
                    <a:pt x="1338" y="11949"/>
                    <a:pt x="997" y="15580"/>
                    <a:pt x="1752" y="19060"/>
                  </a:cubicBezTo>
                  <a:cubicBezTo>
                    <a:pt x="1819" y="19372"/>
                    <a:pt x="1896" y="19682"/>
                    <a:pt x="1981" y="19990"/>
                  </a:cubicBezTo>
                  <a:cubicBezTo>
                    <a:pt x="1362" y="18037"/>
                    <a:pt x="861" y="16058"/>
                    <a:pt x="476" y="14065"/>
                  </a:cubicBezTo>
                  <a:cubicBezTo>
                    <a:pt x="-15" y="11518"/>
                    <a:pt x="-311" y="8872"/>
                    <a:pt x="531" y="6418"/>
                  </a:cubicBezTo>
                  <a:cubicBezTo>
                    <a:pt x="2421" y="911"/>
                    <a:pt x="8698" y="-1610"/>
                    <a:pt x="13800" y="1089"/>
                  </a:cubicBezTo>
                  <a:cubicBezTo>
                    <a:pt x="15692" y="966"/>
                    <a:pt x="17519" y="1694"/>
                    <a:pt x="18818" y="3045"/>
                  </a:cubicBezTo>
                  <a:cubicBezTo>
                    <a:pt x="20470" y="4764"/>
                    <a:pt x="21050" y="7209"/>
                    <a:pt x="21155" y="9649"/>
                  </a:cubicBezTo>
                  <a:cubicBezTo>
                    <a:pt x="21289" y="12776"/>
                    <a:pt x="20707" y="15889"/>
                    <a:pt x="19448" y="18762"/>
                  </a:cubicBezTo>
                  <a:cubicBezTo>
                    <a:pt x="19627" y="17100"/>
                    <a:pt x="19622" y="15449"/>
                    <a:pt x="19446" y="13830"/>
                  </a:cubicBezTo>
                  <a:cubicBezTo>
                    <a:pt x="19263" y="12145"/>
                    <a:pt x="18886" y="10429"/>
                    <a:pt x="17881" y="9000"/>
                  </a:cubicBezTo>
                  <a:cubicBezTo>
                    <a:pt x="16797" y="7457"/>
                    <a:pt x="15098" y="6473"/>
                    <a:pt x="13235" y="6308"/>
                  </a:cubicBezTo>
                  <a:cubicBezTo>
                    <a:pt x="12891" y="6662"/>
                    <a:pt x="12519" y="6987"/>
                    <a:pt x="12124" y="7281"/>
                  </a:cubicBezTo>
                  <a:cubicBezTo>
                    <a:pt x="11482" y="7759"/>
                    <a:pt x="10781" y="8150"/>
                    <a:pt x="10040" y="8446"/>
                  </a:cubicBezTo>
                  <a:cubicBezTo>
                    <a:pt x="10248" y="8234"/>
                    <a:pt x="10388" y="7965"/>
                    <a:pt x="10443" y="7672"/>
                  </a:cubicBezTo>
                  <a:cubicBezTo>
                    <a:pt x="10487" y="7434"/>
                    <a:pt x="10473" y="7189"/>
                    <a:pt x="10403" y="6958"/>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980" name="Group"/>
          <p:cNvGrpSpPr/>
          <p:nvPr/>
        </p:nvGrpSpPr>
        <p:grpSpPr>
          <a:xfrm>
            <a:off x="7605890" y="8160183"/>
            <a:ext cx="3207067" cy="5982115"/>
            <a:chOff x="-10" y="0"/>
            <a:chExt cx="3207066" cy="5982114"/>
          </a:xfrm>
        </p:grpSpPr>
        <p:sp>
          <p:nvSpPr>
            <p:cNvPr id="977" name="Shape"/>
            <p:cNvSpPr/>
            <p:nvPr/>
          </p:nvSpPr>
          <p:spPr>
            <a:xfrm>
              <a:off x="1196145" y="1488322"/>
              <a:ext cx="814504" cy="1093840"/>
            </a:xfrm>
            <a:custGeom>
              <a:avLst/>
              <a:gdLst/>
              <a:ahLst/>
              <a:cxnLst>
                <a:cxn ang="0">
                  <a:pos x="wd2" y="hd2"/>
                </a:cxn>
                <a:cxn ang="5400000">
                  <a:pos x="wd2" y="hd2"/>
                </a:cxn>
                <a:cxn ang="10800000">
                  <a:pos x="wd2" y="hd2"/>
                </a:cxn>
                <a:cxn ang="16200000">
                  <a:pos x="wd2" y="hd2"/>
                </a:cxn>
              </a:cxnLst>
              <a:rect l="0" t="0" r="r" b="b"/>
              <a:pathLst>
                <a:path w="21600" h="21600" extrusionOk="0">
                  <a:moveTo>
                    <a:pt x="820" y="0"/>
                  </a:moveTo>
                  <a:lnTo>
                    <a:pt x="20780" y="0"/>
                  </a:lnTo>
                  <a:lnTo>
                    <a:pt x="21600" y="21600"/>
                  </a:lnTo>
                  <a:lnTo>
                    <a:pt x="0" y="21600"/>
                  </a:lnTo>
                  <a:lnTo>
                    <a:pt x="820" y="0"/>
                  </a:lnTo>
                  <a:close/>
                </a:path>
              </a:pathLst>
            </a:custGeom>
            <a:solidFill>
              <a:srgbClr val="F2F2F2"/>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978" name="Shape"/>
            <p:cNvSpPr/>
            <p:nvPr/>
          </p:nvSpPr>
          <p:spPr>
            <a:xfrm>
              <a:off x="793161" y="-1"/>
              <a:ext cx="1620473" cy="1885730"/>
            </a:xfrm>
            <a:custGeom>
              <a:avLst/>
              <a:gdLst/>
              <a:ahLst/>
              <a:cxnLst>
                <a:cxn ang="0">
                  <a:pos x="wd2" y="hd2"/>
                </a:cxn>
                <a:cxn ang="5400000">
                  <a:pos x="wd2" y="hd2"/>
                </a:cxn>
                <a:cxn ang="10800000">
                  <a:pos x="wd2" y="hd2"/>
                </a:cxn>
                <a:cxn ang="16200000">
                  <a:pos x="wd2" y="hd2"/>
                </a:cxn>
              </a:cxnLst>
              <a:rect l="0" t="0" r="r" b="b"/>
              <a:pathLst>
                <a:path w="21026" h="21427" extrusionOk="0">
                  <a:moveTo>
                    <a:pt x="6460" y="519"/>
                  </a:moveTo>
                  <a:cubicBezTo>
                    <a:pt x="4972" y="907"/>
                    <a:pt x="3564" y="1513"/>
                    <a:pt x="2491" y="2467"/>
                  </a:cubicBezTo>
                  <a:cubicBezTo>
                    <a:pt x="1131" y="3676"/>
                    <a:pt x="437" y="5304"/>
                    <a:pt x="155" y="6990"/>
                  </a:cubicBezTo>
                  <a:cubicBezTo>
                    <a:pt x="-287" y="9630"/>
                    <a:pt x="264" y="12295"/>
                    <a:pt x="1210" y="14828"/>
                  </a:cubicBezTo>
                  <a:cubicBezTo>
                    <a:pt x="1548" y="15732"/>
                    <a:pt x="1943" y="16628"/>
                    <a:pt x="2491" y="17441"/>
                  </a:cubicBezTo>
                  <a:cubicBezTo>
                    <a:pt x="3266" y="18591"/>
                    <a:pt x="4355" y="19570"/>
                    <a:pt x="5672" y="20288"/>
                  </a:cubicBezTo>
                  <a:cubicBezTo>
                    <a:pt x="7143" y="21034"/>
                    <a:pt x="8813" y="21427"/>
                    <a:pt x="10513" y="21427"/>
                  </a:cubicBezTo>
                  <a:cubicBezTo>
                    <a:pt x="12213" y="21427"/>
                    <a:pt x="13883" y="21034"/>
                    <a:pt x="15354" y="20288"/>
                  </a:cubicBezTo>
                  <a:cubicBezTo>
                    <a:pt x="16671" y="19570"/>
                    <a:pt x="17760" y="18591"/>
                    <a:pt x="18535" y="17441"/>
                  </a:cubicBezTo>
                  <a:cubicBezTo>
                    <a:pt x="19083" y="16628"/>
                    <a:pt x="19478" y="15732"/>
                    <a:pt x="19816" y="14828"/>
                  </a:cubicBezTo>
                  <a:cubicBezTo>
                    <a:pt x="20762" y="12295"/>
                    <a:pt x="21313" y="9630"/>
                    <a:pt x="20871" y="6990"/>
                  </a:cubicBezTo>
                  <a:cubicBezTo>
                    <a:pt x="20589" y="5304"/>
                    <a:pt x="19895" y="3676"/>
                    <a:pt x="18535" y="2467"/>
                  </a:cubicBezTo>
                  <a:cubicBezTo>
                    <a:pt x="17462" y="1513"/>
                    <a:pt x="16054" y="907"/>
                    <a:pt x="14566" y="519"/>
                  </a:cubicBezTo>
                  <a:cubicBezTo>
                    <a:pt x="11910" y="-173"/>
                    <a:pt x="9116" y="-173"/>
                    <a:pt x="6460" y="519"/>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79" name="Shape"/>
            <p:cNvSpPr/>
            <p:nvPr/>
          </p:nvSpPr>
          <p:spPr>
            <a:xfrm>
              <a:off x="-11" y="2035185"/>
              <a:ext cx="3207068" cy="3946929"/>
            </a:xfrm>
            <a:custGeom>
              <a:avLst/>
              <a:gdLst/>
              <a:ahLst/>
              <a:cxnLst>
                <a:cxn ang="0">
                  <a:pos x="wd2" y="hd2"/>
                </a:cxn>
                <a:cxn ang="5400000">
                  <a:pos x="wd2" y="hd2"/>
                </a:cxn>
                <a:cxn ang="10800000">
                  <a:pos x="wd2" y="hd2"/>
                </a:cxn>
                <a:cxn ang="16200000">
                  <a:pos x="wd2" y="hd2"/>
                </a:cxn>
              </a:cxnLst>
              <a:rect l="0" t="0" r="r" b="b"/>
              <a:pathLst>
                <a:path w="21415" h="21600" extrusionOk="0">
                  <a:moveTo>
                    <a:pt x="10702" y="0"/>
                  </a:moveTo>
                  <a:cubicBezTo>
                    <a:pt x="9627" y="0"/>
                    <a:pt x="8559" y="114"/>
                    <a:pt x="7520" y="339"/>
                  </a:cubicBezTo>
                  <a:lnTo>
                    <a:pt x="7285" y="1329"/>
                  </a:lnTo>
                  <a:cubicBezTo>
                    <a:pt x="6215" y="1399"/>
                    <a:pt x="5168" y="1530"/>
                    <a:pt x="4136" y="1720"/>
                  </a:cubicBezTo>
                  <a:cubicBezTo>
                    <a:pt x="2889" y="1948"/>
                    <a:pt x="1620" y="2291"/>
                    <a:pt x="834" y="3115"/>
                  </a:cubicBezTo>
                  <a:cubicBezTo>
                    <a:pt x="-96" y="4091"/>
                    <a:pt x="-62" y="5270"/>
                    <a:pt x="67" y="6478"/>
                  </a:cubicBezTo>
                  <a:cubicBezTo>
                    <a:pt x="199" y="7722"/>
                    <a:pt x="388" y="9056"/>
                    <a:pt x="517" y="10330"/>
                  </a:cubicBezTo>
                  <a:cubicBezTo>
                    <a:pt x="590" y="11038"/>
                    <a:pt x="635" y="11760"/>
                    <a:pt x="1021" y="12397"/>
                  </a:cubicBezTo>
                  <a:cubicBezTo>
                    <a:pt x="1448" y="13104"/>
                    <a:pt x="2236" y="13617"/>
                    <a:pt x="3171" y="13802"/>
                  </a:cubicBezTo>
                  <a:lnTo>
                    <a:pt x="1781" y="21600"/>
                  </a:lnTo>
                  <a:lnTo>
                    <a:pt x="19627" y="21600"/>
                  </a:lnTo>
                  <a:lnTo>
                    <a:pt x="18245" y="13802"/>
                  </a:lnTo>
                  <a:cubicBezTo>
                    <a:pt x="19181" y="13619"/>
                    <a:pt x="19966" y="13105"/>
                    <a:pt x="20391" y="12397"/>
                  </a:cubicBezTo>
                  <a:cubicBezTo>
                    <a:pt x="20774" y="11760"/>
                    <a:pt x="20818" y="11038"/>
                    <a:pt x="20891" y="10330"/>
                  </a:cubicBezTo>
                  <a:cubicBezTo>
                    <a:pt x="21020" y="9056"/>
                    <a:pt x="21216" y="7722"/>
                    <a:pt x="21349" y="6478"/>
                  </a:cubicBezTo>
                  <a:cubicBezTo>
                    <a:pt x="21478" y="5270"/>
                    <a:pt x="21504" y="4091"/>
                    <a:pt x="20574" y="3115"/>
                  </a:cubicBezTo>
                  <a:cubicBezTo>
                    <a:pt x="19788" y="2291"/>
                    <a:pt x="18522" y="1948"/>
                    <a:pt x="17276" y="1720"/>
                  </a:cubicBezTo>
                  <a:cubicBezTo>
                    <a:pt x="16243" y="1531"/>
                    <a:pt x="15189" y="1399"/>
                    <a:pt x="14119" y="1329"/>
                  </a:cubicBezTo>
                  <a:lnTo>
                    <a:pt x="13888" y="339"/>
                  </a:lnTo>
                  <a:cubicBezTo>
                    <a:pt x="12849" y="114"/>
                    <a:pt x="11777" y="0"/>
                    <a:pt x="10702" y="0"/>
                  </a:cubicBezTo>
                  <a:close/>
                </a:path>
              </a:pathLst>
            </a:custGeom>
            <a:solidFill>
              <a:srgbClr val="1BB1EC"/>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984" name="Group"/>
          <p:cNvGrpSpPr/>
          <p:nvPr/>
        </p:nvGrpSpPr>
        <p:grpSpPr>
          <a:xfrm>
            <a:off x="11724292" y="8160233"/>
            <a:ext cx="3756054" cy="5982064"/>
            <a:chOff x="0" y="49"/>
            <a:chExt cx="3756052" cy="5982062"/>
          </a:xfrm>
        </p:grpSpPr>
        <p:sp>
          <p:nvSpPr>
            <p:cNvPr id="981" name="Shape"/>
            <p:cNvSpPr/>
            <p:nvPr/>
          </p:nvSpPr>
          <p:spPr>
            <a:xfrm>
              <a:off x="1470769" y="1488321"/>
              <a:ext cx="814505" cy="1093840"/>
            </a:xfrm>
            <a:custGeom>
              <a:avLst/>
              <a:gdLst/>
              <a:ahLst/>
              <a:cxnLst>
                <a:cxn ang="0">
                  <a:pos x="wd2" y="hd2"/>
                </a:cxn>
                <a:cxn ang="5400000">
                  <a:pos x="wd2" y="hd2"/>
                </a:cxn>
                <a:cxn ang="10800000">
                  <a:pos x="wd2" y="hd2"/>
                </a:cxn>
                <a:cxn ang="16200000">
                  <a:pos x="wd2" y="hd2"/>
                </a:cxn>
              </a:cxnLst>
              <a:rect l="0" t="0" r="r" b="b"/>
              <a:pathLst>
                <a:path w="21600" h="21600" extrusionOk="0">
                  <a:moveTo>
                    <a:pt x="820" y="0"/>
                  </a:moveTo>
                  <a:lnTo>
                    <a:pt x="20780" y="0"/>
                  </a:lnTo>
                  <a:lnTo>
                    <a:pt x="21600" y="21600"/>
                  </a:lnTo>
                  <a:lnTo>
                    <a:pt x="0" y="21600"/>
                  </a:lnTo>
                  <a:lnTo>
                    <a:pt x="820" y="0"/>
                  </a:lnTo>
                  <a:close/>
                </a:path>
              </a:pathLst>
            </a:custGeom>
            <a:solidFill>
              <a:srgbClr val="F2F2F2"/>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982" name="Shape"/>
            <p:cNvSpPr/>
            <p:nvPr/>
          </p:nvSpPr>
          <p:spPr>
            <a:xfrm>
              <a:off x="1020800" y="49"/>
              <a:ext cx="1714486" cy="2105475"/>
            </a:xfrm>
            <a:custGeom>
              <a:avLst/>
              <a:gdLst/>
              <a:ahLst/>
              <a:cxnLst>
                <a:cxn ang="0">
                  <a:pos x="wd2" y="hd2"/>
                </a:cxn>
                <a:cxn ang="5400000">
                  <a:pos x="wd2" y="hd2"/>
                </a:cxn>
                <a:cxn ang="10800000">
                  <a:pos x="wd2" y="hd2"/>
                </a:cxn>
                <a:cxn ang="16200000">
                  <a:pos x="wd2" y="hd2"/>
                </a:cxn>
              </a:cxnLst>
              <a:rect l="0" t="0" r="r" b="b"/>
              <a:pathLst>
                <a:path w="20609" h="21443" extrusionOk="0">
                  <a:moveTo>
                    <a:pt x="6562" y="454"/>
                  </a:moveTo>
                  <a:cubicBezTo>
                    <a:pt x="5179" y="793"/>
                    <a:pt x="3863" y="1328"/>
                    <a:pt x="2885" y="2199"/>
                  </a:cubicBezTo>
                  <a:cubicBezTo>
                    <a:pt x="1653" y="3295"/>
                    <a:pt x="1102" y="4773"/>
                    <a:pt x="721" y="6253"/>
                  </a:cubicBezTo>
                  <a:cubicBezTo>
                    <a:pt x="-489" y="10942"/>
                    <a:pt x="-175" y="15823"/>
                    <a:pt x="1663" y="20363"/>
                  </a:cubicBezTo>
                  <a:cubicBezTo>
                    <a:pt x="4463" y="21084"/>
                    <a:pt x="7374" y="21448"/>
                    <a:pt x="10300" y="21442"/>
                  </a:cubicBezTo>
                  <a:cubicBezTo>
                    <a:pt x="13213" y="21437"/>
                    <a:pt x="16109" y="21065"/>
                    <a:pt x="18893" y="20339"/>
                  </a:cubicBezTo>
                  <a:cubicBezTo>
                    <a:pt x="20758" y="15813"/>
                    <a:pt x="21111" y="10938"/>
                    <a:pt x="19912" y="6253"/>
                  </a:cubicBezTo>
                  <a:cubicBezTo>
                    <a:pt x="19534" y="4773"/>
                    <a:pt x="18980" y="3295"/>
                    <a:pt x="17748" y="2199"/>
                  </a:cubicBezTo>
                  <a:cubicBezTo>
                    <a:pt x="16769" y="1328"/>
                    <a:pt x="15454" y="794"/>
                    <a:pt x="14071" y="454"/>
                  </a:cubicBezTo>
                  <a:cubicBezTo>
                    <a:pt x="11608" y="-152"/>
                    <a:pt x="9025" y="-152"/>
                    <a:pt x="6562" y="454"/>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83" name="Shape"/>
            <p:cNvSpPr/>
            <p:nvPr/>
          </p:nvSpPr>
          <p:spPr>
            <a:xfrm>
              <a:off x="0" y="2142340"/>
              <a:ext cx="3756053" cy="3839772"/>
            </a:xfrm>
            <a:custGeom>
              <a:avLst/>
              <a:gdLst/>
              <a:ahLst/>
              <a:cxnLst>
                <a:cxn ang="0">
                  <a:pos x="wd2" y="hd2"/>
                </a:cxn>
                <a:cxn ang="5400000">
                  <a:pos x="wd2" y="hd2"/>
                </a:cxn>
                <a:cxn ang="10800000">
                  <a:pos x="wd2" y="hd2"/>
                </a:cxn>
                <a:cxn ang="16200000">
                  <a:pos x="wd2" y="hd2"/>
                </a:cxn>
              </a:cxnLst>
              <a:rect l="0" t="0" r="r" b="b"/>
              <a:pathLst>
                <a:path w="21600" h="21600" extrusionOk="0">
                  <a:moveTo>
                    <a:pt x="10797" y="0"/>
                  </a:moveTo>
                  <a:cubicBezTo>
                    <a:pt x="9872" y="0"/>
                    <a:pt x="8950" y="117"/>
                    <a:pt x="8056" y="348"/>
                  </a:cubicBezTo>
                  <a:lnTo>
                    <a:pt x="7854" y="763"/>
                  </a:lnTo>
                  <a:cubicBezTo>
                    <a:pt x="6999" y="812"/>
                    <a:pt x="6163" y="947"/>
                    <a:pt x="5347" y="1165"/>
                  </a:cubicBezTo>
                  <a:cubicBezTo>
                    <a:pt x="4353" y="1430"/>
                    <a:pt x="3376" y="1832"/>
                    <a:pt x="2709" y="2600"/>
                  </a:cubicBezTo>
                  <a:cubicBezTo>
                    <a:pt x="1873" y="3562"/>
                    <a:pt x="1690" y="4850"/>
                    <a:pt x="1541" y="6100"/>
                  </a:cubicBezTo>
                  <a:cubicBezTo>
                    <a:pt x="1072" y="10012"/>
                    <a:pt x="807" y="14064"/>
                    <a:pt x="376" y="17861"/>
                  </a:cubicBezTo>
                  <a:cubicBezTo>
                    <a:pt x="229" y="19151"/>
                    <a:pt x="101" y="20413"/>
                    <a:pt x="0" y="21600"/>
                  </a:cubicBezTo>
                  <a:lnTo>
                    <a:pt x="3900" y="21600"/>
                  </a:lnTo>
                  <a:lnTo>
                    <a:pt x="5167" y="12775"/>
                  </a:lnTo>
                  <a:lnTo>
                    <a:pt x="4570" y="21600"/>
                  </a:lnTo>
                  <a:lnTo>
                    <a:pt x="17030" y="21600"/>
                  </a:lnTo>
                  <a:lnTo>
                    <a:pt x="16433" y="12775"/>
                  </a:lnTo>
                  <a:lnTo>
                    <a:pt x="17700" y="21600"/>
                  </a:lnTo>
                  <a:lnTo>
                    <a:pt x="21600" y="21600"/>
                  </a:lnTo>
                  <a:cubicBezTo>
                    <a:pt x="21499" y="20413"/>
                    <a:pt x="21371" y="19151"/>
                    <a:pt x="21224" y="17861"/>
                  </a:cubicBezTo>
                  <a:cubicBezTo>
                    <a:pt x="20793" y="14064"/>
                    <a:pt x="20528" y="10012"/>
                    <a:pt x="20059" y="6100"/>
                  </a:cubicBezTo>
                  <a:cubicBezTo>
                    <a:pt x="19910" y="4850"/>
                    <a:pt x="19727" y="3562"/>
                    <a:pt x="18891" y="2600"/>
                  </a:cubicBezTo>
                  <a:cubicBezTo>
                    <a:pt x="18224" y="1832"/>
                    <a:pt x="17247" y="1430"/>
                    <a:pt x="16253" y="1165"/>
                  </a:cubicBezTo>
                  <a:cubicBezTo>
                    <a:pt x="15437" y="947"/>
                    <a:pt x="14601" y="812"/>
                    <a:pt x="13746" y="763"/>
                  </a:cubicBezTo>
                  <a:lnTo>
                    <a:pt x="13544" y="348"/>
                  </a:lnTo>
                  <a:cubicBezTo>
                    <a:pt x="12650" y="117"/>
                    <a:pt x="11728" y="0"/>
                    <a:pt x="10803" y="0"/>
                  </a:cubicBezTo>
                  <a:cubicBezTo>
                    <a:pt x="10802" y="0"/>
                    <a:pt x="10801" y="0"/>
                    <a:pt x="10800" y="0"/>
                  </a:cubicBezTo>
                  <a:cubicBezTo>
                    <a:pt x="10799" y="0"/>
                    <a:pt x="10798" y="0"/>
                    <a:pt x="10797" y="0"/>
                  </a:cubicBezTo>
                  <a:close/>
                </a:path>
              </a:pathLst>
            </a:custGeom>
            <a:solidFill>
              <a:srgbClr val="0A67D4"/>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grpSp>
        <p:nvGrpSpPr>
          <p:cNvPr id="988" name="Group"/>
          <p:cNvGrpSpPr/>
          <p:nvPr/>
        </p:nvGrpSpPr>
        <p:grpSpPr>
          <a:xfrm>
            <a:off x="16355147" y="8125569"/>
            <a:ext cx="3756053" cy="6016729"/>
            <a:chOff x="0" y="0"/>
            <a:chExt cx="3756051" cy="6016728"/>
          </a:xfrm>
        </p:grpSpPr>
        <p:sp>
          <p:nvSpPr>
            <p:cNvPr id="985" name="Shape"/>
            <p:cNvSpPr/>
            <p:nvPr/>
          </p:nvSpPr>
          <p:spPr>
            <a:xfrm>
              <a:off x="1470770" y="1522939"/>
              <a:ext cx="814504" cy="1093840"/>
            </a:xfrm>
            <a:custGeom>
              <a:avLst/>
              <a:gdLst/>
              <a:ahLst/>
              <a:cxnLst>
                <a:cxn ang="0">
                  <a:pos x="wd2" y="hd2"/>
                </a:cxn>
                <a:cxn ang="5400000">
                  <a:pos x="wd2" y="hd2"/>
                </a:cxn>
                <a:cxn ang="10800000">
                  <a:pos x="wd2" y="hd2"/>
                </a:cxn>
                <a:cxn ang="16200000">
                  <a:pos x="wd2" y="hd2"/>
                </a:cxn>
              </a:cxnLst>
              <a:rect l="0" t="0" r="r" b="b"/>
              <a:pathLst>
                <a:path w="21600" h="21600" extrusionOk="0">
                  <a:moveTo>
                    <a:pt x="820" y="0"/>
                  </a:moveTo>
                  <a:lnTo>
                    <a:pt x="20780" y="0"/>
                  </a:lnTo>
                  <a:lnTo>
                    <a:pt x="21600" y="21600"/>
                  </a:lnTo>
                  <a:lnTo>
                    <a:pt x="0" y="21600"/>
                  </a:lnTo>
                  <a:lnTo>
                    <a:pt x="820" y="0"/>
                  </a:lnTo>
                  <a:close/>
                </a:path>
              </a:pathLst>
            </a:custGeom>
            <a:solidFill>
              <a:srgbClr val="F2F2F2"/>
            </a:solidFill>
            <a:ln w="12700" cap="flat">
              <a:noFill/>
              <a:miter lim="400000"/>
            </a:ln>
            <a:effectLst/>
          </p:spPr>
          <p:txBody>
            <a:bodyPr wrap="square" lIns="45719" tIns="45719" rIns="45719" bIns="45719" numCol="1" anchor="t">
              <a:noAutofit/>
            </a:bodyPr>
            <a:lstStyle/>
            <a:p>
              <a:pPr algn="l" defTabSz="1828433">
                <a:defRPr sz="5000">
                  <a:solidFill>
                    <a:srgbClr val="272727"/>
                  </a:solidFill>
                  <a:latin typeface="Helvetica"/>
                  <a:ea typeface="Helvetica"/>
                  <a:cs typeface="Helvetica"/>
                  <a:sym typeface="Helvetica"/>
                </a:defRPr>
              </a:pPr>
              <a:endParaRPr/>
            </a:p>
          </p:txBody>
        </p:sp>
        <p:sp>
          <p:nvSpPr>
            <p:cNvPr id="986" name="Shape"/>
            <p:cNvSpPr/>
            <p:nvPr/>
          </p:nvSpPr>
          <p:spPr>
            <a:xfrm>
              <a:off x="0" y="2034082"/>
              <a:ext cx="3756052" cy="3982647"/>
            </a:xfrm>
            <a:custGeom>
              <a:avLst/>
              <a:gdLst/>
              <a:ahLst/>
              <a:cxnLst>
                <a:cxn ang="0">
                  <a:pos x="wd2" y="hd2"/>
                </a:cxn>
                <a:cxn ang="5400000">
                  <a:pos x="wd2" y="hd2"/>
                </a:cxn>
                <a:cxn ang="10800000">
                  <a:pos x="wd2" y="hd2"/>
                </a:cxn>
                <a:cxn ang="16200000">
                  <a:pos x="wd2" y="hd2"/>
                </a:cxn>
              </a:cxnLst>
              <a:rect l="0" t="0" r="r" b="b"/>
              <a:pathLst>
                <a:path w="21600" h="21600" extrusionOk="0">
                  <a:moveTo>
                    <a:pt x="10797" y="0"/>
                  </a:moveTo>
                  <a:cubicBezTo>
                    <a:pt x="9872" y="0"/>
                    <a:pt x="8950" y="113"/>
                    <a:pt x="8056" y="336"/>
                  </a:cubicBezTo>
                  <a:lnTo>
                    <a:pt x="7854" y="1510"/>
                  </a:lnTo>
                  <a:cubicBezTo>
                    <a:pt x="6999" y="1557"/>
                    <a:pt x="6163" y="1688"/>
                    <a:pt x="5347" y="1898"/>
                  </a:cubicBezTo>
                  <a:cubicBezTo>
                    <a:pt x="4353" y="2154"/>
                    <a:pt x="3376" y="2541"/>
                    <a:pt x="2709" y="3281"/>
                  </a:cubicBezTo>
                  <a:cubicBezTo>
                    <a:pt x="1873" y="4209"/>
                    <a:pt x="1690" y="5451"/>
                    <a:pt x="1541" y="6656"/>
                  </a:cubicBezTo>
                  <a:cubicBezTo>
                    <a:pt x="1072" y="10427"/>
                    <a:pt x="807" y="14334"/>
                    <a:pt x="376" y="17995"/>
                  </a:cubicBezTo>
                  <a:cubicBezTo>
                    <a:pt x="229" y="19239"/>
                    <a:pt x="101" y="20456"/>
                    <a:pt x="0" y="21600"/>
                  </a:cubicBezTo>
                  <a:lnTo>
                    <a:pt x="3900" y="21600"/>
                  </a:lnTo>
                  <a:lnTo>
                    <a:pt x="5167" y="13091"/>
                  </a:lnTo>
                  <a:lnTo>
                    <a:pt x="4570" y="21600"/>
                  </a:lnTo>
                  <a:lnTo>
                    <a:pt x="17030" y="21600"/>
                  </a:lnTo>
                  <a:lnTo>
                    <a:pt x="16433" y="13091"/>
                  </a:lnTo>
                  <a:lnTo>
                    <a:pt x="17700" y="21600"/>
                  </a:lnTo>
                  <a:lnTo>
                    <a:pt x="21600" y="21600"/>
                  </a:lnTo>
                  <a:cubicBezTo>
                    <a:pt x="21499" y="20456"/>
                    <a:pt x="21371" y="19239"/>
                    <a:pt x="21224" y="17995"/>
                  </a:cubicBezTo>
                  <a:cubicBezTo>
                    <a:pt x="20793" y="14334"/>
                    <a:pt x="20528" y="10427"/>
                    <a:pt x="20059" y="6656"/>
                  </a:cubicBezTo>
                  <a:cubicBezTo>
                    <a:pt x="19910" y="5451"/>
                    <a:pt x="19727" y="4209"/>
                    <a:pt x="18891" y="3281"/>
                  </a:cubicBezTo>
                  <a:cubicBezTo>
                    <a:pt x="18224" y="2541"/>
                    <a:pt x="17247" y="2154"/>
                    <a:pt x="16253" y="1898"/>
                  </a:cubicBezTo>
                  <a:cubicBezTo>
                    <a:pt x="15437" y="1688"/>
                    <a:pt x="14601" y="1557"/>
                    <a:pt x="13746" y="1510"/>
                  </a:cubicBezTo>
                  <a:lnTo>
                    <a:pt x="13544" y="336"/>
                  </a:lnTo>
                  <a:cubicBezTo>
                    <a:pt x="12650" y="113"/>
                    <a:pt x="11728" y="0"/>
                    <a:pt x="10803" y="0"/>
                  </a:cubicBezTo>
                  <a:cubicBezTo>
                    <a:pt x="10802" y="0"/>
                    <a:pt x="10801" y="0"/>
                    <a:pt x="10800" y="0"/>
                  </a:cubicBezTo>
                  <a:cubicBezTo>
                    <a:pt x="10799" y="0"/>
                    <a:pt x="10798" y="0"/>
                    <a:pt x="10797" y="0"/>
                  </a:cubicBezTo>
                  <a:close/>
                </a:path>
              </a:pathLst>
            </a:custGeom>
            <a:solidFill>
              <a:srgbClr val="0F51A9"/>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sp>
          <p:nvSpPr>
            <p:cNvPr id="987" name="Shape"/>
            <p:cNvSpPr/>
            <p:nvPr/>
          </p:nvSpPr>
          <p:spPr>
            <a:xfrm>
              <a:off x="1067785" y="-1"/>
              <a:ext cx="1620471" cy="1885730"/>
            </a:xfrm>
            <a:custGeom>
              <a:avLst/>
              <a:gdLst/>
              <a:ahLst/>
              <a:cxnLst>
                <a:cxn ang="0">
                  <a:pos x="wd2" y="hd2"/>
                </a:cxn>
                <a:cxn ang="5400000">
                  <a:pos x="wd2" y="hd2"/>
                </a:cxn>
                <a:cxn ang="10800000">
                  <a:pos x="wd2" y="hd2"/>
                </a:cxn>
                <a:cxn ang="16200000">
                  <a:pos x="wd2" y="hd2"/>
                </a:cxn>
              </a:cxnLst>
              <a:rect l="0" t="0" r="r" b="b"/>
              <a:pathLst>
                <a:path w="21026" h="21427" extrusionOk="0">
                  <a:moveTo>
                    <a:pt x="6460" y="519"/>
                  </a:moveTo>
                  <a:cubicBezTo>
                    <a:pt x="4972" y="907"/>
                    <a:pt x="3564" y="1513"/>
                    <a:pt x="2491" y="2467"/>
                  </a:cubicBezTo>
                  <a:cubicBezTo>
                    <a:pt x="1131" y="3676"/>
                    <a:pt x="437" y="5304"/>
                    <a:pt x="155" y="6990"/>
                  </a:cubicBezTo>
                  <a:cubicBezTo>
                    <a:pt x="-287" y="9630"/>
                    <a:pt x="264" y="12295"/>
                    <a:pt x="1210" y="14828"/>
                  </a:cubicBezTo>
                  <a:cubicBezTo>
                    <a:pt x="1548" y="15732"/>
                    <a:pt x="1943" y="16628"/>
                    <a:pt x="2491" y="17441"/>
                  </a:cubicBezTo>
                  <a:cubicBezTo>
                    <a:pt x="3266" y="18591"/>
                    <a:pt x="4355" y="19570"/>
                    <a:pt x="5672" y="20288"/>
                  </a:cubicBezTo>
                  <a:cubicBezTo>
                    <a:pt x="7143" y="21034"/>
                    <a:pt x="8813" y="21427"/>
                    <a:pt x="10513" y="21427"/>
                  </a:cubicBezTo>
                  <a:cubicBezTo>
                    <a:pt x="12213" y="21427"/>
                    <a:pt x="13883" y="21034"/>
                    <a:pt x="15354" y="20288"/>
                  </a:cubicBezTo>
                  <a:cubicBezTo>
                    <a:pt x="16671" y="19570"/>
                    <a:pt x="17760" y="18591"/>
                    <a:pt x="18535" y="17441"/>
                  </a:cubicBezTo>
                  <a:cubicBezTo>
                    <a:pt x="19083" y="16628"/>
                    <a:pt x="19478" y="15732"/>
                    <a:pt x="19816" y="14828"/>
                  </a:cubicBezTo>
                  <a:cubicBezTo>
                    <a:pt x="20762" y="12295"/>
                    <a:pt x="21313" y="9630"/>
                    <a:pt x="20871" y="6990"/>
                  </a:cubicBezTo>
                  <a:cubicBezTo>
                    <a:pt x="20589" y="5304"/>
                    <a:pt x="19895" y="3676"/>
                    <a:pt x="18535" y="2467"/>
                  </a:cubicBezTo>
                  <a:cubicBezTo>
                    <a:pt x="17462" y="1513"/>
                    <a:pt x="16054" y="907"/>
                    <a:pt x="14566" y="519"/>
                  </a:cubicBezTo>
                  <a:cubicBezTo>
                    <a:pt x="11910" y="-173"/>
                    <a:pt x="9116" y="-173"/>
                    <a:pt x="6460" y="519"/>
                  </a:cubicBezTo>
                  <a:close/>
                </a:path>
              </a:pathLst>
            </a:custGeom>
            <a:solidFill>
              <a:srgbClr val="808080"/>
            </a:solidFill>
            <a:ln w="12700" cap="flat">
              <a:noFill/>
              <a:miter lim="400000"/>
            </a:ln>
            <a:effectLst/>
          </p:spPr>
          <p:txBody>
            <a:bodyPr wrap="square" lIns="45719" tIns="45719" rIns="45719" bIns="45719" numCol="1" anchor="ctr">
              <a:noAutofit/>
            </a:bodyPr>
            <a:lstStyle/>
            <a:p>
              <a:pPr algn="l" defTabSz="1828433">
                <a:defRPr sz="5000">
                  <a:solidFill>
                    <a:srgbClr val="272727"/>
                  </a:solidFill>
                  <a:latin typeface="Helvetica"/>
                  <a:ea typeface="Helvetica"/>
                  <a:cs typeface="Helvetica"/>
                  <a:sym typeface="Helvetica"/>
                </a:defRPr>
              </a:pPr>
              <a:endParaRPr/>
            </a:p>
          </p:txBody>
        </p:sp>
      </p:grpSp>
      <p:sp>
        <p:nvSpPr>
          <p:cNvPr id="989" name="การจัดบุคลากร (Staffing)"/>
          <p:cNvSpPr txBox="1"/>
          <p:nvPr/>
        </p:nvSpPr>
        <p:spPr>
          <a:xfrm>
            <a:off x="1415602" y="614317"/>
            <a:ext cx="7829678" cy="14194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100" b="1">
                <a:solidFill>
                  <a:srgbClr val="000000"/>
                </a:solidFill>
              </a:defRPr>
            </a:lvl1pPr>
          </a:lstStyle>
          <a:p>
            <a:r>
              <a:t>การจัดบุคลากร (Staffing) </a:t>
            </a:r>
          </a:p>
        </p:txBody>
      </p:sp>
      <p:sp>
        <p:nvSpPr>
          <p:cNvPr id="990" name="1) วางแผนกำลังคน 2) การแสวงหาบุคคลเข้าทำงาน 3) ระบบการคัดเลือกบุคคล 4) การคัดเลือกหรือเลือกสรรบุคคล…"/>
          <p:cNvSpPr txBox="1"/>
          <p:nvPr/>
        </p:nvSpPr>
        <p:spPr>
          <a:xfrm>
            <a:off x="6832065" y="3857555"/>
            <a:ext cx="4154907" cy="480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71437" tIns="71437" rIns="71437" bIns="71437" anchor="ctr">
            <a:spAutoFit/>
          </a:bodyPr>
          <a:lstStyle/>
          <a:p>
            <a:pPr algn="l" defTabSz="914216">
              <a:defRPr sz="3400">
                <a:solidFill>
                  <a:srgbClr val="FFFFFF"/>
                </a:solidFill>
              </a:defRPr>
            </a:pPr>
            <a:r>
              <a:t>1) วางแผนกำลังคน</a:t>
            </a:r>
            <a:br/>
            <a:r>
              <a:t>2) การแสวงหาบุคคลเข้าทำงาน</a:t>
            </a:r>
            <a:br/>
            <a:r>
              <a:t>3) ระบบการคัดเลือกบุคคล</a:t>
            </a:r>
            <a:br/>
            <a:r>
              <a:t>4) การคัดเลือกหรือเลือกสรรบุคคล</a:t>
            </a:r>
          </a:p>
          <a:p>
            <a:pPr algn="l" defTabSz="914216">
              <a:defRPr sz="3400">
                <a:solidFill>
                  <a:srgbClr val="FFFFFF"/>
                </a:solidFill>
              </a:defRPr>
            </a:pPr>
            <a:r>
              <a:t>5) ค่าจ้างหรือเงินเดือน</a:t>
            </a:r>
            <a:br/>
            <a:r>
              <a:t>6) การพัฒนาบุคลากร</a:t>
            </a:r>
            <a:br/>
            <a:r>
              <a:t>7) การเปลี่ยนแปลงตำแหน่ง</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9" name="Group"/>
          <p:cNvGrpSpPr/>
          <p:nvPr/>
        </p:nvGrpSpPr>
        <p:grpSpPr>
          <a:xfrm>
            <a:off x="12553011" y="5562675"/>
            <a:ext cx="10847297" cy="7535304"/>
            <a:chOff x="0" y="0"/>
            <a:chExt cx="10847295" cy="7535302"/>
          </a:xfrm>
        </p:grpSpPr>
        <p:sp>
          <p:nvSpPr>
            <p:cNvPr id="994" name="Shape"/>
            <p:cNvSpPr/>
            <p:nvPr/>
          </p:nvSpPr>
          <p:spPr>
            <a:xfrm>
              <a:off x="8705049" y="6535607"/>
              <a:ext cx="1900380" cy="393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995" name="Oval"/>
            <p:cNvSpPr/>
            <p:nvPr/>
          </p:nvSpPr>
          <p:spPr>
            <a:xfrm>
              <a:off x="8705049" y="6348574"/>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996" name="Shape"/>
            <p:cNvSpPr/>
            <p:nvPr/>
          </p:nvSpPr>
          <p:spPr>
            <a:xfrm>
              <a:off x="8705049" y="6142325"/>
              <a:ext cx="1900380" cy="39352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997" name="Oval"/>
            <p:cNvSpPr/>
            <p:nvPr/>
          </p:nvSpPr>
          <p:spPr>
            <a:xfrm>
              <a:off x="8705049" y="5955292"/>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998" name="Shape"/>
            <p:cNvSpPr/>
            <p:nvPr/>
          </p:nvSpPr>
          <p:spPr>
            <a:xfrm>
              <a:off x="8705049" y="5767773"/>
              <a:ext cx="1900380" cy="393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999" name="Oval"/>
            <p:cNvSpPr/>
            <p:nvPr/>
          </p:nvSpPr>
          <p:spPr>
            <a:xfrm>
              <a:off x="8705049" y="5580738"/>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0" name="Shape"/>
            <p:cNvSpPr/>
            <p:nvPr/>
          </p:nvSpPr>
          <p:spPr>
            <a:xfrm>
              <a:off x="8860537" y="5355762"/>
              <a:ext cx="1900380"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1" name="Oval"/>
            <p:cNvSpPr/>
            <p:nvPr/>
          </p:nvSpPr>
          <p:spPr>
            <a:xfrm>
              <a:off x="8860537" y="5168730"/>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2" name="Shape"/>
            <p:cNvSpPr/>
            <p:nvPr/>
          </p:nvSpPr>
          <p:spPr>
            <a:xfrm>
              <a:off x="8774156" y="4925026"/>
              <a:ext cx="1900380" cy="39352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3" name="Oval"/>
            <p:cNvSpPr/>
            <p:nvPr/>
          </p:nvSpPr>
          <p:spPr>
            <a:xfrm>
              <a:off x="8774156" y="4737993"/>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4" name="Shape"/>
            <p:cNvSpPr/>
            <p:nvPr/>
          </p:nvSpPr>
          <p:spPr>
            <a:xfrm>
              <a:off x="8653222" y="4531746"/>
              <a:ext cx="1900379" cy="393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5" name="Oval"/>
            <p:cNvSpPr/>
            <p:nvPr/>
          </p:nvSpPr>
          <p:spPr>
            <a:xfrm>
              <a:off x="8653222" y="4344711"/>
              <a:ext cx="1900366"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6" name="Shape"/>
            <p:cNvSpPr/>
            <p:nvPr/>
          </p:nvSpPr>
          <p:spPr>
            <a:xfrm>
              <a:off x="8791430" y="4101008"/>
              <a:ext cx="1900380"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7" name="Oval"/>
            <p:cNvSpPr/>
            <p:nvPr/>
          </p:nvSpPr>
          <p:spPr>
            <a:xfrm>
              <a:off x="8791430" y="3913974"/>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8" name="Shape"/>
            <p:cNvSpPr/>
            <p:nvPr/>
          </p:nvSpPr>
          <p:spPr>
            <a:xfrm>
              <a:off x="8670499" y="3707728"/>
              <a:ext cx="1900380" cy="393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09" name="Oval"/>
            <p:cNvSpPr/>
            <p:nvPr/>
          </p:nvSpPr>
          <p:spPr>
            <a:xfrm>
              <a:off x="8670499" y="3520695"/>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0" name="Shape"/>
            <p:cNvSpPr/>
            <p:nvPr/>
          </p:nvSpPr>
          <p:spPr>
            <a:xfrm>
              <a:off x="8946916" y="3314446"/>
              <a:ext cx="1900380"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1" name="Oval"/>
            <p:cNvSpPr/>
            <p:nvPr/>
          </p:nvSpPr>
          <p:spPr>
            <a:xfrm>
              <a:off x="8946916" y="3127412"/>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2" name="Shape"/>
            <p:cNvSpPr/>
            <p:nvPr/>
          </p:nvSpPr>
          <p:spPr>
            <a:xfrm>
              <a:off x="8860537" y="2921165"/>
              <a:ext cx="1900380"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3" name="Oval"/>
            <p:cNvSpPr/>
            <p:nvPr/>
          </p:nvSpPr>
          <p:spPr>
            <a:xfrm>
              <a:off x="8860537" y="2734133"/>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4" name="Shape"/>
            <p:cNvSpPr/>
            <p:nvPr/>
          </p:nvSpPr>
          <p:spPr>
            <a:xfrm>
              <a:off x="6580085" y="6535608"/>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5" name="Oval"/>
            <p:cNvSpPr/>
            <p:nvPr/>
          </p:nvSpPr>
          <p:spPr>
            <a:xfrm>
              <a:off x="6580085" y="6348575"/>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6" name="Shape"/>
            <p:cNvSpPr/>
            <p:nvPr/>
          </p:nvSpPr>
          <p:spPr>
            <a:xfrm>
              <a:off x="6580085" y="6142328"/>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7" name="Oval"/>
            <p:cNvSpPr/>
            <p:nvPr/>
          </p:nvSpPr>
          <p:spPr>
            <a:xfrm>
              <a:off x="6580085" y="5955294"/>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8" name="Shape"/>
            <p:cNvSpPr/>
            <p:nvPr/>
          </p:nvSpPr>
          <p:spPr>
            <a:xfrm>
              <a:off x="6580085" y="5767773"/>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19" name="Oval"/>
            <p:cNvSpPr/>
            <p:nvPr/>
          </p:nvSpPr>
          <p:spPr>
            <a:xfrm>
              <a:off x="6580085" y="5580739"/>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0" name="Shape"/>
            <p:cNvSpPr/>
            <p:nvPr/>
          </p:nvSpPr>
          <p:spPr>
            <a:xfrm>
              <a:off x="6580085" y="5355764"/>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1" name="Oval"/>
            <p:cNvSpPr/>
            <p:nvPr/>
          </p:nvSpPr>
          <p:spPr>
            <a:xfrm>
              <a:off x="6580085" y="5168729"/>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2" name="Shape"/>
            <p:cNvSpPr/>
            <p:nvPr/>
          </p:nvSpPr>
          <p:spPr>
            <a:xfrm>
              <a:off x="6528258" y="4925027"/>
              <a:ext cx="1900379"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3" name="Oval"/>
            <p:cNvSpPr/>
            <p:nvPr/>
          </p:nvSpPr>
          <p:spPr>
            <a:xfrm>
              <a:off x="6528258" y="4737994"/>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4" name="Shape"/>
            <p:cNvSpPr/>
            <p:nvPr/>
          </p:nvSpPr>
          <p:spPr>
            <a:xfrm>
              <a:off x="6683743" y="4531746"/>
              <a:ext cx="1900380"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5" name="Oval"/>
            <p:cNvSpPr/>
            <p:nvPr/>
          </p:nvSpPr>
          <p:spPr>
            <a:xfrm>
              <a:off x="6683743" y="4344712"/>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6" name="Shape"/>
            <p:cNvSpPr/>
            <p:nvPr/>
          </p:nvSpPr>
          <p:spPr>
            <a:xfrm>
              <a:off x="6580085" y="4101008"/>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7" name="Oval"/>
            <p:cNvSpPr/>
            <p:nvPr/>
          </p:nvSpPr>
          <p:spPr>
            <a:xfrm>
              <a:off x="6580085" y="3913974"/>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8" name="Shape"/>
            <p:cNvSpPr/>
            <p:nvPr/>
          </p:nvSpPr>
          <p:spPr>
            <a:xfrm>
              <a:off x="6580085" y="3707727"/>
              <a:ext cx="1900381"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10"/>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10"/>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29" name="Oval"/>
            <p:cNvSpPr/>
            <p:nvPr/>
          </p:nvSpPr>
          <p:spPr>
            <a:xfrm>
              <a:off x="6580085" y="3520694"/>
              <a:ext cx="1900367"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0" name="Shape"/>
            <p:cNvSpPr/>
            <p:nvPr/>
          </p:nvSpPr>
          <p:spPr>
            <a:xfrm>
              <a:off x="4558779" y="6535605"/>
              <a:ext cx="1900378"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1" name="Oval"/>
            <p:cNvSpPr/>
            <p:nvPr/>
          </p:nvSpPr>
          <p:spPr>
            <a:xfrm>
              <a:off x="4558779" y="6348572"/>
              <a:ext cx="1900363"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2" name="Shape"/>
            <p:cNvSpPr/>
            <p:nvPr/>
          </p:nvSpPr>
          <p:spPr>
            <a:xfrm>
              <a:off x="4455122" y="6142323"/>
              <a:ext cx="1900376"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3" name="Oval"/>
            <p:cNvSpPr/>
            <p:nvPr/>
          </p:nvSpPr>
          <p:spPr>
            <a:xfrm>
              <a:off x="4455122" y="5955290"/>
              <a:ext cx="1900363"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4" name="Shape"/>
            <p:cNvSpPr/>
            <p:nvPr/>
          </p:nvSpPr>
          <p:spPr>
            <a:xfrm>
              <a:off x="4558779" y="5767771"/>
              <a:ext cx="1900378"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5" name="Oval"/>
            <p:cNvSpPr/>
            <p:nvPr/>
          </p:nvSpPr>
          <p:spPr>
            <a:xfrm>
              <a:off x="4558779" y="5580738"/>
              <a:ext cx="1900363"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6" name="Shape"/>
            <p:cNvSpPr/>
            <p:nvPr/>
          </p:nvSpPr>
          <p:spPr>
            <a:xfrm>
              <a:off x="4489672" y="5355761"/>
              <a:ext cx="1900377" cy="39352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7" name="Oval"/>
            <p:cNvSpPr/>
            <p:nvPr/>
          </p:nvSpPr>
          <p:spPr>
            <a:xfrm>
              <a:off x="4489672" y="5168729"/>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8" name="Shape"/>
            <p:cNvSpPr/>
            <p:nvPr/>
          </p:nvSpPr>
          <p:spPr>
            <a:xfrm>
              <a:off x="4627882" y="4925026"/>
              <a:ext cx="1900378" cy="3935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39" name="Oval"/>
            <p:cNvSpPr/>
            <p:nvPr/>
          </p:nvSpPr>
          <p:spPr>
            <a:xfrm>
              <a:off x="4627882" y="4737992"/>
              <a:ext cx="1900365"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0" name="Shape"/>
            <p:cNvSpPr/>
            <p:nvPr/>
          </p:nvSpPr>
          <p:spPr>
            <a:xfrm>
              <a:off x="4524226" y="4531745"/>
              <a:ext cx="1900378" cy="39352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682"/>
                  </a:lnTo>
                  <a:cubicBezTo>
                    <a:pt x="21600" y="10682"/>
                    <a:pt x="21600" y="11195"/>
                    <a:pt x="21600" y="11447"/>
                  </a:cubicBezTo>
                  <a:cubicBezTo>
                    <a:pt x="21600" y="12488"/>
                    <a:pt x="21432" y="13495"/>
                    <a:pt x="21121" y="14453"/>
                  </a:cubicBezTo>
                  <a:cubicBezTo>
                    <a:pt x="20998" y="14822"/>
                    <a:pt x="20855" y="15184"/>
                    <a:pt x="20689" y="15537"/>
                  </a:cubicBezTo>
                  <a:cubicBezTo>
                    <a:pt x="20503" y="15931"/>
                    <a:pt x="20291" y="16317"/>
                    <a:pt x="20057" y="16678"/>
                  </a:cubicBezTo>
                  <a:cubicBezTo>
                    <a:pt x="19921" y="16897"/>
                    <a:pt x="19777" y="17098"/>
                    <a:pt x="19626" y="17300"/>
                  </a:cubicBezTo>
                  <a:cubicBezTo>
                    <a:pt x="19428" y="17561"/>
                    <a:pt x="19217" y="17821"/>
                    <a:pt x="18994" y="18056"/>
                  </a:cubicBezTo>
                  <a:cubicBezTo>
                    <a:pt x="18855" y="18215"/>
                    <a:pt x="18709" y="18367"/>
                    <a:pt x="18561" y="18510"/>
                  </a:cubicBezTo>
                  <a:cubicBezTo>
                    <a:pt x="18358" y="18702"/>
                    <a:pt x="18148" y="18896"/>
                    <a:pt x="17929" y="19072"/>
                  </a:cubicBezTo>
                  <a:cubicBezTo>
                    <a:pt x="17788" y="19190"/>
                    <a:pt x="17645" y="19308"/>
                    <a:pt x="17498" y="19408"/>
                  </a:cubicBezTo>
                  <a:cubicBezTo>
                    <a:pt x="17294" y="19568"/>
                    <a:pt x="17083" y="19710"/>
                    <a:pt x="16866" y="19853"/>
                  </a:cubicBezTo>
                  <a:cubicBezTo>
                    <a:pt x="16724" y="19938"/>
                    <a:pt x="16580" y="20029"/>
                    <a:pt x="16433" y="20114"/>
                  </a:cubicBezTo>
                  <a:cubicBezTo>
                    <a:pt x="16228" y="20231"/>
                    <a:pt x="16017" y="20340"/>
                    <a:pt x="15803" y="20449"/>
                  </a:cubicBezTo>
                  <a:cubicBezTo>
                    <a:pt x="15661" y="20517"/>
                    <a:pt x="15516" y="20584"/>
                    <a:pt x="15370" y="20651"/>
                  </a:cubicBezTo>
                  <a:cubicBezTo>
                    <a:pt x="15163" y="20744"/>
                    <a:pt x="14952" y="20827"/>
                    <a:pt x="14738" y="20903"/>
                  </a:cubicBezTo>
                  <a:cubicBezTo>
                    <a:pt x="14596" y="20954"/>
                    <a:pt x="14453" y="21004"/>
                    <a:pt x="14307" y="21054"/>
                  </a:cubicBezTo>
                  <a:cubicBezTo>
                    <a:pt x="14100" y="21121"/>
                    <a:pt x="13889" y="21180"/>
                    <a:pt x="13675" y="21231"/>
                  </a:cubicBezTo>
                  <a:cubicBezTo>
                    <a:pt x="13533" y="21273"/>
                    <a:pt x="13388" y="21306"/>
                    <a:pt x="13243" y="21340"/>
                  </a:cubicBezTo>
                  <a:cubicBezTo>
                    <a:pt x="13034" y="21382"/>
                    <a:pt x="12823" y="21424"/>
                    <a:pt x="12611" y="21457"/>
                  </a:cubicBezTo>
                  <a:cubicBezTo>
                    <a:pt x="12467" y="21483"/>
                    <a:pt x="12323" y="21499"/>
                    <a:pt x="12180" y="21516"/>
                  </a:cubicBezTo>
                  <a:cubicBezTo>
                    <a:pt x="11971" y="21541"/>
                    <a:pt x="11760" y="21566"/>
                    <a:pt x="11548" y="21575"/>
                  </a:cubicBezTo>
                  <a:cubicBezTo>
                    <a:pt x="11404" y="21584"/>
                    <a:pt x="11260" y="21592"/>
                    <a:pt x="11115" y="21592"/>
                  </a:cubicBezTo>
                  <a:cubicBezTo>
                    <a:pt x="11010" y="21600"/>
                    <a:pt x="10905" y="21600"/>
                    <a:pt x="10799" y="21600"/>
                  </a:cubicBezTo>
                  <a:cubicBezTo>
                    <a:pt x="10694" y="21600"/>
                    <a:pt x="10590" y="21600"/>
                    <a:pt x="10485" y="21592"/>
                  </a:cubicBezTo>
                  <a:cubicBezTo>
                    <a:pt x="10339" y="21592"/>
                    <a:pt x="10196" y="21584"/>
                    <a:pt x="10052" y="21575"/>
                  </a:cubicBezTo>
                  <a:cubicBezTo>
                    <a:pt x="9840" y="21566"/>
                    <a:pt x="9629" y="21541"/>
                    <a:pt x="9420" y="21516"/>
                  </a:cubicBezTo>
                  <a:cubicBezTo>
                    <a:pt x="9277" y="21499"/>
                    <a:pt x="9133" y="21483"/>
                    <a:pt x="8989" y="21457"/>
                  </a:cubicBezTo>
                  <a:cubicBezTo>
                    <a:pt x="8777" y="21424"/>
                    <a:pt x="8566" y="21382"/>
                    <a:pt x="8357" y="21340"/>
                  </a:cubicBezTo>
                  <a:cubicBezTo>
                    <a:pt x="8212" y="21306"/>
                    <a:pt x="8068" y="21273"/>
                    <a:pt x="7925" y="21239"/>
                  </a:cubicBezTo>
                  <a:cubicBezTo>
                    <a:pt x="7711" y="21180"/>
                    <a:pt x="7500" y="21121"/>
                    <a:pt x="7293" y="21054"/>
                  </a:cubicBezTo>
                  <a:cubicBezTo>
                    <a:pt x="7147" y="21004"/>
                    <a:pt x="7004" y="20954"/>
                    <a:pt x="6862" y="20903"/>
                  </a:cubicBezTo>
                  <a:cubicBezTo>
                    <a:pt x="6648" y="20827"/>
                    <a:pt x="6437" y="20744"/>
                    <a:pt x="6230" y="20651"/>
                  </a:cubicBezTo>
                  <a:cubicBezTo>
                    <a:pt x="6083" y="20584"/>
                    <a:pt x="5939" y="20517"/>
                    <a:pt x="5797" y="20449"/>
                  </a:cubicBezTo>
                  <a:cubicBezTo>
                    <a:pt x="5582" y="20340"/>
                    <a:pt x="5372" y="20231"/>
                    <a:pt x="5167" y="20114"/>
                  </a:cubicBezTo>
                  <a:cubicBezTo>
                    <a:pt x="5020" y="20029"/>
                    <a:pt x="4876" y="19938"/>
                    <a:pt x="4734" y="19853"/>
                  </a:cubicBezTo>
                  <a:cubicBezTo>
                    <a:pt x="4517" y="19710"/>
                    <a:pt x="4306" y="19568"/>
                    <a:pt x="4102" y="19408"/>
                  </a:cubicBezTo>
                  <a:cubicBezTo>
                    <a:pt x="3955" y="19308"/>
                    <a:pt x="3811" y="19190"/>
                    <a:pt x="3671" y="19072"/>
                  </a:cubicBezTo>
                  <a:cubicBezTo>
                    <a:pt x="3452" y="18896"/>
                    <a:pt x="3242" y="18702"/>
                    <a:pt x="3039" y="18510"/>
                  </a:cubicBezTo>
                  <a:cubicBezTo>
                    <a:pt x="2891" y="18367"/>
                    <a:pt x="2745" y="18215"/>
                    <a:pt x="2606" y="18056"/>
                  </a:cubicBezTo>
                  <a:cubicBezTo>
                    <a:pt x="2383" y="17821"/>
                    <a:pt x="2172" y="17561"/>
                    <a:pt x="1974" y="17300"/>
                  </a:cubicBezTo>
                  <a:cubicBezTo>
                    <a:pt x="1823" y="17098"/>
                    <a:pt x="1679" y="16897"/>
                    <a:pt x="1543" y="16678"/>
                  </a:cubicBezTo>
                  <a:cubicBezTo>
                    <a:pt x="1309" y="16317"/>
                    <a:pt x="1097" y="15931"/>
                    <a:pt x="911" y="15537"/>
                  </a:cubicBezTo>
                  <a:cubicBezTo>
                    <a:pt x="745" y="15184"/>
                    <a:pt x="602" y="14822"/>
                    <a:pt x="479" y="14453"/>
                  </a:cubicBezTo>
                  <a:cubicBezTo>
                    <a:pt x="168" y="13495"/>
                    <a:pt x="0" y="12488"/>
                    <a:pt x="0" y="11447"/>
                  </a:cubicBezTo>
                  <a:cubicBezTo>
                    <a:pt x="0" y="11195"/>
                    <a:pt x="0" y="10682"/>
                    <a:pt x="0" y="10682"/>
                  </a:cubicBezTo>
                  <a:lnTo>
                    <a:pt x="0" y="0"/>
                  </a:lnTo>
                  <a:cubicBezTo>
                    <a:pt x="0" y="882"/>
                    <a:pt x="168" y="1730"/>
                    <a:pt x="479" y="2519"/>
                  </a:cubicBezTo>
                  <a:cubicBezTo>
                    <a:pt x="602" y="2839"/>
                    <a:pt x="745" y="3141"/>
                    <a:pt x="911" y="3443"/>
                  </a:cubicBezTo>
                  <a:cubicBezTo>
                    <a:pt x="1097" y="3771"/>
                    <a:pt x="1309" y="4090"/>
                    <a:pt x="1543" y="4401"/>
                  </a:cubicBezTo>
                  <a:cubicBezTo>
                    <a:pt x="1679" y="4577"/>
                    <a:pt x="1823" y="4754"/>
                    <a:pt x="1974" y="4930"/>
                  </a:cubicBezTo>
                  <a:cubicBezTo>
                    <a:pt x="2172" y="5148"/>
                    <a:pt x="2383" y="5358"/>
                    <a:pt x="2606" y="5560"/>
                  </a:cubicBezTo>
                  <a:cubicBezTo>
                    <a:pt x="2745" y="5694"/>
                    <a:pt x="2891" y="5820"/>
                    <a:pt x="3039" y="5937"/>
                  </a:cubicBezTo>
                  <a:cubicBezTo>
                    <a:pt x="3242" y="6105"/>
                    <a:pt x="3452" y="6265"/>
                    <a:pt x="3671" y="6416"/>
                  </a:cubicBezTo>
                  <a:cubicBezTo>
                    <a:pt x="3811" y="6509"/>
                    <a:pt x="3955" y="6609"/>
                    <a:pt x="4102" y="6701"/>
                  </a:cubicBezTo>
                  <a:cubicBezTo>
                    <a:pt x="4306" y="6828"/>
                    <a:pt x="4517" y="6954"/>
                    <a:pt x="4734" y="7063"/>
                  </a:cubicBezTo>
                  <a:cubicBezTo>
                    <a:pt x="4876" y="7147"/>
                    <a:pt x="5020" y="7214"/>
                    <a:pt x="5167" y="7289"/>
                  </a:cubicBezTo>
                  <a:cubicBezTo>
                    <a:pt x="5372" y="7390"/>
                    <a:pt x="5582" y="7483"/>
                    <a:pt x="5797" y="7575"/>
                  </a:cubicBezTo>
                  <a:cubicBezTo>
                    <a:pt x="5939" y="7626"/>
                    <a:pt x="6083" y="7684"/>
                    <a:pt x="6230" y="7743"/>
                  </a:cubicBezTo>
                  <a:cubicBezTo>
                    <a:pt x="6437" y="7818"/>
                    <a:pt x="6648" y="7886"/>
                    <a:pt x="6862" y="7953"/>
                  </a:cubicBezTo>
                  <a:cubicBezTo>
                    <a:pt x="7004" y="7995"/>
                    <a:pt x="7147" y="8037"/>
                    <a:pt x="7293" y="8079"/>
                  </a:cubicBezTo>
                  <a:cubicBezTo>
                    <a:pt x="7500" y="8137"/>
                    <a:pt x="7711" y="8188"/>
                    <a:pt x="7925" y="8230"/>
                  </a:cubicBezTo>
                  <a:cubicBezTo>
                    <a:pt x="8068" y="8264"/>
                    <a:pt x="8212" y="8297"/>
                    <a:pt x="8357" y="8323"/>
                  </a:cubicBezTo>
                  <a:cubicBezTo>
                    <a:pt x="8566" y="8356"/>
                    <a:pt x="8777" y="8390"/>
                    <a:pt x="8989" y="8424"/>
                  </a:cubicBezTo>
                  <a:cubicBezTo>
                    <a:pt x="9133" y="8440"/>
                    <a:pt x="9277" y="8456"/>
                    <a:pt x="9420" y="8474"/>
                  </a:cubicBezTo>
                  <a:cubicBezTo>
                    <a:pt x="9629" y="8490"/>
                    <a:pt x="9840" y="8507"/>
                    <a:pt x="10052" y="8524"/>
                  </a:cubicBezTo>
                  <a:cubicBezTo>
                    <a:pt x="10196" y="8533"/>
                    <a:pt x="10339" y="8533"/>
                    <a:pt x="10485" y="8533"/>
                  </a:cubicBezTo>
                  <a:cubicBezTo>
                    <a:pt x="10588" y="8541"/>
                    <a:pt x="10694" y="8541"/>
                    <a:pt x="10799" y="8541"/>
                  </a:cubicBezTo>
                  <a:cubicBezTo>
                    <a:pt x="10905" y="8541"/>
                    <a:pt x="11010" y="8541"/>
                    <a:pt x="11115" y="8533"/>
                  </a:cubicBezTo>
                  <a:cubicBezTo>
                    <a:pt x="11260" y="8533"/>
                    <a:pt x="11404" y="8533"/>
                    <a:pt x="11548" y="8524"/>
                  </a:cubicBezTo>
                  <a:cubicBezTo>
                    <a:pt x="11760" y="8507"/>
                    <a:pt x="11971" y="8490"/>
                    <a:pt x="12180" y="8474"/>
                  </a:cubicBezTo>
                  <a:cubicBezTo>
                    <a:pt x="12323" y="8456"/>
                    <a:pt x="12467" y="8440"/>
                    <a:pt x="12611" y="8424"/>
                  </a:cubicBezTo>
                  <a:cubicBezTo>
                    <a:pt x="12823" y="8390"/>
                    <a:pt x="13034" y="8356"/>
                    <a:pt x="13243" y="8323"/>
                  </a:cubicBezTo>
                  <a:cubicBezTo>
                    <a:pt x="13388" y="8297"/>
                    <a:pt x="13533" y="8264"/>
                    <a:pt x="13675" y="8230"/>
                  </a:cubicBezTo>
                  <a:cubicBezTo>
                    <a:pt x="13889" y="8188"/>
                    <a:pt x="14100" y="8137"/>
                    <a:pt x="14307" y="8079"/>
                  </a:cubicBezTo>
                  <a:cubicBezTo>
                    <a:pt x="14453" y="8037"/>
                    <a:pt x="14596" y="7995"/>
                    <a:pt x="14738" y="7953"/>
                  </a:cubicBezTo>
                  <a:cubicBezTo>
                    <a:pt x="14952" y="7886"/>
                    <a:pt x="15163" y="7818"/>
                    <a:pt x="15370" y="7743"/>
                  </a:cubicBezTo>
                  <a:cubicBezTo>
                    <a:pt x="15516" y="7684"/>
                    <a:pt x="15661" y="7626"/>
                    <a:pt x="15803" y="7567"/>
                  </a:cubicBezTo>
                  <a:cubicBezTo>
                    <a:pt x="16017" y="7483"/>
                    <a:pt x="16228" y="7390"/>
                    <a:pt x="16433" y="7289"/>
                  </a:cubicBezTo>
                  <a:cubicBezTo>
                    <a:pt x="16580" y="7214"/>
                    <a:pt x="16724" y="7138"/>
                    <a:pt x="16866" y="7063"/>
                  </a:cubicBezTo>
                  <a:cubicBezTo>
                    <a:pt x="17083" y="6945"/>
                    <a:pt x="17294" y="6828"/>
                    <a:pt x="17498" y="6701"/>
                  </a:cubicBezTo>
                  <a:cubicBezTo>
                    <a:pt x="17645" y="6609"/>
                    <a:pt x="17788" y="6509"/>
                    <a:pt x="17929" y="6416"/>
                  </a:cubicBezTo>
                  <a:cubicBezTo>
                    <a:pt x="18148" y="6265"/>
                    <a:pt x="18358" y="6105"/>
                    <a:pt x="18561" y="5937"/>
                  </a:cubicBezTo>
                  <a:cubicBezTo>
                    <a:pt x="18709" y="5820"/>
                    <a:pt x="18855" y="5694"/>
                    <a:pt x="18994" y="5560"/>
                  </a:cubicBezTo>
                  <a:cubicBezTo>
                    <a:pt x="19217" y="5358"/>
                    <a:pt x="19428" y="5148"/>
                    <a:pt x="19626" y="4930"/>
                  </a:cubicBezTo>
                  <a:cubicBezTo>
                    <a:pt x="19777" y="4754"/>
                    <a:pt x="19921" y="4577"/>
                    <a:pt x="20057" y="4401"/>
                  </a:cubicBezTo>
                  <a:cubicBezTo>
                    <a:pt x="20291" y="4090"/>
                    <a:pt x="20503" y="3771"/>
                    <a:pt x="20689" y="3443"/>
                  </a:cubicBezTo>
                  <a:cubicBezTo>
                    <a:pt x="20855" y="3141"/>
                    <a:pt x="20998" y="2839"/>
                    <a:pt x="21121" y="2519"/>
                  </a:cubicBezTo>
                  <a:cubicBezTo>
                    <a:pt x="21432" y="1730"/>
                    <a:pt x="21600" y="882"/>
                    <a:pt x="21600" y="0"/>
                  </a:cubicBezTo>
                  <a:close/>
                </a:path>
              </a:pathLst>
            </a:cu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1" name="Oval"/>
            <p:cNvSpPr/>
            <p:nvPr/>
          </p:nvSpPr>
          <p:spPr>
            <a:xfrm>
              <a:off x="4524226" y="4344711"/>
              <a:ext cx="1900364" cy="311333"/>
            </a:xfrm>
            <a:prstGeom prst="ellipse">
              <a:avLst/>
            </a:prstGeom>
            <a:solidFill>
              <a:schemeClr val="accent3">
                <a:satOff val="18648"/>
                <a:lumOff val="5971"/>
              </a:schemeClr>
            </a:solidFill>
            <a:ln w="12700" cap="flat">
              <a:noFill/>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2" name="Shape"/>
            <p:cNvSpPr/>
            <p:nvPr/>
          </p:nvSpPr>
          <p:spPr>
            <a:xfrm>
              <a:off x="-1" y="0"/>
              <a:ext cx="5473779" cy="6928999"/>
            </a:xfrm>
            <a:custGeom>
              <a:avLst/>
              <a:gdLst/>
              <a:ahLst/>
              <a:cxnLst>
                <a:cxn ang="0">
                  <a:pos x="wd2" y="hd2"/>
                </a:cxn>
                <a:cxn ang="5400000">
                  <a:pos x="wd2" y="hd2"/>
                </a:cxn>
                <a:cxn ang="10800000">
                  <a:pos x="wd2" y="hd2"/>
                </a:cxn>
                <a:cxn ang="16200000">
                  <a:pos x="wd2" y="hd2"/>
                </a:cxn>
              </a:cxnLst>
              <a:rect l="0" t="0" r="r" b="b"/>
              <a:pathLst>
                <a:path w="20970" h="21545" extrusionOk="0">
                  <a:moveTo>
                    <a:pt x="6131" y="0"/>
                  </a:moveTo>
                  <a:cubicBezTo>
                    <a:pt x="6447" y="766"/>
                    <a:pt x="6796" y="1509"/>
                    <a:pt x="7132" y="2263"/>
                  </a:cubicBezTo>
                  <a:cubicBezTo>
                    <a:pt x="7467" y="3015"/>
                    <a:pt x="7821" y="3757"/>
                    <a:pt x="8145" y="4517"/>
                  </a:cubicBezTo>
                  <a:lnTo>
                    <a:pt x="8154" y="4517"/>
                  </a:lnTo>
                  <a:cubicBezTo>
                    <a:pt x="8526" y="4517"/>
                    <a:pt x="8898" y="4517"/>
                    <a:pt x="9270" y="4517"/>
                  </a:cubicBezTo>
                  <a:cubicBezTo>
                    <a:pt x="9663" y="4517"/>
                    <a:pt x="10056" y="4517"/>
                    <a:pt x="10449" y="4517"/>
                  </a:cubicBezTo>
                  <a:cubicBezTo>
                    <a:pt x="11235" y="4517"/>
                    <a:pt x="12021" y="4517"/>
                    <a:pt x="12807" y="4517"/>
                  </a:cubicBezTo>
                  <a:cubicBezTo>
                    <a:pt x="13163" y="3773"/>
                    <a:pt x="13511" y="3026"/>
                    <a:pt x="13849" y="2276"/>
                  </a:cubicBezTo>
                  <a:cubicBezTo>
                    <a:pt x="14191" y="1520"/>
                    <a:pt x="14524" y="761"/>
                    <a:pt x="14848" y="0"/>
                  </a:cubicBezTo>
                  <a:cubicBezTo>
                    <a:pt x="13386" y="0"/>
                    <a:pt x="11924" y="0"/>
                    <a:pt x="10462" y="0"/>
                  </a:cubicBezTo>
                  <a:cubicBezTo>
                    <a:pt x="9018" y="0"/>
                    <a:pt x="7574" y="0"/>
                    <a:pt x="6131" y="0"/>
                  </a:cubicBezTo>
                  <a:close/>
                  <a:moveTo>
                    <a:pt x="7958" y="5302"/>
                  </a:moveTo>
                  <a:cubicBezTo>
                    <a:pt x="5887" y="7371"/>
                    <a:pt x="3708" y="9137"/>
                    <a:pt x="1995" y="11540"/>
                  </a:cubicBezTo>
                  <a:cubicBezTo>
                    <a:pt x="1212" y="12636"/>
                    <a:pt x="423" y="14008"/>
                    <a:pt x="113" y="15541"/>
                  </a:cubicBezTo>
                  <a:cubicBezTo>
                    <a:pt x="-630" y="19213"/>
                    <a:pt x="2401" y="20986"/>
                    <a:pt x="6261" y="21391"/>
                  </a:cubicBezTo>
                  <a:cubicBezTo>
                    <a:pt x="8247" y="21600"/>
                    <a:pt x="10612" y="21552"/>
                    <a:pt x="12966" y="21499"/>
                  </a:cubicBezTo>
                  <a:cubicBezTo>
                    <a:pt x="17003" y="21408"/>
                    <a:pt x="20765" y="20161"/>
                    <a:pt x="20970" y="16917"/>
                  </a:cubicBezTo>
                  <a:cubicBezTo>
                    <a:pt x="20970" y="16820"/>
                    <a:pt x="20970" y="16724"/>
                    <a:pt x="20970" y="16627"/>
                  </a:cubicBezTo>
                  <a:cubicBezTo>
                    <a:pt x="20970" y="16530"/>
                    <a:pt x="20970" y="16433"/>
                    <a:pt x="20970" y="16336"/>
                  </a:cubicBezTo>
                  <a:cubicBezTo>
                    <a:pt x="20561" y="13748"/>
                    <a:pt x="19342" y="11815"/>
                    <a:pt x="17834" y="10116"/>
                  </a:cubicBezTo>
                  <a:cubicBezTo>
                    <a:pt x="16327" y="8417"/>
                    <a:pt x="14531" y="6953"/>
                    <a:pt x="12966" y="5302"/>
                  </a:cubicBezTo>
                  <a:cubicBezTo>
                    <a:pt x="12132" y="5302"/>
                    <a:pt x="11297" y="5302"/>
                    <a:pt x="10462" y="5302"/>
                  </a:cubicBezTo>
                  <a:cubicBezTo>
                    <a:pt x="9627" y="5302"/>
                    <a:pt x="8792" y="5302"/>
                    <a:pt x="7958" y="5302"/>
                  </a:cubicBezTo>
                  <a:close/>
                  <a:moveTo>
                    <a:pt x="10051" y="8722"/>
                  </a:moveTo>
                  <a:lnTo>
                    <a:pt x="11032" y="8722"/>
                  </a:lnTo>
                  <a:lnTo>
                    <a:pt x="11032" y="9948"/>
                  </a:lnTo>
                  <a:cubicBezTo>
                    <a:pt x="11489" y="9961"/>
                    <a:pt x="11876" y="10015"/>
                    <a:pt x="12207" y="10092"/>
                  </a:cubicBezTo>
                  <a:cubicBezTo>
                    <a:pt x="12539" y="10170"/>
                    <a:pt x="12813" y="10271"/>
                    <a:pt x="13046" y="10378"/>
                  </a:cubicBezTo>
                  <a:lnTo>
                    <a:pt x="12648" y="11217"/>
                  </a:lnTo>
                  <a:cubicBezTo>
                    <a:pt x="12323" y="11066"/>
                    <a:pt x="11679" y="10765"/>
                    <a:pt x="10687" y="10765"/>
                  </a:cubicBezTo>
                  <a:cubicBezTo>
                    <a:pt x="9494" y="10765"/>
                    <a:pt x="9044" y="11347"/>
                    <a:pt x="9044" y="11862"/>
                  </a:cubicBezTo>
                  <a:cubicBezTo>
                    <a:pt x="9044" y="12504"/>
                    <a:pt x="9630" y="12838"/>
                    <a:pt x="10979" y="13304"/>
                  </a:cubicBezTo>
                  <a:cubicBezTo>
                    <a:pt x="12575" y="13832"/>
                    <a:pt x="13390" y="14464"/>
                    <a:pt x="13390" y="15584"/>
                  </a:cubicBezTo>
                  <a:cubicBezTo>
                    <a:pt x="13390" y="16590"/>
                    <a:pt x="12523" y="17533"/>
                    <a:pt x="10926" y="17735"/>
                  </a:cubicBezTo>
                  <a:lnTo>
                    <a:pt x="10926" y="19047"/>
                  </a:lnTo>
                  <a:lnTo>
                    <a:pt x="9945" y="19047"/>
                  </a:lnTo>
                  <a:lnTo>
                    <a:pt x="9945" y="17778"/>
                  </a:lnTo>
                  <a:cubicBezTo>
                    <a:pt x="9500" y="17776"/>
                    <a:pt x="9042" y="17710"/>
                    <a:pt x="8632" y="17611"/>
                  </a:cubicBezTo>
                  <a:cubicBezTo>
                    <a:pt x="8223" y="17512"/>
                    <a:pt x="7858" y="17376"/>
                    <a:pt x="7587" y="17218"/>
                  </a:cubicBezTo>
                  <a:lnTo>
                    <a:pt x="7958" y="16379"/>
                  </a:lnTo>
                  <a:cubicBezTo>
                    <a:pt x="8500" y="16669"/>
                    <a:pt x="9316" y="16917"/>
                    <a:pt x="10184" y="16917"/>
                  </a:cubicBezTo>
                  <a:cubicBezTo>
                    <a:pt x="11284" y="16917"/>
                    <a:pt x="12039" y="16408"/>
                    <a:pt x="12039" y="15691"/>
                  </a:cubicBezTo>
                  <a:cubicBezTo>
                    <a:pt x="12039" y="14999"/>
                    <a:pt x="11437" y="14563"/>
                    <a:pt x="10290" y="14185"/>
                  </a:cubicBezTo>
                  <a:cubicBezTo>
                    <a:pt x="8709" y="13682"/>
                    <a:pt x="7719" y="13108"/>
                    <a:pt x="7719" y="12013"/>
                  </a:cubicBezTo>
                  <a:cubicBezTo>
                    <a:pt x="7719" y="10969"/>
                    <a:pt x="8641" y="10180"/>
                    <a:pt x="10051" y="9991"/>
                  </a:cubicBezTo>
                  <a:lnTo>
                    <a:pt x="10051" y="8722"/>
                  </a:lnTo>
                  <a:close/>
                </a:path>
              </a:pathLst>
            </a:custGeom>
            <a:blipFill rotWithShape="1">
              <a:blip r:embed="rId2"/>
              <a:srcRect/>
              <a:tile tx="0" ty="0" sx="100000" sy="100000" flip="none" algn="tl"/>
            </a:blipFill>
            <a:ln w="12700" cap="flat">
              <a:noFill/>
              <a:miter lim="400000"/>
            </a:ln>
            <a:effectLst>
              <a:outerShdw blurRad="63500" dist="12700" rotWithShape="0">
                <a:srgbClr val="000000">
                  <a:alpha val="50000"/>
                </a:srgbClr>
              </a:outerShdw>
            </a:effectLst>
          </p:spPr>
          <p:txBody>
            <a:bodyPr wrap="square" lIns="45719" tIns="45719" rIns="45719" bIns="45719" numCol="1" anchor="ctr">
              <a:noAutofit/>
            </a:bodyPr>
            <a:lstStyle/>
            <a:p>
              <a:pPr algn="ctr">
                <a:defRPr sz="3200">
                  <a:solidFill>
                    <a:srgbClr val="FFFFFF"/>
                  </a:solidFill>
                  <a:latin typeface="+mn-lt"/>
                  <a:ea typeface="+mn-ea"/>
                  <a:cs typeface="+mn-cs"/>
                  <a:sym typeface="Helvetica Light"/>
                </a:defRPr>
              </a:pPr>
              <a:endParaRPr/>
            </a:p>
          </p:txBody>
        </p:sp>
        <p:sp>
          <p:nvSpPr>
            <p:cNvPr id="1043" name="Circle"/>
            <p:cNvSpPr/>
            <p:nvPr/>
          </p:nvSpPr>
          <p:spPr>
            <a:xfrm rot="6300000">
              <a:off x="3158226" y="5676648"/>
              <a:ext cx="1670893" cy="1670893"/>
            </a:xfrm>
            <a:prstGeom prst="ellipse">
              <a:avLst/>
            </a:prstGeom>
            <a:no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4" name="Oval"/>
            <p:cNvSpPr/>
            <p:nvPr/>
          </p:nvSpPr>
          <p:spPr>
            <a:xfrm rot="6300000">
              <a:off x="3268286" y="5796114"/>
              <a:ext cx="1450775" cy="1431963"/>
            </a:xfrm>
            <a:prstGeom prst="ellipse">
              <a:avLst/>
            </a:prstGeom>
            <a:solidFill>
              <a:schemeClr val="accent3">
                <a:satOff val="18648"/>
                <a:lumOff val="5971"/>
              </a:schemeClr>
            </a:solid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5" name="Shape"/>
            <p:cNvSpPr/>
            <p:nvPr/>
          </p:nvSpPr>
          <p:spPr>
            <a:xfrm rot="900000">
              <a:off x="3672511" y="5962551"/>
              <a:ext cx="642325" cy="1099088"/>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3">
                <a:hueOff val="-333989"/>
                <a:satOff val="3917"/>
                <a:lumOff val="-6666"/>
              </a:schemeClr>
            </a:solid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6" name="Circle"/>
            <p:cNvSpPr/>
            <p:nvPr/>
          </p:nvSpPr>
          <p:spPr>
            <a:xfrm rot="5400000">
              <a:off x="4428581" y="5676648"/>
              <a:ext cx="1670893" cy="1670893"/>
            </a:xfrm>
            <a:prstGeom prst="ellipse">
              <a:avLst/>
            </a:prstGeom>
            <a:no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7" name="Oval"/>
            <p:cNvSpPr/>
            <p:nvPr/>
          </p:nvSpPr>
          <p:spPr>
            <a:xfrm rot="5400000">
              <a:off x="4538640" y="5796114"/>
              <a:ext cx="1450775" cy="1431963"/>
            </a:xfrm>
            <a:prstGeom prst="ellipse">
              <a:avLst/>
            </a:prstGeom>
            <a:solidFill>
              <a:schemeClr val="accent3">
                <a:satOff val="18648"/>
                <a:lumOff val="5971"/>
              </a:schemeClr>
            </a:solid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sp>
          <p:nvSpPr>
            <p:cNvPr id="1048" name="Shape"/>
            <p:cNvSpPr/>
            <p:nvPr/>
          </p:nvSpPr>
          <p:spPr>
            <a:xfrm>
              <a:off x="4942864" y="5962551"/>
              <a:ext cx="642326" cy="1099088"/>
            </a:xfrm>
            <a:custGeom>
              <a:avLst/>
              <a:gdLst/>
              <a:ahLst/>
              <a:cxnLst>
                <a:cxn ang="0">
                  <a:pos x="wd2" y="hd2"/>
                </a:cxn>
                <a:cxn ang="5400000">
                  <a:pos x="wd2" y="hd2"/>
                </a:cxn>
                <a:cxn ang="10800000">
                  <a:pos x="wd2" y="hd2"/>
                </a:cxn>
                <a:cxn ang="16200000">
                  <a:pos x="wd2" y="hd2"/>
                </a:cxn>
              </a:cxnLst>
              <a:rect l="0" t="0" r="r" b="b"/>
              <a:pathLst>
                <a:path w="21600" h="21600" extrusionOk="0">
                  <a:moveTo>
                    <a:pt x="14011" y="14246"/>
                  </a:moveTo>
                  <a:cubicBezTo>
                    <a:pt x="13463" y="14465"/>
                    <a:pt x="12788" y="14597"/>
                    <a:pt x="11985" y="14642"/>
                  </a:cubicBezTo>
                  <a:lnTo>
                    <a:pt x="11985" y="11787"/>
                  </a:lnTo>
                  <a:cubicBezTo>
                    <a:pt x="12979" y="11898"/>
                    <a:pt x="13702" y="12073"/>
                    <a:pt x="14155" y="12311"/>
                  </a:cubicBezTo>
                  <a:cubicBezTo>
                    <a:pt x="14607" y="12549"/>
                    <a:pt x="14833" y="12854"/>
                    <a:pt x="14833" y="13225"/>
                  </a:cubicBezTo>
                  <a:cubicBezTo>
                    <a:pt x="14833" y="13686"/>
                    <a:pt x="14559" y="14027"/>
                    <a:pt x="14011" y="14246"/>
                  </a:cubicBezTo>
                  <a:close/>
                  <a:moveTo>
                    <a:pt x="9309" y="8118"/>
                  </a:moveTo>
                  <a:cubicBezTo>
                    <a:pt x="8162" y="7962"/>
                    <a:pt x="7436" y="7780"/>
                    <a:pt x="7130" y="7572"/>
                  </a:cubicBezTo>
                  <a:cubicBezTo>
                    <a:pt x="6824" y="7364"/>
                    <a:pt x="6671" y="7100"/>
                    <a:pt x="6671" y="6780"/>
                  </a:cubicBezTo>
                  <a:cubicBezTo>
                    <a:pt x="6671" y="6386"/>
                    <a:pt x="6932" y="6085"/>
                    <a:pt x="7455" y="5877"/>
                  </a:cubicBezTo>
                  <a:cubicBezTo>
                    <a:pt x="7977" y="5669"/>
                    <a:pt x="8595" y="5546"/>
                    <a:pt x="9309" y="5509"/>
                  </a:cubicBezTo>
                  <a:cubicBezTo>
                    <a:pt x="9309" y="5509"/>
                    <a:pt x="9309" y="8118"/>
                    <a:pt x="9309" y="8118"/>
                  </a:cubicBezTo>
                  <a:close/>
                  <a:moveTo>
                    <a:pt x="19688" y="10008"/>
                  </a:moveTo>
                  <a:cubicBezTo>
                    <a:pt x="18414" y="9365"/>
                    <a:pt x="16451" y="8876"/>
                    <a:pt x="13801" y="8542"/>
                  </a:cubicBezTo>
                  <a:lnTo>
                    <a:pt x="12119" y="8330"/>
                  </a:lnTo>
                  <a:lnTo>
                    <a:pt x="12119" y="5498"/>
                  </a:lnTo>
                  <a:cubicBezTo>
                    <a:pt x="13559" y="5542"/>
                    <a:pt x="14827" y="5661"/>
                    <a:pt x="15923" y="5854"/>
                  </a:cubicBezTo>
                  <a:cubicBezTo>
                    <a:pt x="17019" y="6048"/>
                    <a:pt x="18032" y="6312"/>
                    <a:pt x="18962" y="6646"/>
                  </a:cubicBezTo>
                  <a:lnTo>
                    <a:pt x="19574" y="6646"/>
                  </a:lnTo>
                  <a:lnTo>
                    <a:pt x="19574" y="3435"/>
                  </a:lnTo>
                  <a:cubicBezTo>
                    <a:pt x="18783" y="3234"/>
                    <a:pt x="17646" y="3046"/>
                    <a:pt x="16162" y="2872"/>
                  </a:cubicBezTo>
                  <a:cubicBezTo>
                    <a:pt x="14677" y="2697"/>
                    <a:pt x="13361" y="2598"/>
                    <a:pt x="12215" y="2576"/>
                  </a:cubicBezTo>
                  <a:lnTo>
                    <a:pt x="12215" y="0"/>
                  </a:lnTo>
                  <a:lnTo>
                    <a:pt x="9080" y="0"/>
                  </a:lnTo>
                  <a:lnTo>
                    <a:pt x="9080" y="2598"/>
                  </a:lnTo>
                  <a:cubicBezTo>
                    <a:pt x="6225" y="2762"/>
                    <a:pt x="3998" y="3236"/>
                    <a:pt x="2399" y="4020"/>
                  </a:cubicBezTo>
                  <a:cubicBezTo>
                    <a:pt x="800" y="4804"/>
                    <a:pt x="0" y="5754"/>
                    <a:pt x="0" y="6869"/>
                  </a:cubicBezTo>
                  <a:cubicBezTo>
                    <a:pt x="0" y="7635"/>
                    <a:pt x="201" y="8261"/>
                    <a:pt x="602" y="8748"/>
                  </a:cubicBezTo>
                  <a:cubicBezTo>
                    <a:pt x="1003" y="9235"/>
                    <a:pt x="1555" y="9650"/>
                    <a:pt x="2256" y="9992"/>
                  </a:cubicBezTo>
                  <a:cubicBezTo>
                    <a:pt x="2969" y="10341"/>
                    <a:pt x="3772" y="10616"/>
                    <a:pt x="4664" y="10817"/>
                  </a:cubicBezTo>
                  <a:cubicBezTo>
                    <a:pt x="5556" y="11017"/>
                    <a:pt x="6492" y="11189"/>
                    <a:pt x="7474" y="11330"/>
                  </a:cubicBezTo>
                  <a:lnTo>
                    <a:pt x="9175" y="11575"/>
                  </a:lnTo>
                  <a:lnTo>
                    <a:pt x="9175" y="14664"/>
                  </a:lnTo>
                  <a:cubicBezTo>
                    <a:pt x="7595" y="14627"/>
                    <a:pt x="6009" y="14458"/>
                    <a:pt x="4416" y="14157"/>
                  </a:cubicBezTo>
                  <a:cubicBezTo>
                    <a:pt x="2823" y="13855"/>
                    <a:pt x="1720" y="13590"/>
                    <a:pt x="1109" y="13359"/>
                  </a:cubicBezTo>
                  <a:lnTo>
                    <a:pt x="497" y="13359"/>
                  </a:lnTo>
                  <a:lnTo>
                    <a:pt x="497" y="16593"/>
                  </a:lnTo>
                  <a:cubicBezTo>
                    <a:pt x="1478" y="16883"/>
                    <a:pt x="2810" y="17125"/>
                    <a:pt x="4492" y="17318"/>
                  </a:cubicBezTo>
                  <a:cubicBezTo>
                    <a:pt x="6174" y="17511"/>
                    <a:pt x="7703" y="17612"/>
                    <a:pt x="9080" y="17619"/>
                  </a:cubicBezTo>
                  <a:lnTo>
                    <a:pt x="9080" y="21600"/>
                  </a:lnTo>
                  <a:lnTo>
                    <a:pt x="12215" y="21600"/>
                  </a:lnTo>
                  <a:lnTo>
                    <a:pt x="12215" y="17563"/>
                  </a:lnTo>
                  <a:cubicBezTo>
                    <a:pt x="13667" y="17519"/>
                    <a:pt x="14973" y="17357"/>
                    <a:pt x="16133" y="17078"/>
                  </a:cubicBezTo>
                  <a:cubicBezTo>
                    <a:pt x="17292" y="16799"/>
                    <a:pt x="18274" y="16448"/>
                    <a:pt x="19077" y="16024"/>
                  </a:cubicBezTo>
                  <a:cubicBezTo>
                    <a:pt x="19867" y="15608"/>
                    <a:pt x="20485" y="15121"/>
                    <a:pt x="20931" y="14564"/>
                  </a:cubicBezTo>
                  <a:cubicBezTo>
                    <a:pt x="21377" y="14006"/>
                    <a:pt x="21600" y="13415"/>
                    <a:pt x="21600" y="12790"/>
                  </a:cubicBezTo>
                  <a:cubicBezTo>
                    <a:pt x="21600" y="11579"/>
                    <a:pt x="20963" y="10651"/>
                    <a:pt x="19688" y="10008"/>
                  </a:cubicBezTo>
                  <a:close/>
                </a:path>
              </a:pathLst>
            </a:custGeom>
            <a:solidFill>
              <a:schemeClr val="accent3">
                <a:hueOff val="-333989"/>
                <a:satOff val="3917"/>
                <a:lumOff val="-6666"/>
              </a:schemeClr>
            </a:solidFill>
            <a:ln w="12700" cap="flat">
              <a:solidFill>
                <a:srgbClr val="000000"/>
              </a:solidFill>
              <a:prstDash val="solid"/>
              <a:miter lim="400000"/>
            </a:ln>
            <a:effectLst/>
          </p:spPr>
          <p:txBody>
            <a:bodyPr wrap="square" lIns="45719" tIns="45719" rIns="45719" bIns="45719" numCol="1" anchor="ctr">
              <a:noAutofit/>
            </a:bodyPr>
            <a:lstStyle/>
            <a:p>
              <a:pPr algn="l" defTabSz="1828433">
                <a:defRPr sz="5000">
                  <a:solidFill>
                    <a:srgbClr val="484848"/>
                  </a:solidFill>
                  <a:latin typeface="Helvetica"/>
                  <a:ea typeface="Helvetica"/>
                  <a:cs typeface="Helvetica"/>
                  <a:sym typeface="Helvetica"/>
                </a:defRPr>
              </a:pPr>
              <a:endParaRPr/>
            </a:p>
          </p:txBody>
        </p:sp>
      </p:grpSp>
      <p:grpSp>
        <p:nvGrpSpPr>
          <p:cNvPr id="1052" name="Group"/>
          <p:cNvGrpSpPr/>
          <p:nvPr/>
        </p:nvGrpSpPr>
        <p:grpSpPr>
          <a:xfrm>
            <a:off x="1585406" y="3388050"/>
            <a:ext cx="1387651" cy="1387651"/>
            <a:chOff x="0" y="0"/>
            <a:chExt cx="1387649" cy="1387649"/>
          </a:xfrm>
        </p:grpSpPr>
        <p:sp>
          <p:nvSpPr>
            <p:cNvPr id="1050" name="Circle"/>
            <p:cNvSpPr/>
            <p:nvPr/>
          </p:nvSpPr>
          <p:spPr>
            <a:xfrm>
              <a:off x="0" y="0"/>
              <a:ext cx="1387650" cy="1387650"/>
            </a:xfrm>
            <a:prstGeom prst="ellipse">
              <a:avLst/>
            </a:prstGeom>
            <a:solidFill>
              <a:srgbClr val="283043"/>
            </a:solidFill>
            <a:ln w="12700" cap="flat">
              <a:noFill/>
              <a:miter lim="400000"/>
            </a:ln>
            <a:effectLst/>
          </p:spPr>
          <p:txBody>
            <a:bodyPr wrap="square" lIns="45719" tIns="45719" rIns="45719" bIns="45719" numCol="1" anchor="ctr">
              <a:noAutofit/>
            </a:bodyPr>
            <a:lstStyle/>
            <a:p>
              <a:pPr algn="ctr" defTabSz="1828433">
                <a:defRPr sz="3600">
                  <a:solidFill>
                    <a:srgbClr val="FFFFFF"/>
                  </a:solidFill>
                  <a:latin typeface="Helvetica"/>
                  <a:ea typeface="Helvetica"/>
                  <a:cs typeface="Helvetica"/>
                  <a:sym typeface="Helvetica"/>
                </a:defRPr>
              </a:pPr>
              <a:endParaRPr/>
            </a:p>
          </p:txBody>
        </p:sp>
        <p:sp>
          <p:nvSpPr>
            <p:cNvPr id="1051" name="Shape"/>
            <p:cNvSpPr/>
            <p:nvPr/>
          </p:nvSpPr>
          <p:spPr>
            <a:xfrm>
              <a:off x="333684" y="333685"/>
              <a:ext cx="720282" cy="720281"/>
            </a:xfrm>
            <a:custGeom>
              <a:avLst/>
              <a:gdLst/>
              <a:ahLst/>
              <a:cxnLst>
                <a:cxn ang="0">
                  <a:pos x="wd2" y="hd2"/>
                </a:cxn>
                <a:cxn ang="5400000">
                  <a:pos x="wd2" y="hd2"/>
                </a:cxn>
                <a:cxn ang="10800000">
                  <a:pos x="wd2" y="hd2"/>
                </a:cxn>
                <a:cxn ang="16200000">
                  <a:pos x="wd2" y="hd2"/>
                </a:cxn>
              </a:cxnLst>
              <a:rect l="0" t="0" r="r" b="b"/>
              <a:pathLst>
                <a:path w="21600" h="21600" extrusionOk="0">
                  <a:moveTo>
                    <a:pt x="11789" y="15139"/>
                  </a:moveTo>
                  <a:cubicBezTo>
                    <a:pt x="11962" y="15139"/>
                    <a:pt x="12106" y="15278"/>
                    <a:pt x="12106" y="15472"/>
                  </a:cubicBezTo>
                  <a:lnTo>
                    <a:pt x="12106" y="16581"/>
                  </a:lnTo>
                  <a:cubicBezTo>
                    <a:pt x="12106" y="16775"/>
                    <a:pt x="11962" y="16914"/>
                    <a:pt x="11789" y="16914"/>
                  </a:cubicBezTo>
                  <a:cubicBezTo>
                    <a:pt x="11587" y="16914"/>
                    <a:pt x="11414" y="16775"/>
                    <a:pt x="11414" y="16581"/>
                  </a:cubicBezTo>
                  <a:lnTo>
                    <a:pt x="11414" y="15472"/>
                  </a:lnTo>
                  <a:cubicBezTo>
                    <a:pt x="11414" y="15278"/>
                    <a:pt x="11587" y="15139"/>
                    <a:pt x="11789" y="15139"/>
                  </a:cubicBezTo>
                  <a:close/>
                  <a:moveTo>
                    <a:pt x="9838" y="15139"/>
                  </a:moveTo>
                  <a:cubicBezTo>
                    <a:pt x="10040" y="15139"/>
                    <a:pt x="10184" y="15278"/>
                    <a:pt x="10184" y="15472"/>
                  </a:cubicBezTo>
                  <a:lnTo>
                    <a:pt x="10184" y="16581"/>
                  </a:lnTo>
                  <a:cubicBezTo>
                    <a:pt x="10184" y="16775"/>
                    <a:pt x="10040" y="16914"/>
                    <a:pt x="9838" y="16914"/>
                  </a:cubicBezTo>
                  <a:cubicBezTo>
                    <a:pt x="9636" y="16914"/>
                    <a:pt x="9492" y="16775"/>
                    <a:pt x="9492" y="16581"/>
                  </a:cubicBezTo>
                  <a:lnTo>
                    <a:pt x="9492" y="15472"/>
                  </a:lnTo>
                  <a:cubicBezTo>
                    <a:pt x="9492" y="15278"/>
                    <a:pt x="9636" y="15139"/>
                    <a:pt x="9838" y="15139"/>
                  </a:cubicBezTo>
                  <a:close/>
                  <a:moveTo>
                    <a:pt x="10787" y="14112"/>
                  </a:moveTo>
                  <a:cubicBezTo>
                    <a:pt x="9215" y="14112"/>
                    <a:pt x="7860" y="14957"/>
                    <a:pt x="7860" y="15967"/>
                  </a:cubicBezTo>
                  <a:cubicBezTo>
                    <a:pt x="7860" y="16976"/>
                    <a:pt x="9215" y="17821"/>
                    <a:pt x="10787" y="17821"/>
                  </a:cubicBezTo>
                  <a:cubicBezTo>
                    <a:pt x="12386" y="17821"/>
                    <a:pt x="13714" y="16976"/>
                    <a:pt x="13714" y="15967"/>
                  </a:cubicBezTo>
                  <a:cubicBezTo>
                    <a:pt x="13714" y="14957"/>
                    <a:pt x="12386" y="14112"/>
                    <a:pt x="10787" y="14112"/>
                  </a:cubicBezTo>
                  <a:close/>
                  <a:moveTo>
                    <a:pt x="10787" y="13457"/>
                  </a:moveTo>
                  <a:cubicBezTo>
                    <a:pt x="12765" y="13457"/>
                    <a:pt x="14391" y="14575"/>
                    <a:pt x="14391" y="15967"/>
                  </a:cubicBezTo>
                  <a:cubicBezTo>
                    <a:pt x="14391" y="17358"/>
                    <a:pt x="12765" y="18476"/>
                    <a:pt x="10787" y="18476"/>
                  </a:cubicBezTo>
                  <a:cubicBezTo>
                    <a:pt x="8808" y="18476"/>
                    <a:pt x="7209" y="17358"/>
                    <a:pt x="7209" y="15967"/>
                  </a:cubicBezTo>
                  <a:cubicBezTo>
                    <a:pt x="7209" y="14575"/>
                    <a:pt x="8808" y="13457"/>
                    <a:pt x="10787" y="13457"/>
                  </a:cubicBezTo>
                  <a:close/>
                  <a:moveTo>
                    <a:pt x="13923" y="10453"/>
                  </a:moveTo>
                  <a:cubicBezTo>
                    <a:pt x="14096" y="10453"/>
                    <a:pt x="14269" y="10597"/>
                    <a:pt x="14269" y="10799"/>
                  </a:cubicBezTo>
                  <a:cubicBezTo>
                    <a:pt x="14269" y="10972"/>
                    <a:pt x="14096" y="11145"/>
                    <a:pt x="13923" y="11145"/>
                  </a:cubicBezTo>
                  <a:cubicBezTo>
                    <a:pt x="13721" y="11145"/>
                    <a:pt x="13577" y="10972"/>
                    <a:pt x="13577" y="10799"/>
                  </a:cubicBezTo>
                  <a:cubicBezTo>
                    <a:pt x="13577" y="10597"/>
                    <a:pt x="13721" y="10453"/>
                    <a:pt x="13923" y="10453"/>
                  </a:cubicBezTo>
                  <a:close/>
                  <a:moveTo>
                    <a:pt x="7782" y="10453"/>
                  </a:moveTo>
                  <a:cubicBezTo>
                    <a:pt x="7948" y="10453"/>
                    <a:pt x="8143" y="10597"/>
                    <a:pt x="8143" y="10799"/>
                  </a:cubicBezTo>
                  <a:cubicBezTo>
                    <a:pt x="8143" y="10972"/>
                    <a:pt x="7948" y="11145"/>
                    <a:pt x="7782" y="11145"/>
                  </a:cubicBezTo>
                  <a:cubicBezTo>
                    <a:pt x="7616" y="11145"/>
                    <a:pt x="7449" y="10972"/>
                    <a:pt x="7449" y="10799"/>
                  </a:cubicBezTo>
                  <a:cubicBezTo>
                    <a:pt x="7449" y="10597"/>
                    <a:pt x="7616" y="10453"/>
                    <a:pt x="7782" y="10453"/>
                  </a:cubicBezTo>
                  <a:close/>
                  <a:moveTo>
                    <a:pt x="13877" y="9311"/>
                  </a:moveTo>
                  <a:cubicBezTo>
                    <a:pt x="13203" y="9311"/>
                    <a:pt x="12663" y="9943"/>
                    <a:pt x="12663" y="10740"/>
                  </a:cubicBezTo>
                  <a:cubicBezTo>
                    <a:pt x="12663" y="11509"/>
                    <a:pt x="13203" y="12169"/>
                    <a:pt x="13877" y="12169"/>
                  </a:cubicBezTo>
                  <a:cubicBezTo>
                    <a:pt x="14525" y="12169"/>
                    <a:pt x="15038" y="11509"/>
                    <a:pt x="15038" y="10740"/>
                  </a:cubicBezTo>
                  <a:cubicBezTo>
                    <a:pt x="15038" y="9943"/>
                    <a:pt x="14525" y="9311"/>
                    <a:pt x="13877" y="9311"/>
                  </a:cubicBezTo>
                  <a:close/>
                  <a:moveTo>
                    <a:pt x="7736" y="9311"/>
                  </a:moveTo>
                  <a:cubicBezTo>
                    <a:pt x="7084" y="9311"/>
                    <a:pt x="6540" y="9943"/>
                    <a:pt x="6540" y="10740"/>
                  </a:cubicBezTo>
                  <a:cubicBezTo>
                    <a:pt x="6540" y="11509"/>
                    <a:pt x="7084" y="12169"/>
                    <a:pt x="7736" y="12169"/>
                  </a:cubicBezTo>
                  <a:cubicBezTo>
                    <a:pt x="8416" y="12169"/>
                    <a:pt x="8932" y="11509"/>
                    <a:pt x="8932" y="10740"/>
                  </a:cubicBezTo>
                  <a:cubicBezTo>
                    <a:pt x="8932" y="9943"/>
                    <a:pt x="8416" y="9311"/>
                    <a:pt x="7736" y="9311"/>
                  </a:cubicBezTo>
                  <a:close/>
                  <a:moveTo>
                    <a:pt x="13877" y="8651"/>
                  </a:moveTo>
                  <a:cubicBezTo>
                    <a:pt x="14876" y="8651"/>
                    <a:pt x="15713" y="9585"/>
                    <a:pt x="15713" y="10740"/>
                  </a:cubicBezTo>
                  <a:cubicBezTo>
                    <a:pt x="15713" y="11894"/>
                    <a:pt x="14876" y="12829"/>
                    <a:pt x="13877" y="12829"/>
                  </a:cubicBezTo>
                  <a:cubicBezTo>
                    <a:pt x="12852" y="12829"/>
                    <a:pt x="12015" y="11894"/>
                    <a:pt x="12015" y="10740"/>
                  </a:cubicBezTo>
                  <a:cubicBezTo>
                    <a:pt x="12015" y="9585"/>
                    <a:pt x="12852" y="8651"/>
                    <a:pt x="13877" y="8651"/>
                  </a:cubicBezTo>
                  <a:close/>
                  <a:moveTo>
                    <a:pt x="7736" y="8651"/>
                  </a:moveTo>
                  <a:cubicBezTo>
                    <a:pt x="8769" y="8651"/>
                    <a:pt x="9585" y="9585"/>
                    <a:pt x="9585" y="10740"/>
                  </a:cubicBezTo>
                  <a:cubicBezTo>
                    <a:pt x="9585" y="11894"/>
                    <a:pt x="8769" y="12829"/>
                    <a:pt x="7736" y="12829"/>
                  </a:cubicBezTo>
                  <a:cubicBezTo>
                    <a:pt x="6730" y="12829"/>
                    <a:pt x="5887" y="11894"/>
                    <a:pt x="5887" y="10740"/>
                  </a:cubicBezTo>
                  <a:cubicBezTo>
                    <a:pt x="5887" y="9585"/>
                    <a:pt x="6730" y="8651"/>
                    <a:pt x="7736" y="8651"/>
                  </a:cubicBezTo>
                  <a:close/>
                  <a:moveTo>
                    <a:pt x="8417" y="7189"/>
                  </a:moveTo>
                  <a:cubicBezTo>
                    <a:pt x="5094" y="7189"/>
                    <a:pt x="2397" y="10186"/>
                    <a:pt x="2397" y="13863"/>
                  </a:cubicBezTo>
                  <a:lnTo>
                    <a:pt x="2397" y="20946"/>
                  </a:lnTo>
                  <a:lnTo>
                    <a:pt x="5066" y="20946"/>
                  </a:lnTo>
                  <a:lnTo>
                    <a:pt x="5747" y="19393"/>
                  </a:lnTo>
                  <a:cubicBezTo>
                    <a:pt x="5775" y="19284"/>
                    <a:pt x="5911" y="19203"/>
                    <a:pt x="6047" y="19203"/>
                  </a:cubicBezTo>
                  <a:lnTo>
                    <a:pt x="15553" y="19203"/>
                  </a:lnTo>
                  <a:cubicBezTo>
                    <a:pt x="15689" y="19203"/>
                    <a:pt x="15798" y="19284"/>
                    <a:pt x="15853" y="19393"/>
                  </a:cubicBezTo>
                  <a:lnTo>
                    <a:pt x="16534" y="20946"/>
                  </a:lnTo>
                  <a:lnTo>
                    <a:pt x="19203" y="20946"/>
                  </a:lnTo>
                  <a:lnTo>
                    <a:pt x="19203" y="13863"/>
                  </a:lnTo>
                  <a:cubicBezTo>
                    <a:pt x="19203" y="10186"/>
                    <a:pt x="16479" y="7189"/>
                    <a:pt x="13183" y="7189"/>
                  </a:cubicBezTo>
                  <a:lnTo>
                    <a:pt x="8417" y="7189"/>
                  </a:lnTo>
                  <a:close/>
                  <a:moveTo>
                    <a:pt x="18304" y="6781"/>
                  </a:moveTo>
                  <a:cubicBezTo>
                    <a:pt x="17596" y="6835"/>
                    <a:pt x="16942" y="7080"/>
                    <a:pt x="16398" y="7462"/>
                  </a:cubicBezTo>
                  <a:cubicBezTo>
                    <a:pt x="16888" y="7761"/>
                    <a:pt x="17324" y="8115"/>
                    <a:pt x="17732" y="8524"/>
                  </a:cubicBezTo>
                  <a:cubicBezTo>
                    <a:pt x="18032" y="8007"/>
                    <a:pt x="18277" y="7434"/>
                    <a:pt x="18304" y="6781"/>
                  </a:cubicBezTo>
                  <a:close/>
                  <a:moveTo>
                    <a:pt x="3269" y="6781"/>
                  </a:moveTo>
                  <a:cubicBezTo>
                    <a:pt x="3350" y="7434"/>
                    <a:pt x="3541" y="8007"/>
                    <a:pt x="3868" y="8524"/>
                  </a:cubicBezTo>
                  <a:cubicBezTo>
                    <a:pt x="4276" y="8115"/>
                    <a:pt x="4712" y="7761"/>
                    <a:pt x="5175" y="7462"/>
                  </a:cubicBezTo>
                  <a:cubicBezTo>
                    <a:pt x="4630" y="7080"/>
                    <a:pt x="3977" y="6835"/>
                    <a:pt x="3269" y="6781"/>
                  </a:cubicBezTo>
                  <a:close/>
                  <a:moveTo>
                    <a:pt x="18658" y="4138"/>
                  </a:moveTo>
                  <a:cubicBezTo>
                    <a:pt x="16915" y="4138"/>
                    <a:pt x="15444" y="5255"/>
                    <a:pt x="14872" y="6808"/>
                  </a:cubicBezTo>
                  <a:cubicBezTo>
                    <a:pt x="15172" y="6890"/>
                    <a:pt x="15471" y="6999"/>
                    <a:pt x="15771" y="7135"/>
                  </a:cubicBezTo>
                  <a:cubicBezTo>
                    <a:pt x="16561" y="6508"/>
                    <a:pt x="17569" y="6100"/>
                    <a:pt x="18658" y="6100"/>
                  </a:cubicBezTo>
                  <a:cubicBezTo>
                    <a:pt x="18849" y="6100"/>
                    <a:pt x="18985" y="6263"/>
                    <a:pt x="18985" y="6426"/>
                  </a:cubicBezTo>
                  <a:cubicBezTo>
                    <a:pt x="18985" y="7407"/>
                    <a:pt x="18685" y="8279"/>
                    <a:pt x="18195" y="9042"/>
                  </a:cubicBezTo>
                  <a:cubicBezTo>
                    <a:pt x="18413" y="9341"/>
                    <a:pt x="18631" y="9641"/>
                    <a:pt x="18822" y="9968"/>
                  </a:cubicBezTo>
                  <a:cubicBezTo>
                    <a:pt x="20075" y="9287"/>
                    <a:pt x="20946" y="7979"/>
                    <a:pt x="20946" y="6426"/>
                  </a:cubicBezTo>
                  <a:lnTo>
                    <a:pt x="20946" y="4138"/>
                  </a:lnTo>
                  <a:lnTo>
                    <a:pt x="18658" y="4138"/>
                  </a:lnTo>
                  <a:close/>
                  <a:moveTo>
                    <a:pt x="654" y="4138"/>
                  </a:moveTo>
                  <a:lnTo>
                    <a:pt x="654" y="6426"/>
                  </a:lnTo>
                  <a:cubicBezTo>
                    <a:pt x="654" y="7979"/>
                    <a:pt x="1525" y="9287"/>
                    <a:pt x="2751" y="9968"/>
                  </a:cubicBezTo>
                  <a:cubicBezTo>
                    <a:pt x="2942" y="9641"/>
                    <a:pt x="3187" y="9341"/>
                    <a:pt x="3432" y="9042"/>
                  </a:cubicBezTo>
                  <a:cubicBezTo>
                    <a:pt x="2915" y="8279"/>
                    <a:pt x="2615" y="7407"/>
                    <a:pt x="2615" y="6426"/>
                  </a:cubicBezTo>
                  <a:cubicBezTo>
                    <a:pt x="2615" y="6263"/>
                    <a:pt x="2751" y="6100"/>
                    <a:pt x="2942" y="6100"/>
                  </a:cubicBezTo>
                  <a:cubicBezTo>
                    <a:pt x="4031" y="6100"/>
                    <a:pt x="5039" y="6508"/>
                    <a:pt x="5829" y="7135"/>
                  </a:cubicBezTo>
                  <a:cubicBezTo>
                    <a:pt x="6129" y="6999"/>
                    <a:pt x="6428" y="6890"/>
                    <a:pt x="6728" y="6808"/>
                  </a:cubicBezTo>
                  <a:cubicBezTo>
                    <a:pt x="6156" y="5255"/>
                    <a:pt x="4685" y="4138"/>
                    <a:pt x="2942" y="4138"/>
                  </a:cubicBezTo>
                  <a:lnTo>
                    <a:pt x="654" y="4138"/>
                  </a:lnTo>
                  <a:close/>
                  <a:moveTo>
                    <a:pt x="9238" y="3690"/>
                  </a:moveTo>
                  <a:cubicBezTo>
                    <a:pt x="8826" y="3690"/>
                    <a:pt x="8469" y="4020"/>
                    <a:pt x="8469" y="4459"/>
                  </a:cubicBezTo>
                  <a:cubicBezTo>
                    <a:pt x="8469" y="4871"/>
                    <a:pt x="8826" y="5201"/>
                    <a:pt x="9238" y="5201"/>
                  </a:cubicBezTo>
                  <a:cubicBezTo>
                    <a:pt x="9677" y="5201"/>
                    <a:pt x="10007" y="4871"/>
                    <a:pt x="10007" y="4459"/>
                  </a:cubicBezTo>
                  <a:cubicBezTo>
                    <a:pt x="10007" y="4020"/>
                    <a:pt x="9677" y="3690"/>
                    <a:pt x="9238" y="3690"/>
                  </a:cubicBezTo>
                  <a:close/>
                  <a:moveTo>
                    <a:pt x="327" y="3484"/>
                  </a:moveTo>
                  <a:lnTo>
                    <a:pt x="2942" y="3484"/>
                  </a:lnTo>
                  <a:cubicBezTo>
                    <a:pt x="4985" y="3484"/>
                    <a:pt x="6728" y="4819"/>
                    <a:pt x="7382" y="6644"/>
                  </a:cubicBezTo>
                  <a:cubicBezTo>
                    <a:pt x="7708" y="6590"/>
                    <a:pt x="8063" y="6535"/>
                    <a:pt x="8417" y="6535"/>
                  </a:cubicBezTo>
                  <a:lnTo>
                    <a:pt x="13183" y="6535"/>
                  </a:lnTo>
                  <a:cubicBezTo>
                    <a:pt x="13537" y="6535"/>
                    <a:pt x="13892" y="6590"/>
                    <a:pt x="14246" y="6644"/>
                  </a:cubicBezTo>
                  <a:cubicBezTo>
                    <a:pt x="14845" y="4819"/>
                    <a:pt x="16615" y="3484"/>
                    <a:pt x="18658" y="3484"/>
                  </a:cubicBezTo>
                  <a:lnTo>
                    <a:pt x="21273" y="3484"/>
                  </a:lnTo>
                  <a:cubicBezTo>
                    <a:pt x="21437" y="3484"/>
                    <a:pt x="21600" y="3621"/>
                    <a:pt x="21600" y="3839"/>
                  </a:cubicBezTo>
                  <a:lnTo>
                    <a:pt x="21600" y="6426"/>
                  </a:lnTo>
                  <a:cubicBezTo>
                    <a:pt x="21600" y="8224"/>
                    <a:pt x="20592" y="9777"/>
                    <a:pt x="19121" y="10567"/>
                  </a:cubicBezTo>
                  <a:cubicBezTo>
                    <a:pt x="19584" y="11548"/>
                    <a:pt x="19857" y="12665"/>
                    <a:pt x="19857" y="13863"/>
                  </a:cubicBezTo>
                  <a:lnTo>
                    <a:pt x="19857" y="21273"/>
                  </a:lnTo>
                  <a:cubicBezTo>
                    <a:pt x="19857" y="21464"/>
                    <a:pt x="19693" y="21600"/>
                    <a:pt x="19530" y="21600"/>
                  </a:cubicBezTo>
                  <a:lnTo>
                    <a:pt x="16343" y="21600"/>
                  </a:lnTo>
                  <a:cubicBezTo>
                    <a:pt x="16207" y="21600"/>
                    <a:pt x="16098" y="21546"/>
                    <a:pt x="16016" y="21409"/>
                  </a:cubicBezTo>
                  <a:lnTo>
                    <a:pt x="15335" y="19857"/>
                  </a:lnTo>
                  <a:lnTo>
                    <a:pt x="6238" y="19857"/>
                  </a:lnTo>
                  <a:lnTo>
                    <a:pt x="5557" y="21409"/>
                  </a:lnTo>
                  <a:cubicBezTo>
                    <a:pt x="5502" y="21546"/>
                    <a:pt x="5393" y="21600"/>
                    <a:pt x="5257" y="21600"/>
                  </a:cubicBezTo>
                  <a:lnTo>
                    <a:pt x="2070" y="21600"/>
                  </a:lnTo>
                  <a:cubicBezTo>
                    <a:pt x="1879" y="21600"/>
                    <a:pt x="1743" y="21464"/>
                    <a:pt x="1743" y="21273"/>
                  </a:cubicBezTo>
                  <a:lnTo>
                    <a:pt x="1743" y="13863"/>
                  </a:lnTo>
                  <a:cubicBezTo>
                    <a:pt x="1743" y="12665"/>
                    <a:pt x="2016" y="11548"/>
                    <a:pt x="2451" y="10567"/>
                  </a:cubicBezTo>
                  <a:cubicBezTo>
                    <a:pt x="1008" y="9777"/>
                    <a:pt x="0" y="8224"/>
                    <a:pt x="0" y="6426"/>
                  </a:cubicBezTo>
                  <a:lnTo>
                    <a:pt x="0" y="3839"/>
                  </a:lnTo>
                  <a:cubicBezTo>
                    <a:pt x="0" y="3621"/>
                    <a:pt x="136" y="3484"/>
                    <a:pt x="327" y="3484"/>
                  </a:cubicBezTo>
                  <a:close/>
                  <a:moveTo>
                    <a:pt x="9238" y="3004"/>
                  </a:moveTo>
                  <a:cubicBezTo>
                    <a:pt x="10034" y="3004"/>
                    <a:pt x="10666" y="3663"/>
                    <a:pt x="10666" y="4459"/>
                  </a:cubicBezTo>
                  <a:cubicBezTo>
                    <a:pt x="10666" y="5228"/>
                    <a:pt x="10034" y="5860"/>
                    <a:pt x="9238" y="5860"/>
                  </a:cubicBezTo>
                  <a:cubicBezTo>
                    <a:pt x="8469" y="5860"/>
                    <a:pt x="7810" y="5228"/>
                    <a:pt x="7810" y="4459"/>
                  </a:cubicBezTo>
                  <a:cubicBezTo>
                    <a:pt x="7810" y="3663"/>
                    <a:pt x="8469" y="3004"/>
                    <a:pt x="9238" y="3004"/>
                  </a:cubicBezTo>
                  <a:close/>
                  <a:moveTo>
                    <a:pt x="12389" y="2816"/>
                  </a:moveTo>
                  <a:cubicBezTo>
                    <a:pt x="11950" y="2816"/>
                    <a:pt x="11593" y="3169"/>
                    <a:pt x="11593" y="3577"/>
                  </a:cubicBezTo>
                  <a:cubicBezTo>
                    <a:pt x="11593" y="4013"/>
                    <a:pt x="11950" y="4366"/>
                    <a:pt x="12389" y="4366"/>
                  </a:cubicBezTo>
                  <a:cubicBezTo>
                    <a:pt x="12801" y="4366"/>
                    <a:pt x="13131" y="4013"/>
                    <a:pt x="13131" y="3577"/>
                  </a:cubicBezTo>
                  <a:cubicBezTo>
                    <a:pt x="13131" y="3169"/>
                    <a:pt x="12801" y="2816"/>
                    <a:pt x="12389" y="2816"/>
                  </a:cubicBezTo>
                  <a:close/>
                  <a:moveTo>
                    <a:pt x="12389" y="2163"/>
                  </a:moveTo>
                  <a:cubicBezTo>
                    <a:pt x="13158" y="2163"/>
                    <a:pt x="13790" y="2816"/>
                    <a:pt x="13790" y="3577"/>
                  </a:cubicBezTo>
                  <a:cubicBezTo>
                    <a:pt x="13790" y="4366"/>
                    <a:pt x="13158" y="5019"/>
                    <a:pt x="12389" y="5019"/>
                  </a:cubicBezTo>
                  <a:cubicBezTo>
                    <a:pt x="11593" y="5019"/>
                    <a:pt x="10934" y="4366"/>
                    <a:pt x="10934" y="3577"/>
                  </a:cubicBezTo>
                  <a:cubicBezTo>
                    <a:pt x="10934" y="2816"/>
                    <a:pt x="11593" y="2163"/>
                    <a:pt x="12389" y="2163"/>
                  </a:cubicBezTo>
                  <a:close/>
                  <a:moveTo>
                    <a:pt x="10079" y="659"/>
                  </a:moveTo>
                  <a:cubicBezTo>
                    <a:pt x="9667" y="659"/>
                    <a:pt x="9310" y="1016"/>
                    <a:pt x="9310" y="1428"/>
                  </a:cubicBezTo>
                  <a:cubicBezTo>
                    <a:pt x="9310" y="1867"/>
                    <a:pt x="9667" y="2197"/>
                    <a:pt x="10079" y="2197"/>
                  </a:cubicBezTo>
                  <a:cubicBezTo>
                    <a:pt x="10518" y="2197"/>
                    <a:pt x="10848" y="1867"/>
                    <a:pt x="10848" y="1428"/>
                  </a:cubicBezTo>
                  <a:cubicBezTo>
                    <a:pt x="10848" y="1016"/>
                    <a:pt x="10518" y="659"/>
                    <a:pt x="10079" y="659"/>
                  </a:cubicBezTo>
                  <a:close/>
                  <a:moveTo>
                    <a:pt x="10079" y="0"/>
                  </a:moveTo>
                  <a:cubicBezTo>
                    <a:pt x="10875" y="0"/>
                    <a:pt x="11507" y="659"/>
                    <a:pt x="11507" y="1428"/>
                  </a:cubicBezTo>
                  <a:cubicBezTo>
                    <a:pt x="11507" y="2225"/>
                    <a:pt x="10875" y="2856"/>
                    <a:pt x="10079" y="2856"/>
                  </a:cubicBezTo>
                  <a:cubicBezTo>
                    <a:pt x="9283" y="2856"/>
                    <a:pt x="8651" y="2225"/>
                    <a:pt x="8651" y="1428"/>
                  </a:cubicBezTo>
                  <a:cubicBezTo>
                    <a:pt x="8651" y="659"/>
                    <a:pt x="9283" y="0"/>
                    <a:pt x="10079" y="0"/>
                  </a:cubicBezTo>
                  <a:close/>
                </a:path>
              </a:pathLst>
            </a:custGeom>
            <a:solidFill>
              <a:srgbClr val="FFFFFF"/>
            </a:solidFill>
            <a:ln w="12700" cap="flat">
              <a:noFill/>
              <a:miter lim="400000"/>
            </a:ln>
            <a:effectLst/>
          </p:spPr>
          <p:txBody>
            <a:bodyPr wrap="square" lIns="45719" tIns="45719" rIns="45719" bIns="45719" numCol="1" anchor="ctr">
              <a:noAutofit/>
            </a:bodyPr>
            <a:lstStyle/>
            <a:p>
              <a:pPr algn="l" defTabSz="1828433">
                <a:defRPr sz="3600">
                  <a:solidFill>
                    <a:srgbClr val="484848"/>
                  </a:solidFill>
                  <a:latin typeface="Helvetica"/>
                  <a:ea typeface="Helvetica"/>
                  <a:cs typeface="Helvetica"/>
                  <a:sym typeface="Helvetica"/>
                </a:defRPr>
              </a:pPr>
              <a:endParaRPr/>
            </a:p>
          </p:txBody>
        </p:sp>
      </p:grpSp>
      <p:sp>
        <p:nvSpPr>
          <p:cNvPr id="1053" name="Shape"/>
          <p:cNvSpPr/>
          <p:nvPr/>
        </p:nvSpPr>
        <p:spPr>
          <a:xfrm>
            <a:off x="1919091" y="10577100"/>
            <a:ext cx="720281" cy="718079"/>
          </a:xfrm>
          <a:custGeom>
            <a:avLst/>
            <a:gdLst/>
            <a:ahLst/>
            <a:cxnLst>
              <a:cxn ang="0">
                <a:pos x="wd2" y="hd2"/>
              </a:cxn>
              <a:cxn ang="5400000">
                <a:pos x="wd2" y="hd2"/>
              </a:cxn>
              <a:cxn ang="10800000">
                <a:pos x="wd2" y="hd2"/>
              </a:cxn>
              <a:cxn ang="16200000">
                <a:pos x="wd2" y="hd2"/>
              </a:cxn>
            </a:cxnLst>
            <a:rect l="0" t="0" r="r" b="b"/>
            <a:pathLst>
              <a:path w="21600" h="21600" extrusionOk="0">
                <a:moveTo>
                  <a:pt x="9217" y="19705"/>
                </a:moveTo>
                <a:lnTo>
                  <a:pt x="12290" y="19705"/>
                </a:lnTo>
                <a:cubicBezTo>
                  <a:pt x="12453" y="19705"/>
                  <a:pt x="12589" y="19849"/>
                  <a:pt x="12589" y="20051"/>
                </a:cubicBezTo>
                <a:cubicBezTo>
                  <a:pt x="12589" y="20224"/>
                  <a:pt x="12453" y="20397"/>
                  <a:pt x="12290" y="20397"/>
                </a:cubicBezTo>
                <a:lnTo>
                  <a:pt x="9217" y="20397"/>
                </a:lnTo>
                <a:cubicBezTo>
                  <a:pt x="9027" y="20397"/>
                  <a:pt x="8891" y="20224"/>
                  <a:pt x="8891" y="20051"/>
                </a:cubicBezTo>
                <a:cubicBezTo>
                  <a:pt x="8891" y="19849"/>
                  <a:pt x="9027" y="19705"/>
                  <a:pt x="9217" y="19705"/>
                </a:cubicBezTo>
                <a:close/>
                <a:moveTo>
                  <a:pt x="654" y="18961"/>
                </a:moveTo>
                <a:lnTo>
                  <a:pt x="654" y="19968"/>
                </a:lnTo>
                <a:cubicBezTo>
                  <a:pt x="654" y="20485"/>
                  <a:pt x="1089" y="20947"/>
                  <a:pt x="1634" y="20947"/>
                </a:cubicBezTo>
                <a:lnTo>
                  <a:pt x="19966" y="20947"/>
                </a:lnTo>
                <a:cubicBezTo>
                  <a:pt x="20511" y="20947"/>
                  <a:pt x="20946" y="20485"/>
                  <a:pt x="20946" y="19968"/>
                </a:cubicBezTo>
                <a:lnTo>
                  <a:pt x="20946" y="18961"/>
                </a:lnTo>
                <a:lnTo>
                  <a:pt x="654" y="18961"/>
                </a:lnTo>
                <a:close/>
                <a:moveTo>
                  <a:pt x="2288" y="15071"/>
                </a:moveTo>
                <a:lnTo>
                  <a:pt x="817" y="18336"/>
                </a:lnTo>
                <a:lnTo>
                  <a:pt x="20756" y="18336"/>
                </a:lnTo>
                <a:lnTo>
                  <a:pt x="19312" y="15071"/>
                </a:lnTo>
                <a:lnTo>
                  <a:pt x="2288" y="15071"/>
                </a:lnTo>
                <a:close/>
                <a:moveTo>
                  <a:pt x="15423" y="9852"/>
                </a:moveTo>
                <a:lnTo>
                  <a:pt x="15423" y="11814"/>
                </a:lnTo>
                <a:lnTo>
                  <a:pt x="15997" y="11814"/>
                </a:lnTo>
                <a:cubicBezTo>
                  <a:pt x="16515" y="11814"/>
                  <a:pt x="16980" y="11378"/>
                  <a:pt x="16980" y="10860"/>
                </a:cubicBezTo>
                <a:cubicBezTo>
                  <a:pt x="16980" y="10315"/>
                  <a:pt x="16515" y="9852"/>
                  <a:pt x="15997" y="9852"/>
                </a:cubicBezTo>
                <a:lnTo>
                  <a:pt x="15423" y="9852"/>
                </a:lnTo>
                <a:close/>
                <a:moveTo>
                  <a:pt x="5483" y="9852"/>
                </a:moveTo>
                <a:cubicBezTo>
                  <a:pt x="4937" y="9852"/>
                  <a:pt x="4500" y="10315"/>
                  <a:pt x="4500" y="10860"/>
                </a:cubicBezTo>
                <a:cubicBezTo>
                  <a:pt x="4500" y="11378"/>
                  <a:pt x="4937" y="11814"/>
                  <a:pt x="5483" y="11814"/>
                </a:cubicBezTo>
                <a:lnTo>
                  <a:pt x="6029" y="11814"/>
                </a:lnTo>
                <a:lnTo>
                  <a:pt x="6029" y="9852"/>
                </a:lnTo>
                <a:lnTo>
                  <a:pt x="5483" y="9852"/>
                </a:lnTo>
                <a:close/>
                <a:moveTo>
                  <a:pt x="13173" y="8531"/>
                </a:moveTo>
                <a:cubicBezTo>
                  <a:pt x="13375" y="8531"/>
                  <a:pt x="13548" y="8704"/>
                  <a:pt x="13548" y="8877"/>
                </a:cubicBezTo>
                <a:cubicBezTo>
                  <a:pt x="13548" y="9079"/>
                  <a:pt x="13375" y="9223"/>
                  <a:pt x="13173" y="9223"/>
                </a:cubicBezTo>
                <a:cubicBezTo>
                  <a:pt x="13000" y="9223"/>
                  <a:pt x="12856" y="9079"/>
                  <a:pt x="12856" y="8877"/>
                </a:cubicBezTo>
                <a:cubicBezTo>
                  <a:pt x="12856" y="8704"/>
                  <a:pt x="13000" y="8531"/>
                  <a:pt x="13173" y="8531"/>
                </a:cubicBezTo>
                <a:close/>
                <a:moveTo>
                  <a:pt x="13173" y="6969"/>
                </a:moveTo>
                <a:cubicBezTo>
                  <a:pt x="13375" y="6969"/>
                  <a:pt x="13548" y="7113"/>
                  <a:pt x="13548" y="7315"/>
                </a:cubicBezTo>
                <a:cubicBezTo>
                  <a:pt x="13548" y="7517"/>
                  <a:pt x="13375" y="7661"/>
                  <a:pt x="13173" y="7661"/>
                </a:cubicBezTo>
                <a:cubicBezTo>
                  <a:pt x="13000" y="7661"/>
                  <a:pt x="12856" y="7517"/>
                  <a:pt x="12856" y="7315"/>
                </a:cubicBezTo>
                <a:cubicBezTo>
                  <a:pt x="12856" y="7113"/>
                  <a:pt x="13000" y="6969"/>
                  <a:pt x="13173" y="6969"/>
                </a:cubicBezTo>
                <a:close/>
                <a:moveTo>
                  <a:pt x="13173" y="5527"/>
                </a:moveTo>
                <a:cubicBezTo>
                  <a:pt x="13375" y="5527"/>
                  <a:pt x="13548" y="5700"/>
                  <a:pt x="13548" y="5873"/>
                </a:cubicBezTo>
                <a:cubicBezTo>
                  <a:pt x="13548" y="6046"/>
                  <a:pt x="13375" y="6219"/>
                  <a:pt x="13173" y="6219"/>
                </a:cubicBezTo>
                <a:cubicBezTo>
                  <a:pt x="13000" y="6219"/>
                  <a:pt x="12856" y="6046"/>
                  <a:pt x="12856" y="5873"/>
                </a:cubicBezTo>
                <a:cubicBezTo>
                  <a:pt x="12856" y="5700"/>
                  <a:pt x="13000" y="5527"/>
                  <a:pt x="13173" y="5527"/>
                </a:cubicBezTo>
                <a:close/>
                <a:moveTo>
                  <a:pt x="11272" y="4619"/>
                </a:moveTo>
                <a:lnTo>
                  <a:pt x="11272" y="11814"/>
                </a:lnTo>
                <a:lnTo>
                  <a:pt x="12829" y="11814"/>
                </a:lnTo>
                <a:lnTo>
                  <a:pt x="12829" y="10397"/>
                </a:lnTo>
                <a:cubicBezTo>
                  <a:pt x="12829" y="10206"/>
                  <a:pt x="12965" y="10070"/>
                  <a:pt x="13129" y="10070"/>
                </a:cubicBezTo>
                <a:cubicBezTo>
                  <a:pt x="13320" y="10070"/>
                  <a:pt x="13484" y="10206"/>
                  <a:pt x="13484" y="10397"/>
                </a:cubicBezTo>
                <a:lnTo>
                  <a:pt x="13484" y="11814"/>
                </a:lnTo>
                <a:lnTo>
                  <a:pt x="14795" y="11814"/>
                </a:lnTo>
                <a:lnTo>
                  <a:pt x="14795" y="5164"/>
                </a:lnTo>
                <a:cubicBezTo>
                  <a:pt x="14795" y="4864"/>
                  <a:pt x="14522" y="4619"/>
                  <a:pt x="14222" y="4619"/>
                </a:cubicBezTo>
                <a:lnTo>
                  <a:pt x="11272" y="4619"/>
                </a:lnTo>
                <a:close/>
                <a:moveTo>
                  <a:pt x="9115" y="4619"/>
                </a:moveTo>
                <a:lnTo>
                  <a:pt x="9115" y="11814"/>
                </a:lnTo>
                <a:lnTo>
                  <a:pt x="10617" y="11814"/>
                </a:lnTo>
                <a:lnTo>
                  <a:pt x="10617" y="4619"/>
                </a:lnTo>
                <a:lnTo>
                  <a:pt x="9115" y="4619"/>
                </a:lnTo>
                <a:close/>
                <a:moveTo>
                  <a:pt x="7231" y="4619"/>
                </a:moveTo>
                <a:cubicBezTo>
                  <a:pt x="6931" y="4619"/>
                  <a:pt x="6685" y="4864"/>
                  <a:pt x="6685" y="5164"/>
                </a:cubicBezTo>
                <a:lnTo>
                  <a:pt x="6685" y="11814"/>
                </a:lnTo>
                <a:lnTo>
                  <a:pt x="8432" y="11814"/>
                </a:lnTo>
                <a:lnTo>
                  <a:pt x="8432" y="4619"/>
                </a:lnTo>
                <a:lnTo>
                  <a:pt x="7231" y="4619"/>
                </a:lnTo>
                <a:close/>
                <a:moveTo>
                  <a:pt x="7231" y="3965"/>
                </a:moveTo>
                <a:lnTo>
                  <a:pt x="14222" y="3965"/>
                </a:lnTo>
                <a:cubicBezTo>
                  <a:pt x="14904" y="3965"/>
                  <a:pt x="15423" y="4510"/>
                  <a:pt x="15423" y="5164"/>
                </a:cubicBezTo>
                <a:lnTo>
                  <a:pt x="15423" y="9198"/>
                </a:lnTo>
                <a:lnTo>
                  <a:pt x="15997" y="9198"/>
                </a:lnTo>
                <a:cubicBezTo>
                  <a:pt x="16898" y="9198"/>
                  <a:pt x="17635" y="9934"/>
                  <a:pt x="17635" y="10860"/>
                </a:cubicBezTo>
                <a:cubicBezTo>
                  <a:pt x="17635" y="11733"/>
                  <a:pt x="16898" y="12468"/>
                  <a:pt x="15997" y="12468"/>
                </a:cubicBezTo>
                <a:lnTo>
                  <a:pt x="5483" y="12468"/>
                </a:lnTo>
                <a:cubicBezTo>
                  <a:pt x="4582" y="12468"/>
                  <a:pt x="3845" y="11733"/>
                  <a:pt x="3845" y="10860"/>
                </a:cubicBezTo>
                <a:cubicBezTo>
                  <a:pt x="3845" y="9934"/>
                  <a:pt x="4582" y="9198"/>
                  <a:pt x="5483" y="9198"/>
                </a:cubicBezTo>
                <a:lnTo>
                  <a:pt x="6029" y="9198"/>
                </a:lnTo>
                <a:lnTo>
                  <a:pt x="6029" y="5164"/>
                </a:lnTo>
                <a:cubicBezTo>
                  <a:pt x="6029" y="4510"/>
                  <a:pt x="6576" y="3965"/>
                  <a:pt x="7231" y="3965"/>
                </a:cubicBezTo>
                <a:close/>
                <a:moveTo>
                  <a:pt x="3378" y="680"/>
                </a:moveTo>
                <a:cubicBezTo>
                  <a:pt x="2860" y="680"/>
                  <a:pt x="2397" y="1115"/>
                  <a:pt x="2397" y="1659"/>
                </a:cubicBezTo>
                <a:lnTo>
                  <a:pt x="2397" y="14418"/>
                </a:lnTo>
                <a:lnTo>
                  <a:pt x="19203" y="14418"/>
                </a:lnTo>
                <a:lnTo>
                  <a:pt x="19203" y="1659"/>
                </a:lnTo>
                <a:cubicBezTo>
                  <a:pt x="19203" y="1115"/>
                  <a:pt x="18767" y="680"/>
                  <a:pt x="18222" y="680"/>
                </a:cubicBezTo>
                <a:lnTo>
                  <a:pt x="3378" y="680"/>
                </a:lnTo>
                <a:close/>
                <a:moveTo>
                  <a:pt x="3378" y="0"/>
                </a:moveTo>
                <a:lnTo>
                  <a:pt x="18222" y="0"/>
                </a:lnTo>
                <a:cubicBezTo>
                  <a:pt x="19121" y="0"/>
                  <a:pt x="19857" y="734"/>
                  <a:pt x="19857" y="1659"/>
                </a:cubicBezTo>
                <a:lnTo>
                  <a:pt x="19857" y="14663"/>
                </a:lnTo>
                <a:lnTo>
                  <a:pt x="21573" y="18526"/>
                </a:lnTo>
                <a:cubicBezTo>
                  <a:pt x="21600" y="18553"/>
                  <a:pt x="21600" y="18608"/>
                  <a:pt x="21600" y="18662"/>
                </a:cubicBezTo>
                <a:lnTo>
                  <a:pt x="21600" y="19968"/>
                </a:lnTo>
                <a:cubicBezTo>
                  <a:pt x="21600" y="20865"/>
                  <a:pt x="20865" y="21600"/>
                  <a:pt x="19966" y="21600"/>
                </a:cubicBezTo>
                <a:lnTo>
                  <a:pt x="1634" y="21600"/>
                </a:lnTo>
                <a:cubicBezTo>
                  <a:pt x="735" y="21600"/>
                  <a:pt x="0" y="20865"/>
                  <a:pt x="0" y="19968"/>
                </a:cubicBezTo>
                <a:lnTo>
                  <a:pt x="0" y="18662"/>
                </a:lnTo>
                <a:cubicBezTo>
                  <a:pt x="0" y="18608"/>
                  <a:pt x="0" y="18553"/>
                  <a:pt x="27" y="18526"/>
                </a:cubicBezTo>
                <a:lnTo>
                  <a:pt x="1743" y="14663"/>
                </a:lnTo>
                <a:lnTo>
                  <a:pt x="1743" y="1659"/>
                </a:lnTo>
                <a:cubicBezTo>
                  <a:pt x="1743" y="734"/>
                  <a:pt x="2479" y="0"/>
                  <a:pt x="3378" y="0"/>
                </a:cubicBezTo>
                <a:close/>
              </a:path>
            </a:pathLst>
          </a:custGeom>
          <a:solidFill>
            <a:srgbClr val="FFFFFF"/>
          </a:solidFill>
          <a:ln w="12700">
            <a:miter lim="400000"/>
          </a:ln>
        </p:spPr>
        <p:txBody>
          <a:bodyPr lIns="45719" rIns="45719" anchor="ctr"/>
          <a:lstStyle/>
          <a:p>
            <a:pPr algn="l" defTabSz="1828433">
              <a:defRPr sz="3600">
                <a:solidFill>
                  <a:srgbClr val="484848"/>
                </a:solidFill>
                <a:latin typeface="Helvetica"/>
                <a:ea typeface="Helvetica"/>
                <a:cs typeface="Helvetica"/>
                <a:sym typeface="Helvetica"/>
              </a:defRPr>
            </a:pPr>
            <a:endParaRPr/>
          </a:p>
        </p:txBody>
      </p:sp>
      <p:sp>
        <p:nvSpPr>
          <p:cNvPr id="1054" name="เป็นการจัดสรรสิ่งต่าง ๆ เพื่อใช้ในการดำเนินงานขององค์กร การจัดสรรจะต้องจัดให้พอเพียงที่จะดำเนินการให้ได้ตามแผนที่กำหนดไว้ โดยกำหนดแหล่งทรัพยากรในด้านเงินทุน งบประมาณ การจัดสรทั้งรายรับ และรายจ่าย วัตถุดิบที่จะจัดสรรให้แต่ละหน่วยงานย่อย ตลอดจนกระบวนการจัด"/>
          <p:cNvSpPr txBox="1"/>
          <p:nvPr/>
        </p:nvSpPr>
        <p:spPr>
          <a:xfrm>
            <a:off x="2470628" y="3905548"/>
            <a:ext cx="11063893" cy="51802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l" defTabSz="914216">
              <a:lnSpc>
                <a:spcPct val="90000"/>
              </a:lnSpc>
              <a:defRPr sz="5400">
                <a:solidFill>
                  <a:srgbClr val="53585F"/>
                </a:solidFill>
              </a:defRPr>
            </a:lvl1pPr>
          </a:lstStyle>
          <a:p>
            <a:r>
              <a:t>       เป็นการจัดสรรสิ่งต่าง ๆ เพื่อใช้ในการดำเนินงานขององค์กร การจัดสรรจะต้องจัดให้พอเพียงที่จะดำเนินการให้ได้ตามแผนที่กำหนดไว้ โดยกำหนดแหล่งทรัพยากรในด้านเงินทุน งบประมาณ การจัดสรทั้งรายรับ และรายจ่าย วัตถุดิบที่จะจัดสรรให้แต่ละหน่วยงานย่อย ตลอดจนกระบวนการจัดการในด้านต่าง ๆ</a:t>
            </a:r>
          </a:p>
        </p:txBody>
      </p:sp>
      <p:sp>
        <p:nvSpPr>
          <p:cNvPr id="1055" name="Rectangle"/>
          <p:cNvSpPr/>
          <p:nvPr/>
        </p:nvSpPr>
        <p:spPr>
          <a:xfrm>
            <a:off x="824" y="667743"/>
            <a:ext cx="14586624" cy="1270001"/>
          </a:xfrm>
          <a:prstGeom prst="rect">
            <a:avLst/>
          </a:prstGeom>
          <a:blipFill>
            <a:blip r:embed="rId3"/>
          </a:blipFill>
          <a:ln w="12700">
            <a:miter lim="400000"/>
          </a:ln>
          <a:effectLst>
            <a:outerShdw blurRad="50800" dist="25400" dir="5400000" rotWithShape="0">
              <a:srgbClr val="000000">
                <a:alpha val="50000"/>
              </a:srgbClr>
            </a:outerShdw>
          </a:effectLst>
        </p:spPr>
        <p:txBody>
          <a:bodyPr lIns="71437" tIns="71437" rIns="71437" bIns="71437" anchor="ctr"/>
          <a:lstStyle/>
          <a:p>
            <a:pPr algn="ctr">
              <a:defRPr sz="3200">
                <a:solidFill>
                  <a:srgbClr val="FFFFFF"/>
                </a:solidFill>
                <a:latin typeface="+mn-lt"/>
                <a:ea typeface="+mn-ea"/>
                <a:cs typeface="+mn-cs"/>
                <a:sym typeface="Helvetica Light"/>
              </a:defRPr>
            </a:pPr>
            <a:endParaRPr/>
          </a:p>
        </p:txBody>
      </p:sp>
      <p:sp>
        <p:nvSpPr>
          <p:cNvPr id="1056" name="การจัดสรรทรัพยากร (Allocating Resources)"/>
          <p:cNvSpPr txBox="1"/>
          <p:nvPr/>
        </p:nvSpPr>
        <p:spPr>
          <a:xfrm>
            <a:off x="369320" y="752801"/>
            <a:ext cx="13849631" cy="14194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1828433">
              <a:defRPr sz="8100" b="1">
                <a:solidFill>
                  <a:srgbClr val="FFFFFF"/>
                </a:solidFill>
              </a:defRPr>
            </a:lvl1pPr>
          </a:lstStyle>
          <a:p>
            <a:r>
              <a:rPr dirty="0"/>
              <a:t> </a:t>
            </a:r>
            <a:r>
              <a:rPr dirty="0" err="1"/>
              <a:t>การจัดสรรทรัพยากร</a:t>
            </a:r>
            <a:r>
              <a:rPr dirty="0"/>
              <a:t> (Allocating Resources) </a:t>
            </a:r>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22272B"/>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just" defTabSz="821531" rtl="0" fontAlgn="auto" latinLnBrk="0" hangingPunct="0">
          <a:lnSpc>
            <a:spcPct val="100000"/>
          </a:lnSpc>
          <a:spcBef>
            <a:spcPts val="0"/>
          </a:spcBef>
          <a:spcAft>
            <a:spcPts val="0"/>
          </a:spcAft>
          <a:buClrTx/>
          <a:buSzTx/>
          <a:buFontTx/>
          <a:buNone/>
          <a:tabLst/>
          <a:defRPr kumimoji="0" sz="2900" b="0" i="0" u="none" strike="noStrike" cap="none" spc="0" normalizeH="0" baseline="0">
            <a:ln>
              <a:noFill/>
            </a:ln>
            <a:solidFill>
              <a:srgbClr val="22272B"/>
            </a:solidFill>
            <a:effectLst/>
            <a:uFillTx/>
            <a:latin typeface="TH Sarabun New"/>
            <a:ea typeface="TH Sarabun New"/>
            <a:cs typeface="TH Sarabun New"/>
            <a:sym typeface="TH Sarabun Ne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7059</Words>
  <Application>Microsoft Macintosh PowerPoint</Application>
  <PresentationFormat>Custom</PresentationFormat>
  <Paragraphs>459</Paragraphs>
  <Slides>19</Slides>
  <Notes>17</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19</vt:i4>
      </vt:variant>
    </vt:vector>
  </HeadingPairs>
  <TitlesOfParts>
    <vt:vector size="36" baseType="lpstr">
      <vt:lpstr>Avenir Next Demi Bold</vt:lpstr>
      <vt:lpstr>Avenir Next Medium</vt:lpstr>
      <vt:lpstr>Avenir Next Regular</vt:lpstr>
      <vt:lpstr>Calibri</vt:lpstr>
      <vt:lpstr>Canela Bold</vt:lpstr>
      <vt:lpstr>Canela Deck Bold</vt:lpstr>
      <vt:lpstr>Gill Sans</vt:lpstr>
      <vt:lpstr>Helvetica</vt:lpstr>
      <vt:lpstr>Helvetica Light</vt:lpstr>
      <vt:lpstr>Montserrat Light</vt:lpstr>
      <vt:lpstr>Open Sans Regular</vt:lpstr>
      <vt:lpstr>Open Sans SemiBold</vt:lpstr>
      <vt:lpstr>Proxima Nova</vt:lpstr>
      <vt:lpstr>Proxima Nova Medium</vt:lpstr>
      <vt:lpstr>TH Sarabun New</vt:lpstr>
      <vt:lpstr>Times Roman</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POSDCoRB</vt:lpstr>
      <vt:lpstr>PowerPoint Presentation</vt:lpstr>
      <vt:lpstr>ปัจจัยสำคัญของการบริหารงาน 4Ms </vt:lpstr>
      <vt:lpstr>ปัจจัยสำคัญของการบริหาร 9Ms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Darunee Panjarattanakorn</cp:lastModifiedBy>
  <cp:revision>1</cp:revision>
  <dcterms:modified xsi:type="dcterms:W3CDTF">2020-07-09T08:50:11Z</dcterms:modified>
</cp:coreProperties>
</file>