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6"/>
  </p:notesMasterIdLst>
  <p:handoutMasterIdLst>
    <p:handoutMasterId r:id="rId47"/>
  </p:handoutMasterIdLst>
  <p:sldIdLst>
    <p:sldId id="258" r:id="rId5"/>
    <p:sldId id="272" r:id="rId6"/>
    <p:sldId id="271" r:id="rId7"/>
    <p:sldId id="268" r:id="rId8"/>
    <p:sldId id="273" r:id="rId9"/>
    <p:sldId id="310" r:id="rId10"/>
    <p:sldId id="274" r:id="rId11"/>
    <p:sldId id="275" r:id="rId12"/>
    <p:sldId id="278" r:id="rId13"/>
    <p:sldId id="269" r:id="rId14"/>
    <p:sldId id="276" r:id="rId15"/>
    <p:sldId id="296" r:id="rId16"/>
    <p:sldId id="277" r:id="rId17"/>
    <p:sldId id="279" r:id="rId18"/>
    <p:sldId id="286" r:id="rId19"/>
    <p:sldId id="297" r:id="rId20"/>
    <p:sldId id="298" r:id="rId21"/>
    <p:sldId id="299" r:id="rId22"/>
    <p:sldId id="300" r:id="rId23"/>
    <p:sldId id="280" r:id="rId24"/>
    <p:sldId id="301" r:id="rId25"/>
    <p:sldId id="306" r:id="rId26"/>
    <p:sldId id="281" r:id="rId27"/>
    <p:sldId id="282" r:id="rId28"/>
    <p:sldId id="283" r:id="rId29"/>
    <p:sldId id="284" r:id="rId30"/>
    <p:sldId id="295" r:id="rId31"/>
    <p:sldId id="266" r:id="rId32"/>
    <p:sldId id="287" r:id="rId33"/>
    <p:sldId id="288" r:id="rId34"/>
    <p:sldId id="290" r:id="rId35"/>
    <p:sldId id="289" r:id="rId36"/>
    <p:sldId id="291" r:id="rId37"/>
    <p:sldId id="293" r:id="rId38"/>
    <p:sldId id="294" r:id="rId39"/>
    <p:sldId id="307" r:id="rId40"/>
    <p:sldId id="270" r:id="rId41"/>
    <p:sldId id="304" r:id="rId42"/>
    <p:sldId id="309" r:id="rId43"/>
    <p:sldId id="308" r:id="rId44"/>
    <p:sldId id="305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25E5076-3810-47DD-B79F-674D7AD40C0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30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7FBA9-53BC-48F6-ADC5-D9088CA42302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2F4C165B-2312-4AF5-9054-1EE5AACB0228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2020</a:t>
          </a:r>
          <a:endParaRPr lang="th-TH" dirty="0">
            <a:solidFill>
              <a:srgbClr val="FF0000"/>
            </a:solidFill>
          </a:endParaRPr>
        </a:p>
      </dgm:t>
    </dgm:pt>
    <dgm:pt modelId="{7838B1F9-5B83-4ABC-85FC-6A0774966A76}" type="parTrans" cxnId="{2C09775D-1323-4F21-87B0-23719E4C2B73}">
      <dgm:prSet/>
      <dgm:spPr/>
      <dgm:t>
        <a:bodyPr/>
        <a:lstStyle/>
        <a:p>
          <a:endParaRPr lang="th-TH"/>
        </a:p>
      </dgm:t>
    </dgm:pt>
    <dgm:pt modelId="{97C716B1-879A-4B0F-8F3C-C684E2262C6A}" type="sibTrans" cxnId="{2C09775D-1323-4F21-87B0-23719E4C2B73}">
      <dgm:prSet/>
      <dgm:spPr/>
      <dgm:t>
        <a:bodyPr/>
        <a:lstStyle/>
        <a:p>
          <a:endParaRPr lang="th-TH"/>
        </a:p>
      </dgm:t>
    </dgm:pt>
    <dgm:pt modelId="{808EC65C-BFBE-4220-85D4-DE886423697C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2006</a:t>
          </a:r>
          <a:endParaRPr lang="th-TH" dirty="0">
            <a:solidFill>
              <a:srgbClr val="FF0000"/>
            </a:solidFill>
          </a:endParaRPr>
        </a:p>
      </dgm:t>
    </dgm:pt>
    <dgm:pt modelId="{FF1AB203-8306-4F65-BCD0-D839B729DC84}" type="parTrans" cxnId="{E970F388-665B-4B7D-A4D1-660C7E3389A2}">
      <dgm:prSet/>
      <dgm:spPr/>
      <dgm:t>
        <a:bodyPr/>
        <a:lstStyle/>
        <a:p>
          <a:endParaRPr lang="th-TH"/>
        </a:p>
      </dgm:t>
    </dgm:pt>
    <dgm:pt modelId="{0F44D5BE-E58C-4D6C-8B11-2C12DC7585BF}" type="sibTrans" cxnId="{E970F388-665B-4B7D-A4D1-660C7E3389A2}">
      <dgm:prSet/>
      <dgm:spPr/>
      <dgm:t>
        <a:bodyPr/>
        <a:lstStyle/>
        <a:p>
          <a:endParaRPr lang="th-TH"/>
        </a:p>
      </dgm:t>
    </dgm:pt>
    <dgm:pt modelId="{F79958A1-90C4-4A3F-85F0-0392F23D0F4C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2010</a:t>
          </a:r>
          <a:endParaRPr lang="th-TH" dirty="0">
            <a:solidFill>
              <a:srgbClr val="FF0000"/>
            </a:solidFill>
          </a:endParaRPr>
        </a:p>
      </dgm:t>
    </dgm:pt>
    <dgm:pt modelId="{CF2ECE1C-5261-41D0-AC3D-4352EDDA23F9}" type="parTrans" cxnId="{FBD64DE5-6558-4512-ADC9-7CFF13806CC8}">
      <dgm:prSet/>
      <dgm:spPr/>
      <dgm:t>
        <a:bodyPr/>
        <a:lstStyle/>
        <a:p>
          <a:endParaRPr lang="th-TH"/>
        </a:p>
      </dgm:t>
    </dgm:pt>
    <dgm:pt modelId="{CA32825B-FAAB-49DD-B397-59C9CBEBAB80}" type="sibTrans" cxnId="{FBD64DE5-6558-4512-ADC9-7CFF13806CC8}">
      <dgm:prSet/>
      <dgm:spPr/>
      <dgm:t>
        <a:bodyPr/>
        <a:lstStyle/>
        <a:p>
          <a:endParaRPr lang="th-TH"/>
        </a:p>
      </dgm:t>
    </dgm:pt>
    <dgm:pt modelId="{168A93C5-1AB2-4A15-AB5E-16C573542B02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2014</a:t>
          </a:r>
          <a:endParaRPr lang="th-TH" dirty="0">
            <a:solidFill>
              <a:srgbClr val="FF0000"/>
            </a:solidFill>
          </a:endParaRPr>
        </a:p>
      </dgm:t>
    </dgm:pt>
    <dgm:pt modelId="{629D7459-6FAA-4C5F-98CB-077983BDAEA3}" type="parTrans" cxnId="{B51117A3-0CD7-44B6-B9D0-9EF5B3374C90}">
      <dgm:prSet/>
      <dgm:spPr/>
      <dgm:t>
        <a:bodyPr/>
        <a:lstStyle/>
        <a:p>
          <a:endParaRPr lang="th-TH"/>
        </a:p>
      </dgm:t>
    </dgm:pt>
    <dgm:pt modelId="{F951BA75-463F-49AC-B2A9-40FBC82C85B5}" type="sibTrans" cxnId="{B51117A3-0CD7-44B6-B9D0-9EF5B3374C90}">
      <dgm:prSet/>
      <dgm:spPr/>
      <dgm:t>
        <a:bodyPr/>
        <a:lstStyle/>
        <a:p>
          <a:endParaRPr lang="th-TH"/>
        </a:p>
      </dgm:t>
    </dgm:pt>
    <dgm:pt modelId="{969F216F-E7B6-4FA8-970B-822654F69C72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2001</a:t>
          </a:r>
          <a:endParaRPr lang="th-TH" dirty="0">
            <a:solidFill>
              <a:srgbClr val="FF0000"/>
            </a:solidFill>
          </a:endParaRPr>
        </a:p>
      </dgm:t>
    </dgm:pt>
    <dgm:pt modelId="{CB276E45-8D89-40B6-A806-9320771D1215}" type="parTrans" cxnId="{FCE38809-2DD1-4834-9253-18005EBEE1D9}">
      <dgm:prSet/>
      <dgm:spPr/>
      <dgm:t>
        <a:bodyPr/>
        <a:lstStyle/>
        <a:p>
          <a:endParaRPr lang="th-TH"/>
        </a:p>
      </dgm:t>
    </dgm:pt>
    <dgm:pt modelId="{526508CC-46E3-47A0-8C8B-A30458F1F49E}" type="sibTrans" cxnId="{FCE38809-2DD1-4834-9253-18005EBEE1D9}">
      <dgm:prSet/>
      <dgm:spPr/>
      <dgm:t>
        <a:bodyPr/>
        <a:lstStyle/>
        <a:p>
          <a:endParaRPr lang="th-TH"/>
        </a:p>
      </dgm:t>
    </dgm:pt>
    <dgm:pt modelId="{997FDC0C-4BA4-4041-BAED-7B392869F836}">
      <dgm:prSet phldrT="[Text]" phldr="1"/>
      <dgm:spPr/>
      <dgm:t>
        <a:bodyPr/>
        <a:lstStyle/>
        <a:p>
          <a:endParaRPr lang="th-TH"/>
        </a:p>
      </dgm:t>
    </dgm:pt>
    <dgm:pt modelId="{5E03F9BE-F85B-4331-9797-702366555E3E}" type="parTrans" cxnId="{75F6954F-3331-4B19-B27B-BD1D1DF14FF9}">
      <dgm:prSet/>
      <dgm:spPr/>
      <dgm:t>
        <a:bodyPr/>
        <a:lstStyle/>
        <a:p>
          <a:endParaRPr lang="th-TH"/>
        </a:p>
      </dgm:t>
    </dgm:pt>
    <dgm:pt modelId="{AA2E4B58-F9BD-4BE4-B9AA-436EDE991272}" type="sibTrans" cxnId="{75F6954F-3331-4B19-B27B-BD1D1DF14FF9}">
      <dgm:prSet/>
      <dgm:spPr/>
      <dgm:t>
        <a:bodyPr/>
        <a:lstStyle/>
        <a:p>
          <a:endParaRPr lang="th-TH"/>
        </a:p>
      </dgm:t>
    </dgm:pt>
    <dgm:pt modelId="{EC3F87ED-4B6D-40BB-9C5C-8BFCCFF446CB}">
      <dgm:prSet phldrT="[Text]" phldr="1"/>
      <dgm:spPr/>
      <dgm:t>
        <a:bodyPr/>
        <a:lstStyle/>
        <a:p>
          <a:endParaRPr lang="th-TH"/>
        </a:p>
      </dgm:t>
    </dgm:pt>
    <dgm:pt modelId="{8A1FC192-8B44-4CBF-A498-04100E924A23}" type="parTrans" cxnId="{F52A0817-3858-4827-86E7-D65DE61D0BCE}">
      <dgm:prSet/>
      <dgm:spPr/>
      <dgm:t>
        <a:bodyPr/>
        <a:lstStyle/>
        <a:p>
          <a:endParaRPr lang="th-TH"/>
        </a:p>
      </dgm:t>
    </dgm:pt>
    <dgm:pt modelId="{A52B4EEE-A2D8-4FA3-91D0-CE780669AF69}" type="sibTrans" cxnId="{F52A0817-3858-4827-86E7-D65DE61D0BCE}">
      <dgm:prSet/>
      <dgm:spPr/>
      <dgm:t>
        <a:bodyPr/>
        <a:lstStyle/>
        <a:p>
          <a:endParaRPr lang="th-TH"/>
        </a:p>
      </dgm:t>
    </dgm:pt>
    <dgm:pt modelId="{3C27F181-0F75-4B91-815F-D54168D53611}">
      <dgm:prSet phldrT="[Text]" phldr="1"/>
      <dgm:spPr/>
      <dgm:t>
        <a:bodyPr/>
        <a:lstStyle/>
        <a:p>
          <a:endParaRPr lang="th-TH"/>
        </a:p>
      </dgm:t>
    </dgm:pt>
    <dgm:pt modelId="{60E0AF60-A9B7-4411-B505-86E5F02C7A46}" type="parTrans" cxnId="{6DDABDA8-11F0-44B3-8682-0A6334694431}">
      <dgm:prSet/>
      <dgm:spPr/>
      <dgm:t>
        <a:bodyPr/>
        <a:lstStyle/>
        <a:p>
          <a:endParaRPr lang="th-TH"/>
        </a:p>
      </dgm:t>
    </dgm:pt>
    <dgm:pt modelId="{D409C03E-4FCD-48B6-9893-D83021E7D74E}" type="sibTrans" cxnId="{6DDABDA8-11F0-44B3-8682-0A6334694431}">
      <dgm:prSet/>
      <dgm:spPr/>
      <dgm:t>
        <a:bodyPr/>
        <a:lstStyle/>
        <a:p>
          <a:endParaRPr lang="th-TH"/>
        </a:p>
      </dgm:t>
    </dgm:pt>
    <dgm:pt modelId="{D284298D-A218-4DC1-B8DB-DF10A105583F}">
      <dgm:prSet phldrT="[Text]" phldr="1"/>
      <dgm:spPr/>
      <dgm:t>
        <a:bodyPr/>
        <a:lstStyle/>
        <a:p>
          <a:endParaRPr lang="th-TH"/>
        </a:p>
      </dgm:t>
    </dgm:pt>
    <dgm:pt modelId="{C4F20946-7433-4077-A8EC-0300EC2A18B5}" type="parTrans" cxnId="{BDE42DC4-3932-415A-B2D2-DCE87E8AEC69}">
      <dgm:prSet/>
      <dgm:spPr/>
      <dgm:t>
        <a:bodyPr/>
        <a:lstStyle/>
        <a:p>
          <a:endParaRPr lang="th-TH"/>
        </a:p>
      </dgm:t>
    </dgm:pt>
    <dgm:pt modelId="{C172F7B2-AEB7-41F8-B51C-FCD20146273D}" type="sibTrans" cxnId="{BDE42DC4-3932-415A-B2D2-DCE87E8AEC69}">
      <dgm:prSet/>
      <dgm:spPr/>
      <dgm:t>
        <a:bodyPr/>
        <a:lstStyle/>
        <a:p>
          <a:endParaRPr lang="th-TH"/>
        </a:p>
      </dgm:t>
    </dgm:pt>
    <dgm:pt modelId="{CAB67BB6-7408-489C-A65A-5F84F8AA45FB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1993</a:t>
          </a:r>
          <a:endParaRPr lang="th-TH" dirty="0">
            <a:solidFill>
              <a:srgbClr val="FF0000"/>
            </a:solidFill>
          </a:endParaRPr>
        </a:p>
      </dgm:t>
    </dgm:pt>
    <dgm:pt modelId="{7561A0F0-1088-4F38-B765-C39A595BF8C7}" type="parTrans" cxnId="{6DC595AE-0359-41C1-B90C-B311B9F60CF2}">
      <dgm:prSet/>
      <dgm:spPr/>
      <dgm:t>
        <a:bodyPr/>
        <a:lstStyle/>
        <a:p>
          <a:endParaRPr lang="th-TH"/>
        </a:p>
      </dgm:t>
    </dgm:pt>
    <dgm:pt modelId="{DC4248EF-DCAE-48C7-B9D0-2CD9161BF825}" type="sibTrans" cxnId="{6DC595AE-0359-41C1-B90C-B311B9F60CF2}">
      <dgm:prSet/>
      <dgm:spPr/>
      <dgm:t>
        <a:bodyPr/>
        <a:lstStyle/>
        <a:p>
          <a:endParaRPr lang="th-TH"/>
        </a:p>
      </dgm:t>
    </dgm:pt>
    <dgm:pt modelId="{DA22CAAB-4C59-4195-AAFD-D9E3A4DA00D3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1997</a:t>
          </a:r>
          <a:endParaRPr lang="th-TH" dirty="0">
            <a:solidFill>
              <a:srgbClr val="FF0000"/>
            </a:solidFill>
          </a:endParaRPr>
        </a:p>
      </dgm:t>
    </dgm:pt>
    <dgm:pt modelId="{57C4B639-1139-4CF8-9FD6-E73817D7260C}" type="parTrans" cxnId="{7B8479E2-D979-4538-8C32-0FD79A82C59D}">
      <dgm:prSet/>
      <dgm:spPr/>
      <dgm:t>
        <a:bodyPr/>
        <a:lstStyle/>
        <a:p>
          <a:endParaRPr lang="th-TH"/>
        </a:p>
      </dgm:t>
    </dgm:pt>
    <dgm:pt modelId="{73128BE2-6278-4F8A-B4E7-9205D17F49DB}" type="sibTrans" cxnId="{7B8479E2-D979-4538-8C32-0FD79A82C59D}">
      <dgm:prSet/>
      <dgm:spPr/>
      <dgm:t>
        <a:bodyPr/>
        <a:lstStyle/>
        <a:p>
          <a:endParaRPr lang="th-TH"/>
        </a:p>
      </dgm:t>
    </dgm:pt>
    <dgm:pt modelId="{C453BC68-9617-4865-8CB8-7060A1FCA265}">
      <dgm:prSet phldrT="[Text]" phldr="1"/>
      <dgm:spPr/>
      <dgm:t>
        <a:bodyPr/>
        <a:lstStyle/>
        <a:p>
          <a:endParaRPr lang="th-TH"/>
        </a:p>
      </dgm:t>
    </dgm:pt>
    <dgm:pt modelId="{486370C6-71AF-42A6-AA14-065A1580C195}" type="parTrans" cxnId="{EBB43068-5650-48A5-BA31-B1E9F0FEE30C}">
      <dgm:prSet/>
      <dgm:spPr/>
      <dgm:t>
        <a:bodyPr/>
        <a:lstStyle/>
        <a:p>
          <a:endParaRPr lang="th-TH"/>
        </a:p>
      </dgm:t>
    </dgm:pt>
    <dgm:pt modelId="{BC4E8CF8-A142-4451-BE51-1E8D18EA34B7}" type="sibTrans" cxnId="{EBB43068-5650-48A5-BA31-B1E9F0FEE30C}">
      <dgm:prSet/>
      <dgm:spPr/>
      <dgm:t>
        <a:bodyPr/>
        <a:lstStyle/>
        <a:p>
          <a:endParaRPr lang="th-TH"/>
        </a:p>
      </dgm:t>
    </dgm:pt>
    <dgm:pt modelId="{E5C2176E-0E97-4BE9-AFA6-8D48860FD7FA}">
      <dgm:prSet phldrT="[Text]" phldr="1"/>
      <dgm:spPr/>
      <dgm:t>
        <a:bodyPr/>
        <a:lstStyle/>
        <a:p>
          <a:endParaRPr lang="th-TH"/>
        </a:p>
      </dgm:t>
    </dgm:pt>
    <dgm:pt modelId="{B25E07FC-4F56-476D-839D-7F9B90E6752B}" type="parTrans" cxnId="{9705A822-162A-4899-8671-D70BAE60DAB7}">
      <dgm:prSet/>
      <dgm:spPr/>
      <dgm:t>
        <a:bodyPr/>
        <a:lstStyle/>
        <a:p>
          <a:endParaRPr lang="th-TH"/>
        </a:p>
      </dgm:t>
    </dgm:pt>
    <dgm:pt modelId="{054C33D4-4080-4D66-8758-6F4E1E8D83C5}" type="sibTrans" cxnId="{9705A822-162A-4899-8671-D70BAE60DAB7}">
      <dgm:prSet/>
      <dgm:spPr/>
      <dgm:t>
        <a:bodyPr/>
        <a:lstStyle/>
        <a:p>
          <a:endParaRPr lang="th-TH"/>
        </a:p>
      </dgm:t>
    </dgm:pt>
    <dgm:pt modelId="{5C20B6BC-B51D-4799-AB74-BDE745D76070}">
      <dgm:prSet phldrT="[Text]" phldr="1"/>
      <dgm:spPr/>
      <dgm:t>
        <a:bodyPr/>
        <a:lstStyle/>
        <a:p>
          <a:endParaRPr lang="th-TH"/>
        </a:p>
      </dgm:t>
    </dgm:pt>
    <dgm:pt modelId="{EDBE852D-1B54-4ED8-9715-DF6059D55153}" type="parTrans" cxnId="{FC60D6FC-5D69-494F-8CF0-61B8CF2321DE}">
      <dgm:prSet/>
      <dgm:spPr/>
      <dgm:t>
        <a:bodyPr/>
        <a:lstStyle/>
        <a:p>
          <a:endParaRPr lang="th-TH"/>
        </a:p>
      </dgm:t>
    </dgm:pt>
    <dgm:pt modelId="{52847C61-0818-4424-8AAE-9AF400064D4E}" type="sibTrans" cxnId="{FC60D6FC-5D69-494F-8CF0-61B8CF2321DE}">
      <dgm:prSet/>
      <dgm:spPr/>
      <dgm:t>
        <a:bodyPr/>
        <a:lstStyle/>
        <a:p>
          <a:endParaRPr lang="th-TH"/>
        </a:p>
      </dgm:t>
    </dgm:pt>
    <dgm:pt modelId="{3260AED4-8150-4483-8870-263858B777C6}" type="pres">
      <dgm:prSet presAssocID="{0277FBA9-53BC-48F6-ADC5-D9088CA42302}" presName="compositeShape" presStyleCnt="0">
        <dgm:presLayoutVars>
          <dgm:chMax val="7"/>
          <dgm:dir/>
          <dgm:resizeHandles val="exact"/>
        </dgm:presLayoutVars>
      </dgm:prSet>
      <dgm:spPr/>
    </dgm:pt>
    <dgm:pt modelId="{68ABD8DE-8F46-49CD-8F00-4E775D89F4D4}" type="pres">
      <dgm:prSet presAssocID="{0277FBA9-53BC-48F6-ADC5-D9088CA42302}" presName="wedge1" presStyleLbl="node1" presStyleIdx="0" presStyleCnt="7"/>
      <dgm:spPr/>
    </dgm:pt>
    <dgm:pt modelId="{5E8C5DF6-77D9-4639-AADF-F06AA1B463B0}" type="pres">
      <dgm:prSet presAssocID="{0277FBA9-53BC-48F6-ADC5-D9088CA42302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19BF0635-4D87-46FD-8D45-7E49782C160B}" type="pres">
      <dgm:prSet presAssocID="{0277FBA9-53BC-48F6-ADC5-D9088CA42302}" presName="wedge2" presStyleLbl="node1" presStyleIdx="1" presStyleCnt="7"/>
      <dgm:spPr/>
    </dgm:pt>
    <dgm:pt modelId="{C2DC9B1B-FF70-404D-A275-A23EA9655101}" type="pres">
      <dgm:prSet presAssocID="{0277FBA9-53BC-48F6-ADC5-D9088CA42302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5712E384-7973-47FF-8355-BB6684D2E549}" type="pres">
      <dgm:prSet presAssocID="{0277FBA9-53BC-48F6-ADC5-D9088CA42302}" presName="wedge3" presStyleLbl="node1" presStyleIdx="2" presStyleCnt="7"/>
      <dgm:spPr/>
    </dgm:pt>
    <dgm:pt modelId="{EA31EC2E-08C3-4CE5-BBDB-50B8A21318CB}" type="pres">
      <dgm:prSet presAssocID="{0277FBA9-53BC-48F6-ADC5-D9088CA42302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158964A7-753E-40F0-9962-632F2328AF28}" type="pres">
      <dgm:prSet presAssocID="{0277FBA9-53BC-48F6-ADC5-D9088CA42302}" presName="wedge4" presStyleLbl="node1" presStyleIdx="3" presStyleCnt="7"/>
      <dgm:spPr/>
    </dgm:pt>
    <dgm:pt modelId="{8F0688FC-EC72-4E50-B467-E75909B5099C}" type="pres">
      <dgm:prSet presAssocID="{0277FBA9-53BC-48F6-ADC5-D9088CA42302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F80C1337-E0FC-4E97-8CD1-F5F9E7FB6235}" type="pres">
      <dgm:prSet presAssocID="{0277FBA9-53BC-48F6-ADC5-D9088CA42302}" presName="wedge5" presStyleLbl="node1" presStyleIdx="4" presStyleCnt="7"/>
      <dgm:spPr/>
    </dgm:pt>
    <dgm:pt modelId="{0814E3F9-8473-47C4-BF0C-BC1E0397B1A4}" type="pres">
      <dgm:prSet presAssocID="{0277FBA9-53BC-48F6-ADC5-D9088CA42302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89755C59-79E0-45B1-91E0-E29303EC5817}" type="pres">
      <dgm:prSet presAssocID="{0277FBA9-53BC-48F6-ADC5-D9088CA42302}" presName="wedge6" presStyleLbl="node1" presStyleIdx="5" presStyleCnt="7"/>
      <dgm:spPr/>
    </dgm:pt>
    <dgm:pt modelId="{64120389-8CA5-41CD-BE09-ABC6B9CF2666}" type="pres">
      <dgm:prSet presAssocID="{0277FBA9-53BC-48F6-ADC5-D9088CA42302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8693D10B-A223-445D-BDE2-EA0BD998125E}" type="pres">
      <dgm:prSet presAssocID="{0277FBA9-53BC-48F6-ADC5-D9088CA42302}" presName="wedge7" presStyleLbl="node1" presStyleIdx="6" presStyleCnt="7"/>
      <dgm:spPr/>
    </dgm:pt>
    <dgm:pt modelId="{587D54C3-0D56-454D-A104-9E7F187B68B9}" type="pres">
      <dgm:prSet presAssocID="{0277FBA9-53BC-48F6-ADC5-D9088CA42302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FCE38809-2DD1-4834-9253-18005EBEE1D9}" srcId="{0277FBA9-53BC-48F6-ADC5-D9088CA42302}" destId="{969F216F-E7B6-4FA8-970B-822654F69C72}" srcOrd="3" destOrd="0" parTransId="{CB276E45-8D89-40B6-A806-9320771D1215}" sibTransId="{526508CC-46E3-47A0-8C8B-A30458F1F49E}"/>
    <dgm:cxn modelId="{65E9060F-7075-4D26-885F-18CAD043570F}" type="presOf" srcId="{168A93C5-1AB2-4A15-AB5E-16C573542B02}" destId="{587D54C3-0D56-454D-A104-9E7F187B68B9}" srcOrd="1" destOrd="0" presId="urn:microsoft.com/office/officeart/2005/8/layout/chart3"/>
    <dgm:cxn modelId="{A1718710-6F15-4723-A9B0-8346B2707033}" type="presOf" srcId="{DA22CAAB-4C59-4195-AAFD-D9E3A4DA00D3}" destId="{5712E384-7973-47FF-8355-BB6684D2E549}" srcOrd="0" destOrd="0" presId="urn:microsoft.com/office/officeart/2005/8/layout/chart3"/>
    <dgm:cxn modelId="{F52A0817-3858-4827-86E7-D65DE61D0BCE}" srcId="{997FDC0C-4BA4-4041-BAED-7B392869F836}" destId="{EC3F87ED-4B6D-40BB-9C5C-8BFCCFF446CB}" srcOrd="0" destOrd="0" parTransId="{8A1FC192-8B44-4CBF-A498-04100E924A23}" sibTransId="{A52B4EEE-A2D8-4FA3-91D0-CE780669AF69}"/>
    <dgm:cxn modelId="{9705A822-162A-4899-8671-D70BAE60DAB7}" srcId="{0277FBA9-53BC-48F6-ADC5-D9088CA42302}" destId="{E5C2176E-0E97-4BE9-AFA6-8D48860FD7FA}" srcOrd="10" destOrd="0" parTransId="{B25E07FC-4F56-476D-839D-7F9B90E6752B}" sibTransId="{054C33D4-4080-4D66-8758-6F4E1E8D83C5}"/>
    <dgm:cxn modelId="{463DE222-9859-46AB-8E51-7C66BEBE6EAA}" type="presOf" srcId="{808EC65C-BFBE-4220-85D4-DE886423697C}" destId="{F80C1337-E0FC-4E97-8CD1-F5F9E7FB6235}" srcOrd="0" destOrd="0" presId="urn:microsoft.com/office/officeart/2005/8/layout/chart3"/>
    <dgm:cxn modelId="{9440A836-31D6-4585-96C8-248E1C976FA3}" type="presOf" srcId="{808EC65C-BFBE-4220-85D4-DE886423697C}" destId="{0814E3F9-8473-47C4-BF0C-BC1E0397B1A4}" srcOrd="1" destOrd="0" presId="urn:microsoft.com/office/officeart/2005/8/layout/chart3"/>
    <dgm:cxn modelId="{964DFB36-8BF9-4532-93B7-DA3BFC8A6D9B}" type="presOf" srcId="{CAB67BB6-7408-489C-A65A-5F84F8AA45FB}" destId="{C2DC9B1B-FF70-404D-A275-A23EA9655101}" srcOrd="1" destOrd="0" presId="urn:microsoft.com/office/officeart/2005/8/layout/chart3"/>
    <dgm:cxn modelId="{16C74E40-6948-4F62-9AC7-BE5B92859D5B}" type="presOf" srcId="{CAB67BB6-7408-489C-A65A-5F84F8AA45FB}" destId="{19BF0635-4D87-46FD-8D45-7E49782C160B}" srcOrd="0" destOrd="0" presId="urn:microsoft.com/office/officeart/2005/8/layout/chart3"/>
    <dgm:cxn modelId="{2C09775D-1323-4F21-87B0-23719E4C2B73}" srcId="{0277FBA9-53BC-48F6-ADC5-D9088CA42302}" destId="{2F4C165B-2312-4AF5-9054-1EE5AACB0228}" srcOrd="0" destOrd="0" parTransId="{7838B1F9-5B83-4ABC-85FC-6A0774966A76}" sibTransId="{97C716B1-879A-4B0F-8F3C-C684E2262C6A}"/>
    <dgm:cxn modelId="{EBB43068-5650-48A5-BA31-B1E9F0FEE30C}" srcId="{0277FBA9-53BC-48F6-ADC5-D9088CA42302}" destId="{C453BC68-9617-4865-8CB8-7060A1FCA265}" srcOrd="9" destOrd="0" parTransId="{486370C6-71AF-42A6-AA14-065A1580C195}" sibTransId="{BC4E8CF8-A142-4451-BE51-1E8D18EA34B7}"/>
    <dgm:cxn modelId="{494D5B4D-EE65-4556-B2A6-7E6F999B860D}" type="presOf" srcId="{0277FBA9-53BC-48F6-ADC5-D9088CA42302}" destId="{3260AED4-8150-4483-8870-263858B777C6}" srcOrd="0" destOrd="0" presId="urn:microsoft.com/office/officeart/2005/8/layout/chart3"/>
    <dgm:cxn modelId="{75F6954F-3331-4B19-B27B-BD1D1DF14FF9}" srcId="{0277FBA9-53BC-48F6-ADC5-D9088CA42302}" destId="{997FDC0C-4BA4-4041-BAED-7B392869F836}" srcOrd="7" destOrd="0" parTransId="{5E03F9BE-F85B-4331-9797-702366555E3E}" sibTransId="{AA2E4B58-F9BD-4BE4-B9AA-436EDE991272}"/>
    <dgm:cxn modelId="{60057253-1269-454E-88CC-C168D007418C}" type="presOf" srcId="{168A93C5-1AB2-4A15-AB5E-16C573542B02}" destId="{8693D10B-A223-445D-BDE2-EA0BD998125E}" srcOrd="0" destOrd="0" presId="urn:microsoft.com/office/officeart/2005/8/layout/chart3"/>
    <dgm:cxn modelId="{9D130E7E-4A00-43BA-9D92-892ED7CDC9B8}" type="presOf" srcId="{969F216F-E7B6-4FA8-970B-822654F69C72}" destId="{158964A7-753E-40F0-9962-632F2328AF28}" srcOrd="0" destOrd="0" presId="urn:microsoft.com/office/officeart/2005/8/layout/chart3"/>
    <dgm:cxn modelId="{E970F388-665B-4B7D-A4D1-660C7E3389A2}" srcId="{0277FBA9-53BC-48F6-ADC5-D9088CA42302}" destId="{808EC65C-BFBE-4220-85D4-DE886423697C}" srcOrd="4" destOrd="0" parTransId="{FF1AB203-8306-4F65-BCD0-D839B729DC84}" sibTransId="{0F44D5BE-E58C-4D6C-8B11-2C12DC7585BF}"/>
    <dgm:cxn modelId="{65426E8E-783A-4BFA-8675-3B327BCABCB8}" type="presOf" srcId="{F79958A1-90C4-4A3F-85F0-0392F23D0F4C}" destId="{89755C59-79E0-45B1-91E0-E29303EC5817}" srcOrd="0" destOrd="0" presId="urn:microsoft.com/office/officeart/2005/8/layout/chart3"/>
    <dgm:cxn modelId="{DFB41B91-9ED7-4A10-A084-20248CEE5991}" type="presOf" srcId="{2F4C165B-2312-4AF5-9054-1EE5AACB0228}" destId="{5E8C5DF6-77D9-4639-AADF-F06AA1B463B0}" srcOrd="1" destOrd="0" presId="urn:microsoft.com/office/officeart/2005/8/layout/chart3"/>
    <dgm:cxn modelId="{B51117A3-0CD7-44B6-B9D0-9EF5B3374C90}" srcId="{0277FBA9-53BC-48F6-ADC5-D9088CA42302}" destId="{168A93C5-1AB2-4A15-AB5E-16C573542B02}" srcOrd="6" destOrd="0" parTransId="{629D7459-6FAA-4C5F-98CB-077983BDAEA3}" sibTransId="{F951BA75-463F-49AC-B2A9-40FBC82C85B5}"/>
    <dgm:cxn modelId="{6DDABDA8-11F0-44B3-8682-0A6334694431}" srcId="{0277FBA9-53BC-48F6-ADC5-D9088CA42302}" destId="{3C27F181-0F75-4B91-815F-D54168D53611}" srcOrd="8" destOrd="0" parTransId="{60E0AF60-A9B7-4411-B505-86E5F02C7A46}" sibTransId="{D409C03E-4FCD-48B6-9893-D83021E7D74E}"/>
    <dgm:cxn modelId="{828AE8A9-4419-47DC-B2F9-3EB2A086BAEA}" type="presOf" srcId="{969F216F-E7B6-4FA8-970B-822654F69C72}" destId="{8F0688FC-EC72-4E50-B467-E75909B5099C}" srcOrd="1" destOrd="0" presId="urn:microsoft.com/office/officeart/2005/8/layout/chart3"/>
    <dgm:cxn modelId="{6DC595AE-0359-41C1-B90C-B311B9F60CF2}" srcId="{0277FBA9-53BC-48F6-ADC5-D9088CA42302}" destId="{CAB67BB6-7408-489C-A65A-5F84F8AA45FB}" srcOrd="1" destOrd="0" parTransId="{7561A0F0-1088-4F38-B765-C39A595BF8C7}" sibTransId="{DC4248EF-DCAE-48C7-B9D0-2CD9161BF825}"/>
    <dgm:cxn modelId="{BDE42DC4-3932-415A-B2D2-DCE87E8AEC69}" srcId="{3C27F181-0F75-4B91-815F-D54168D53611}" destId="{D284298D-A218-4DC1-B8DB-DF10A105583F}" srcOrd="0" destOrd="0" parTransId="{C4F20946-7433-4077-A8EC-0300EC2A18B5}" sibTransId="{C172F7B2-AEB7-41F8-B51C-FCD20146273D}"/>
    <dgm:cxn modelId="{22C6DAC4-AC79-4744-A4F4-C8D5030CFF66}" type="presOf" srcId="{DA22CAAB-4C59-4195-AAFD-D9E3A4DA00D3}" destId="{EA31EC2E-08C3-4CE5-BBDB-50B8A21318CB}" srcOrd="1" destOrd="0" presId="urn:microsoft.com/office/officeart/2005/8/layout/chart3"/>
    <dgm:cxn modelId="{BBC6D1C6-C478-4D13-80E6-D7E6EE306F2A}" type="presOf" srcId="{F79958A1-90C4-4A3F-85F0-0392F23D0F4C}" destId="{64120389-8CA5-41CD-BE09-ABC6B9CF2666}" srcOrd="1" destOrd="0" presId="urn:microsoft.com/office/officeart/2005/8/layout/chart3"/>
    <dgm:cxn modelId="{1C1A76CC-9485-4A13-860D-AA68A25751B9}" type="presOf" srcId="{2F4C165B-2312-4AF5-9054-1EE5AACB0228}" destId="{68ABD8DE-8F46-49CD-8F00-4E775D89F4D4}" srcOrd="0" destOrd="0" presId="urn:microsoft.com/office/officeart/2005/8/layout/chart3"/>
    <dgm:cxn modelId="{7B8479E2-D979-4538-8C32-0FD79A82C59D}" srcId="{0277FBA9-53BC-48F6-ADC5-D9088CA42302}" destId="{DA22CAAB-4C59-4195-AAFD-D9E3A4DA00D3}" srcOrd="2" destOrd="0" parTransId="{57C4B639-1139-4CF8-9FD6-E73817D7260C}" sibTransId="{73128BE2-6278-4F8A-B4E7-9205D17F49DB}"/>
    <dgm:cxn modelId="{FBD64DE5-6558-4512-ADC9-7CFF13806CC8}" srcId="{0277FBA9-53BC-48F6-ADC5-D9088CA42302}" destId="{F79958A1-90C4-4A3F-85F0-0392F23D0F4C}" srcOrd="5" destOrd="0" parTransId="{CF2ECE1C-5261-41D0-AC3D-4352EDDA23F9}" sibTransId="{CA32825B-FAAB-49DD-B397-59C9CBEBAB80}"/>
    <dgm:cxn modelId="{FC60D6FC-5D69-494F-8CF0-61B8CF2321DE}" srcId="{0277FBA9-53BC-48F6-ADC5-D9088CA42302}" destId="{5C20B6BC-B51D-4799-AB74-BDE745D76070}" srcOrd="11" destOrd="0" parTransId="{EDBE852D-1B54-4ED8-9715-DF6059D55153}" sibTransId="{52847C61-0818-4424-8AAE-9AF400064D4E}"/>
    <dgm:cxn modelId="{E7AB7375-2201-43E7-99B6-3557662D7527}" type="presParOf" srcId="{3260AED4-8150-4483-8870-263858B777C6}" destId="{68ABD8DE-8F46-49CD-8F00-4E775D89F4D4}" srcOrd="0" destOrd="0" presId="urn:microsoft.com/office/officeart/2005/8/layout/chart3"/>
    <dgm:cxn modelId="{EED24E57-2160-4432-B3DC-3C80E53D27BA}" type="presParOf" srcId="{3260AED4-8150-4483-8870-263858B777C6}" destId="{5E8C5DF6-77D9-4639-AADF-F06AA1B463B0}" srcOrd="1" destOrd="0" presId="urn:microsoft.com/office/officeart/2005/8/layout/chart3"/>
    <dgm:cxn modelId="{D645DFA4-90C4-44E1-9AB6-5F453C67616A}" type="presParOf" srcId="{3260AED4-8150-4483-8870-263858B777C6}" destId="{19BF0635-4D87-46FD-8D45-7E49782C160B}" srcOrd="2" destOrd="0" presId="urn:microsoft.com/office/officeart/2005/8/layout/chart3"/>
    <dgm:cxn modelId="{AF25893D-B4AD-40E4-B2F1-0C89D2279E20}" type="presParOf" srcId="{3260AED4-8150-4483-8870-263858B777C6}" destId="{C2DC9B1B-FF70-404D-A275-A23EA9655101}" srcOrd="3" destOrd="0" presId="urn:microsoft.com/office/officeart/2005/8/layout/chart3"/>
    <dgm:cxn modelId="{CEE2787D-29A6-41D9-94AE-992D0C7CEB38}" type="presParOf" srcId="{3260AED4-8150-4483-8870-263858B777C6}" destId="{5712E384-7973-47FF-8355-BB6684D2E549}" srcOrd="4" destOrd="0" presId="urn:microsoft.com/office/officeart/2005/8/layout/chart3"/>
    <dgm:cxn modelId="{8A02B0B4-B25A-45ED-963D-BDE87B1571A5}" type="presParOf" srcId="{3260AED4-8150-4483-8870-263858B777C6}" destId="{EA31EC2E-08C3-4CE5-BBDB-50B8A21318CB}" srcOrd="5" destOrd="0" presId="urn:microsoft.com/office/officeart/2005/8/layout/chart3"/>
    <dgm:cxn modelId="{5280CF0A-98EB-44D6-9BED-AEC9ED4C7E04}" type="presParOf" srcId="{3260AED4-8150-4483-8870-263858B777C6}" destId="{158964A7-753E-40F0-9962-632F2328AF28}" srcOrd="6" destOrd="0" presId="urn:microsoft.com/office/officeart/2005/8/layout/chart3"/>
    <dgm:cxn modelId="{EA9F160F-0419-4347-BAD3-F35DFEBA96B1}" type="presParOf" srcId="{3260AED4-8150-4483-8870-263858B777C6}" destId="{8F0688FC-EC72-4E50-B467-E75909B5099C}" srcOrd="7" destOrd="0" presId="urn:microsoft.com/office/officeart/2005/8/layout/chart3"/>
    <dgm:cxn modelId="{CE821462-153E-466E-936F-69C4EF321E4C}" type="presParOf" srcId="{3260AED4-8150-4483-8870-263858B777C6}" destId="{F80C1337-E0FC-4E97-8CD1-F5F9E7FB6235}" srcOrd="8" destOrd="0" presId="urn:microsoft.com/office/officeart/2005/8/layout/chart3"/>
    <dgm:cxn modelId="{3A8C229B-E5E3-455D-B20A-708E80FCDE59}" type="presParOf" srcId="{3260AED4-8150-4483-8870-263858B777C6}" destId="{0814E3F9-8473-47C4-BF0C-BC1E0397B1A4}" srcOrd="9" destOrd="0" presId="urn:microsoft.com/office/officeart/2005/8/layout/chart3"/>
    <dgm:cxn modelId="{5C65C2DB-488F-4A7C-B8E8-B39FDF4F7A75}" type="presParOf" srcId="{3260AED4-8150-4483-8870-263858B777C6}" destId="{89755C59-79E0-45B1-91E0-E29303EC5817}" srcOrd="10" destOrd="0" presId="urn:microsoft.com/office/officeart/2005/8/layout/chart3"/>
    <dgm:cxn modelId="{BA54FEC5-4918-4BF9-A903-AC9BFC9EC97C}" type="presParOf" srcId="{3260AED4-8150-4483-8870-263858B777C6}" destId="{64120389-8CA5-41CD-BE09-ABC6B9CF2666}" srcOrd="11" destOrd="0" presId="urn:microsoft.com/office/officeart/2005/8/layout/chart3"/>
    <dgm:cxn modelId="{C6167FFF-1D19-466E-92C8-9BFA727E2BF5}" type="presParOf" srcId="{3260AED4-8150-4483-8870-263858B777C6}" destId="{8693D10B-A223-445D-BDE2-EA0BD998125E}" srcOrd="12" destOrd="0" presId="urn:microsoft.com/office/officeart/2005/8/layout/chart3"/>
    <dgm:cxn modelId="{F53AB2E7-7FA8-493D-8DC9-53736B66E2EC}" type="presParOf" srcId="{3260AED4-8150-4483-8870-263858B777C6}" destId="{587D54C3-0D56-454D-A104-9E7F187B68B9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7F6CFB-A63F-4E2D-890C-A6C82E09E33C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B4AC983D-170D-4F8B-93E7-8CDB7C981DC2}">
      <dgm:prSet phldrT="[Text]" phldr="1"/>
      <dgm:spPr/>
      <dgm:t>
        <a:bodyPr/>
        <a:lstStyle/>
        <a:p>
          <a:endParaRPr lang="th-TH"/>
        </a:p>
      </dgm:t>
    </dgm:pt>
    <dgm:pt modelId="{758F32E5-09AE-4634-93C3-82BDA13DA4BD}" type="parTrans" cxnId="{C7ECDD42-8F19-40F7-B8BB-3431C7C76C8E}">
      <dgm:prSet/>
      <dgm:spPr/>
      <dgm:t>
        <a:bodyPr/>
        <a:lstStyle/>
        <a:p>
          <a:endParaRPr lang="th-TH"/>
        </a:p>
      </dgm:t>
    </dgm:pt>
    <dgm:pt modelId="{0BFF3F82-2728-4E25-BAAC-69C068BD6B21}" type="sibTrans" cxnId="{C7ECDD42-8F19-40F7-B8BB-3431C7C76C8E}">
      <dgm:prSet/>
      <dgm:spPr/>
      <dgm:t>
        <a:bodyPr/>
        <a:lstStyle/>
        <a:p>
          <a:endParaRPr lang="th-TH"/>
        </a:p>
      </dgm:t>
    </dgm:pt>
    <dgm:pt modelId="{B782B2F0-E5AB-4B6A-9F3E-32CC2E48714A}">
      <dgm:prSet phldrT="[Text]" phldr="1"/>
      <dgm:spPr/>
      <dgm:t>
        <a:bodyPr/>
        <a:lstStyle/>
        <a:p>
          <a:endParaRPr lang="th-TH"/>
        </a:p>
      </dgm:t>
    </dgm:pt>
    <dgm:pt modelId="{F70108D5-2228-44E8-A0E8-C4693A28905E}" type="parTrans" cxnId="{CB889C2D-D4BE-40D9-A26D-62F35C74000C}">
      <dgm:prSet/>
      <dgm:spPr/>
      <dgm:t>
        <a:bodyPr/>
        <a:lstStyle/>
        <a:p>
          <a:endParaRPr lang="th-TH"/>
        </a:p>
      </dgm:t>
    </dgm:pt>
    <dgm:pt modelId="{8E2BC5FA-BABB-4D9F-8F7E-FA1C59E42F7E}" type="sibTrans" cxnId="{CB889C2D-D4BE-40D9-A26D-62F35C74000C}">
      <dgm:prSet/>
      <dgm:spPr/>
      <dgm:t>
        <a:bodyPr/>
        <a:lstStyle/>
        <a:p>
          <a:endParaRPr lang="th-TH"/>
        </a:p>
      </dgm:t>
    </dgm:pt>
    <dgm:pt modelId="{484820E6-653A-44ED-AA43-B42E78F3C57C}">
      <dgm:prSet phldrT="[Text]" phldr="1"/>
      <dgm:spPr/>
      <dgm:t>
        <a:bodyPr/>
        <a:lstStyle/>
        <a:p>
          <a:endParaRPr lang="th-TH"/>
        </a:p>
      </dgm:t>
    </dgm:pt>
    <dgm:pt modelId="{BDCD67A9-A5C3-499B-9E61-40C89DE300F0}" type="parTrans" cxnId="{6D83337E-DD4B-48E1-81D2-32E0270A2039}">
      <dgm:prSet/>
      <dgm:spPr/>
      <dgm:t>
        <a:bodyPr/>
        <a:lstStyle/>
        <a:p>
          <a:endParaRPr lang="th-TH"/>
        </a:p>
      </dgm:t>
    </dgm:pt>
    <dgm:pt modelId="{0D71BF1D-EB2A-4201-A64C-57F8B69B8663}" type="sibTrans" cxnId="{6D83337E-DD4B-48E1-81D2-32E0270A2039}">
      <dgm:prSet/>
      <dgm:spPr/>
      <dgm:t>
        <a:bodyPr/>
        <a:lstStyle/>
        <a:p>
          <a:endParaRPr lang="th-TH"/>
        </a:p>
      </dgm:t>
    </dgm:pt>
    <dgm:pt modelId="{58457502-03DA-4D87-B293-B28012C69E72}">
      <dgm:prSet phldrT="[Text]" phldr="1"/>
      <dgm:spPr/>
      <dgm:t>
        <a:bodyPr/>
        <a:lstStyle/>
        <a:p>
          <a:endParaRPr lang="th-TH"/>
        </a:p>
      </dgm:t>
    </dgm:pt>
    <dgm:pt modelId="{8A834032-7047-4209-8554-BC827D644E4B}" type="parTrans" cxnId="{55110946-F2C5-4DEA-AFF0-DC3766219DB3}">
      <dgm:prSet/>
      <dgm:spPr/>
      <dgm:t>
        <a:bodyPr/>
        <a:lstStyle/>
        <a:p>
          <a:endParaRPr lang="th-TH"/>
        </a:p>
      </dgm:t>
    </dgm:pt>
    <dgm:pt modelId="{1A26FA33-FDA1-44F4-AB08-BC513243D5CF}" type="sibTrans" cxnId="{55110946-F2C5-4DEA-AFF0-DC3766219DB3}">
      <dgm:prSet/>
      <dgm:spPr/>
      <dgm:t>
        <a:bodyPr/>
        <a:lstStyle/>
        <a:p>
          <a:endParaRPr lang="th-TH"/>
        </a:p>
      </dgm:t>
    </dgm:pt>
    <dgm:pt modelId="{3A188D36-264B-410B-810A-5581E328A513}">
      <dgm:prSet phldrT="[Text]" phldr="1"/>
      <dgm:spPr/>
      <dgm:t>
        <a:bodyPr/>
        <a:lstStyle/>
        <a:p>
          <a:endParaRPr lang="th-TH"/>
        </a:p>
      </dgm:t>
    </dgm:pt>
    <dgm:pt modelId="{1EE450B1-4241-4128-B73E-E046B148C515}" type="parTrans" cxnId="{267F664C-69B0-4710-8D51-E71AA1FEC03C}">
      <dgm:prSet/>
      <dgm:spPr/>
      <dgm:t>
        <a:bodyPr/>
        <a:lstStyle/>
        <a:p>
          <a:endParaRPr lang="th-TH"/>
        </a:p>
      </dgm:t>
    </dgm:pt>
    <dgm:pt modelId="{24BA3C06-8F4B-4A69-96A2-F5894B86B4F4}" type="sibTrans" cxnId="{267F664C-69B0-4710-8D51-E71AA1FEC03C}">
      <dgm:prSet/>
      <dgm:spPr/>
      <dgm:t>
        <a:bodyPr/>
        <a:lstStyle/>
        <a:p>
          <a:endParaRPr lang="th-TH"/>
        </a:p>
      </dgm:t>
    </dgm:pt>
    <dgm:pt modelId="{A00D7327-8B00-4C21-BCEB-94F2E0188A18}">
      <dgm:prSet phldrT="[Text]" phldr="1"/>
      <dgm:spPr/>
      <dgm:t>
        <a:bodyPr/>
        <a:lstStyle/>
        <a:p>
          <a:endParaRPr lang="th-TH" dirty="0"/>
        </a:p>
      </dgm:t>
    </dgm:pt>
    <dgm:pt modelId="{481341BD-EB69-43B6-A773-E97C6E19B335}" type="parTrans" cxnId="{9F8B8628-2A62-460C-8D7A-1171CCEABAAD}">
      <dgm:prSet/>
      <dgm:spPr/>
      <dgm:t>
        <a:bodyPr/>
        <a:lstStyle/>
        <a:p>
          <a:endParaRPr lang="th-TH"/>
        </a:p>
      </dgm:t>
    </dgm:pt>
    <dgm:pt modelId="{AAFB27F9-A649-4D7F-B78A-23E8693E7E2D}" type="sibTrans" cxnId="{9F8B8628-2A62-460C-8D7A-1171CCEABAAD}">
      <dgm:prSet/>
      <dgm:spPr/>
      <dgm:t>
        <a:bodyPr/>
        <a:lstStyle/>
        <a:p>
          <a:endParaRPr lang="th-TH"/>
        </a:p>
      </dgm:t>
    </dgm:pt>
    <dgm:pt modelId="{D456146C-CBCB-4797-9B6F-FA462E0E05F7}" type="pres">
      <dgm:prSet presAssocID="{6A7F6CFB-A63F-4E2D-890C-A6C82E09E33C}" presName="Name0" presStyleCnt="0">
        <dgm:presLayoutVars>
          <dgm:chMax val="6"/>
          <dgm:chPref val="6"/>
          <dgm:dir/>
        </dgm:presLayoutVars>
      </dgm:prSet>
      <dgm:spPr/>
    </dgm:pt>
    <dgm:pt modelId="{B4A2C2F8-DF7F-4C56-B318-CC8136C6DCFD}" type="pres">
      <dgm:prSet presAssocID="{B4AC983D-170D-4F8B-93E7-8CDB7C981DC2}" presName="Image1" presStyleCnt="0"/>
      <dgm:spPr/>
    </dgm:pt>
    <dgm:pt modelId="{9DAF5288-883B-4A82-A163-6B70D2C876D0}" type="pres">
      <dgm:prSet presAssocID="{B4AC983D-170D-4F8B-93E7-8CDB7C981DC2}" presName="Image" presStyleLbl="alignImgPlace1" presStyleIdx="0" presStyleCnt="6" custLinFactNeighborX="3703" custLinFactNeighborY="-4567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9050">
          <a:solidFill>
            <a:srgbClr val="FFC000"/>
          </a:solidFill>
        </a:ln>
      </dgm:spPr>
    </dgm:pt>
    <dgm:pt modelId="{A45EDFB8-1AAC-4DE3-9F36-A238DE597C3B}" type="pres">
      <dgm:prSet presAssocID="{B4AC983D-170D-4F8B-93E7-8CDB7C981DC2}" presName="Accent1" presStyleCnt="0"/>
      <dgm:spPr/>
    </dgm:pt>
    <dgm:pt modelId="{6C745B80-02B2-461B-B6E8-9683162211BF}" type="pres">
      <dgm:prSet presAssocID="{B4AC983D-170D-4F8B-93E7-8CDB7C981DC2}" presName="Accent" presStyleLbl="parChTrans1D1" presStyleIdx="0" presStyleCnt="6" custLinFactNeighborX="4098" custLinFactNeighborY="-5418"/>
      <dgm:spPr>
        <a:ln w="19050">
          <a:solidFill>
            <a:srgbClr val="FFC000"/>
          </a:solidFill>
        </a:ln>
      </dgm:spPr>
    </dgm:pt>
    <dgm:pt modelId="{8D29BDDB-B493-42AC-B777-4991D8E97FE8}" type="pres">
      <dgm:prSet presAssocID="{B4AC983D-170D-4F8B-93E7-8CDB7C981DC2}" presName="Text1" presStyleLbl="alignImgPlace1" presStyleIdx="0" presStyleCnt="6">
        <dgm:presLayoutVars>
          <dgm:chMax val="0"/>
          <dgm:chPref val="0"/>
          <dgm:bulletEnabled val="1"/>
        </dgm:presLayoutVars>
      </dgm:prSet>
      <dgm:spPr/>
    </dgm:pt>
    <dgm:pt modelId="{9BE027F4-3D29-4AA5-953B-5A1E66F68D32}" type="pres">
      <dgm:prSet presAssocID="{B782B2F0-E5AB-4B6A-9F3E-32CC2E48714A}" presName="Image2" presStyleCnt="0"/>
      <dgm:spPr/>
    </dgm:pt>
    <dgm:pt modelId="{E50183EE-661D-41F5-A87A-F6E844ADA999}" type="pres">
      <dgm:prSet presAssocID="{B782B2F0-E5AB-4B6A-9F3E-32CC2E48714A}" presName="Image" presStyleLbl="align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9000" r="-29000"/>
          </a:stretch>
        </a:blipFill>
        <a:ln w="19050">
          <a:solidFill>
            <a:srgbClr val="FFC000"/>
          </a:solidFill>
        </a:ln>
      </dgm:spPr>
    </dgm:pt>
    <dgm:pt modelId="{B9DE4E1F-ACA6-46BF-A8CF-213C8DB47121}" type="pres">
      <dgm:prSet presAssocID="{B782B2F0-E5AB-4B6A-9F3E-32CC2E48714A}" presName="Accent2" presStyleCnt="0"/>
      <dgm:spPr/>
    </dgm:pt>
    <dgm:pt modelId="{87D2A6AF-5CE9-40DF-8EE3-D4450349868E}" type="pres">
      <dgm:prSet presAssocID="{B782B2F0-E5AB-4B6A-9F3E-32CC2E48714A}" presName="Accent" presStyleLbl="parChTrans1D1" presStyleIdx="1" presStyleCnt="6"/>
      <dgm:spPr>
        <a:ln w="19050">
          <a:solidFill>
            <a:srgbClr val="FFC000"/>
          </a:solidFill>
        </a:ln>
      </dgm:spPr>
    </dgm:pt>
    <dgm:pt modelId="{D86FE765-7946-4676-82D4-ED00B2B0C5A4}" type="pres">
      <dgm:prSet presAssocID="{B782B2F0-E5AB-4B6A-9F3E-32CC2E48714A}" presName="Text2" presStyleLbl="alignImgPlace1" presStyleIdx="1" presStyleCnt="6">
        <dgm:presLayoutVars>
          <dgm:chMax val="0"/>
          <dgm:chPref val="0"/>
          <dgm:bulletEnabled val="1"/>
        </dgm:presLayoutVars>
      </dgm:prSet>
      <dgm:spPr/>
    </dgm:pt>
    <dgm:pt modelId="{69B205E8-353C-4EA9-B50B-5A4AC39D1C88}" type="pres">
      <dgm:prSet presAssocID="{484820E6-653A-44ED-AA43-B42E78F3C57C}" presName="Image3" presStyleCnt="0"/>
      <dgm:spPr/>
    </dgm:pt>
    <dgm:pt modelId="{12BD1E05-10F8-4FF2-9FAB-FF694B54F175}" type="pres">
      <dgm:prSet presAssocID="{484820E6-653A-44ED-AA43-B42E78F3C57C}" presName="Image" presStyleLbl="alignImgPlace1" presStyleIdx="2" presStyleCnt="6" custLinFactNeighborX="5180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9050">
          <a:solidFill>
            <a:srgbClr val="FFC000"/>
          </a:solidFill>
        </a:ln>
      </dgm:spPr>
    </dgm:pt>
    <dgm:pt modelId="{55C644CD-5174-4611-BC37-7480150D04F2}" type="pres">
      <dgm:prSet presAssocID="{484820E6-653A-44ED-AA43-B42E78F3C57C}" presName="Accent3" presStyleCnt="0"/>
      <dgm:spPr/>
    </dgm:pt>
    <dgm:pt modelId="{D170CA90-2420-499E-BA77-CEEBF59F90C6}" type="pres">
      <dgm:prSet presAssocID="{484820E6-653A-44ED-AA43-B42E78F3C57C}" presName="Accent" presStyleLbl="parChTrans1D1" presStyleIdx="2" presStyleCnt="6" custLinFactNeighborX="5768"/>
      <dgm:spPr>
        <a:ln w="19050">
          <a:solidFill>
            <a:srgbClr val="FFC000"/>
          </a:solidFill>
        </a:ln>
      </dgm:spPr>
    </dgm:pt>
    <dgm:pt modelId="{3B6FD2B2-5CC1-4411-BF82-79252FD35A88}" type="pres">
      <dgm:prSet presAssocID="{484820E6-653A-44ED-AA43-B42E78F3C57C}" presName="Text3" presStyleLbl="alignImgPlace1" presStyleIdx="2" presStyleCnt="6">
        <dgm:presLayoutVars>
          <dgm:chMax val="0"/>
          <dgm:chPref val="0"/>
          <dgm:bulletEnabled val="1"/>
        </dgm:presLayoutVars>
      </dgm:prSet>
      <dgm:spPr/>
    </dgm:pt>
    <dgm:pt modelId="{3510B994-A17E-4DA0-999E-DC45871C8F0C}" type="pres">
      <dgm:prSet presAssocID="{58457502-03DA-4D87-B293-B28012C69E72}" presName="Image4" presStyleCnt="0"/>
      <dgm:spPr/>
    </dgm:pt>
    <dgm:pt modelId="{F357C034-5F1A-4650-B234-1FEB4ABCA7B7}" type="pres">
      <dgm:prSet presAssocID="{58457502-03DA-4D87-B293-B28012C69E72}" presName="Image" presStyleLbl="alignImgPlace1" presStyleIdx="3" presStyleCnt="6" custScaleX="132317" custScaleY="124349"/>
      <dgm:spPr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  <a:ln w="19050">
          <a:solidFill>
            <a:srgbClr val="FFC000"/>
          </a:solidFill>
        </a:ln>
      </dgm:spPr>
    </dgm:pt>
    <dgm:pt modelId="{3F571653-E886-4720-9115-9233A23F02D8}" type="pres">
      <dgm:prSet presAssocID="{58457502-03DA-4D87-B293-B28012C69E72}" presName="Accent4" presStyleCnt="0"/>
      <dgm:spPr/>
    </dgm:pt>
    <dgm:pt modelId="{0C62FF1F-D740-4558-8044-7ED419B98D30}" type="pres">
      <dgm:prSet presAssocID="{58457502-03DA-4D87-B293-B28012C69E72}" presName="Accent" presStyleLbl="parChTrans1D1" presStyleIdx="3" presStyleCnt="6" custScaleX="132317" custScaleY="124349"/>
      <dgm:spPr>
        <a:ln w="19050">
          <a:solidFill>
            <a:srgbClr val="FFC000"/>
          </a:solidFill>
        </a:ln>
      </dgm:spPr>
    </dgm:pt>
    <dgm:pt modelId="{5469400E-70AA-49E1-B4A2-4DAEEC2046B6}" type="pres">
      <dgm:prSet presAssocID="{58457502-03DA-4D87-B293-B28012C69E72}" presName="Text4" presStyleLbl="alignImgPlace1" presStyleIdx="3" presStyleCnt="6" custScaleX="132317" custScaleY="124349">
        <dgm:presLayoutVars>
          <dgm:chMax val="0"/>
          <dgm:chPref val="0"/>
          <dgm:bulletEnabled val="1"/>
        </dgm:presLayoutVars>
      </dgm:prSet>
      <dgm:spPr/>
    </dgm:pt>
    <dgm:pt modelId="{81A75054-18E5-4389-806E-442A2A693E91}" type="pres">
      <dgm:prSet presAssocID="{3A188D36-264B-410B-810A-5581E328A513}" presName="Image5" presStyleCnt="0"/>
      <dgm:spPr/>
    </dgm:pt>
    <dgm:pt modelId="{D26D4781-AA2C-4179-930C-5AD3ED95F3BF}" type="pres">
      <dgm:prSet presAssocID="{3A188D36-264B-410B-810A-5581E328A513}" presName="Image" presStyleLbl="alignImgPlace1" presStyleIdx="4" presStyleCnt="6" custLinFactNeighborY="-8820"/>
      <dgm:spPr>
        <a:blipFill rotWithShape="1">
          <a:blip xmlns:r="http://schemas.openxmlformats.org/officeDocument/2006/relationships" r:embed="rId5"/>
          <a:srcRect/>
          <a:stretch>
            <a:fillRect l="-23000" r="-23000"/>
          </a:stretch>
        </a:blipFill>
        <a:ln w="19050">
          <a:solidFill>
            <a:srgbClr val="FFC000"/>
          </a:solidFill>
        </a:ln>
      </dgm:spPr>
    </dgm:pt>
    <dgm:pt modelId="{A201D76D-6BFE-49DC-BCD2-CD22092B3828}" type="pres">
      <dgm:prSet presAssocID="{3A188D36-264B-410B-810A-5581E328A513}" presName="Accent5" presStyleCnt="0"/>
      <dgm:spPr/>
    </dgm:pt>
    <dgm:pt modelId="{48DAC0FE-A3CF-40A0-8A6B-D81BCB4AE61B}" type="pres">
      <dgm:prSet presAssocID="{3A188D36-264B-410B-810A-5581E328A513}" presName="Accent" presStyleLbl="parChTrans1D1" presStyleIdx="4" presStyleCnt="6" custLinFactNeighborY="-10040"/>
      <dgm:spPr>
        <a:ln w="19050">
          <a:solidFill>
            <a:srgbClr val="FFC000"/>
          </a:solidFill>
        </a:ln>
      </dgm:spPr>
    </dgm:pt>
    <dgm:pt modelId="{ABC4F305-8446-4B68-BA9F-24833F3B502C}" type="pres">
      <dgm:prSet presAssocID="{3A188D36-264B-410B-810A-5581E328A513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</dgm:pt>
    <dgm:pt modelId="{25532560-2202-44C3-A911-D51720B69160}" type="pres">
      <dgm:prSet presAssocID="{A00D7327-8B00-4C21-BCEB-94F2E0188A18}" presName="Image6" presStyleCnt="0"/>
      <dgm:spPr/>
    </dgm:pt>
    <dgm:pt modelId="{ACF7B4A5-1AE9-4CAB-8002-7FB8C67E4F30}" type="pres">
      <dgm:prSet presAssocID="{A00D7327-8B00-4C21-BCEB-94F2E0188A18}" presName="Image" presStyleLbl="alignImgPlace1" presStyleIdx="5" presStyleCnt="6" custScaleX="112447" custScaleY="125016" custLinFactNeighborX="10920" custLinFactNeighborY="-2968"/>
      <dgm:spPr>
        <a:blipFill rotWithShape="1">
          <a:blip xmlns:r="http://schemas.openxmlformats.org/officeDocument/2006/relationships" r:embed="rId6"/>
          <a:srcRect/>
          <a:stretch>
            <a:fillRect t="-9000" b="-9000"/>
          </a:stretch>
        </a:blipFill>
        <a:ln w="19050">
          <a:solidFill>
            <a:srgbClr val="FFC000"/>
          </a:solidFill>
        </a:ln>
      </dgm:spPr>
    </dgm:pt>
    <dgm:pt modelId="{CE64AF44-A82D-446A-AE79-98D634A40E79}" type="pres">
      <dgm:prSet presAssocID="{A00D7327-8B00-4C21-BCEB-94F2E0188A18}" presName="Accent6" presStyleCnt="0"/>
      <dgm:spPr/>
    </dgm:pt>
    <dgm:pt modelId="{A436AA31-47AE-4852-9D83-EC5C9F0B75FE}" type="pres">
      <dgm:prSet presAssocID="{A00D7327-8B00-4C21-BCEB-94F2E0188A18}" presName="Accent" presStyleLbl="parChTrans1D1" presStyleIdx="5" presStyleCnt="6" custScaleX="112447" custScaleY="125016" custLinFactNeighborX="12337" custLinFactNeighborY="-3716"/>
      <dgm:spPr>
        <a:ln w="19050">
          <a:solidFill>
            <a:srgbClr val="FFC000"/>
          </a:solidFill>
        </a:ln>
      </dgm:spPr>
    </dgm:pt>
    <dgm:pt modelId="{C16AEA78-C089-4397-9263-78BB8533276A}" type="pres">
      <dgm:prSet presAssocID="{A00D7327-8B00-4C21-BCEB-94F2E0188A18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633510C-5A60-4510-9F05-E6CCABFBD888}" type="presOf" srcId="{B4AC983D-170D-4F8B-93E7-8CDB7C981DC2}" destId="{8D29BDDB-B493-42AC-B777-4991D8E97FE8}" srcOrd="0" destOrd="0" presId="urn:microsoft.com/office/officeart/2011/layout/ThemePictureAccent"/>
    <dgm:cxn modelId="{9F8B8628-2A62-460C-8D7A-1171CCEABAAD}" srcId="{6A7F6CFB-A63F-4E2D-890C-A6C82E09E33C}" destId="{A00D7327-8B00-4C21-BCEB-94F2E0188A18}" srcOrd="5" destOrd="0" parTransId="{481341BD-EB69-43B6-A773-E97C6E19B335}" sibTransId="{AAFB27F9-A649-4D7F-B78A-23E8693E7E2D}"/>
    <dgm:cxn modelId="{CB889C2D-D4BE-40D9-A26D-62F35C74000C}" srcId="{6A7F6CFB-A63F-4E2D-890C-A6C82E09E33C}" destId="{B782B2F0-E5AB-4B6A-9F3E-32CC2E48714A}" srcOrd="1" destOrd="0" parTransId="{F70108D5-2228-44E8-A0E8-C4693A28905E}" sibTransId="{8E2BC5FA-BABB-4D9F-8F7E-FA1C59E42F7E}"/>
    <dgm:cxn modelId="{2C93F02E-76E2-4406-A4A3-8AF8B5363121}" type="presOf" srcId="{3A188D36-264B-410B-810A-5581E328A513}" destId="{ABC4F305-8446-4B68-BA9F-24833F3B502C}" srcOrd="0" destOrd="0" presId="urn:microsoft.com/office/officeart/2011/layout/ThemePictureAccent"/>
    <dgm:cxn modelId="{B9F13D61-FB90-41A6-88B1-7BC981EC878F}" type="presOf" srcId="{B782B2F0-E5AB-4B6A-9F3E-32CC2E48714A}" destId="{D86FE765-7946-4676-82D4-ED00B2B0C5A4}" srcOrd="0" destOrd="0" presId="urn:microsoft.com/office/officeart/2011/layout/ThemePictureAccent"/>
    <dgm:cxn modelId="{7DECD542-B89A-4103-88CF-26AF0221BDA2}" type="presOf" srcId="{58457502-03DA-4D87-B293-B28012C69E72}" destId="{5469400E-70AA-49E1-B4A2-4DAEEC2046B6}" srcOrd="0" destOrd="0" presId="urn:microsoft.com/office/officeart/2011/layout/ThemePictureAccent"/>
    <dgm:cxn modelId="{C7ECDD42-8F19-40F7-B8BB-3431C7C76C8E}" srcId="{6A7F6CFB-A63F-4E2D-890C-A6C82E09E33C}" destId="{B4AC983D-170D-4F8B-93E7-8CDB7C981DC2}" srcOrd="0" destOrd="0" parTransId="{758F32E5-09AE-4634-93C3-82BDA13DA4BD}" sibTransId="{0BFF3F82-2728-4E25-BAAC-69C068BD6B21}"/>
    <dgm:cxn modelId="{55110946-F2C5-4DEA-AFF0-DC3766219DB3}" srcId="{6A7F6CFB-A63F-4E2D-890C-A6C82E09E33C}" destId="{58457502-03DA-4D87-B293-B28012C69E72}" srcOrd="3" destOrd="0" parTransId="{8A834032-7047-4209-8554-BC827D644E4B}" sibTransId="{1A26FA33-FDA1-44F4-AB08-BC513243D5CF}"/>
    <dgm:cxn modelId="{267F664C-69B0-4710-8D51-E71AA1FEC03C}" srcId="{6A7F6CFB-A63F-4E2D-890C-A6C82E09E33C}" destId="{3A188D36-264B-410B-810A-5581E328A513}" srcOrd="4" destOrd="0" parTransId="{1EE450B1-4241-4128-B73E-E046B148C515}" sibTransId="{24BA3C06-8F4B-4A69-96A2-F5894B86B4F4}"/>
    <dgm:cxn modelId="{6D83337E-DD4B-48E1-81D2-32E0270A2039}" srcId="{6A7F6CFB-A63F-4E2D-890C-A6C82E09E33C}" destId="{484820E6-653A-44ED-AA43-B42E78F3C57C}" srcOrd="2" destOrd="0" parTransId="{BDCD67A9-A5C3-499B-9E61-40C89DE300F0}" sibTransId="{0D71BF1D-EB2A-4201-A64C-57F8B69B8663}"/>
    <dgm:cxn modelId="{96060DA2-02B1-4654-B6B0-7F86939E2736}" type="presOf" srcId="{6A7F6CFB-A63F-4E2D-890C-A6C82E09E33C}" destId="{D456146C-CBCB-4797-9B6F-FA462E0E05F7}" srcOrd="0" destOrd="0" presId="urn:microsoft.com/office/officeart/2011/layout/ThemePictureAccent"/>
    <dgm:cxn modelId="{688E50D4-F4B1-430B-918F-D8505F970935}" type="presOf" srcId="{A00D7327-8B00-4C21-BCEB-94F2E0188A18}" destId="{C16AEA78-C089-4397-9263-78BB8533276A}" srcOrd="0" destOrd="0" presId="urn:microsoft.com/office/officeart/2011/layout/ThemePictureAccent"/>
    <dgm:cxn modelId="{5CE879EC-8E37-430E-A3D0-9350AAAF76CF}" type="presOf" srcId="{484820E6-653A-44ED-AA43-B42E78F3C57C}" destId="{3B6FD2B2-5CC1-4411-BF82-79252FD35A88}" srcOrd="0" destOrd="0" presId="urn:microsoft.com/office/officeart/2011/layout/ThemePictureAccent"/>
    <dgm:cxn modelId="{E3A06B0B-03D9-4FF3-9435-C25770D7707B}" type="presParOf" srcId="{D456146C-CBCB-4797-9B6F-FA462E0E05F7}" destId="{B4A2C2F8-DF7F-4C56-B318-CC8136C6DCFD}" srcOrd="0" destOrd="0" presId="urn:microsoft.com/office/officeart/2011/layout/ThemePictureAccent"/>
    <dgm:cxn modelId="{2DEA9318-A501-4211-B318-E0EB71B4DED6}" type="presParOf" srcId="{B4A2C2F8-DF7F-4C56-B318-CC8136C6DCFD}" destId="{9DAF5288-883B-4A82-A163-6B70D2C876D0}" srcOrd="0" destOrd="0" presId="urn:microsoft.com/office/officeart/2011/layout/ThemePictureAccent"/>
    <dgm:cxn modelId="{78ED7508-CC37-41BE-A533-7201F0C6099E}" type="presParOf" srcId="{D456146C-CBCB-4797-9B6F-FA462E0E05F7}" destId="{A45EDFB8-1AAC-4DE3-9F36-A238DE597C3B}" srcOrd="1" destOrd="0" presId="urn:microsoft.com/office/officeart/2011/layout/ThemePictureAccent"/>
    <dgm:cxn modelId="{AC369F41-D998-4400-8FD1-2CE101790034}" type="presParOf" srcId="{A45EDFB8-1AAC-4DE3-9F36-A238DE597C3B}" destId="{6C745B80-02B2-461B-B6E8-9683162211BF}" srcOrd="0" destOrd="0" presId="urn:microsoft.com/office/officeart/2011/layout/ThemePictureAccent"/>
    <dgm:cxn modelId="{F8A817AC-7278-4642-9192-9C9100B22424}" type="presParOf" srcId="{D456146C-CBCB-4797-9B6F-FA462E0E05F7}" destId="{8D29BDDB-B493-42AC-B777-4991D8E97FE8}" srcOrd="2" destOrd="0" presId="urn:microsoft.com/office/officeart/2011/layout/ThemePictureAccent"/>
    <dgm:cxn modelId="{454D306D-2A7E-44B8-8552-47ABDCE9BDF8}" type="presParOf" srcId="{D456146C-CBCB-4797-9B6F-FA462E0E05F7}" destId="{9BE027F4-3D29-4AA5-953B-5A1E66F68D32}" srcOrd="3" destOrd="0" presId="urn:microsoft.com/office/officeart/2011/layout/ThemePictureAccent"/>
    <dgm:cxn modelId="{8CE7E0F3-EC0F-4A95-8D13-92F49A9C1F0C}" type="presParOf" srcId="{9BE027F4-3D29-4AA5-953B-5A1E66F68D32}" destId="{E50183EE-661D-41F5-A87A-F6E844ADA999}" srcOrd="0" destOrd="0" presId="urn:microsoft.com/office/officeart/2011/layout/ThemePictureAccent"/>
    <dgm:cxn modelId="{851E73BD-62B6-4E86-9E2C-233CBD555300}" type="presParOf" srcId="{D456146C-CBCB-4797-9B6F-FA462E0E05F7}" destId="{B9DE4E1F-ACA6-46BF-A8CF-213C8DB47121}" srcOrd="4" destOrd="0" presId="urn:microsoft.com/office/officeart/2011/layout/ThemePictureAccent"/>
    <dgm:cxn modelId="{FC49D510-6FCA-4702-8F07-D70056057BD8}" type="presParOf" srcId="{B9DE4E1F-ACA6-46BF-A8CF-213C8DB47121}" destId="{87D2A6AF-5CE9-40DF-8EE3-D4450349868E}" srcOrd="0" destOrd="0" presId="urn:microsoft.com/office/officeart/2011/layout/ThemePictureAccent"/>
    <dgm:cxn modelId="{F8820B0A-F3D0-4062-B63A-CBCD4B564504}" type="presParOf" srcId="{D456146C-CBCB-4797-9B6F-FA462E0E05F7}" destId="{D86FE765-7946-4676-82D4-ED00B2B0C5A4}" srcOrd="5" destOrd="0" presId="urn:microsoft.com/office/officeart/2011/layout/ThemePictureAccent"/>
    <dgm:cxn modelId="{D30CF5DF-227A-41B8-8003-3ADD24158D58}" type="presParOf" srcId="{D456146C-CBCB-4797-9B6F-FA462E0E05F7}" destId="{69B205E8-353C-4EA9-B50B-5A4AC39D1C88}" srcOrd="6" destOrd="0" presId="urn:microsoft.com/office/officeart/2011/layout/ThemePictureAccent"/>
    <dgm:cxn modelId="{367C84DC-CB0A-45F6-8DB9-D70C22B2FBD8}" type="presParOf" srcId="{69B205E8-353C-4EA9-B50B-5A4AC39D1C88}" destId="{12BD1E05-10F8-4FF2-9FAB-FF694B54F175}" srcOrd="0" destOrd="0" presId="urn:microsoft.com/office/officeart/2011/layout/ThemePictureAccent"/>
    <dgm:cxn modelId="{71C06356-B141-41FA-8AB5-F67664CF7004}" type="presParOf" srcId="{D456146C-CBCB-4797-9B6F-FA462E0E05F7}" destId="{55C644CD-5174-4611-BC37-7480150D04F2}" srcOrd="7" destOrd="0" presId="urn:microsoft.com/office/officeart/2011/layout/ThemePictureAccent"/>
    <dgm:cxn modelId="{4730763C-AE6D-4EE5-B5D0-CAE39024206B}" type="presParOf" srcId="{55C644CD-5174-4611-BC37-7480150D04F2}" destId="{D170CA90-2420-499E-BA77-CEEBF59F90C6}" srcOrd="0" destOrd="0" presId="urn:microsoft.com/office/officeart/2011/layout/ThemePictureAccent"/>
    <dgm:cxn modelId="{FD798276-7391-475D-848B-CAADDC996469}" type="presParOf" srcId="{D456146C-CBCB-4797-9B6F-FA462E0E05F7}" destId="{3B6FD2B2-5CC1-4411-BF82-79252FD35A88}" srcOrd="8" destOrd="0" presId="urn:microsoft.com/office/officeart/2011/layout/ThemePictureAccent"/>
    <dgm:cxn modelId="{DB3028C9-9E40-48F9-A21E-B4F6F7FAFAE5}" type="presParOf" srcId="{D456146C-CBCB-4797-9B6F-FA462E0E05F7}" destId="{3510B994-A17E-4DA0-999E-DC45871C8F0C}" srcOrd="9" destOrd="0" presId="urn:microsoft.com/office/officeart/2011/layout/ThemePictureAccent"/>
    <dgm:cxn modelId="{7BA5346E-BC1C-4C6B-ABB2-6492B80304F1}" type="presParOf" srcId="{3510B994-A17E-4DA0-999E-DC45871C8F0C}" destId="{F357C034-5F1A-4650-B234-1FEB4ABCA7B7}" srcOrd="0" destOrd="0" presId="urn:microsoft.com/office/officeart/2011/layout/ThemePictureAccent"/>
    <dgm:cxn modelId="{AFDD96FD-D1AE-4D9F-BFFB-2627D3156E13}" type="presParOf" srcId="{D456146C-CBCB-4797-9B6F-FA462E0E05F7}" destId="{3F571653-E886-4720-9115-9233A23F02D8}" srcOrd="10" destOrd="0" presId="urn:microsoft.com/office/officeart/2011/layout/ThemePictureAccent"/>
    <dgm:cxn modelId="{2C43B2EF-5FED-4DFE-AFF4-0E4794C42082}" type="presParOf" srcId="{3F571653-E886-4720-9115-9233A23F02D8}" destId="{0C62FF1F-D740-4558-8044-7ED419B98D30}" srcOrd="0" destOrd="0" presId="urn:microsoft.com/office/officeart/2011/layout/ThemePictureAccent"/>
    <dgm:cxn modelId="{281D7DD8-2388-4978-AA6B-0D0A7D1F5302}" type="presParOf" srcId="{D456146C-CBCB-4797-9B6F-FA462E0E05F7}" destId="{5469400E-70AA-49E1-B4A2-4DAEEC2046B6}" srcOrd="11" destOrd="0" presId="urn:microsoft.com/office/officeart/2011/layout/ThemePictureAccent"/>
    <dgm:cxn modelId="{250DAA4C-34B6-4AB3-8287-C9B8E4912808}" type="presParOf" srcId="{D456146C-CBCB-4797-9B6F-FA462E0E05F7}" destId="{81A75054-18E5-4389-806E-442A2A693E91}" srcOrd="12" destOrd="0" presId="urn:microsoft.com/office/officeart/2011/layout/ThemePictureAccent"/>
    <dgm:cxn modelId="{6ADE4F6B-C847-4A61-9618-541DC8C01FB6}" type="presParOf" srcId="{81A75054-18E5-4389-806E-442A2A693E91}" destId="{D26D4781-AA2C-4179-930C-5AD3ED95F3BF}" srcOrd="0" destOrd="0" presId="urn:microsoft.com/office/officeart/2011/layout/ThemePictureAccent"/>
    <dgm:cxn modelId="{CACCD187-3C29-43F5-B348-FAB0084E2009}" type="presParOf" srcId="{D456146C-CBCB-4797-9B6F-FA462E0E05F7}" destId="{A201D76D-6BFE-49DC-BCD2-CD22092B3828}" srcOrd="13" destOrd="0" presId="urn:microsoft.com/office/officeart/2011/layout/ThemePictureAccent"/>
    <dgm:cxn modelId="{64E61B82-0C8F-45A1-AA6E-3D728142F716}" type="presParOf" srcId="{A201D76D-6BFE-49DC-BCD2-CD22092B3828}" destId="{48DAC0FE-A3CF-40A0-8A6B-D81BCB4AE61B}" srcOrd="0" destOrd="0" presId="urn:microsoft.com/office/officeart/2011/layout/ThemePictureAccent"/>
    <dgm:cxn modelId="{E2929264-6BFA-4EE9-B004-4EB88CFF4496}" type="presParOf" srcId="{D456146C-CBCB-4797-9B6F-FA462E0E05F7}" destId="{ABC4F305-8446-4B68-BA9F-24833F3B502C}" srcOrd="14" destOrd="0" presId="urn:microsoft.com/office/officeart/2011/layout/ThemePictureAccent"/>
    <dgm:cxn modelId="{5878DB40-FF38-409B-8330-2F70AA015458}" type="presParOf" srcId="{D456146C-CBCB-4797-9B6F-FA462E0E05F7}" destId="{25532560-2202-44C3-A911-D51720B69160}" srcOrd="15" destOrd="0" presId="urn:microsoft.com/office/officeart/2011/layout/ThemePictureAccent"/>
    <dgm:cxn modelId="{E2FA2B3E-08EB-44F0-901C-890620A27160}" type="presParOf" srcId="{25532560-2202-44C3-A911-D51720B69160}" destId="{ACF7B4A5-1AE9-4CAB-8002-7FB8C67E4F30}" srcOrd="0" destOrd="0" presId="urn:microsoft.com/office/officeart/2011/layout/ThemePictureAccent"/>
    <dgm:cxn modelId="{08A4A41C-D7E3-4596-8A64-1D19FC2F13A0}" type="presParOf" srcId="{D456146C-CBCB-4797-9B6F-FA462E0E05F7}" destId="{CE64AF44-A82D-446A-AE79-98D634A40E79}" srcOrd="16" destOrd="0" presId="urn:microsoft.com/office/officeart/2011/layout/ThemePictureAccent"/>
    <dgm:cxn modelId="{0B2796EE-6F37-4333-BFDD-DE0DBD12625F}" type="presParOf" srcId="{CE64AF44-A82D-446A-AE79-98D634A40E79}" destId="{A436AA31-47AE-4852-9D83-EC5C9F0B75FE}" srcOrd="0" destOrd="0" presId="urn:microsoft.com/office/officeart/2011/layout/ThemePictureAccent"/>
    <dgm:cxn modelId="{FA0388E7-8249-456F-B182-2F47429E86A4}" type="presParOf" srcId="{D456146C-CBCB-4797-9B6F-FA462E0E05F7}" destId="{C16AEA78-C089-4397-9263-78BB8533276A}" srcOrd="17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0C1F8D-9404-45A2-82FF-2D10BD454D03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B165C761-7059-40E2-92AD-051B9C56834C}">
      <dgm:prSet phldrT="[Text]" phldr="1"/>
      <dgm:spPr/>
      <dgm:t>
        <a:bodyPr/>
        <a:lstStyle/>
        <a:p>
          <a:endParaRPr lang="th-TH"/>
        </a:p>
      </dgm:t>
    </dgm:pt>
    <dgm:pt modelId="{A6CE3ECF-09A7-428E-B811-EAE4C0E17057}" type="parTrans" cxnId="{D9609955-4E9F-4CD5-8199-E7EE1E46B2FE}">
      <dgm:prSet/>
      <dgm:spPr/>
      <dgm:t>
        <a:bodyPr/>
        <a:lstStyle/>
        <a:p>
          <a:endParaRPr lang="th-TH"/>
        </a:p>
      </dgm:t>
    </dgm:pt>
    <dgm:pt modelId="{B4CC70C9-02EF-465F-9F73-8FBC2B60B922}" type="sibTrans" cxnId="{D9609955-4E9F-4CD5-8199-E7EE1E46B2FE}">
      <dgm:prSet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th-TH"/>
        </a:p>
      </dgm:t>
    </dgm:pt>
    <dgm:pt modelId="{35BF94B4-D77F-4CB7-A5D9-6B028E388693}">
      <dgm:prSet phldrT="[Text]" phldr="1"/>
      <dgm:spPr/>
      <dgm:t>
        <a:bodyPr/>
        <a:lstStyle/>
        <a:p>
          <a:endParaRPr lang="th-TH" dirty="0"/>
        </a:p>
      </dgm:t>
    </dgm:pt>
    <dgm:pt modelId="{EBF9967F-7609-4A6C-A147-467844118192}" type="parTrans" cxnId="{D433BFA7-BE30-4C0C-B00A-CC5761BA9D0B}">
      <dgm:prSet/>
      <dgm:spPr/>
      <dgm:t>
        <a:bodyPr/>
        <a:lstStyle/>
        <a:p>
          <a:endParaRPr lang="th-TH"/>
        </a:p>
      </dgm:t>
    </dgm:pt>
    <dgm:pt modelId="{F22C1742-984F-49E2-A9B7-0769CA425C7D}" type="sibTrans" cxnId="{D433BFA7-BE30-4C0C-B00A-CC5761BA9D0B}">
      <dgm:prSet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t>
        <a:bodyPr/>
        <a:lstStyle/>
        <a:p>
          <a:endParaRPr lang="th-TH"/>
        </a:p>
      </dgm:t>
    </dgm:pt>
    <dgm:pt modelId="{FF9569AA-AB18-4755-B210-B95E5091FD67}">
      <dgm:prSet phldrT="[Text]" phldr="1"/>
      <dgm:spPr/>
      <dgm:t>
        <a:bodyPr/>
        <a:lstStyle/>
        <a:p>
          <a:endParaRPr lang="th-TH" dirty="0"/>
        </a:p>
      </dgm:t>
    </dgm:pt>
    <dgm:pt modelId="{73D90B50-9D86-4424-A0F1-8A862A156B86}" type="sibTrans" cxnId="{0238428F-7197-40A0-AA61-2D3BE5BC7893}">
      <dgm:prSet/>
      <dgm:spPr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</dgm:spPr>
      <dgm:t>
        <a:bodyPr/>
        <a:lstStyle/>
        <a:p>
          <a:endParaRPr lang="th-TH"/>
        </a:p>
      </dgm:t>
    </dgm:pt>
    <dgm:pt modelId="{8C71F781-14FB-4D46-9A04-A8F7A5CA9033}" type="parTrans" cxnId="{0238428F-7197-40A0-AA61-2D3BE5BC7893}">
      <dgm:prSet/>
      <dgm:spPr/>
      <dgm:t>
        <a:bodyPr/>
        <a:lstStyle/>
        <a:p>
          <a:endParaRPr lang="th-TH"/>
        </a:p>
      </dgm:t>
    </dgm:pt>
    <dgm:pt modelId="{1EF5147A-F09D-4B9D-9487-D6C5ECE5A9ED}" type="pres">
      <dgm:prSet presAssocID="{2C0C1F8D-9404-45A2-82FF-2D10BD454D03}" presName="Name0" presStyleCnt="0">
        <dgm:presLayoutVars>
          <dgm:chMax val="8"/>
          <dgm:chPref val="8"/>
          <dgm:dir/>
        </dgm:presLayoutVars>
      </dgm:prSet>
      <dgm:spPr/>
    </dgm:pt>
    <dgm:pt modelId="{D82EDEAF-33A5-4190-9C10-619E6FB402FD}" type="pres">
      <dgm:prSet presAssocID="{FF9569AA-AB18-4755-B210-B95E5091FD67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0E2841E-B65B-4782-80CF-C69F7177CA71}" type="pres">
      <dgm:prSet presAssocID="{FF9569AA-AB18-4755-B210-B95E5091FD67}" presName="image_accent_1" presStyleCnt="0"/>
      <dgm:spPr/>
    </dgm:pt>
    <dgm:pt modelId="{76878C63-31B2-4C62-9A43-543DC4E6D356}" type="pres">
      <dgm:prSet presAssocID="{FF9569AA-AB18-4755-B210-B95E5091FD67}" presName="imageAccentRepeatNode" presStyleLbl="alignNode1" presStyleIdx="0" presStyleCnt="6" custLinFactNeighborX="-26206" custLinFactNeighborY="4147"/>
      <dgm:spPr/>
    </dgm:pt>
    <dgm:pt modelId="{95547E51-D445-468A-B7D9-44CFC8A9C16A}" type="pres">
      <dgm:prSet presAssocID="{FF9569AA-AB18-4755-B210-B95E5091FD67}" presName="accent_1" presStyleLbl="alignNode1" presStyleIdx="1" presStyleCnt="6" custLinFactNeighborX="-38364" custLinFactNeighborY="65261"/>
      <dgm:spPr/>
    </dgm:pt>
    <dgm:pt modelId="{9727FDC7-F7EA-492D-9727-0569BA9E7B66}" type="pres">
      <dgm:prSet presAssocID="{73D90B50-9D86-4424-A0F1-8A862A156B86}" presName="image_1" presStyleCnt="0"/>
      <dgm:spPr/>
    </dgm:pt>
    <dgm:pt modelId="{DDE1D6F4-F7A3-4660-8B09-7FBA56EA010E}" type="pres">
      <dgm:prSet presAssocID="{73D90B50-9D86-4424-A0F1-8A862A156B86}" presName="imageRepeatNode" presStyleLbl="fgImgPlace1" presStyleIdx="0" presStyleCnt="3" custScaleX="104333" custScaleY="105652" custLinFactNeighborX="-28375" custLinFactNeighborY="4491"/>
      <dgm:spPr/>
    </dgm:pt>
    <dgm:pt modelId="{77CF6FCE-B7C9-4E00-891E-145FA0F9ACA6}" type="pres">
      <dgm:prSet presAssocID="{B165C761-7059-40E2-92AD-051B9C56834C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745852E-6AFF-4CAC-957E-1716E71BDA7A}" type="pres">
      <dgm:prSet presAssocID="{B165C761-7059-40E2-92AD-051B9C56834C}" presName="image_accent_2" presStyleCnt="0"/>
      <dgm:spPr/>
    </dgm:pt>
    <dgm:pt modelId="{C1E0C329-498B-44D8-A352-9848040BC1AB}" type="pres">
      <dgm:prSet presAssocID="{B165C761-7059-40E2-92AD-051B9C56834C}" presName="imageAccentRepeatNode" presStyleLbl="alignNode1" presStyleIdx="2" presStyleCnt="6" custLinFactNeighborX="-48981" custLinFactNeighborY="5936"/>
      <dgm:spPr/>
    </dgm:pt>
    <dgm:pt modelId="{E419B24C-73FA-44F6-A9AC-BCDC8BEF085A}" type="pres">
      <dgm:prSet presAssocID="{B4CC70C9-02EF-465F-9F73-8FBC2B60B922}" presName="image_2" presStyleCnt="0"/>
      <dgm:spPr/>
    </dgm:pt>
    <dgm:pt modelId="{7918754C-3528-45F0-A222-8CC808CB6505}" type="pres">
      <dgm:prSet presAssocID="{B4CC70C9-02EF-465F-9F73-8FBC2B60B922}" presName="imageRepeatNode" presStyleLbl="fgImgPlace1" presStyleIdx="1" presStyleCnt="3" custScaleX="106504" custScaleY="108723" custLinFactNeighborX="-54628" custLinFactNeighborY="6861"/>
      <dgm:spPr/>
    </dgm:pt>
    <dgm:pt modelId="{11FF535D-2B60-4F43-B697-5F0DA12D65C9}" type="pres">
      <dgm:prSet presAssocID="{35BF94B4-D77F-4CB7-A5D9-6B028E388693}" presName="image_accent_3" presStyleCnt="0"/>
      <dgm:spPr/>
    </dgm:pt>
    <dgm:pt modelId="{B458E987-FB71-4525-B584-162A1F845340}" type="pres">
      <dgm:prSet presAssocID="{35BF94B4-D77F-4CB7-A5D9-6B028E388693}" presName="imageAccentRepeatNode" presStyleLbl="alignNode1" presStyleIdx="3" presStyleCnt="6"/>
      <dgm:spPr/>
    </dgm:pt>
    <dgm:pt modelId="{91390175-88E7-4A06-876E-59BB3BB9CBBF}" type="pres">
      <dgm:prSet presAssocID="{35BF94B4-D77F-4CB7-A5D9-6B028E388693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FF161D0-0E85-4FF6-B267-139FB60AD6CE}" type="pres">
      <dgm:prSet presAssocID="{35BF94B4-D77F-4CB7-A5D9-6B028E388693}" presName="accent_2" presStyleLbl="alignNode1" presStyleIdx="4" presStyleCnt="6" custLinFactX="28573" custLinFactNeighborX="100000" custLinFactNeighborY="3515"/>
      <dgm:spPr/>
    </dgm:pt>
    <dgm:pt modelId="{6B5D5894-F01D-4F2F-A520-92AD8F092611}" type="pres">
      <dgm:prSet presAssocID="{35BF94B4-D77F-4CB7-A5D9-6B028E388693}" presName="accent_3" presStyleLbl="alignNode1" presStyleIdx="5" presStyleCnt="6" custLinFactX="-100000" custLinFactNeighborX="-145146" custLinFactNeighborY="62219"/>
      <dgm:spPr/>
    </dgm:pt>
    <dgm:pt modelId="{7C5996A6-1905-4814-A2FE-803838E2D1EA}" type="pres">
      <dgm:prSet presAssocID="{F22C1742-984F-49E2-A9B7-0769CA425C7D}" presName="image_3" presStyleCnt="0"/>
      <dgm:spPr/>
    </dgm:pt>
    <dgm:pt modelId="{22F3A3C4-092D-413B-AECB-4BDF5F9D07E1}" type="pres">
      <dgm:prSet presAssocID="{F22C1742-984F-49E2-A9B7-0769CA425C7D}" presName="imageRepeatNode" presStyleLbl="fgImgPlace1" presStyleIdx="2" presStyleCnt="3" custScaleX="108377" custScaleY="109618"/>
      <dgm:spPr/>
    </dgm:pt>
  </dgm:ptLst>
  <dgm:cxnLst>
    <dgm:cxn modelId="{6413BD27-707E-417F-AEE4-FFC36B84AFA9}" type="presOf" srcId="{2C0C1F8D-9404-45A2-82FF-2D10BD454D03}" destId="{1EF5147A-F09D-4B9D-9487-D6C5ECE5A9ED}" srcOrd="0" destOrd="0" presId="urn:microsoft.com/office/officeart/2008/layout/BubblePictureList"/>
    <dgm:cxn modelId="{2188F170-1DA2-4AF9-90EB-D26B33C70044}" type="presOf" srcId="{35BF94B4-D77F-4CB7-A5D9-6B028E388693}" destId="{91390175-88E7-4A06-876E-59BB3BB9CBBF}" srcOrd="0" destOrd="0" presId="urn:microsoft.com/office/officeart/2008/layout/BubblePictureList"/>
    <dgm:cxn modelId="{D9609955-4E9F-4CD5-8199-E7EE1E46B2FE}" srcId="{2C0C1F8D-9404-45A2-82FF-2D10BD454D03}" destId="{B165C761-7059-40E2-92AD-051B9C56834C}" srcOrd="1" destOrd="0" parTransId="{A6CE3ECF-09A7-428E-B811-EAE4C0E17057}" sibTransId="{B4CC70C9-02EF-465F-9F73-8FBC2B60B922}"/>
    <dgm:cxn modelId="{76044585-FA35-4563-89C1-81D9EA7DA347}" type="presOf" srcId="{F22C1742-984F-49E2-A9B7-0769CA425C7D}" destId="{22F3A3C4-092D-413B-AECB-4BDF5F9D07E1}" srcOrd="0" destOrd="0" presId="urn:microsoft.com/office/officeart/2008/layout/BubblePictureList"/>
    <dgm:cxn modelId="{0238428F-7197-40A0-AA61-2D3BE5BC7893}" srcId="{2C0C1F8D-9404-45A2-82FF-2D10BD454D03}" destId="{FF9569AA-AB18-4755-B210-B95E5091FD67}" srcOrd="0" destOrd="0" parTransId="{8C71F781-14FB-4D46-9A04-A8F7A5CA9033}" sibTransId="{73D90B50-9D86-4424-A0F1-8A862A156B86}"/>
    <dgm:cxn modelId="{D433BFA7-BE30-4C0C-B00A-CC5761BA9D0B}" srcId="{2C0C1F8D-9404-45A2-82FF-2D10BD454D03}" destId="{35BF94B4-D77F-4CB7-A5D9-6B028E388693}" srcOrd="2" destOrd="0" parTransId="{EBF9967F-7609-4A6C-A147-467844118192}" sibTransId="{F22C1742-984F-49E2-A9B7-0769CA425C7D}"/>
    <dgm:cxn modelId="{A5CD1EBC-9902-4CA6-B0C9-2F001A18FE00}" type="presOf" srcId="{FF9569AA-AB18-4755-B210-B95E5091FD67}" destId="{D82EDEAF-33A5-4190-9C10-619E6FB402FD}" srcOrd="0" destOrd="0" presId="urn:microsoft.com/office/officeart/2008/layout/BubblePictureList"/>
    <dgm:cxn modelId="{C5A663D8-FF91-4E9D-9C54-341C11EB9415}" type="presOf" srcId="{B4CC70C9-02EF-465F-9F73-8FBC2B60B922}" destId="{7918754C-3528-45F0-A222-8CC808CB6505}" srcOrd="0" destOrd="0" presId="urn:microsoft.com/office/officeart/2008/layout/BubblePictureList"/>
    <dgm:cxn modelId="{FDB17FDC-FA20-4288-9C30-7F722BA0EEE7}" type="presOf" srcId="{B165C761-7059-40E2-92AD-051B9C56834C}" destId="{77CF6FCE-B7C9-4E00-891E-145FA0F9ACA6}" srcOrd="0" destOrd="0" presId="urn:microsoft.com/office/officeart/2008/layout/BubblePictureList"/>
    <dgm:cxn modelId="{B3054FEE-C0FB-4BF2-A188-0A4DA34BB61C}" type="presOf" srcId="{73D90B50-9D86-4424-A0F1-8A862A156B86}" destId="{DDE1D6F4-F7A3-4660-8B09-7FBA56EA010E}" srcOrd="0" destOrd="0" presId="urn:microsoft.com/office/officeart/2008/layout/BubblePictureList"/>
    <dgm:cxn modelId="{79F1F099-6D28-4BF3-A5CD-AE0DD2AEB966}" type="presParOf" srcId="{1EF5147A-F09D-4B9D-9487-D6C5ECE5A9ED}" destId="{D82EDEAF-33A5-4190-9C10-619E6FB402FD}" srcOrd="0" destOrd="0" presId="urn:microsoft.com/office/officeart/2008/layout/BubblePictureList"/>
    <dgm:cxn modelId="{2EBFA60B-32D3-415A-B6F5-3C68623A7A53}" type="presParOf" srcId="{1EF5147A-F09D-4B9D-9487-D6C5ECE5A9ED}" destId="{C0E2841E-B65B-4782-80CF-C69F7177CA71}" srcOrd="1" destOrd="0" presId="urn:microsoft.com/office/officeart/2008/layout/BubblePictureList"/>
    <dgm:cxn modelId="{B978FF6C-B851-41A7-89AD-B48076A76F61}" type="presParOf" srcId="{C0E2841E-B65B-4782-80CF-C69F7177CA71}" destId="{76878C63-31B2-4C62-9A43-543DC4E6D356}" srcOrd="0" destOrd="0" presId="urn:microsoft.com/office/officeart/2008/layout/BubblePictureList"/>
    <dgm:cxn modelId="{4C2C29FF-3F77-44B9-83CC-C47049D5B5AE}" type="presParOf" srcId="{1EF5147A-F09D-4B9D-9487-D6C5ECE5A9ED}" destId="{95547E51-D445-468A-B7D9-44CFC8A9C16A}" srcOrd="2" destOrd="0" presId="urn:microsoft.com/office/officeart/2008/layout/BubblePictureList"/>
    <dgm:cxn modelId="{60AC7D84-176F-4667-A18D-04132735273B}" type="presParOf" srcId="{1EF5147A-F09D-4B9D-9487-D6C5ECE5A9ED}" destId="{9727FDC7-F7EA-492D-9727-0569BA9E7B66}" srcOrd="3" destOrd="0" presId="urn:microsoft.com/office/officeart/2008/layout/BubblePictureList"/>
    <dgm:cxn modelId="{0442C689-1D56-4CDF-9FA9-8DD0AA4D87DA}" type="presParOf" srcId="{9727FDC7-F7EA-492D-9727-0569BA9E7B66}" destId="{DDE1D6F4-F7A3-4660-8B09-7FBA56EA010E}" srcOrd="0" destOrd="0" presId="urn:microsoft.com/office/officeart/2008/layout/BubblePictureList"/>
    <dgm:cxn modelId="{7017E5DF-0814-49F7-8BBD-04A8B3033727}" type="presParOf" srcId="{1EF5147A-F09D-4B9D-9487-D6C5ECE5A9ED}" destId="{77CF6FCE-B7C9-4E00-891E-145FA0F9ACA6}" srcOrd="4" destOrd="0" presId="urn:microsoft.com/office/officeart/2008/layout/BubblePictureList"/>
    <dgm:cxn modelId="{A4F4564F-DE66-46DF-B686-8F07C68B08CB}" type="presParOf" srcId="{1EF5147A-F09D-4B9D-9487-D6C5ECE5A9ED}" destId="{B745852E-6AFF-4CAC-957E-1716E71BDA7A}" srcOrd="5" destOrd="0" presId="urn:microsoft.com/office/officeart/2008/layout/BubblePictureList"/>
    <dgm:cxn modelId="{95FAF0C9-9598-41F7-8BEF-7D34CB9F1D1B}" type="presParOf" srcId="{B745852E-6AFF-4CAC-957E-1716E71BDA7A}" destId="{C1E0C329-498B-44D8-A352-9848040BC1AB}" srcOrd="0" destOrd="0" presId="urn:microsoft.com/office/officeart/2008/layout/BubblePictureList"/>
    <dgm:cxn modelId="{56EF639B-1CDD-4465-9FB2-A21729AAC103}" type="presParOf" srcId="{1EF5147A-F09D-4B9D-9487-D6C5ECE5A9ED}" destId="{E419B24C-73FA-44F6-A9AC-BCDC8BEF085A}" srcOrd="6" destOrd="0" presId="urn:microsoft.com/office/officeart/2008/layout/BubblePictureList"/>
    <dgm:cxn modelId="{F4DFBE14-DE17-46BE-91B2-2A6F2D985CD0}" type="presParOf" srcId="{E419B24C-73FA-44F6-A9AC-BCDC8BEF085A}" destId="{7918754C-3528-45F0-A222-8CC808CB6505}" srcOrd="0" destOrd="0" presId="urn:microsoft.com/office/officeart/2008/layout/BubblePictureList"/>
    <dgm:cxn modelId="{1394057A-841F-46BE-B895-D5855B00E7B3}" type="presParOf" srcId="{1EF5147A-F09D-4B9D-9487-D6C5ECE5A9ED}" destId="{11FF535D-2B60-4F43-B697-5F0DA12D65C9}" srcOrd="7" destOrd="0" presId="urn:microsoft.com/office/officeart/2008/layout/BubblePictureList"/>
    <dgm:cxn modelId="{79E1E853-BFB4-49F5-9453-038F077214E8}" type="presParOf" srcId="{11FF535D-2B60-4F43-B697-5F0DA12D65C9}" destId="{B458E987-FB71-4525-B584-162A1F845340}" srcOrd="0" destOrd="0" presId="urn:microsoft.com/office/officeart/2008/layout/BubblePictureList"/>
    <dgm:cxn modelId="{6294C685-DDD0-45DD-8781-03B743DDA08D}" type="presParOf" srcId="{1EF5147A-F09D-4B9D-9487-D6C5ECE5A9ED}" destId="{91390175-88E7-4A06-876E-59BB3BB9CBBF}" srcOrd="8" destOrd="0" presId="urn:microsoft.com/office/officeart/2008/layout/BubblePictureList"/>
    <dgm:cxn modelId="{E345DE97-B1E0-4DA4-8027-CB1D28297B6C}" type="presParOf" srcId="{1EF5147A-F09D-4B9D-9487-D6C5ECE5A9ED}" destId="{6FF161D0-0E85-4FF6-B267-139FB60AD6CE}" srcOrd="9" destOrd="0" presId="urn:microsoft.com/office/officeart/2008/layout/BubblePictureList"/>
    <dgm:cxn modelId="{1A76CC66-8F4A-4504-8876-9E73B899D202}" type="presParOf" srcId="{1EF5147A-F09D-4B9D-9487-D6C5ECE5A9ED}" destId="{6B5D5894-F01D-4F2F-A520-92AD8F092611}" srcOrd="10" destOrd="0" presId="urn:microsoft.com/office/officeart/2008/layout/BubblePictureList"/>
    <dgm:cxn modelId="{AF3D4EA3-5A88-4DBC-A3E6-5A76FCD4D288}" type="presParOf" srcId="{1EF5147A-F09D-4B9D-9487-D6C5ECE5A9ED}" destId="{7C5996A6-1905-4814-A2FE-803838E2D1EA}" srcOrd="11" destOrd="0" presId="urn:microsoft.com/office/officeart/2008/layout/BubblePictureList"/>
    <dgm:cxn modelId="{6B295AB8-36E1-48EA-B656-07C75648E708}" type="presParOf" srcId="{7C5996A6-1905-4814-A2FE-803838E2D1EA}" destId="{22F3A3C4-092D-413B-AECB-4BDF5F9D07E1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0768ED0-AE9D-4B18-A4F2-273FB8842842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4A36039-2D44-4182-A0DE-DBC559297327}">
      <dgm:prSet phldrT="[Text]" phldr="1"/>
      <dgm:spPr/>
      <dgm:t>
        <a:bodyPr/>
        <a:lstStyle/>
        <a:p>
          <a:endParaRPr lang="th-TH"/>
        </a:p>
      </dgm:t>
    </dgm:pt>
    <dgm:pt modelId="{894BD2B4-D844-49D5-A2BE-7BE5E3B7D0FC}" type="parTrans" cxnId="{A4E2019E-4DE8-4EB1-9AB2-A8B2DFA65F14}">
      <dgm:prSet/>
      <dgm:spPr/>
      <dgm:t>
        <a:bodyPr/>
        <a:lstStyle/>
        <a:p>
          <a:endParaRPr lang="th-TH"/>
        </a:p>
      </dgm:t>
    </dgm:pt>
    <dgm:pt modelId="{92135AC6-487E-48E4-A084-6F8FE0D17FA5}" type="sibTrans" cxnId="{A4E2019E-4DE8-4EB1-9AB2-A8B2DFA65F14}">
      <dgm:prSet/>
      <dgm:spPr/>
      <dgm:t>
        <a:bodyPr/>
        <a:lstStyle/>
        <a:p>
          <a:endParaRPr lang="th-TH"/>
        </a:p>
      </dgm:t>
    </dgm:pt>
    <dgm:pt modelId="{3684AE73-327A-4FE5-95DE-470BF78E19AC}" type="pres">
      <dgm:prSet presAssocID="{A0768ED0-AE9D-4B18-A4F2-273FB8842842}" presName="Name0" presStyleCnt="0">
        <dgm:presLayoutVars>
          <dgm:chMax/>
          <dgm:chPref/>
          <dgm:dir/>
        </dgm:presLayoutVars>
      </dgm:prSet>
      <dgm:spPr/>
    </dgm:pt>
    <dgm:pt modelId="{FCA768C4-4E2A-40E3-A7B5-40345A230EC1}" type="pres">
      <dgm:prSet presAssocID="{A4A36039-2D44-4182-A0DE-DBC559297327}" presName="composite" presStyleCnt="0">
        <dgm:presLayoutVars>
          <dgm:chMax/>
          <dgm:chPref/>
        </dgm:presLayoutVars>
      </dgm:prSet>
      <dgm:spPr/>
    </dgm:pt>
    <dgm:pt modelId="{68A2CF94-55DE-4728-88CC-795B93C693DC}" type="pres">
      <dgm:prSet presAssocID="{A4A36039-2D44-4182-A0DE-DBC559297327}" presName="Image" presStyleLbl="bgImgPlace1" presStyleIdx="0" presStyleCnt="1" custScaleX="143081" custScaleY="133966" custLinFactNeighborX="18592" custLinFactNeighborY="15688"/>
      <dgm:spPr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8E6F523C-8C9A-4451-BA17-7156910793D0}" type="pres">
      <dgm:prSet presAssocID="{A4A36039-2D44-4182-A0DE-DBC559297327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A31EE0DF-20FC-4C31-A886-DE63D4E7D3FE}" type="pres">
      <dgm:prSet presAssocID="{A4A36039-2D44-4182-A0DE-DBC559297327}" presName="tlFrame" presStyleLbl="node1" presStyleIdx="0" presStyleCnt="4" custLinFactX="-117955" custLinFactY="-100000" custLinFactNeighborX="-200000" custLinFactNeighborY="-107346"/>
      <dgm:spPr/>
    </dgm:pt>
    <dgm:pt modelId="{D20047C7-93E4-4A4C-A6A3-B57A18BEFF65}" type="pres">
      <dgm:prSet presAssocID="{A4A36039-2D44-4182-A0DE-DBC559297327}" presName="trFrame" presStyleLbl="node1" presStyleIdx="1" presStyleCnt="4" custLinFactX="-117955" custLinFactY="-100000" custLinFactNeighborX="-200000" custLinFactNeighborY="-107346"/>
      <dgm:spPr/>
    </dgm:pt>
    <dgm:pt modelId="{99856D2E-4B0C-47C8-BBA3-7C623B9F574A}" type="pres">
      <dgm:prSet presAssocID="{A4A36039-2D44-4182-A0DE-DBC559297327}" presName="blFrame" presStyleLbl="node1" presStyleIdx="2" presStyleCnt="4" custLinFactX="-117955" custLinFactY="-100000" custLinFactNeighborX="-200000" custLinFactNeighborY="-107346"/>
      <dgm:spPr/>
    </dgm:pt>
    <dgm:pt modelId="{8D1C93F1-9BEF-4A21-BA33-0A975E384F35}" type="pres">
      <dgm:prSet presAssocID="{A4A36039-2D44-4182-A0DE-DBC559297327}" presName="brFrame" presStyleLbl="node1" presStyleIdx="3" presStyleCnt="4" custLinFactX="-117955" custLinFactY="-100000" custLinFactNeighborX="-200000" custLinFactNeighborY="-107346"/>
      <dgm:spPr/>
    </dgm:pt>
  </dgm:ptLst>
  <dgm:cxnLst>
    <dgm:cxn modelId="{A4E2019E-4DE8-4EB1-9AB2-A8B2DFA65F14}" srcId="{A0768ED0-AE9D-4B18-A4F2-273FB8842842}" destId="{A4A36039-2D44-4182-A0DE-DBC559297327}" srcOrd="0" destOrd="0" parTransId="{894BD2B4-D844-49D5-A2BE-7BE5E3B7D0FC}" sibTransId="{92135AC6-487E-48E4-A084-6F8FE0D17FA5}"/>
    <dgm:cxn modelId="{04FE75AF-D5BD-49FF-B11D-60BB47949641}" type="presOf" srcId="{A4A36039-2D44-4182-A0DE-DBC559297327}" destId="{8E6F523C-8C9A-4451-BA17-7156910793D0}" srcOrd="0" destOrd="0" presId="urn:microsoft.com/office/officeart/2009/3/layout/FramedTextPicture"/>
    <dgm:cxn modelId="{8C2B6ED5-7AA1-4837-9794-8BC0BC222477}" type="presOf" srcId="{A0768ED0-AE9D-4B18-A4F2-273FB8842842}" destId="{3684AE73-327A-4FE5-95DE-470BF78E19AC}" srcOrd="0" destOrd="0" presId="urn:microsoft.com/office/officeart/2009/3/layout/FramedTextPicture"/>
    <dgm:cxn modelId="{54E9A868-3E56-43B1-8550-C09B6B559DD4}" type="presParOf" srcId="{3684AE73-327A-4FE5-95DE-470BF78E19AC}" destId="{FCA768C4-4E2A-40E3-A7B5-40345A230EC1}" srcOrd="0" destOrd="0" presId="urn:microsoft.com/office/officeart/2009/3/layout/FramedTextPicture"/>
    <dgm:cxn modelId="{EEC8A944-951D-4BF5-882E-0362073DD68D}" type="presParOf" srcId="{FCA768C4-4E2A-40E3-A7B5-40345A230EC1}" destId="{68A2CF94-55DE-4728-88CC-795B93C693DC}" srcOrd="0" destOrd="0" presId="urn:microsoft.com/office/officeart/2009/3/layout/FramedTextPicture"/>
    <dgm:cxn modelId="{C68F83CB-7D4B-4E38-8295-D92E2A80481D}" type="presParOf" srcId="{FCA768C4-4E2A-40E3-A7B5-40345A230EC1}" destId="{8E6F523C-8C9A-4451-BA17-7156910793D0}" srcOrd="1" destOrd="0" presId="urn:microsoft.com/office/officeart/2009/3/layout/FramedTextPicture"/>
    <dgm:cxn modelId="{C52F0373-D6BB-4558-98DB-D91B0999C826}" type="presParOf" srcId="{FCA768C4-4E2A-40E3-A7B5-40345A230EC1}" destId="{A31EE0DF-20FC-4C31-A886-DE63D4E7D3FE}" srcOrd="2" destOrd="0" presId="urn:microsoft.com/office/officeart/2009/3/layout/FramedTextPicture"/>
    <dgm:cxn modelId="{033630F3-F35D-48C6-9BE4-52CAF3FBC04B}" type="presParOf" srcId="{FCA768C4-4E2A-40E3-A7B5-40345A230EC1}" destId="{D20047C7-93E4-4A4C-A6A3-B57A18BEFF65}" srcOrd="3" destOrd="0" presId="urn:microsoft.com/office/officeart/2009/3/layout/FramedTextPicture"/>
    <dgm:cxn modelId="{1D74ACE9-AB13-4E1A-875C-864C1CBD2049}" type="presParOf" srcId="{FCA768C4-4E2A-40E3-A7B5-40345A230EC1}" destId="{99856D2E-4B0C-47C8-BBA3-7C623B9F574A}" srcOrd="4" destOrd="0" presId="urn:microsoft.com/office/officeart/2009/3/layout/FramedTextPicture"/>
    <dgm:cxn modelId="{ED716D70-F5C3-4DAE-9CF6-36D561C094DB}" type="presParOf" srcId="{FCA768C4-4E2A-40E3-A7B5-40345A230EC1}" destId="{8D1C93F1-9BEF-4A21-BA33-0A975E384F35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F2D832A-39E3-48C0-BC1A-64C7E333B24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B78E48D-0073-46CE-BAE9-88E72C540560}">
      <dgm:prSet phldrT="[Text]" custT="1"/>
      <dgm:spPr/>
      <dgm:t>
        <a:bodyPr anchor="t"/>
        <a:lstStyle/>
        <a:p>
          <a:r>
            <a:rPr lang="en-US" sz="48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</a:t>
          </a:r>
          <a:endParaRPr lang="th-TH" sz="48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F365788-649E-4ACA-9127-44E9368488D4}" type="parTrans" cxnId="{3B9BD41C-AE20-41FD-851E-8925E5A73BFF}">
      <dgm:prSet/>
      <dgm:spPr/>
      <dgm:t>
        <a:bodyPr/>
        <a:lstStyle/>
        <a:p>
          <a:endParaRPr lang="th-TH"/>
        </a:p>
      </dgm:t>
    </dgm:pt>
    <dgm:pt modelId="{5EBD1447-C041-4204-8492-070ED0CDCBEA}" type="sibTrans" cxnId="{3B9BD41C-AE20-41FD-851E-8925E5A73BFF}">
      <dgm:prSet/>
      <dgm:spPr/>
      <dgm:t>
        <a:bodyPr/>
        <a:lstStyle/>
        <a:p>
          <a:endParaRPr lang="th-TH"/>
        </a:p>
      </dgm:t>
    </dgm:pt>
    <dgm:pt modelId="{3498D706-F7A7-4178-AE89-20169270AF40}">
      <dgm:prSet phldrT="[Text]" custT="1"/>
      <dgm:spPr/>
      <dgm:t>
        <a:bodyPr/>
        <a:lstStyle/>
        <a:p>
          <a:r>
            <a:rPr lang="th-TH" sz="3200" b="1" dirty="0">
              <a:latin typeface="TH Niramit AS" panose="02000506000000020004" pitchFamily="2" charset="-34"/>
              <a:cs typeface="TH Niramit AS" panose="02000506000000020004" pitchFamily="2" charset="-34"/>
            </a:rPr>
            <a:t>การเมืองและรัฐบาล </a:t>
          </a:r>
        </a:p>
      </dgm:t>
    </dgm:pt>
    <dgm:pt modelId="{24C02A4F-54E0-4CAA-8D64-6E2ACFB63C35}" type="parTrans" cxnId="{A576240A-A577-4693-9EBB-4F362CC094AB}">
      <dgm:prSet/>
      <dgm:spPr/>
      <dgm:t>
        <a:bodyPr/>
        <a:lstStyle/>
        <a:p>
          <a:endParaRPr lang="th-TH"/>
        </a:p>
      </dgm:t>
    </dgm:pt>
    <dgm:pt modelId="{22F722C8-B04D-4F60-83DC-D31A8A8303A4}" type="sibTrans" cxnId="{A576240A-A577-4693-9EBB-4F362CC094AB}">
      <dgm:prSet/>
      <dgm:spPr/>
      <dgm:t>
        <a:bodyPr/>
        <a:lstStyle/>
        <a:p>
          <a:endParaRPr lang="th-TH"/>
        </a:p>
      </dgm:t>
    </dgm:pt>
    <dgm:pt modelId="{B8B6A09F-DE65-403A-81C8-B60379C073FA}">
      <dgm:prSet phldrT="[Text]" custT="1"/>
      <dgm:spPr/>
      <dgm:t>
        <a:bodyPr anchor="t"/>
        <a:lstStyle/>
        <a:p>
          <a:r>
            <a:rPr lang="en-US" sz="48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</a:t>
          </a:r>
          <a:endParaRPr lang="th-TH" sz="48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A1B860A-31E4-4EF2-94BF-EFA6861BD548}" type="parTrans" cxnId="{8D524F05-40EF-449E-8027-AD77A05B01B3}">
      <dgm:prSet/>
      <dgm:spPr/>
      <dgm:t>
        <a:bodyPr/>
        <a:lstStyle/>
        <a:p>
          <a:endParaRPr lang="th-TH"/>
        </a:p>
      </dgm:t>
    </dgm:pt>
    <dgm:pt modelId="{65179988-7027-465C-BEBD-5000D3C5FCE7}" type="sibTrans" cxnId="{8D524F05-40EF-449E-8027-AD77A05B01B3}">
      <dgm:prSet/>
      <dgm:spPr/>
      <dgm:t>
        <a:bodyPr/>
        <a:lstStyle/>
        <a:p>
          <a:endParaRPr lang="th-TH"/>
        </a:p>
      </dgm:t>
    </dgm:pt>
    <dgm:pt modelId="{B9FEC796-4AD8-40D2-9F77-54EC3D05E0F2}">
      <dgm:prSet phldrT="[Text]" custT="1"/>
      <dgm:spPr/>
      <dgm:t>
        <a:bodyPr/>
        <a:lstStyle/>
        <a:p>
          <a:r>
            <a:rPr lang="th-TH" sz="3200" b="1" dirty="0">
              <a:latin typeface="TH Niramit AS" panose="02000506000000020004" pitchFamily="2" charset="-34"/>
              <a:cs typeface="TH Niramit AS" panose="02000506000000020004" pitchFamily="2" charset="-34"/>
            </a:rPr>
            <a:t>แนวโน้มประชากร </a:t>
          </a:r>
        </a:p>
      </dgm:t>
    </dgm:pt>
    <dgm:pt modelId="{8844D4FD-2CA5-4582-ACBE-CF5A2912330C}" type="parTrans" cxnId="{4678FE08-B281-4AEC-A1A8-3B72E7FC9648}">
      <dgm:prSet/>
      <dgm:spPr/>
      <dgm:t>
        <a:bodyPr/>
        <a:lstStyle/>
        <a:p>
          <a:endParaRPr lang="th-TH"/>
        </a:p>
      </dgm:t>
    </dgm:pt>
    <dgm:pt modelId="{24DDF833-74E6-40E8-B1A9-AD511C5325E4}" type="sibTrans" cxnId="{4678FE08-B281-4AEC-A1A8-3B72E7FC9648}">
      <dgm:prSet/>
      <dgm:spPr/>
      <dgm:t>
        <a:bodyPr/>
        <a:lstStyle/>
        <a:p>
          <a:endParaRPr lang="th-TH"/>
        </a:p>
      </dgm:t>
    </dgm:pt>
    <dgm:pt modelId="{F183B07B-5722-4B11-BA73-CA052D43DBB2}">
      <dgm:prSet phldrT="[Text]" custT="1"/>
      <dgm:spPr/>
      <dgm:t>
        <a:bodyPr anchor="t"/>
        <a:lstStyle/>
        <a:p>
          <a:r>
            <a:rPr lang="en-US" sz="48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</a:t>
          </a:r>
          <a:endParaRPr lang="th-TH" sz="48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A955301-F11A-45A1-AA93-2EEC7E1920FA}" type="parTrans" cxnId="{D80D1B12-2BBE-415A-A733-EF79976477E2}">
      <dgm:prSet/>
      <dgm:spPr/>
      <dgm:t>
        <a:bodyPr/>
        <a:lstStyle/>
        <a:p>
          <a:endParaRPr lang="th-TH"/>
        </a:p>
      </dgm:t>
    </dgm:pt>
    <dgm:pt modelId="{A8349140-5639-4318-BA5F-F0239450E839}" type="sibTrans" cxnId="{D80D1B12-2BBE-415A-A733-EF79976477E2}">
      <dgm:prSet/>
      <dgm:spPr/>
      <dgm:t>
        <a:bodyPr/>
        <a:lstStyle/>
        <a:p>
          <a:endParaRPr lang="th-TH"/>
        </a:p>
      </dgm:t>
    </dgm:pt>
    <dgm:pt modelId="{4E2859A1-99CE-42C2-8667-60A5E20BA58F}">
      <dgm:prSet phldrT="[Text]" custT="1"/>
      <dgm:spPr/>
      <dgm:t>
        <a:bodyPr/>
        <a:lstStyle/>
        <a:p>
          <a:r>
            <a:rPr lang="th-TH" sz="3200" b="1" dirty="0">
              <a:latin typeface="TH Niramit AS" panose="02000506000000020004" pitchFamily="2" charset="-34"/>
              <a:cs typeface="TH Niramit AS" panose="02000506000000020004" pitchFamily="2" charset="-34"/>
            </a:rPr>
            <a:t>แนวโน้มทางเศรษฐกิจ </a:t>
          </a:r>
        </a:p>
      </dgm:t>
    </dgm:pt>
    <dgm:pt modelId="{2781C150-2E1D-461D-B97B-68AA479412E0}" type="parTrans" cxnId="{24E27F12-C02A-4CB7-8132-1C762CF4FB8C}">
      <dgm:prSet/>
      <dgm:spPr/>
      <dgm:t>
        <a:bodyPr/>
        <a:lstStyle/>
        <a:p>
          <a:endParaRPr lang="th-TH"/>
        </a:p>
      </dgm:t>
    </dgm:pt>
    <dgm:pt modelId="{ACA42348-DAC0-460F-892C-ED27EFEA0B56}" type="sibTrans" cxnId="{24E27F12-C02A-4CB7-8132-1C762CF4FB8C}">
      <dgm:prSet/>
      <dgm:spPr/>
      <dgm:t>
        <a:bodyPr/>
        <a:lstStyle/>
        <a:p>
          <a:endParaRPr lang="th-TH"/>
        </a:p>
      </dgm:t>
    </dgm:pt>
    <dgm:pt modelId="{DD0A395D-D1FC-4234-8925-7B27D36343B3}">
      <dgm:prSet phldrT="[Text]" custT="1"/>
      <dgm:spPr/>
      <dgm:t>
        <a:bodyPr anchor="t"/>
        <a:lstStyle/>
        <a:p>
          <a:r>
            <a:rPr lang="en-US" sz="48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</a:t>
          </a:r>
          <a:endParaRPr lang="th-TH" sz="48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5F0F988-600A-479C-B7AF-FBCBF476BD56}" type="parTrans" cxnId="{F722A11D-7BA5-4DF6-8B84-1BB7A03184D2}">
      <dgm:prSet/>
      <dgm:spPr/>
      <dgm:t>
        <a:bodyPr/>
        <a:lstStyle/>
        <a:p>
          <a:endParaRPr lang="th-TH"/>
        </a:p>
      </dgm:t>
    </dgm:pt>
    <dgm:pt modelId="{051CCFCE-11BC-47E3-94F6-F7B247B8254F}" type="sibTrans" cxnId="{F722A11D-7BA5-4DF6-8B84-1BB7A03184D2}">
      <dgm:prSet/>
      <dgm:spPr/>
      <dgm:t>
        <a:bodyPr/>
        <a:lstStyle/>
        <a:p>
          <a:endParaRPr lang="th-TH"/>
        </a:p>
      </dgm:t>
    </dgm:pt>
    <dgm:pt modelId="{AB5446EC-1E28-49DE-94A6-6B3D6E3EB084}">
      <dgm:prSet phldrT="[Text]"/>
      <dgm:spPr/>
      <dgm:t>
        <a:bodyPr/>
        <a:lstStyle/>
        <a:p>
          <a:r>
            <a:rPr lang="th-TH" b="1" dirty="0">
              <a:latin typeface="TH Niramit AS" panose="02000506000000020004" pitchFamily="2" charset="-34"/>
              <a:cs typeface="TH Niramit AS" panose="02000506000000020004" pitchFamily="2" charset="-34"/>
            </a:rPr>
            <a:t>แนวโน้มทางด้านเทคโนโลยี </a:t>
          </a:r>
        </a:p>
      </dgm:t>
    </dgm:pt>
    <dgm:pt modelId="{9A43A3C2-A19B-432E-9BC7-146D53BA6420}" type="parTrans" cxnId="{118EAFF2-D4FC-43A8-9A9B-35F6C1D67375}">
      <dgm:prSet/>
      <dgm:spPr/>
      <dgm:t>
        <a:bodyPr/>
        <a:lstStyle/>
        <a:p>
          <a:endParaRPr lang="th-TH"/>
        </a:p>
      </dgm:t>
    </dgm:pt>
    <dgm:pt modelId="{4789197B-A4A6-4D66-8B43-467E8BAD8677}" type="sibTrans" cxnId="{118EAFF2-D4FC-43A8-9A9B-35F6C1D67375}">
      <dgm:prSet/>
      <dgm:spPr/>
      <dgm:t>
        <a:bodyPr/>
        <a:lstStyle/>
        <a:p>
          <a:endParaRPr lang="th-TH"/>
        </a:p>
      </dgm:t>
    </dgm:pt>
    <dgm:pt modelId="{7C8E619D-5C53-4583-A8C6-8413A1D0D826}">
      <dgm:prSet phldrT="[Text]" custT="1"/>
      <dgm:spPr/>
      <dgm:t>
        <a:bodyPr anchor="t"/>
        <a:lstStyle/>
        <a:p>
          <a:r>
            <a:rPr lang="en-US" sz="48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5</a:t>
          </a:r>
          <a:endParaRPr lang="th-TH" sz="48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5BADA81-6F19-488A-AA97-A38FC6C3E36D}" type="parTrans" cxnId="{9FE4B4A2-8FFD-44E8-9457-3E3B862F22C5}">
      <dgm:prSet/>
      <dgm:spPr/>
      <dgm:t>
        <a:bodyPr/>
        <a:lstStyle/>
        <a:p>
          <a:endParaRPr lang="th-TH"/>
        </a:p>
      </dgm:t>
    </dgm:pt>
    <dgm:pt modelId="{403CBBE4-8CE5-4D81-8EEA-24F14AFFF248}" type="sibTrans" cxnId="{9FE4B4A2-8FFD-44E8-9457-3E3B862F22C5}">
      <dgm:prSet/>
      <dgm:spPr/>
      <dgm:t>
        <a:bodyPr/>
        <a:lstStyle/>
        <a:p>
          <a:endParaRPr lang="th-TH"/>
        </a:p>
      </dgm:t>
    </dgm:pt>
    <dgm:pt modelId="{F7210D87-5084-4982-BD06-C310E37FA0C3}">
      <dgm:prSet phldrT="[Text]"/>
      <dgm:spPr/>
      <dgm:t>
        <a:bodyPr/>
        <a:lstStyle/>
        <a:p>
          <a:r>
            <a:rPr lang="th-TH" b="1" dirty="0">
              <a:latin typeface="TH Niramit AS" panose="02000506000000020004" pitchFamily="2" charset="-34"/>
              <a:cs typeface="TH Niramit AS" panose="02000506000000020004" pitchFamily="2" charset="-34"/>
            </a:rPr>
            <a:t>ปัจจัยที่ใช้ในการผลิต </a:t>
          </a:r>
        </a:p>
      </dgm:t>
    </dgm:pt>
    <dgm:pt modelId="{2035956D-3F92-4C30-A2AD-2F139791D568}" type="parTrans" cxnId="{7256BD81-684A-4581-B385-A777B35B031C}">
      <dgm:prSet/>
      <dgm:spPr/>
      <dgm:t>
        <a:bodyPr/>
        <a:lstStyle/>
        <a:p>
          <a:endParaRPr lang="th-TH"/>
        </a:p>
      </dgm:t>
    </dgm:pt>
    <dgm:pt modelId="{34331565-88BD-4379-A5BB-01A7756963DA}" type="sibTrans" cxnId="{7256BD81-684A-4581-B385-A777B35B031C}">
      <dgm:prSet/>
      <dgm:spPr/>
      <dgm:t>
        <a:bodyPr/>
        <a:lstStyle/>
        <a:p>
          <a:endParaRPr lang="th-TH"/>
        </a:p>
      </dgm:t>
    </dgm:pt>
    <dgm:pt modelId="{BAFF5E09-D24D-4123-A2D7-F89FE3D513A9}" type="pres">
      <dgm:prSet presAssocID="{0F2D832A-39E3-48C0-BC1A-64C7E333B241}" presName="linearFlow" presStyleCnt="0">
        <dgm:presLayoutVars>
          <dgm:dir/>
          <dgm:animLvl val="lvl"/>
          <dgm:resizeHandles val="exact"/>
        </dgm:presLayoutVars>
      </dgm:prSet>
      <dgm:spPr/>
    </dgm:pt>
    <dgm:pt modelId="{85F392E0-B191-439D-9FFA-525A3C4E74E4}" type="pres">
      <dgm:prSet presAssocID="{0B78E48D-0073-46CE-BAE9-88E72C540560}" presName="composite" presStyleCnt="0"/>
      <dgm:spPr/>
    </dgm:pt>
    <dgm:pt modelId="{925F75E1-D5C5-4331-BD93-E153EA641B37}" type="pres">
      <dgm:prSet presAssocID="{0B78E48D-0073-46CE-BAE9-88E72C540560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53C8E22C-7819-4AAF-BDA4-6CC87ACB72AE}" type="pres">
      <dgm:prSet presAssocID="{0B78E48D-0073-46CE-BAE9-88E72C540560}" presName="descendantText" presStyleLbl="alignAcc1" presStyleIdx="0" presStyleCnt="5">
        <dgm:presLayoutVars>
          <dgm:bulletEnabled val="1"/>
        </dgm:presLayoutVars>
      </dgm:prSet>
      <dgm:spPr/>
    </dgm:pt>
    <dgm:pt modelId="{4EE3287B-BF29-46DC-A0BC-086577B47F5F}" type="pres">
      <dgm:prSet presAssocID="{5EBD1447-C041-4204-8492-070ED0CDCBEA}" presName="sp" presStyleCnt="0"/>
      <dgm:spPr/>
    </dgm:pt>
    <dgm:pt modelId="{C695EF6B-3300-42BA-B58E-F8A9F6069FF5}" type="pres">
      <dgm:prSet presAssocID="{B8B6A09F-DE65-403A-81C8-B60379C073FA}" presName="composite" presStyleCnt="0"/>
      <dgm:spPr/>
    </dgm:pt>
    <dgm:pt modelId="{733DE1CC-2E53-4BE8-AE26-A123F4262A2A}" type="pres">
      <dgm:prSet presAssocID="{B8B6A09F-DE65-403A-81C8-B60379C073FA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E8245CA-E74E-4A1D-90F4-4FB95BBFB354}" type="pres">
      <dgm:prSet presAssocID="{B8B6A09F-DE65-403A-81C8-B60379C073FA}" presName="descendantText" presStyleLbl="alignAcc1" presStyleIdx="1" presStyleCnt="5">
        <dgm:presLayoutVars>
          <dgm:bulletEnabled val="1"/>
        </dgm:presLayoutVars>
      </dgm:prSet>
      <dgm:spPr/>
    </dgm:pt>
    <dgm:pt modelId="{CE02EA5E-CC7E-4A97-8049-361B8E32A7FD}" type="pres">
      <dgm:prSet presAssocID="{65179988-7027-465C-BEBD-5000D3C5FCE7}" presName="sp" presStyleCnt="0"/>
      <dgm:spPr/>
    </dgm:pt>
    <dgm:pt modelId="{BA903C44-2E9F-49C2-B6E9-6574B7BE8E49}" type="pres">
      <dgm:prSet presAssocID="{F183B07B-5722-4B11-BA73-CA052D43DBB2}" presName="composite" presStyleCnt="0"/>
      <dgm:spPr/>
    </dgm:pt>
    <dgm:pt modelId="{2E275831-C455-4DE3-8106-1B7F0FCACD97}" type="pres">
      <dgm:prSet presAssocID="{F183B07B-5722-4B11-BA73-CA052D43DBB2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AD59291-F61F-4DBF-902C-1EC95ECFA6F2}" type="pres">
      <dgm:prSet presAssocID="{F183B07B-5722-4B11-BA73-CA052D43DBB2}" presName="descendantText" presStyleLbl="alignAcc1" presStyleIdx="2" presStyleCnt="5">
        <dgm:presLayoutVars>
          <dgm:bulletEnabled val="1"/>
        </dgm:presLayoutVars>
      </dgm:prSet>
      <dgm:spPr/>
    </dgm:pt>
    <dgm:pt modelId="{442354B2-8F08-4C8A-A0A3-77DC587F598A}" type="pres">
      <dgm:prSet presAssocID="{A8349140-5639-4318-BA5F-F0239450E839}" presName="sp" presStyleCnt="0"/>
      <dgm:spPr/>
    </dgm:pt>
    <dgm:pt modelId="{AA57FFD1-2BA9-40B9-8F6A-DBD8816395E4}" type="pres">
      <dgm:prSet presAssocID="{DD0A395D-D1FC-4234-8925-7B27D36343B3}" presName="composite" presStyleCnt="0"/>
      <dgm:spPr/>
    </dgm:pt>
    <dgm:pt modelId="{54D5A3A9-D323-46E5-94BE-AEBB96C89CC2}" type="pres">
      <dgm:prSet presAssocID="{DD0A395D-D1FC-4234-8925-7B27D36343B3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A4FDC3-C4F0-496F-85D7-1A48AAAC700F}" type="pres">
      <dgm:prSet presAssocID="{DD0A395D-D1FC-4234-8925-7B27D36343B3}" presName="descendantText" presStyleLbl="alignAcc1" presStyleIdx="3" presStyleCnt="5">
        <dgm:presLayoutVars>
          <dgm:bulletEnabled val="1"/>
        </dgm:presLayoutVars>
      </dgm:prSet>
      <dgm:spPr/>
    </dgm:pt>
    <dgm:pt modelId="{11C30B8A-3B77-4F3B-886B-9E6CC2A4B42F}" type="pres">
      <dgm:prSet presAssocID="{051CCFCE-11BC-47E3-94F6-F7B247B8254F}" presName="sp" presStyleCnt="0"/>
      <dgm:spPr/>
    </dgm:pt>
    <dgm:pt modelId="{EDAF7095-2215-43F8-9D03-D3D4F143D369}" type="pres">
      <dgm:prSet presAssocID="{7C8E619D-5C53-4583-A8C6-8413A1D0D826}" presName="composite" presStyleCnt="0"/>
      <dgm:spPr/>
    </dgm:pt>
    <dgm:pt modelId="{8CDCBB40-84DB-4A75-8514-7839F5BADCAC}" type="pres">
      <dgm:prSet presAssocID="{7C8E619D-5C53-4583-A8C6-8413A1D0D826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D79CF0D2-0176-483B-B2F1-A9C3AF88E216}" type="pres">
      <dgm:prSet presAssocID="{7C8E619D-5C53-4583-A8C6-8413A1D0D826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8D524F05-40EF-449E-8027-AD77A05B01B3}" srcId="{0F2D832A-39E3-48C0-BC1A-64C7E333B241}" destId="{B8B6A09F-DE65-403A-81C8-B60379C073FA}" srcOrd="1" destOrd="0" parTransId="{BA1B860A-31E4-4EF2-94BF-EFA6861BD548}" sibTransId="{65179988-7027-465C-BEBD-5000D3C5FCE7}"/>
    <dgm:cxn modelId="{4678FE08-B281-4AEC-A1A8-3B72E7FC9648}" srcId="{B8B6A09F-DE65-403A-81C8-B60379C073FA}" destId="{B9FEC796-4AD8-40D2-9F77-54EC3D05E0F2}" srcOrd="0" destOrd="0" parTransId="{8844D4FD-2CA5-4582-ACBE-CF5A2912330C}" sibTransId="{24DDF833-74E6-40E8-B1A9-AD511C5325E4}"/>
    <dgm:cxn modelId="{A576240A-A577-4693-9EBB-4F362CC094AB}" srcId="{0B78E48D-0073-46CE-BAE9-88E72C540560}" destId="{3498D706-F7A7-4178-AE89-20169270AF40}" srcOrd="0" destOrd="0" parTransId="{24C02A4F-54E0-4CAA-8D64-6E2ACFB63C35}" sibTransId="{22F722C8-B04D-4F60-83DC-D31A8A8303A4}"/>
    <dgm:cxn modelId="{D80D1B12-2BBE-415A-A733-EF79976477E2}" srcId="{0F2D832A-39E3-48C0-BC1A-64C7E333B241}" destId="{F183B07B-5722-4B11-BA73-CA052D43DBB2}" srcOrd="2" destOrd="0" parTransId="{EA955301-F11A-45A1-AA93-2EEC7E1920FA}" sibTransId="{A8349140-5639-4318-BA5F-F0239450E839}"/>
    <dgm:cxn modelId="{24E27F12-C02A-4CB7-8132-1C762CF4FB8C}" srcId="{F183B07B-5722-4B11-BA73-CA052D43DBB2}" destId="{4E2859A1-99CE-42C2-8667-60A5E20BA58F}" srcOrd="0" destOrd="0" parTransId="{2781C150-2E1D-461D-B97B-68AA479412E0}" sibTransId="{ACA42348-DAC0-460F-892C-ED27EFEA0B56}"/>
    <dgm:cxn modelId="{3B9BD41C-AE20-41FD-851E-8925E5A73BFF}" srcId="{0F2D832A-39E3-48C0-BC1A-64C7E333B241}" destId="{0B78E48D-0073-46CE-BAE9-88E72C540560}" srcOrd="0" destOrd="0" parTransId="{3F365788-649E-4ACA-9127-44E9368488D4}" sibTransId="{5EBD1447-C041-4204-8492-070ED0CDCBEA}"/>
    <dgm:cxn modelId="{F722A11D-7BA5-4DF6-8B84-1BB7A03184D2}" srcId="{0F2D832A-39E3-48C0-BC1A-64C7E333B241}" destId="{DD0A395D-D1FC-4234-8925-7B27D36343B3}" srcOrd="3" destOrd="0" parTransId="{D5F0F988-600A-479C-B7AF-FBCBF476BD56}" sibTransId="{051CCFCE-11BC-47E3-94F6-F7B247B8254F}"/>
    <dgm:cxn modelId="{6A2E524C-B735-4CAA-8004-5CB2221E8551}" type="presOf" srcId="{0B78E48D-0073-46CE-BAE9-88E72C540560}" destId="{925F75E1-D5C5-4331-BD93-E153EA641B37}" srcOrd="0" destOrd="0" presId="urn:microsoft.com/office/officeart/2005/8/layout/chevron2"/>
    <dgm:cxn modelId="{7256BD81-684A-4581-B385-A777B35B031C}" srcId="{7C8E619D-5C53-4583-A8C6-8413A1D0D826}" destId="{F7210D87-5084-4982-BD06-C310E37FA0C3}" srcOrd="0" destOrd="0" parTransId="{2035956D-3F92-4C30-A2AD-2F139791D568}" sibTransId="{34331565-88BD-4379-A5BB-01A7756963DA}"/>
    <dgm:cxn modelId="{05A0E587-FFB5-416D-A8F6-11439A76C6BF}" type="presOf" srcId="{AB5446EC-1E28-49DE-94A6-6B3D6E3EB084}" destId="{A1A4FDC3-C4F0-496F-85D7-1A48AAAC700F}" srcOrd="0" destOrd="0" presId="urn:microsoft.com/office/officeart/2005/8/layout/chevron2"/>
    <dgm:cxn modelId="{3ED4838A-2A78-401E-BE8A-B5840578F879}" type="presOf" srcId="{B9FEC796-4AD8-40D2-9F77-54EC3D05E0F2}" destId="{0E8245CA-E74E-4A1D-90F4-4FB95BBFB354}" srcOrd="0" destOrd="0" presId="urn:microsoft.com/office/officeart/2005/8/layout/chevron2"/>
    <dgm:cxn modelId="{9FE4B4A2-8FFD-44E8-9457-3E3B862F22C5}" srcId="{0F2D832A-39E3-48C0-BC1A-64C7E333B241}" destId="{7C8E619D-5C53-4583-A8C6-8413A1D0D826}" srcOrd="4" destOrd="0" parTransId="{B5BADA81-6F19-488A-AA97-A38FC6C3E36D}" sibTransId="{403CBBE4-8CE5-4D81-8EEA-24F14AFFF248}"/>
    <dgm:cxn modelId="{CF4EEFAE-7F63-4A9F-9154-8282C5DB2A7F}" type="presOf" srcId="{0F2D832A-39E3-48C0-BC1A-64C7E333B241}" destId="{BAFF5E09-D24D-4123-A2D7-F89FE3D513A9}" srcOrd="0" destOrd="0" presId="urn:microsoft.com/office/officeart/2005/8/layout/chevron2"/>
    <dgm:cxn modelId="{CD5500BA-A331-45E2-913B-12B320384042}" type="presOf" srcId="{3498D706-F7A7-4178-AE89-20169270AF40}" destId="{53C8E22C-7819-4AAF-BDA4-6CC87ACB72AE}" srcOrd="0" destOrd="0" presId="urn:microsoft.com/office/officeart/2005/8/layout/chevron2"/>
    <dgm:cxn modelId="{4B0CD0BE-6458-4711-9847-B501E1036F67}" type="presOf" srcId="{DD0A395D-D1FC-4234-8925-7B27D36343B3}" destId="{54D5A3A9-D323-46E5-94BE-AEBB96C89CC2}" srcOrd="0" destOrd="0" presId="urn:microsoft.com/office/officeart/2005/8/layout/chevron2"/>
    <dgm:cxn modelId="{96CFCBC6-4B3C-4B97-805B-0210D490F8AC}" type="presOf" srcId="{7C8E619D-5C53-4583-A8C6-8413A1D0D826}" destId="{8CDCBB40-84DB-4A75-8514-7839F5BADCAC}" srcOrd="0" destOrd="0" presId="urn:microsoft.com/office/officeart/2005/8/layout/chevron2"/>
    <dgm:cxn modelId="{A39ACBC8-52C8-4871-A85E-EC1AE7E035E6}" type="presOf" srcId="{F183B07B-5722-4B11-BA73-CA052D43DBB2}" destId="{2E275831-C455-4DE3-8106-1B7F0FCACD97}" srcOrd="0" destOrd="0" presId="urn:microsoft.com/office/officeart/2005/8/layout/chevron2"/>
    <dgm:cxn modelId="{660AA5CC-6F06-4BA3-BFED-3DBE3F6CDDF1}" type="presOf" srcId="{F7210D87-5084-4982-BD06-C310E37FA0C3}" destId="{D79CF0D2-0176-483B-B2F1-A9C3AF88E216}" srcOrd="0" destOrd="0" presId="urn:microsoft.com/office/officeart/2005/8/layout/chevron2"/>
    <dgm:cxn modelId="{FCB325D1-F928-4CF5-95DC-036F8CE14275}" type="presOf" srcId="{4E2859A1-99CE-42C2-8667-60A5E20BA58F}" destId="{3AD59291-F61F-4DBF-902C-1EC95ECFA6F2}" srcOrd="0" destOrd="0" presId="urn:microsoft.com/office/officeart/2005/8/layout/chevron2"/>
    <dgm:cxn modelId="{0F8BC0D2-3493-46CC-9F32-4FF41552D6C9}" type="presOf" srcId="{B8B6A09F-DE65-403A-81C8-B60379C073FA}" destId="{733DE1CC-2E53-4BE8-AE26-A123F4262A2A}" srcOrd="0" destOrd="0" presId="urn:microsoft.com/office/officeart/2005/8/layout/chevron2"/>
    <dgm:cxn modelId="{118EAFF2-D4FC-43A8-9A9B-35F6C1D67375}" srcId="{DD0A395D-D1FC-4234-8925-7B27D36343B3}" destId="{AB5446EC-1E28-49DE-94A6-6B3D6E3EB084}" srcOrd="0" destOrd="0" parTransId="{9A43A3C2-A19B-432E-9BC7-146D53BA6420}" sibTransId="{4789197B-A4A6-4D66-8B43-467E8BAD8677}"/>
    <dgm:cxn modelId="{1DB79B18-CF2B-4528-9CCF-DEF1DCE88423}" type="presParOf" srcId="{BAFF5E09-D24D-4123-A2D7-F89FE3D513A9}" destId="{85F392E0-B191-439D-9FFA-525A3C4E74E4}" srcOrd="0" destOrd="0" presId="urn:microsoft.com/office/officeart/2005/8/layout/chevron2"/>
    <dgm:cxn modelId="{398BBCAC-0756-4D74-A7BF-B45F58440114}" type="presParOf" srcId="{85F392E0-B191-439D-9FFA-525A3C4E74E4}" destId="{925F75E1-D5C5-4331-BD93-E153EA641B37}" srcOrd="0" destOrd="0" presId="urn:microsoft.com/office/officeart/2005/8/layout/chevron2"/>
    <dgm:cxn modelId="{EE31C47E-D358-4E74-8011-88701FCB2E35}" type="presParOf" srcId="{85F392E0-B191-439D-9FFA-525A3C4E74E4}" destId="{53C8E22C-7819-4AAF-BDA4-6CC87ACB72AE}" srcOrd="1" destOrd="0" presId="urn:microsoft.com/office/officeart/2005/8/layout/chevron2"/>
    <dgm:cxn modelId="{6E94F613-64AF-486F-9403-B6D3E85C0D7B}" type="presParOf" srcId="{BAFF5E09-D24D-4123-A2D7-F89FE3D513A9}" destId="{4EE3287B-BF29-46DC-A0BC-086577B47F5F}" srcOrd="1" destOrd="0" presId="urn:microsoft.com/office/officeart/2005/8/layout/chevron2"/>
    <dgm:cxn modelId="{1AB8A07D-DBCC-48AE-89D3-B62B5C9ABE13}" type="presParOf" srcId="{BAFF5E09-D24D-4123-A2D7-F89FE3D513A9}" destId="{C695EF6B-3300-42BA-B58E-F8A9F6069FF5}" srcOrd="2" destOrd="0" presId="urn:microsoft.com/office/officeart/2005/8/layout/chevron2"/>
    <dgm:cxn modelId="{DE391B09-BB18-4E73-A4C6-18975F66876B}" type="presParOf" srcId="{C695EF6B-3300-42BA-B58E-F8A9F6069FF5}" destId="{733DE1CC-2E53-4BE8-AE26-A123F4262A2A}" srcOrd="0" destOrd="0" presId="urn:microsoft.com/office/officeart/2005/8/layout/chevron2"/>
    <dgm:cxn modelId="{9B45D449-2B3B-4E85-9750-360BF9C762CA}" type="presParOf" srcId="{C695EF6B-3300-42BA-B58E-F8A9F6069FF5}" destId="{0E8245CA-E74E-4A1D-90F4-4FB95BBFB354}" srcOrd="1" destOrd="0" presId="urn:microsoft.com/office/officeart/2005/8/layout/chevron2"/>
    <dgm:cxn modelId="{389138EF-91C3-477F-836D-95E767693CB1}" type="presParOf" srcId="{BAFF5E09-D24D-4123-A2D7-F89FE3D513A9}" destId="{CE02EA5E-CC7E-4A97-8049-361B8E32A7FD}" srcOrd="3" destOrd="0" presId="urn:microsoft.com/office/officeart/2005/8/layout/chevron2"/>
    <dgm:cxn modelId="{DC258E36-15C1-4415-89A7-14C90705480C}" type="presParOf" srcId="{BAFF5E09-D24D-4123-A2D7-F89FE3D513A9}" destId="{BA903C44-2E9F-49C2-B6E9-6574B7BE8E49}" srcOrd="4" destOrd="0" presId="urn:microsoft.com/office/officeart/2005/8/layout/chevron2"/>
    <dgm:cxn modelId="{9D7463A0-189F-4819-AFFE-40C368748C44}" type="presParOf" srcId="{BA903C44-2E9F-49C2-B6E9-6574B7BE8E49}" destId="{2E275831-C455-4DE3-8106-1B7F0FCACD97}" srcOrd="0" destOrd="0" presId="urn:microsoft.com/office/officeart/2005/8/layout/chevron2"/>
    <dgm:cxn modelId="{2A84DC65-8C3B-4598-BB18-2F192FA7048A}" type="presParOf" srcId="{BA903C44-2E9F-49C2-B6E9-6574B7BE8E49}" destId="{3AD59291-F61F-4DBF-902C-1EC95ECFA6F2}" srcOrd="1" destOrd="0" presId="urn:microsoft.com/office/officeart/2005/8/layout/chevron2"/>
    <dgm:cxn modelId="{231370E8-5682-430D-AA57-36ABAC044135}" type="presParOf" srcId="{BAFF5E09-D24D-4123-A2D7-F89FE3D513A9}" destId="{442354B2-8F08-4C8A-A0A3-77DC587F598A}" srcOrd="5" destOrd="0" presId="urn:microsoft.com/office/officeart/2005/8/layout/chevron2"/>
    <dgm:cxn modelId="{571814D0-0C7D-410D-BA9F-87C7C2E70390}" type="presParOf" srcId="{BAFF5E09-D24D-4123-A2D7-F89FE3D513A9}" destId="{AA57FFD1-2BA9-40B9-8F6A-DBD8816395E4}" srcOrd="6" destOrd="0" presId="urn:microsoft.com/office/officeart/2005/8/layout/chevron2"/>
    <dgm:cxn modelId="{2A18C788-945D-4C8D-9BE9-CE6E9D3405B3}" type="presParOf" srcId="{AA57FFD1-2BA9-40B9-8F6A-DBD8816395E4}" destId="{54D5A3A9-D323-46E5-94BE-AEBB96C89CC2}" srcOrd="0" destOrd="0" presId="urn:microsoft.com/office/officeart/2005/8/layout/chevron2"/>
    <dgm:cxn modelId="{D873E1D7-FFB6-40C9-B721-CB1F4BFDC90A}" type="presParOf" srcId="{AA57FFD1-2BA9-40B9-8F6A-DBD8816395E4}" destId="{A1A4FDC3-C4F0-496F-85D7-1A48AAAC700F}" srcOrd="1" destOrd="0" presId="urn:microsoft.com/office/officeart/2005/8/layout/chevron2"/>
    <dgm:cxn modelId="{9C8125A4-90A3-421F-A169-5A7C86BD8315}" type="presParOf" srcId="{BAFF5E09-D24D-4123-A2D7-F89FE3D513A9}" destId="{11C30B8A-3B77-4F3B-886B-9E6CC2A4B42F}" srcOrd="7" destOrd="0" presId="urn:microsoft.com/office/officeart/2005/8/layout/chevron2"/>
    <dgm:cxn modelId="{573F2B09-351A-4676-AE49-EB2DE5169693}" type="presParOf" srcId="{BAFF5E09-D24D-4123-A2D7-F89FE3D513A9}" destId="{EDAF7095-2215-43F8-9D03-D3D4F143D369}" srcOrd="8" destOrd="0" presId="urn:microsoft.com/office/officeart/2005/8/layout/chevron2"/>
    <dgm:cxn modelId="{A76BEA89-33AF-4394-9BB6-A9B4B033E8F9}" type="presParOf" srcId="{EDAF7095-2215-43F8-9D03-D3D4F143D369}" destId="{8CDCBB40-84DB-4A75-8514-7839F5BADCAC}" srcOrd="0" destOrd="0" presId="urn:microsoft.com/office/officeart/2005/8/layout/chevron2"/>
    <dgm:cxn modelId="{BB20E972-114F-4D59-B14E-C3E2C8C0192D}" type="presParOf" srcId="{EDAF7095-2215-43F8-9D03-D3D4F143D369}" destId="{D79CF0D2-0176-483B-B2F1-A9C3AF88E21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F2D832A-39E3-48C0-BC1A-64C7E333B24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B78E48D-0073-46CE-BAE9-88E72C540560}">
      <dgm:prSet phldrT="[Text]" custT="1"/>
      <dgm:spPr/>
      <dgm:t>
        <a:bodyPr anchor="t"/>
        <a:lstStyle/>
        <a:p>
          <a:r>
            <a:rPr lang="en-US" sz="48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</a:t>
          </a:r>
          <a:endParaRPr lang="th-TH" sz="48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F365788-649E-4ACA-9127-44E9368488D4}" type="parTrans" cxnId="{3B9BD41C-AE20-41FD-851E-8925E5A73BFF}">
      <dgm:prSet/>
      <dgm:spPr/>
      <dgm:t>
        <a:bodyPr/>
        <a:lstStyle/>
        <a:p>
          <a:endParaRPr lang="th-TH"/>
        </a:p>
      </dgm:t>
    </dgm:pt>
    <dgm:pt modelId="{5EBD1447-C041-4204-8492-070ED0CDCBEA}" type="sibTrans" cxnId="{3B9BD41C-AE20-41FD-851E-8925E5A73BFF}">
      <dgm:prSet/>
      <dgm:spPr/>
      <dgm:t>
        <a:bodyPr/>
        <a:lstStyle/>
        <a:p>
          <a:endParaRPr lang="th-TH"/>
        </a:p>
      </dgm:t>
    </dgm:pt>
    <dgm:pt modelId="{3498D706-F7A7-4178-AE89-20169270AF40}">
      <dgm:prSet phldrT="[Text]" custT="1"/>
      <dgm:spPr/>
      <dgm:t>
        <a:bodyPr/>
        <a:lstStyle/>
        <a:p>
          <a:r>
            <a:rPr lang="th-TH" sz="3200" b="1" dirty="0">
              <a:latin typeface="TH Niramit AS" panose="02000506000000020004" pitchFamily="2" charset="-34"/>
              <a:cs typeface="TH Niramit AS" panose="02000506000000020004" pitchFamily="2" charset="-34"/>
            </a:rPr>
            <a:t>ความต้องการของหน่วยธุรกิจ</a:t>
          </a:r>
        </a:p>
      </dgm:t>
    </dgm:pt>
    <dgm:pt modelId="{24C02A4F-54E0-4CAA-8D64-6E2ACFB63C35}" type="parTrans" cxnId="{A576240A-A577-4693-9EBB-4F362CC094AB}">
      <dgm:prSet/>
      <dgm:spPr/>
      <dgm:t>
        <a:bodyPr/>
        <a:lstStyle/>
        <a:p>
          <a:endParaRPr lang="th-TH"/>
        </a:p>
      </dgm:t>
    </dgm:pt>
    <dgm:pt modelId="{22F722C8-B04D-4F60-83DC-D31A8A8303A4}" type="sibTrans" cxnId="{A576240A-A577-4693-9EBB-4F362CC094AB}">
      <dgm:prSet/>
      <dgm:spPr/>
      <dgm:t>
        <a:bodyPr/>
        <a:lstStyle/>
        <a:p>
          <a:endParaRPr lang="th-TH"/>
        </a:p>
      </dgm:t>
    </dgm:pt>
    <dgm:pt modelId="{B8B6A09F-DE65-403A-81C8-B60379C073FA}">
      <dgm:prSet phldrT="[Text]" custT="1"/>
      <dgm:spPr/>
      <dgm:t>
        <a:bodyPr anchor="t"/>
        <a:lstStyle/>
        <a:p>
          <a:r>
            <a:rPr lang="en-US" sz="48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</a:t>
          </a:r>
          <a:endParaRPr lang="th-TH" sz="48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A1B860A-31E4-4EF2-94BF-EFA6861BD548}" type="parTrans" cxnId="{8D524F05-40EF-449E-8027-AD77A05B01B3}">
      <dgm:prSet/>
      <dgm:spPr/>
      <dgm:t>
        <a:bodyPr/>
        <a:lstStyle/>
        <a:p>
          <a:endParaRPr lang="th-TH"/>
        </a:p>
      </dgm:t>
    </dgm:pt>
    <dgm:pt modelId="{65179988-7027-465C-BEBD-5000D3C5FCE7}" type="sibTrans" cxnId="{8D524F05-40EF-449E-8027-AD77A05B01B3}">
      <dgm:prSet/>
      <dgm:spPr/>
      <dgm:t>
        <a:bodyPr/>
        <a:lstStyle/>
        <a:p>
          <a:endParaRPr lang="th-TH"/>
        </a:p>
      </dgm:t>
    </dgm:pt>
    <dgm:pt modelId="{B9FEC796-4AD8-40D2-9F77-54EC3D05E0F2}">
      <dgm:prSet phldrT="[Text]" custT="1"/>
      <dgm:spPr/>
      <dgm:t>
        <a:bodyPr/>
        <a:lstStyle/>
        <a:p>
          <a:r>
            <a:rPr lang="th-TH" sz="3200" b="1" dirty="0">
              <a:latin typeface="TH Niramit AS" panose="02000506000000020004" pitchFamily="2" charset="-34"/>
              <a:cs typeface="TH Niramit AS" panose="02000506000000020004" pitchFamily="2" charset="-34"/>
            </a:rPr>
            <a:t>ความต้องการทางอุตสาหกรรม </a:t>
          </a:r>
        </a:p>
      </dgm:t>
    </dgm:pt>
    <dgm:pt modelId="{8844D4FD-2CA5-4582-ACBE-CF5A2912330C}" type="parTrans" cxnId="{4678FE08-B281-4AEC-A1A8-3B72E7FC9648}">
      <dgm:prSet/>
      <dgm:spPr/>
      <dgm:t>
        <a:bodyPr/>
        <a:lstStyle/>
        <a:p>
          <a:endParaRPr lang="th-TH"/>
        </a:p>
      </dgm:t>
    </dgm:pt>
    <dgm:pt modelId="{24DDF833-74E6-40E8-B1A9-AD511C5325E4}" type="sibTrans" cxnId="{4678FE08-B281-4AEC-A1A8-3B72E7FC9648}">
      <dgm:prSet/>
      <dgm:spPr/>
      <dgm:t>
        <a:bodyPr/>
        <a:lstStyle/>
        <a:p>
          <a:endParaRPr lang="th-TH"/>
        </a:p>
      </dgm:t>
    </dgm:pt>
    <dgm:pt modelId="{F183B07B-5722-4B11-BA73-CA052D43DBB2}">
      <dgm:prSet phldrT="[Text]" custT="1"/>
      <dgm:spPr/>
      <dgm:t>
        <a:bodyPr anchor="t"/>
        <a:lstStyle/>
        <a:p>
          <a:r>
            <a:rPr lang="en-US" sz="48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</a:t>
          </a:r>
          <a:endParaRPr lang="th-TH" sz="48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EA955301-F11A-45A1-AA93-2EEC7E1920FA}" type="parTrans" cxnId="{D80D1B12-2BBE-415A-A733-EF79976477E2}">
      <dgm:prSet/>
      <dgm:spPr/>
      <dgm:t>
        <a:bodyPr/>
        <a:lstStyle/>
        <a:p>
          <a:endParaRPr lang="th-TH"/>
        </a:p>
      </dgm:t>
    </dgm:pt>
    <dgm:pt modelId="{A8349140-5639-4318-BA5F-F0239450E839}" type="sibTrans" cxnId="{D80D1B12-2BBE-415A-A733-EF79976477E2}">
      <dgm:prSet/>
      <dgm:spPr/>
      <dgm:t>
        <a:bodyPr/>
        <a:lstStyle/>
        <a:p>
          <a:endParaRPr lang="th-TH"/>
        </a:p>
      </dgm:t>
    </dgm:pt>
    <dgm:pt modelId="{4E2859A1-99CE-42C2-8667-60A5E20BA58F}">
      <dgm:prSet phldrT="[Text]" custT="1"/>
      <dgm:spPr/>
      <dgm:t>
        <a:bodyPr/>
        <a:lstStyle/>
        <a:p>
          <a:r>
            <a:rPr lang="th-TH" sz="3200" b="1" dirty="0">
              <a:latin typeface="TH Niramit AS" panose="02000506000000020004" pitchFamily="2" charset="-34"/>
              <a:cs typeface="TH Niramit AS" panose="02000506000000020004" pitchFamily="2" charset="-34"/>
            </a:rPr>
            <a:t>สถานภาพด้านการแข่งขัน</a:t>
          </a:r>
        </a:p>
      </dgm:t>
    </dgm:pt>
    <dgm:pt modelId="{2781C150-2E1D-461D-B97B-68AA479412E0}" type="parTrans" cxnId="{24E27F12-C02A-4CB7-8132-1C762CF4FB8C}">
      <dgm:prSet/>
      <dgm:spPr/>
      <dgm:t>
        <a:bodyPr/>
        <a:lstStyle/>
        <a:p>
          <a:endParaRPr lang="th-TH"/>
        </a:p>
      </dgm:t>
    </dgm:pt>
    <dgm:pt modelId="{ACA42348-DAC0-460F-892C-ED27EFEA0B56}" type="sibTrans" cxnId="{24E27F12-C02A-4CB7-8132-1C762CF4FB8C}">
      <dgm:prSet/>
      <dgm:spPr/>
      <dgm:t>
        <a:bodyPr/>
        <a:lstStyle/>
        <a:p>
          <a:endParaRPr lang="th-TH"/>
        </a:p>
      </dgm:t>
    </dgm:pt>
    <dgm:pt modelId="{BAFF5E09-D24D-4123-A2D7-F89FE3D513A9}" type="pres">
      <dgm:prSet presAssocID="{0F2D832A-39E3-48C0-BC1A-64C7E333B241}" presName="linearFlow" presStyleCnt="0">
        <dgm:presLayoutVars>
          <dgm:dir/>
          <dgm:animLvl val="lvl"/>
          <dgm:resizeHandles val="exact"/>
        </dgm:presLayoutVars>
      </dgm:prSet>
      <dgm:spPr/>
    </dgm:pt>
    <dgm:pt modelId="{85F392E0-B191-439D-9FFA-525A3C4E74E4}" type="pres">
      <dgm:prSet presAssocID="{0B78E48D-0073-46CE-BAE9-88E72C540560}" presName="composite" presStyleCnt="0"/>
      <dgm:spPr/>
    </dgm:pt>
    <dgm:pt modelId="{925F75E1-D5C5-4331-BD93-E153EA641B37}" type="pres">
      <dgm:prSet presAssocID="{0B78E48D-0073-46CE-BAE9-88E72C54056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3C8E22C-7819-4AAF-BDA4-6CC87ACB72AE}" type="pres">
      <dgm:prSet presAssocID="{0B78E48D-0073-46CE-BAE9-88E72C540560}" presName="descendantText" presStyleLbl="alignAcc1" presStyleIdx="0" presStyleCnt="3">
        <dgm:presLayoutVars>
          <dgm:bulletEnabled val="1"/>
        </dgm:presLayoutVars>
      </dgm:prSet>
      <dgm:spPr/>
    </dgm:pt>
    <dgm:pt modelId="{4EE3287B-BF29-46DC-A0BC-086577B47F5F}" type="pres">
      <dgm:prSet presAssocID="{5EBD1447-C041-4204-8492-070ED0CDCBEA}" presName="sp" presStyleCnt="0"/>
      <dgm:spPr/>
    </dgm:pt>
    <dgm:pt modelId="{C695EF6B-3300-42BA-B58E-F8A9F6069FF5}" type="pres">
      <dgm:prSet presAssocID="{B8B6A09F-DE65-403A-81C8-B60379C073FA}" presName="composite" presStyleCnt="0"/>
      <dgm:spPr/>
    </dgm:pt>
    <dgm:pt modelId="{733DE1CC-2E53-4BE8-AE26-A123F4262A2A}" type="pres">
      <dgm:prSet presAssocID="{B8B6A09F-DE65-403A-81C8-B60379C073F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E8245CA-E74E-4A1D-90F4-4FB95BBFB354}" type="pres">
      <dgm:prSet presAssocID="{B8B6A09F-DE65-403A-81C8-B60379C073FA}" presName="descendantText" presStyleLbl="alignAcc1" presStyleIdx="1" presStyleCnt="3">
        <dgm:presLayoutVars>
          <dgm:bulletEnabled val="1"/>
        </dgm:presLayoutVars>
      </dgm:prSet>
      <dgm:spPr/>
    </dgm:pt>
    <dgm:pt modelId="{CE02EA5E-CC7E-4A97-8049-361B8E32A7FD}" type="pres">
      <dgm:prSet presAssocID="{65179988-7027-465C-BEBD-5000D3C5FCE7}" presName="sp" presStyleCnt="0"/>
      <dgm:spPr/>
    </dgm:pt>
    <dgm:pt modelId="{BA903C44-2E9F-49C2-B6E9-6574B7BE8E49}" type="pres">
      <dgm:prSet presAssocID="{F183B07B-5722-4B11-BA73-CA052D43DBB2}" presName="composite" presStyleCnt="0"/>
      <dgm:spPr/>
    </dgm:pt>
    <dgm:pt modelId="{2E275831-C455-4DE3-8106-1B7F0FCACD97}" type="pres">
      <dgm:prSet presAssocID="{F183B07B-5722-4B11-BA73-CA052D43DBB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AD59291-F61F-4DBF-902C-1EC95ECFA6F2}" type="pres">
      <dgm:prSet presAssocID="{F183B07B-5722-4B11-BA73-CA052D43DBB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8D524F05-40EF-449E-8027-AD77A05B01B3}" srcId="{0F2D832A-39E3-48C0-BC1A-64C7E333B241}" destId="{B8B6A09F-DE65-403A-81C8-B60379C073FA}" srcOrd="1" destOrd="0" parTransId="{BA1B860A-31E4-4EF2-94BF-EFA6861BD548}" sibTransId="{65179988-7027-465C-BEBD-5000D3C5FCE7}"/>
    <dgm:cxn modelId="{4678FE08-B281-4AEC-A1A8-3B72E7FC9648}" srcId="{B8B6A09F-DE65-403A-81C8-B60379C073FA}" destId="{B9FEC796-4AD8-40D2-9F77-54EC3D05E0F2}" srcOrd="0" destOrd="0" parTransId="{8844D4FD-2CA5-4582-ACBE-CF5A2912330C}" sibTransId="{24DDF833-74E6-40E8-B1A9-AD511C5325E4}"/>
    <dgm:cxn modelId="{A576240A-A577-4693-9EBB-4F362CC094AB}" srcId="{0B78E48D-0073-46CE-BAE9-88E72C540560}" destId="{3498D706-F7A7-4178-AE89-20169270AF40}" srcOrd="0" destOrd="0" parTransId="{24C02A4F-54E0-4CAA-8D64-6E2ACFB63C35}" sibTransId="{22F722C8-B04D-4F60-83DC-D31A8A8303A4}"/>
    <dgm:cxn modelId="{D80D1B12-2BBE-415A-A733-EF79976477E2}" srcId="{0F2D832A-39E3-48C0-BC1A-64C7E333B241}" destId="{F183B07B-5722-4B11-BA73-CA052D43DBB2}" srcOrd="2" destOrd="0" parTransId="{EA955301-F11A-45A1-AA93-2EEC7E1920FA}" sibTransId="{A8349140-5639-4318-BA5F-F0239450E839}"/>
    <dgm:cxn modelId="{24E27F12-C02A-4CB7-8132-1C762CF4FB8C}" srcId="{F183B07B-5722-4B11-BA73-CA052D43DBB2}" destId="{4E2859A1-99CE-42C2-8667-60A5E20BA58F}" srcOrd="0" destOrd="0" parTransId="{2781C150-2E1D-461D-B97B-68AA479412E0}" sibTransId="{ACA42348-DAC0-460F-892C-ED27EFEA0B56}"/>
    <dgm:cxn modelId="{3B9BD41C-AE20-41FD-851E-8925E5A73BFF}" srcId="{0F2D832A-39E3-48C0-BC1A-64C7E333B241}" destId="{0B78E48D-0073-46CE-BAE9-88E72C540560}" srcOrd="0" destOrd="0" parTransId="{3F365788-649E-4ACA-9127-44E9368488D4}" sibTransId="{5EBD1447-C041-4204-8492-070ED0CDCBEA}"/>
    <dgm:cxn modelId="{6A2E524C-B735-4CAA-8004-5CB2221E8551}" type="presOf" srcId="{0B78E48D-0073-46CE-BAE9-88E72C540560}" destId="{925F75E1-D5C5-4331-BD93-E153EA641B37}" srcOrd="0" destOrd="0" presId="urn:microsoft.com/office/officeart/2005/8/layout/chevron2"/>
    <dgm:cxn modelId="{3ED4838A-2A78-401E-BE8A-B5840578F879}" type="presOf" srcId="{B9FEC796-4AD8-40D2-9F77-54EC3D05E0F2}" destId="{0E8245CA-E74E-4A1D-90F4-4FB95BBFB354}" srcOrd="0" destOrd="0" presId="urn:microsoft.com/office/officeart/2005/8/layout/chevron2"/>
    <dgm:cxn modelId="{CF4EEFAE-7F63-4A9F-9154-8282C5DB2A7F}" type="presOf" srcId="{0F2D832A-39E3-48C0-BC1A-64C7E333B241}" destId="{BAFF5E09-D24D-4123-A2D7-F89FE3D513A9}" srcOrd="0" destOrd="0" presId="urn:microsoft.com/office/officeart/2005/8/layout/chevron2"/>
    <dgm:cxn modelId="{CD5500BA-A331-45E2-913B-12B320384042}" type="presOf" srcId="{3498D706-F7A7-4178-AE89-20169270AF40}" destId="{53C8E22C-7819-4AAF-BDA4-6CC87ACB72AE}" srcOrd="0" destOrd="0" presId="urn:microsoft.com/office/officeart/2005/8/layout/chevron2"/>
    <dgm:cxn modelId="{A39ACBC8-52C8-4871-A85E-EC1AE7E035E6}" type="presOf" srcId="{F183B07B-5722-4B11-BA73-CA052D43DBB2}" destId="{2E275831-C455-4DE3-8106-1B7F0FCACD97}" srcOrd="0" destOrd="0" presId="urn:microsoft.com/office/officeart/2005/8/layout/chevron2"/>
    <dgm:cxn modelId="{FCB325D1-F928-4CF5-95DC-036F8CE14275}" type="presOf" srcId="{4E2859A1-99CE-42C2-8667-60A5E20BA58F}" destId="{3AD59291-F61F-4DBF-902C-1EC95ECFA6F2}" srcOrd="0" destOrd="0" presId="urn:microsoft.com/office/officeart/2005/8/layout/chevron2"/>
    <dgm:cxn modelId="{0F8BC0D2-3493-46CC-9F32-4FF41552D6C9}" type="presOf" srcId="{B8B6A09F-DE65-403A-81C8-B60379C073FA}" destId="{733DE1CC-2E53-4BE8-AE26-A123F4262A2A}" srcOrd="0" destOrd="0" presId="urn:microsoft.com/office/officeart/2005/8/layout/chevron2"/>
    <dgm:cxn modelId="{1DB79B18-CF2B-4528-9CCF-DEF1DCE88423}" type="presParOf" srcId="{BAFF5E09-D24D-4123-A2D7-F89FE3D513A9}" destId="{85F392E0-B191-439D-9FFA-525A3C4E74E4}" srcOrd="0" destOrd="0" presId="urn:microsoft.com/office/officeart/2005/8/layout/chevron2"/>
    <dgm:cxn modelId="{398BBCAC-0756-4D74-A7BF-B45F58440114}" type="presParOf" srcId="{85F392E0-B191-439D-9FFA-525A3C4E74E4}" destId="{925F75E1-D5C5-4331-BD93-E153EA641B37}" srcOrd="0" destOrd="0" presId="urn:microsoft.com/office/officeart/2005/8/layout/chevron2"/>
    <dgm:cxn modelId="{EE31C47E-D358-4E74-8011-88701FCB2E35}" type="presParOf" srcId="{85F392E0-B191-439D-9FFA-525A3C4E74E4}" destId="{53C8E22C-7819-4AAF-BDA4-6CC87ACB72AE}" srcOrd="1" destOrd="0" presId="urn:microsoft.com/office/officeart/2005/8/layout/chevron2"/>
    <dgm:cxn modelId="{6E94F613-64AF-486F-9403-B6D3E85C0D7B}" type="presParOf" srcId="{BAFF5E09-D24D-4123-A2D7-F89FE3D513A9}" destId="{4EE3287B-BF29-46DC-A0BC-086577B47F5F}" srcOrd="1" destOrd="0" presId="urn:microsoft.com/office/officeart/2005/8/layout/chevron2"/>
    <dgm:cxn modelId="{1AB8A07D-DBCC-48AE-89D3-B62B5C9ABE13}" type="presParOf" srcId="{BAFF5E09-D24D-4123-A2D7-F89FE3D513A9}" destId="{C695EF6B-3300-42BA-B58E-F8A9F6069FF5}" srcOrd="2" destOrd="0" presId="urn:microsoft.com/office/officeart/2005/8/layout/chevron2"/>
    <dgm:cxn modelId="{DE391B09-BB18-4E73-A4C6-18975F66876B}" type="presParOf" srcId="{C695EF6B-3300-42BA-B58E-F8A9F6069FF5}" destId="{733DE1CC-2E53-4BE8-AE26-A123F4262A2A}" srcOrd="0" destOrd="0" presId="urn:microsoft.com/office/officeart/2005/8/layout/chevron2"/>
    <dgm:cxn modelId="{9B45D449-2B3B-4E85-9750-360BF9C762CA}" type="presParOf" srcId="{C695EF6B-3300-42BA-B58E-F8A9F6069FF5}" destId="{0E8245CA-E74E-4A1D-90F4-4FB95BBFB354}" srcOrd="1" destOrd="0" presId="urn:microsoft.com/office/officeart/2005/8/layout/chevron2"/>
    <dgm:cxn modelId="{389138EF-91C3-477F-836D-95E767693CB1}" type="presParOf" srcId="{BAFF5E09-D24D-4123-A2D7-F89FE3D513A9}" destId="{CE02EA5E-CC7E-4A97-8049-361B8E32A7FD}" srcOrd="3" destOrd="0" presId="urn:microsoft.com/office/officeart/2005/8/layout/chevron2"/>
    <dgm:cxn modelId="{DC258E36-15C1-4415-89A7-14C90705480C}" type="presParOf" srcId="{BAFF5E09-D24D-4123-A2D7-F89FE3D513A9}" destId="{BA903C44-2E9F-49C2-B6E9-6574B7BE8E49}" srcOrd="4" destOrd="0" presId="urn:microsoft.com/office/officeart/2005/8/layout/chevron2"/>
    <dgm:cxn modelId="{9D7463A0-189F-4819-AFFE-40C368748C44}" type="presParOf" srcId="{BA903C44-2E9F-49C2-B6E9-6574B7BE8E49}" destId="{2E275831-C455-4DE3-8106-1B7F0FCACD97}" srcOrd="0" destOrd="0" presId="urn:microsoft.com/office/officeart/2005/8/layout/chevron2"/>
    <dgm:cxn modelId="{2A84DC65-8C3B-4598-BB18-2F192FA7048A}" type="presParOf" srcId="{BA903C44-2E9F-49C2-B6E9-6574B7BE8E49}" destId="{3AD59291-F61F-4DBF-902C-1EC95ECFA6F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4A19ACF-D7C3-431E-9DFA-22C4C9BBD1D6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2C40479-9155-40CE-A30D-0FDE44FD52CE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th-TH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ปัจจัยหลักของระบบการวางแผนที่มีประสิทธิภาพ</a:t>
          </a:r>
        </a:p>
      </dgm:t>
    </dgm:pt>
    <dgm:pt modelId="{613A1A47-812C-4CBE-AF95-7FFB70646B59}" type="parTrans" cxnId="{705F28C8-85B4-40E8-B8D7-E32F5C78FE17}">
      <dgm:prSet/>
      <dgm:spPr/>
      <dgm:t>
        <a:bodyPr/>
        <a:lstStyle/>
        <a:p>
          <a:endParaRPr lang="th-TH"/>
        </a:p>
      </dgm:t>
    </dgm:pt>
    <dgm:pt modelId="{3706ADB0-C7D4-4DC6-BD22-1B652FAB6EB8}" type="sibTrans" cxnId="{705F28C8-85B4-40E8-B8D7-E32F5C78FE17}">
      <dgm:prSet/>
      <dgm:spPr/>
      <dgm:t>
        <a:bodyPr/>
        <a:lstStyle/>
        <a:p>
          <a:endParaRPr lang="th-TH"/>
        </a:p>
      </dgm:t>
    </dgm:pt>
    <dgm:pt modelId="{7BBF8B6D-3253-4209-9BB5-55C7CD6105DC}">
      <dgm:prSet phldrT="[Text]"/>
      <dgm:spPr>
        <a:solidFill>
          <a:srgbClr val="FFC000"/>
        </a:solidFill>
        <a:ln>
          <a:solidFill>
            <a:srgbClr val="7030A0"/>
          </a:solidFill>
        </a:ln>
      </dgm:spPr>
      <dgm:t>
        <a:bodyPr/>
        <a:lstStyle/>
        <a:p>
          <a:r>
            <a:rPr lang="en-US" dirty="0">
              <a:solidFill>
                <a:srgbClr val="C00000"/>
              </a:solidFill>
            </a:rPr>
            <a:t>1</a:t>
          </a:r>
          <a:endParaRPr lang="th-TH" dirty="0">
            <a:solidFill>
              <a:srgbClr val="C00000"/>
            </a:solidFill>
          </a:endParaRPr>
        </a:p>
      </dgm:t>
    </dgm:pt>
    <dgm:pt modelId="{18BABFB3-3596-406A-A8A5-17F5057B2155}" type="parTrans" cxnId="{8615E6E3-7CFD-4609-BD7A-F6E4B60B1CDF}">
      <dgm:prSet/>
      <dgm:spPr/>
      <dgm:t>
        <a:bodyPr/>
        <a:lstStyle/>
        <a:p>
          <a:endParaRPr lang="th-TH"/>
        </a:p>
      </dgm:t>
    </dgm:pt>
    <dgm:pt modelId="{0DCD2A74-68BE-42F5-9F73-968CF1571A84}" type="sibTrans" cxnId="{8615E6E3-7CFD-4609-BD7A-F6E4B60B1CDF}">
      <dgm:prSet/>
      <dgm:spPr>
        <a:ln>
          <a:solidFill>
            <a:srgbClr val="00B0F0"/>
          </a:solidFill>
        </a:ln>
      </dgm:spPr>
      <dgm:t>
        <a:bodyPr/>
        <a:lstStyle/>
        <a:p>
          <a:endParaRPr lang="th-TH" sz="2800"/>
        </a:p>
      </dgm:t>
    </dgm:pt>
    <dgm:pt modelId="{8E595182-BC50-49E4-8AA0-CD330AA4711B}">
      <dgm:prSet phldrT="[Text]"/>
      <dgm:spPr>
        <a:solidFill>
          <a:srgbClr val="FFC000"/>
        </a:solidFill>
        <a:ln>
          <a:solidFill>
            <a:srgbClr val="7030A0"/>
          </a:solidFill>
        </a:ln>
      </dgm:spPr>
      <dgm:t>
        <a:bodyPr/>
        <a:lstStyle/>
        <a:p>
          <a:r>
            <a:rPr lang="en-US" dirty="0">
              <a:solidFill>
                <a:srgbClr val="C00000"/>
              </a:solidFill>
            </a:rPr>
            <a:t>2</a:t>
          </a:r>
          <a:endParaRPr lang="th-TH" dirty="0">
            <a:solidFill>
              <a:srgbClr val="C00000"/>
            </a:solidFill>
          </a:endParaRPr>
        </a:p>
      </dgm:t>
    </dgm:pt>
    <dgm:pt modelId="{75701814-2367-458B-9433-69AF855DEEE0}" type="parTrans" cxnId="{8F630F62-79B6-476D-AAB1-F4A04DA49B29}">
      <dgm:prSet/>
      <dgm:spPr/>
      <dgm:t>
        <a:bodyPr/>
        <a:lstStyle/>
        <a:p>
          <a:endParaRPr lang="th-TH"/>
        </a:p>
      </dgm:t>
    </dgm:pt>
    <dgm:pt modelId="{A21BBD11-B256-4DAA-8096-A3F37CC709B9}" type="sibTrans" cxnId="{8F630F62-79B6-476D-AAB1-F4A04DA49B29}">
      <dgm:prSet/>
      <dgm:spPr>
        <a:ln>
          <a:solidFill>
            <a:srgbClr val="00B0F0"/>
          </a:solidFill>
        </a:ln>
      </dgm:spPr>
      <dgm:t>
        <a:bodyPr/>
        <a:lstStyle/>
        <a:p>
          <a:endParaRPr lang="th-TH"/>
        </a:p>
      </dgm:t>
    </dgm:pt>
    <dgm:pt modelId="{541F3803-7B85-4C64-ABA2-D9C151E520A1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dirty="0">
              <a:solidFill>
                <a:srgbClr val="C00000"/>
              </a:solidFill>
            </a:rPr>
            <a:t>3</a:t>
          </a:r>
          <a:endParaRPr lang="th-TH" dirty="0">
            <a:solidFill>
              <a:srgbClr val="C00000"/>
            </a:solidFill>
          </a:endParaRPr>
        </a:p>
      </dgm:t>
    </dgm:pt>
    <dgm:pt modelId="{CB5B3E5A-5032-4E95-9115-F1F97C8652C8}" type="parTrans" cxnId="{DEBD0A9D-F506-4260-8140-41FF929A16D2}">
      <dgm:prSet/>
      <dgm:spPr/>
      <dgm:t>
        <a:bodyPr/>
        <a:lstStyle/>
        <a:p>
          <a:endParaRPr lang="th-TH"/>
        </a:p>
      </dgm:t>
    </dgm:pt>
    <dgm:pt modelId="{A54F94C4-890B-42CF-B940-5F173D60F75E}" type="sibTrans" cxnId="{DEBD0A9D-F506-4260-8140-41FF929A16D2}">
      <dgm:prSet/>
      <dgm:spPr>
        <a:ln>
          <a:solidFill>
            <a:srgbClr val="00B0F0"/>
          </a:solidFill>
        </a:ln>
      </dgm:spPr>
      <dgm:t>
        <a:bodyPr/>
        <a:lstStyle/>
        <a:p>
          <a:endParaRPr lang="th-TH"/>
        </a:p>
      </dgm:t>
    </dgm:pt>
    <dgm:pt modelId="{9F32C42A-C886-496C-BBE1-D4AE30571E6C}">
      <dgm:prSet phldrT="[Text]"/>
      <dgm:spPr>
        <a:solidFill>
          <a:srgbClr val="FFC000"/>
        </a:solidFill>
        <a:ln>
          <a:solidFill>
            <a:srgbClr val="7030A0"/>
          </a:solidFill>
        </a:ln>
      </dgm:spPr>
      <dgm:t>
        <a:bodyPr/>
        <a:lstStyle/>
        <a:p>
          <a:r>
            <a:rPr lang="en-US" dirty="0">
              <a:solidFill>
                <a:srgbClr val="C00000"/>
              </a:solidFill>
            </a:rPr>
            <a:t>4</a:t>
          </a:r>
          <a:endParaRPr lang="th-TH" dirty="0">
            <a:solidFill>
              <a:srgbClr val="C00000"/>
            </a:solidFill>
          </a:endParaRPr>
        </a:p>
      </dgm:t>
    </dgm:pt>
    <dgm:pt modelId="{9FF69DDC-2E10-44F1-BD26-9761BE7180DD}" type="parTrans" cxnId="{D6837B3E-3DB6-447E-9FAE-CA456419DA0E}">
      <dgm:prSet/>
      <dgm:spPr/>
      <dgm:t>
        <a:bodyPr/>
        <a:lstStyle/>
        <a:p>
          <a:endParaRPr lang="th-TH"/>
        </a:p>
      </dgm:t>
    </dgm:pt>
    <dgm:pt modelId="{F6E9A952-32C6-4F79-936B-9B767FD5300E}" type="sibTrans" cxnId="{D6837B3E-3DB6-447E-9FAE-CA456419DA0E}">
      <dgm:prSet/>
      <dgm:spPr>
        <a:ln>
          <a:solidFill>
            <a:srgbClr val="00B0F0"/>
          </a:solidFill>
        </a:ln>
      </dgm:spPr>
      <dgm:t>
        <a:bodyPr/>
        <a:lstStyle/>
        <a:p>
          <a:endParaRPr lang="th-TH"/>
        </a:p>
      </dgm:t>
    </dgm:pt>
    <dgm:pt modelId="{BDCA4544-85A4-489E-93EE-BF81321BD145}">
      <dgm:prSet/>
      <dgm:spPr/>
      <dgm:t>
        <a:bodyPr/>
        <a:lstStyle/>
        <a:p>
          <a:endParaRPr lang="en-US"/>
        </a:p>
      </dgm:t>
    </dgm:pt>
    <dgm:pt modelId="{8BB73854-7886-4007-9EC0-DFEB85C57EBA}" type="parTrans" cxnId="{92ED74A8-8914-48D3-BFA2-B13BFF06A67C}">
      <dgm:prSet/>
      <dgm:spPr/>
      <dgm:t>
        <a:bodyPr/>
        <a:lstStyle/>
        <a:p>
          <a:endParaRPr lang="th-TH"/>
        </a:p>
      </dgm:t>
    </dgm:pt>
    <dgm:pt modelId="{FC0E59B9-1AA2-467C-AEFD-624598375B2D}" type="sibTrans" cxnId="{92ED74A8-8914-48D3-BFA2-B13BFF06A67C}">
      <dgm:prSet/>
      <dgm:spPr/>
      <dgm:t>
        <a:bodyPr/>
        <a:lstStyle/>
        <a:p>
          <a:endParaRPr lang="th-TH"/>
        </a:p>
      </dgm:t>
    </dgm:pt>
    <dgm:pt modelId="{5B96E3B0-3F44-4E25-AB7E-3F9E341CA55C}">
      <dgm:prSet/>
      <dgm:spPr/>
      <dgm:t>
        <a:bodyPr/>
        <a:lstStyle/>
        <a:p>
          <a:endParaRPr lang="en-US"/>
        </a:p>
      </dgm:t>
    </dgm:pt>
    <dgm:pt modelId="{D7FA3C93-C5E4-4B88-A8CA-BE024918520C}" type="parTrans" cxnId="{DD0B7BB3-7B34-4EBA-B813-520014573DBE}">
      <dgm:prSet/>
      <dgm:spPr/>
      <dgm:t>
        <a:bodyPr/>
        <a:lstStyle/>
        <a:p>
          <a:endParaRPr lang="th-TH"/>
        </a:p>
      </dgm:t>
    </dgm:pt>
    <dgm:pt modelId="{C3ED4997-0202-40D8-9996-EF7653237EA5}" type="sibTrans" cxnId="{DD0B7BB3-7B34-4EBA-B813-520014573DBE}">
      <dgm:prSet/>
      <dgm:spPr/>
      <dgm:t>
        <a:bodyPr/>
        <a:lstStyle/>
        <a:p>
          <a:endParaRPr lang="th-TH"/>
        </a:p>
      </dgm:t>
    </dgm:pt>
    <dgm:pt modelId="{1AEB2430-02DB-460D-8617-B09DEC9C4197}" type="pres">
      <dgm:prSet presAssocID="{54A19ACF-D7C3-431E-9DFA-22C4C9BBD1D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9DF81E6-D2FC-4EED-A4AE-B6F71CCD5A82}" type="pres">
      <dgm:prSet presAssocID="{02C40479-9155-40CE-A30D-0FDE44FD52CE}" presName="centerShape" presStyleLbl="node0" presStyleIdx="0" presStyleCnt="1" custScaleX="181961" custScaleY="170637"/>
      <dgm:spPr/>
    </dgm:pt>
    <dgm:pt modelId="{12DE5F9D-4578-4534-8DF1-568DAA0430E9}" type="pres">
      <dgm:prSet presAssocID="{7BBF8B6D-3253-4209-9BB5-55C7CD6105DC}" presName="node" presStyleLbl="node1" presStyleIdx="0" presStyleCnt="4" custScaleX="70825" custScaleY="69148">
        <dgm:presLayoutVars>
          <dgm:bulletEnabled val="1"/>
        </dgm:presLayoutVars>
      </dgm:prSet>
      <dgm:spPr/>
    </dgm:pt>
    <dgm:pt modelId="{93533704-CDA1-4417-92F0-6374800F094A}" type="pres">
      <dgm:prSet presAssocID="{7BBF8B6D-3253-4209-9BB5-55C7CD6105DC}" presName="dummy" presStyleCnt="0"/>
      <dgm:spPr/>
    </dgm:pt>
    <dgm:pt modelId="{A3C83779-1933-4B96-AC80-AF61A4C5D347}" type="pres">
      <dgm:prSet presAssocID="{0DCD2A74-68BE-42F5-9F73-968CF1571A84}" presName="sibTrans" presStyleLbl="sibTrans2D1" presStyleIdx="0" presStyleCnt="4"/>
      <dgm:spPr/>
    </dgm:pt>
    <dgm:pt modelId="{9F7127D9-37E2-4BC5-8563-823F5650EF03}" type="pres">
      <dgm:prSet presAssocID="{8E595182-BC50-49E4-8AA0-CD330AA4711B}" presName="node" presStyleLbl="node1" presStyleIdx="1" presStyleCnt="4" custScaleX="70825" custScaleY="69148">
        <dgm:presLayoutVars>
          <dgm:bulletEnabled val="1"/>
        </dgm:presLayoutVars>
      </dgm:prSet>
      <dgm:spPr/>
    </dgm:pt>
    <dgm:pt modelId="{EB2E2193-9239-4CA3-9952-F8621652E679}" type="pres">
      <dgm:prSet presAssocID="{8E595182-BC50-49E4-8AA0-CD330AA4711B}" presName="dummy" presStyleCnt="0"/>
      <dgm:spPr/>
    </dgm:pt>
    <dgm:pt modelId="{BBE25B6C-1CC9-4B01-87D0-27489C57B7A3}" type="pres">
      <dgm:prSet presAssocID="{A21BBD11-B256-4DAA-8096-A3F37CC709B9}" presName="sibTrans" presStyleLbl="sibTrans2D1" presStyleIdx="1" presStyleCnt="4"/>
      <dgm:spPr/>
    </dgm:pt>
    <dgm:pt modelId="{4009AE4C-A534-48DD-8739-D41CB3AEB606}" type="pres">
      <dgm:prSet presAssocID="{541F3803-7B85-4C64-ABA2-D9C151E520A1}" presName="node" presStyleLbl="node1" presStyleIdx="2" presStyleCnt="4" custScaleX="70825" custScaleY="69148">
        <dgm:presLayoutVars>
          <dgm:bulletEnabled val="1"/>
        </dgm:presLayoutVars>
      </dgm:prSet>
      <dgm:spPr/>
    </dgm:pt>
    <dgm:pt modelId="{47D258DD-4564-4D76-909D-E91E1F61FA54}" type="pres">
      <dgm:prSet presAssocID="{541F3803-7B85-4C64-ABA2-D9C151E520A1}" presName="dummy" presStyleCnt="0"/>
      <dgm:spPr/>
    </dgm:pt>
    <dgm:pt modelId="{C3322A90-8BD3-4703-8A9F-938AA2F2ADB1}" type="pres">
      <dgm:prSet presAssocID="{A54F94C4-890B-42CF-B940-5F173D60F75E}" presName="sibTrans" presStyleLbl="sibTrans2D1" presStyleIdx="2" presStyleCnt="4"/>
      <dgm:spPr/>
    </dgm:pt>
    <dgm:pt modelId="{8A111F9B-D1B3-418B-83CF-1C319DDADDE2}" type="pres">
      <dgm:prSet presAssocID="{9F32C42A-C886-496C-BBE1-D4AE30571E6C}" presName="node" presStyleLbl="node1" presStyleIdx="3" presStyleCnt="4" custScaleX="70825" custScaleY="69148">
        <dgm:presLayoutVars>
          <dgm:bulletEnabled val="1"/>
        </dgm:presLayoutVars>
      </dgm:prSet>
      <dgm:spPr/>
    </dgm:pt>
    <dgm:pt modelId="{1F626B3A-22A3-4058-9E41-5CF9EDB9C335}" type="pres">
      <dgm:prSet presAssocID="{9F32C42A-C886-496C-BBE1-D4AE30571E6C}" presName="dummy" presStyleCnt="0"/>
      <dgm:spPr/>
    </dgm:pt>
    <dgm:pt modelId="{45FFD5B3-3ED8-4DB3-BC87-0EC21A63C47E}" type="pres">
      <dgm:prSet presAssocID="{F6E9A952-32C6-4F79-936B-9B767FD5300E}" presName="sibTrans" presStyleLbl="sibTrans2D1" presStyleIdx="3" presStyleCnt="4"/>
      <dgm:spPr/>
    </dgm:pt>
  </dgm:ptLst>
  <dgm:cxnLst>
    <dgm:cxn modelId="{536FC005-E3EA-45CC-9D50-79DB41ACC42D}" type="presOf" srcId="{F6E9A952-32C6-4F79-936B-9B767FD5300E}" destId="{45FFD5B3-3ED8-4DB3-BC87-0EC21A63C47E}" srcOrd="0" destOrd="0" presId="urn:microsoft.com/office/officeart/2005/8/layout/radial6"/>
    <dgm:cxn modelId="{D6837B3E-3DB6-447E-9FAE-CA456419DA0E}" srcId="{02C40479-9155-40CE-A30D-0FDE44FD52CE}" destId="{9F32C42A-C886-496C-BBE1-D4AE30571E6C}" srcOrd="3" destOrd="0" parTransId="{9FF69DDC-2E10-44F1-BD26-9761BE7180DD}" sibTransId="{F6E9A952-32C6-4F79-936B-9B767FD5300E}"/>
    <dgm:cxn modelId="{11704461-5FC9-48E5-BDED-C9CF3816B4D1}" type="presOf" srcId="{A21BBD11-B256-4DAA-8096-A3F37CC709B9}" destId="{BBE25B6C-1CC9-4B01-87D0-27489C57B7A3}" srcOrd="0" destOrd="0" presId="urn:microsoft.com/office/officeart/2005/8/layout/radial6"/>
    <dgm:cxn modelId="{8F630F62-79B6-476D-AAB1-F4A04DA49B29}" srcId="{02C40479-9155-40CE-A30D-0FDE44FD52CE}" destId="{8E595182-BC50-49E4-8AA0-CD330AA4711B}" srcOrd="1" destOrd="0" parTransId="{75701814-2367-458B-9433-69AF855DEEE0}" sibTransId="{A21BBD11-B256-4DAA-8096-A3F37CC709B9}"/>
    <dgm:cxn modelId="{40E6C168-9C41-404F-A91A-0F4D61A90535}" type="presOf" srcId="{541F3803-7B85-4C64-ABA2-D9C151E520A1}" destId="{4009AE4C-A534-48DD-8739-D41CB3AEB606}" srcOrd="0" destOrd="0" presId="urn:microsoft.com/office/officeart/2005/8/layout/radial6"/>
    <dgm:cxn modelId="{109DCA6C-DDE0-41A9-8880-B9F667F2C37A}" type="presOf" srcId="{9F32C42A-C886-496C-BBE1-D4AE30571E6C}" destId="{8A111F9B-D1B3-418B-83CF-1C319DDADDE2}" srcOrd="0" destOrd="0" presId="urn:microsoft.com/office/officeart/2005/8/layout/radial6"/>
    <dgm:cxn modelId="{DEBD0A9D-F506-4260-8140-41FF929A16D2}" srcId="{02C40479-9155-40CE-A30D-0FDE44FD52CE}" destId="{541F3803-7B85-4C64-ABA2-D9C151E520A1}" srcOrd="2" destOrd="0" parTransId="{CB5B3E5A-5032-4E95-9115-F1F97C8652C8}" sibTransId="{A54F94C4-890B-42CF-B940-5F173D60F75E}"/>
    <dgm:cxn modelId="{92ED74A8-8914-48D3-BFA2-B13BFF06A67C}" srcId="{54A19ACF-D7C3-431E-9DFA-22C4C9BBD1D6}" destId="{BDCA4544-85A4-489E-93EE-BF81321BD145}" srcOrd="1" destOrd="0" parTransId="{8BB73854-7886-4007-9EC0-DFEB85C57EBA}" sibTransId="{FC0E59B9-1AA2-467C-AEFD-624598375B2D}"/>
    <dgm:cxn modelId="{DD0B7BB3-7B34-4EBA-B813-520014573DBE}" srcId="{54A19ACF-D7C3-431E-9DFA-22C4C9BBD1D6}" destId="{5B96E3B0-3F44-4E25-AB7E-3F9E341CA55C}" srcOrd="2" destOrd="0" parTransId="{D7FA3C93-C5E4-4B88-A8CA-BE024918520C}" sibTransId="{C3ED4997-0202-40D8-9996-EF7653237EA5}"/>
    <dgm:cxn modelId="{0CC8FCC4-C40A-4A66-832F-D2A455A9C41C}" type="presOf" srcId="{8E595182-BC50-49E4-8AA0-CD330AA4711B}" destId="{9F7127D9-37E2-4BC5-8563-823F5650EF03}" srcOrd="0" destOrd="0" presId="urn:microsoft.com/office/officeart/2005/8/layout/radial6"/>
    <dgm:cxn modelId="{062D73C6-9D58-471B-9A28-79D40B19D29B}" type="presOf" srcId="{A54F94C4-890B-42CF-B940-5F173D60F75E}" destId="{C3322A90-8BD3-4703-8A9F-938AA2F2ADB1}" srcOrd="0" destOrd="0" presId="urn:microsoft.com/office/officeart/2005/8/layout/radial6"/>
    <dgm:cxn modelId="{705F28C8-85B4-40E8-B8D7-E32F5C78FE17}" srcId="{54A19ACF-D7C3-431E-9DFA-22C4C9BBD1D6}" destId="{02C40479-9155-40CE-A30D-0FDE44FD52CE}" srcOrd="0" destOrd="0" parTransId="{613A1A47-812C-4CBE-AF95-7FFB70646B59}" sibTransId="{3706ADB0-C7D4-4DC6-BD22-1B652FAB6EB8}"/>
    <dgm:cxn modelId="{6A321FD1-E125-49A0-B5B9-F43391489467}" type="presOf" srcId="{54A19ACF-D7C3-431E-9DFA-22C4C9BBD1D6}" destId="{1AEB2430-02DB-460D-8617-B09DEC9C4197}" srcOrd="0" destOrd="0" presId="urn:microsoft.com/office/officeart/2005/8/layout/radial6"/>
    <dgm:cxn modelId="{D114E6D8-0DDC-4BE9-A176-D060512A5FC9}" type="presOf" srcId="{02C40479-9155-40CE-A30D-0FDE44FD52CE}" destId="{19DF81E6-D2FC-4EED-A4AE-B6F71CCD5A82}" srcOrd="0" destOrd="0" presId="urn:microsoft.com/office/officeart/2005/8/layout/radial6"/>
    <dgm:cxn modelId="{8615E6E3-7CFD-4609-BD7A-F6E4B60B1CDF}" srcId="{02C40479-9155-40CE-A30D-0FDE44FD52CE}" destId="{7BBF8B6D-3253-4209-9BB5-55C7CD6105DC}" srcOrd="0" destOrd="0" parTransId="{18BABFB3-3596-406A-A8A5-17F5057B2155}" sibTransId="{0DCD2A74-68BE-42F5-9F73-968CF1571A84}"/>
    <dgm:cxn modelId="{148BE8E4-34AC-4B9C-8B2F-AD49B5CF4924}" type="presOf" srcId="{0DCD2A74-68BE-42F5-9F73-968CF1571A84}" destId="{A3C83779-1933-4B96-AC80-AF61A4C5D347}" srcOrd="0" destOrd="0" presId="urn:microsoft.com/office/officeart/2005/8/layout/radial6"/>
    <dgm:cxn modelId="{1D5060EF-5B5E-4988-9150-3700C7B4C5F3}" type="presOf" srcId="{7BBF8B6D-3253-4209-9BB5-55C7CD6105DC}" destId="{12DE5F9D-4578-4534-8DF1-568DAA0430E9}" srcOrd="0" destOrd="0" presId="urn:microsoft.com/office/officeart/2005/8/layout/radial6"/>
    <dgm:cxn modelId="{FC9F0615-93F4-4BCE-9A63-E45E7110EB0A}" type="presParOf" srcId="{1AEB2430-02DB-460D-8617-B09DEC9C4197}" destId="{19DF81E6-D2FC-4EED-A4AE-B6F71CCD5A82}" srcOrd="0" destOrd="0" presId="urn:microsoft.com/office/officeart/2005/8/layout/radial6"/>
    <dgm:cxn modelId="{35D6A666-83BC-469D-9EF2-259869C29889}" type="presParOf" srcId="{1AEB2430-02DB-460D-8617-B09DEC9C4197}" destId="{12DE5F9D-4578-4534-8DF1-568DAA0430E9}" srcOrd="1" destOrd="0" presId="urn:microsoft.com/office/officeart/2005/8/layout/radial6"/>
    <dgm:cxn modelId="{3661CDE4-BB56-4B84-A0C1-B46425FDB55C}" type="presParOf" srcId="{1AEB2430-02DB-460D-8617-B09DEC9C4197}" destId="{93533704-CDA1-4417-92F0-6374800F094A}" srcOrd="2" destOrd="0" presId="urn:microsoft.com/office/officeart/2005/8/layout/radial6"/>
    <dgm:cxn modelId="{ABAFF215-9F7E-4759-A23A-52C7F7D911EA}" type="presParOf" srcId="{1AEB2430-02DB-460D-8617-B09DEC9C4197}" destId="{A3C83779-1933-4B96-AC80-AF61A4C5D347}" srcOrd="3" destOrd="0" presId="urn:microsoft.com/office/officeart/2005/8/layout/radial6"/>
    <dgm:cxn modelId="{97DE76E0-9BF6-4FEE-924F-A4B9D9A55C93}" type="presParOf" srcId="{1AEB2430-02DB-460D-8617-B09DEC9C4197}" destId="{9F7127D9-37E2-4BC5-8563-823F5650EF03}" srcOrd="4" destOrd="0" presId="urn:microsoft.com/office/officeart/2005/8/layout/radial6"/>
    <dgm:cxn modelId="{1C4A1430-66FA-412F-BB80-8AA9C3ECDF48}" type="presParOf" srcId="{1AEB2430-02DB-460D-8617-B09DEC9C4197}" destId="{EB2E2193-9239-4CA3-9952-F8621652E679}" srcOrd="5" destOrd="0" presId="urn:microsoft.com/office/officeart/2005/8/layout/radial6"/>
    <dgm:cxn modelId="{2DC3E22C-907A-4859-8CD5-3023DB4DC2A1}" type="presParOf" srcId="{1AEB2430-02DB-460D-8617-B09DEC9C4197}" destId="{BBE25B6C-1CC9-4B01-87D0-27489C57B7A3}" srcOrd="6" destOrd="0" presId="urn:microsoft.com/office/officeart/2005/8/layout/radial6"/>
    <dgm:cxn modelId="{1F9B2740-213E-404B-86FD-2B046B260388}" type="presParOf" srcId="{1AEB2430-02DB-460D-8617-B09DEC9C4197}" destId="{4009AE4C-A534-48DD-8739-D41CB3AEB606}" srcOrd="7" destOrd="0" presId="urn:microsoft.com/office/officeart/2005/8/layout/radial6"/>
    <dgm:cxn modelId="{16F5DFA7-724B-48F0-8AFE-A2A764C6BD07}" type="presParOf" srcId="{1AEB2430-02DB-460D-8617-B09DEC9C4197}" destId="{47D258DD-4564-4D76-909D-E91E1F61FA54}" srcOrd="8" destOrd="0" presId="urn:microsoft.com/office/officeart/2005/8/layout/radial6"/>
    <dgm:cxn modelId="{857B42A1-90C7-4E45-9C45-5A79435DB33F}" type="presParOf" srcId="{1AEB2430-02DB-460D-8617-B09DEC9C4197}" destId="{C3322A90-8BD3-4703-8A9F-938AA2F2ADB1}" srcOrd="9" destOrd="0" presId="urn:microsoft.com/office/officeart/2005/8/layout/radial6"/>
    <dgm:cxn modelId="{157BD64B-2F1A-4A0C-907D-2121794F27D4}" type="presParOf" srcId="{1AEB2430-02DB-460D-8617-B09DEC9C4197}" destId="{8A111F9B-D1B3-418B-83CF-1C319DDADDE2}" srcOrd="10" destOrd="0" presId="urn:microsoft.com/office/officeart/2005/8/layout/radial6"/>
    <dgm:cxn modelId="{857DA628-7AC6-429F-A144-330C3628B01C}" type="presParOf" srcId="{1AEB2430-02DB-460D-8617-B09DEC9C4197}" destId="{1F626B3A-22A3-4058-9E41-5CF9EDB9C335}" srcOrd="11" destOrd="0" presId="urn:microsoft.com/office/officeart/2005/8/layout/radial6"/>
    <dgm:cxn modelId="{EBB7C548-1F80-4A04-BFC3-C767D8158F37}" type="presParOf" srcId="{1AEB2430-02DB-460D-8617-B09DEC9C4197}" destId="{45FFD5B3-3ED8-4DB3-BC87-0EC21A63C47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385BB52-3F95-48EF-9B18-6A0198B66E9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40BDA58B-8E1C-4C7E-B1FB-F4D51D4BE79F}">
      <dgm:prSet phldrT="[Text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pPr>
            <a:buClrTx/>
            <a:buSzTx/>
            <a:buFontTx/>
            <a:buNone/>
          </a:pPr>
          <a:r>
            <a:rPr kumimoji="0" lang="th-TH" sz="3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การสะสม</a:t>
          </a:r>
          <a:r>
            <a:rPr kumimoji="0" lang="en-US" sz="3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(Accumulation)</a:t>
          </a:r>
          <a:endParaRPr lang="th-TH" sz="3200" b="1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F918466-5C39-441B-BE61-09562B663239}" type="parTrans" cxnId="{DCDB4163-1CF9-4EF8-B8EA-E13A7D57E648}">
      <dgm:prSet/>
      <dgm:spPr/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E3967AA1-9D7D-4FA4-97CB-9E44951CB4D4}" type="sibTrans" cxnId="{DCDB4163-1CF9-4EF8-B8EA-E13A7D57E648}">
      <dgm:prSet/>
      <dgm:spPr>
        <a:solidFill>
          <a:srgbClr val="FFC000"/>
        </a:solidFill>
        <a:ln w="28575">
          <a:solidFill>
            <a:srgbClr val="FFC000"/>
          </a:solidFill>
        </a:ln>
      </dgm:spPr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AD4FFF60-2BB5-4261-857D-8FBD36AE66BA}">
      <dgm:prSet phldrT="[Text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pPr>
            <a:buClrTx/>
            <a:buSzTx/>
            <a:buFontTx/>
            <a:buNone/>
          </a:pPr>
          <a:r>
            <a:rPr lang="th-TH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การสร้าง</a:t>
          </a:r>
          <a: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b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</a:br>
          <a: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(Synthesis)</a:t>
          </a:r>
          <a:endParaRPr lang="th-TH" sz="3200" b="1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D6FD2C8-BD75-422E-A840-CF5D606B5EFB}" type="parTrans" cxnId="{43CD16C4-A494-4D3A-8E87-84516AEF6AA7}">
      <dgm:prSet/>
      <dgm:spPr/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63487B12-A127-4804-BB28-DB7CDDCFC963}" type="sibTrans" cxnId="{43CD16C4-A494-4D3A-8E87-84516AEF6AA7}">
      <dgm:prSet/>
      <dgm:spPr>
        <a:solidFill>
          <a:srgbClr val="FFC000"/>
        </a:solidFill>
        <a:ln w="28575">
          <a:solidFill>
            <a:srgbClr val="FFC000"/>
          </a:solidFill>
        </a:ln>
      </dgm:spPr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AF34084F-3DD3-4E94-B8CA-EEA4C2D06BB7}">
      <dgm:prSet phldrT="[Text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pPr>
            <a:buClrTx/>
            <a:buSzTx/>
            <a:buFontTx/>
            <a:buNone/>
          </a:pPr>
          <a:r>
            <a:rPr lang="th-TH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การถ่ายทอด</a:t>
          </a:r>
          <a: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b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</a:br>
          <a: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(Transfer)</a:t>
          </a:r>
          <a:endParaRPr lang="th-TH" sz="3200" b="1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FD02B72-E6B7-4B9F-95E2-989AC2306047}" type="parTrans" cxnId="{6EC26307-60C0-439D-81A5-052C8AF440B3}">
      <dgm:prSet/>
      <dgm:spPr/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625D060B-5A3D-4394-A3BA-FD61C92DF6B5}" type="sibTrans" cxnId="{6EC26307-60C0-439D-81A5-052C8AF440B3}">
      <dgm:prSet/>
      <dgm:spPr>
        <a:solidFill>
          <a:srgbClr val="FF0000"/>
        </a:solidFill>
        <a:ln w="28575">
          <a:solidFill>
            <a:srgbClr val="FFC000"/>
          </a:solidFill>
        </a:ln>
      </dgm:spPr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CB613905-CEAD-4E7A-91B3-9AA856BFBF90}">
      <dgm:prSet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th-TH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แนวคิดใหม่</a:t>
          </a:r>
          <a: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b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</a:br>
          <a: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(Newness)</a:t>
          </a:r>
          <a:endParaRPr lang="th-TH" sz="3200" b="1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40AC93F-8C4B-486E-B390-C67D260FE099}" type="parTrans" cxnId="{E0E87560-0BC5-403B-8BE1-B029D5A8EE23}">
      <dgm:prSet/>
      <dgm:spPr/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3F24003E-F4B6-4498-AE94-8BBA0DA05D38}" type="sibTrans" cxnId="{E0E87560-0BC5-403B-8BE1-B029D5A8EE23}">
      <dgm:prSet/>
      <dgm:spPr>
        <a:solidFill>
          <a:srgbClr val="FFC000"/>
        </a:solidFill>
        <a:ln w="28575">
          <a:solidFill>
            <a:srgbClr val="FFC000"/>
          </a:solidFill>
        </a:ln>
      </dgm:spPr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B3266460-F2EC-4127-A4CE-A971A245B955}">
      <dgm:prSet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th-TH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การวิเคราะห์</a:t>
          </a:r>
          <a: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b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</a:br>
          <a: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(Analysis)</a:t>
          </a:r>
          <a:endParaRPr lang="th-TH" sz="3200" b="1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BEED212-D4E9-4161-82FF-BAB106CECD90}" type="parTrans" cxnId="{6C070E2D-0F23-4916-8B6A-76865C457E12}">
      <dgm:prSet/>
      <dgm:spPr/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6CC05DE2-499A-4FBE-B0C0-D38F509D99B1}" type="sibTrans" cxnId="{6C070E2D-0F23-4916-8B6A-76865C457E12}">
      <dgm:prSet/>
      <dgm:spPr>
        <a:solidFill>
          <a:srgbClr val="FFC000"/>
        </a:solidFill>
        <a:ln w="28575">
          <a:solidFill>
            <a:srgbClr val="FFC000"/>
          </a:solidFill>
        </a:ln>
      </dgm:spPr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706F7264-A22F-4278-9714-94FAF08E0134}">
      <dgm:prSet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th-TH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การประยุกต์ใช้</a:t>
          </a:r>
          <a:r>
            <a: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(Application)</a:t>
          </a:r>
          <a:endParaRPr lang="th-TH" sz="3200" b="1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C64A2A1-5E84-46D0-9043-9134453AAF7B}" type="parTrans" cxnId="{8337BF37-5729-422B-B940-A4D2E5072D96}">
      <dgm:prSet/>
      <dgm:spPr/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2526AE19-B55C-47E6-8A32-04C4B5465A57}" type="sibTrans" cxnId="{8337BF37-5729-422B-B940-A4D2E5072D96}">
      <dgm:prSet/>
      <dgm:spPr>
        <a:solidFill>
          <a:srgbClr val="FFC000"/>
        </a:solidFill>
        <a:ln w="28575">
          <a:solidFill>
            <a:srgbClr val="FFC000"/>
          </a:solidFill>
        </a:ln>
      </dgm:spPr>
      <dgm:t>
        <a:bodyPr/>
        <a:lstStyle/>
        <a:p>
          <a:endParaRPr lang="th-TH" b="1">
            <a:solidFill>
              <a:srgbClr val="00B050"/>
            </a:solidFill>
          </a:endParaRPr>
        </a:p>
      </dgm:t>
    </dgm:pt>
    <dgm:pt modelId="{0B68D732-858E-4CD6-A71D-1854FBD45785}" type="pres">
      <dgm:prSet presAssocID="{D385BB52-3F95-48EF-9B18-6A0198B66E93}" presName="cycle" presStyleCnt="0">
        <dgm:presLayoutVars>
          <dgm:dir/>
          <dgm:resizeHandles val="exact"/>
        </dgm:presLayoutVars>
      </dgm:prSet>
      <dgm:spPr/>
    </dgm:pt>
    <dgm:pt modelId="{8828E044-CACC-477D-9D54-3AEBBFD48846}" type="pres">
      <dgm:prSet presAssocID="{CB613905-CEAD-4E7A-91B3-9AA856BFBF90}" presName="node" presStyleLbl="node1" presStyleIdx="0" presStyleCnt="6" custScaleX="205729" custRadScaleRad="99770">
        <dgm:presLayoutVars>
          <dgm:bulletEnabled val="1"/>
        </dgm:presLayoutVars>
      </dgm:prSet>
      <dgm:spPr/>
    </dgm:pt>
    <dgm:pt modelId="{0C21D9A3-E042-4CD9-BAAA-83816DFC47B2}" type="pres">
      <dgm:prSet presAssocID="{CB613905-CEAD-4E7A-91B3-9AA856BFBF90}" presName="spNode" presStyleCnt="0"/>
      <dgm:spPr/>
    </dgm:pt>
    <dgm:pt modelId="{2386DFE2-53D6-40A8-BC1E-1EAE1A71F6E2}" type="pres">
      <dgm:prSet presAssocID="{3F24003E-F4B6-4498-AE94-8BBA0DA05D38}" presName="sibTrans" presStyleLbl="sibTrans1D1" presStyleIdx="0" presStyleCnt="6"/>
      <dgm:spPr/>
    </dgm:pt>
    <dgm:pt modelId="{6F791B86-DED8-4F6B-98DF-678BD45519E6}" type="pres">
      <dgm:prSet presAssocID="{B3266460-F2EC-4127-A4CE-A971A245B955}" presName="node" presStyleLbl="node1" presStyleIdx="1" presStyleCnt="6" custScaleX="205729" custRadScaleRad="94760" custRadScaleInc="30260">
        <dgm:presLayoutVars>
          <dgm:bulletEnabled val="1"/>
        </dgm:presLayoutVars>
      </dgm:prSet>
      <dgm:spPr/>
    </dgm:pt>
    <dgm:pt modelId="{BBA7884E-4880-4B79-A909-8A9D3B5B4EF7}" type="pres">
      <dgm:prSet presAssocID="{B3266460-F2EC-4127-A4CE-A971A245B955}" presName="spNode" presStyleCnt="0"/>
      <dgm:spPr/>
    </dgm:pt>
    <dgm:pt modelId="{3DA896AC-C4BA-4521-99F4-B2528BA3D633}" type="pres">
      <dgm:prSet presAssocID="{6CC05DE2-499A-4FBE-B0C0-D38F509D99B1}" presName="sibTrans" presStyleLbl="sibTrans1D1" presStyleIdx="1" presStyleCnt="6"/>
      <dgm:spPr/>
    </dgm:pt>
    <dgm:pt modelId="{1CEEB1DE-2418-4284-B887-2EF287C93192}" type="pres">
      <dgm:prSet presAssocID="{706F7264-A22F-4278-9714-94FAF08E0134}" presName="node" presStyleLbl="node1" presStyleIdx="2" presStyleCnt="6" custScaleX="205729" custRadScaleRad="94011" custRadScaleInc="-35500">
        <dgm:presLayoutVars>
          <dgm:bulletEnabled val="1"/>
        </dgm:presLayoutVars>
      </dgm:prSet>
      <dgm:spPr/>
    </dgm:pt>
    <dgm:pt modelId="{27E9E747-F07F-437D-BF77-B703D2B7871E}" type="pres">
      <dgm:prSet presAssocID="{706F7264-A22F-4278-9714-94FAF08E0134}" presName="spNode" presStyleCnt="0"/>
      <dgm:spPr/>
    </dgm:pt>
    <dgm:pt modelId="{E99E00DF-2C08-4665-9713-512E338164F6}" type="pres">
      <dgm:prSet presAssocID="{2526AE19-B55C-47E6-8A32-04C4B5465A57}" presName="sibTrans" presStyleLbl="sibTrans1D1" presStyleIdx="2" presStyleCnt="6"/>
      <dgm:spPr/>
    </dgm:pt>
    <dgm:pt modelId="{A9679134-DF0F-41CB-8E2E-8DDE8AE32CD2}" type="pres">
      <dgm:prSet presAssocID="{40BDA58B-8E1C-4C7E-B1FB-F4D51D4BE79F}" presName="node" presStyleLbl="node1" presStyleIdx="3" presStyleCnt="6" custScaleX="205729">
        <dgm:presLayoutVars>
          <dgm:bulletEnabled val="1"/>
        </dgm:presLayoutVars>
      </dgm:prSet>
      <dgm:spPr/>
    </dgm:pt>
    <dgm:pt modelId="{7525EBC5-234A-4E6D-99A5-212DF93172AE}" type="pres">
      <dgm:prSet presAssocID="{40BDA58B-8E1C-4C7E-B1FB-F4D51D4BE79F}" presName="spNode" presStyleCnt="0"/>
      <dgm:spPr/>
    </dgm:pt>
    <dgm:pt modelId="{38AAEA61-363D-413A-835B-9D0C5FD33B6F}" type="pres">
      <dgm:prSet presAssocID="{E3967AA1-9D7D-4FA4-97CB-9E44951CB4D4}" presName="sibTrans" presStyleLbl="sibTrans1D1" presStyleIdx="3" presStyleCnt="6"/>
      <dgm:spPr/>
    </dgm:pt>
    <dgm:pt modelId="{87BAE1B2-54C6-4CE5-935D-2214ACC85F24}" type="pres">
      <dgm:prSet presAssocID="{AD4FFF60-2BB5-4261-857D-8FBD36AE66BA}" presName="node" presStyleLbl="node1" presStyleIdx="4" presStyleCnt="6" custScaleX="205729" custRadScaleRad="94011" custRadScaleInc="35500">
        <dgm:presLayoutVars>
          <dgm:bulletEnabled val="1"/>
        </dgm:presLayoutVars>
      </dgm:prSet>
      <dgm:spPr/>
    </dgm:pt>
    <dgm:pt modelId="{EA5B9E1D-1042-4F8B-8311-C5F73F62202B}" type="pres">
      <dgm:prSet presAssocID="{AD4FFF60-2BB5-4261-857D-8FBD36AE66BA}" presName="spNode" presStyleCnt="0"/>
      <dgm:spPr/>
    </dgm:pt>
    <dgm:pt modelId="{CC1CF8C7-122E-454A-926F-1E30B6231970}" type="pres">
      <dgm:prSet presAssocID="{63487B12-A127-4804-BB28-DB7CDDCFC963}" presName="sibTrans" presStyleLbl="sibTrans1D1" presStyleIdx="4" presStyleCnt="6"/>
      <dgm:spPr/>
    </dgm:pt>
    <dgm:pt modelId="{3AA6B4AC-5B36-4852-AAC7-87F095BE0051}" type="pres">
      <dgm:prSet presAssocID="{AF34084F-3DD3-4E94-B8CA-EEA4C2D06BB7}" presName="node" presStyleLbl="node1" presStyleIdx="5" presStyleCnt="6" custScaleX="205729" custRadScaleRad="94760" custRadScaleInc="-30260">
        <dgm:presLayoutVars>
          <dgm:bulletEnabled val="1"/>
        </dgm:presLayoutVars>
      </dgm:prSet>
      <dgm:spPr/>
    </dgm:pt>
    <dgm:pt modelId="{9C667084-829A-4901-B865-69D7B083C5DC}" type="pres">
      <dgm:prSet presAssocID="{AF34084F-3DD3-4E94-B8CA-EEA4C2D06BB7}" presName="spNode" presStyleCnt="0"/>
      <dgm:spPr/>
    </dgm:pt>
    <dgm:pt modelId="{EA623463-D58E-45AC-8657-CB83F7BDC822}" type="pres">
      <dgm:prSet presAssocID="{625D060B-5A3D-4394-A3BA-FD61C92DF6B5}" presName="sibTrans" presStyleLbl="sibTrans1D1" presStyleIdx="5" presStyleCnt="6"/>
      <dgm:spPr/>
    </dgm:pt>
  </dgm:ptLst>
  <dgm:cxnLst>
    <dgm:cxn modelId="{E5BF0A04-EA7A-4612-931C-426F5B628E7F}" type="presOf" srcId="{D385BB52-3F95-48EF-9B18-6A0198B66E93}" destId="{0B68D732-858E-4CD6-A71D-1854FBD45785}" srcOrd="0" destOrd="0" presId="urn:microsoft.com/office/officeart/2005/8/layout/cycle5"/>
    <dgm:cxn modelId="{6EC26307-60C0-439D-81A5-052C8AF440B3}" srcId="{D385BB52-3F95-48EF-9B18-6A0198B66E93}" destId="{AF34084F-3DD3-4E94-B8CA-EEA4C2D06BB7}" srcOrd="5" destOrd="0" parTransId="{DFD02B72-E6B7-4B9F-95E2-989AC2306047}" sibTransId="{625D060B-5A3D-4394-A3BA-FD61C92DF6B5}"/>
    <dgm:cxn modelId="{4733B80E-96A1-4E64-987E-8B0574D38FF7}" type="presOf" srcId="{E3967AA1-9D7D-4FA4-97CB-9E44951CB4D4}" destId="{38AAEA61-363D-413A-835B-9D0C5FD33B6F}" srcOrd="0" destOrd="0" presId="urn:microsoft.com/office/officeart/2005/8/layout/cycle5"/>
    <dgm:cxn modelId="{971D9415-C6D3-4E0C-B5CC-EDB222DF85C4}" type="presOf" srcId="{63487B12-A127-4804-BB28-DB7CDDCFC963}" destId="{CC1CF8C7-122E-454A-926F-1E30B6231970}" srcOrd="0" destOrd="0" presId="urn:microsoft.com/office/officeart/2005/8/layout/cycle5"/>
    <dgm:cxn modelId="{F9D01D17-6A84-4812-8A3A-61E03B5C24B9}" type="presOf" srcId="{625D060B-5A3D-4394-A3BA-FD61C92DF6B5}" destId="{EA623463-D58E-45AC-8657-CB83F7BDC822}" srcOrd="0" destOrd="0" presId="urn:microsoft.com/office/officeart/2005/8/layout/cycle5"/>
    <dgm:cxn modelId="{6C070E2D-0F23-4916-8B6A-76865C457E12}" srcId="{D385BB52-3F95-48EF-9B18-6A0198B66E93}" destId="{B3266460-F2EC-4127-A4CE-A971A245B955}" srcOrd="1" destOrd="0" parTransId="{4BEED212-D4E9-4161-82FF-BAB106CECD90}" sibTransId="{6CC05DE2-499A-4FBE-B0C0-D38F509D99B1}"/>
    <dgm:cxn modelId="{8337BF37-5729-422B-B940-A4D2E5072D96}" srcId="{D385BB52-3F95-48EF-9B18-6A0198B66E93}" destId="{706F7264-A22F-4278-9714-94FAF08E0134}" srcOrd="2" destOrd="0" parTransId="{DC64A2A1-5E84-46D0-9043-9134453AAF7B}" sibTransId="{2526AE19-B55C-47E6-8A32-04C4B5465A57}"/>
    <dgm:cxn modelId="{E0E87560-0BC5-403B-8BE1-B029D5A8EE23}" srcId="{D385BB52-3F95-48EF-9B18-6A0198B66E93}" destId="{CB613905-CEAD-4E7A-91B3-9AA856BFBF90}" srcOrd="0" destOrd="0" parTransId="{340AC93F-8C4B-486E-B390-C67D260FE099}" sibTransId="{3F24003E-F4B6-4498-AE94-8BBA0DA05D38}"/>
    <dgm:cxn modelId="{DCDB4163-1CF9-4EF8-B8EA-E13A7D57E648}" srcId="{D385BB52-3F95-48EF-9B18-6A0198B66E93}" destId="{40BDA58B-8E1C-4C7E-B1FB-F4D51D4BE79F}" srcOrd="3" destOrd="0" parTransId="{3F918466-5C39-441B-BE61-09562B663239}" sibTransId="{E3967AA1-9D7D-4FA4-97CB-9E44951CB4D4}"/>
    <dgm:cxn modelId="{B3F3515A-4F1A-41B6-AFBE-B52E08DBCB30}" type="presOf" srcId="{40BDA58B-8E1C-4C7E-B1FB-F4D51D4BE79F}" destId="{A9679134-DF0F-41CB-8E2E-8DDE8AE32CD2}" srcOrd="0" destOrd="0" presId="urn:microsoft.com/office/officeart/2005/8/layout/cycle5"/>
    <dgm:cxn modelId="{A9995184-0D1F-45F7-A062-0D5007BC8157}" type="presOf" srcId="{AF34084F-3DD3-4E94-B8CA-EEA4C2D06BB7}" destId="{3AA6B4AC-5B36-4852-AAC7-87F095BE0051}" srcOrd="0" destOrd="0" presId="urn:microsoft.com/office/officeart/2005/8/layout/cycle5"/>
    <dgm:cxn modelId="{C4F59A8C-3ACA-4BB3-823D-4A6E3D36ECD6}" type="presOf" srcId="{CB613905-CEAD-4E7A-91B3-9AA856BFBF90}" destId="{8828E044-CACC-477D-9D54-3AEBBFD48846}" srcOrd="0" destOrd="0" presId="urn:microsoft.com/office/officeart/2005/8/layout/cycle5"/>
    <dgm:cxn modelId="{C9EBF3A9-20C4-4DD8-96D7-CD709F6C2895}" type="presOf" srcId="{AD4FFF60-2BB5-4261-857D-8FBD36AE66BA}" destId="{87BAE1B2-54C6-4CE5-935D-2214ACC85F24}" srcOrd="0" destOrd="0" presId="urn:microsoft.com/office/officeart/2005/8/layout/cycle5"/>
    <dgm:cxn modelId="{05F97FC2-37EE-42D6-983A-7AF8BCF42355}" type="presOf" srcId="{706F7264-A22F-4278-9714-94FAF08E0134}" destId="{1CEEB1DE-2418-4284-B887-2EF287C93192}" srcOrd="0" destOrd="0" presId="urn:microsoft.com/office/officeart/2005/8/layout/cycle5"/>
    <dgm:cxn modelId="{43CD16C4-A494-4D3A-8E87-84516AEF6AA7}" srcId="{D385BB52-3F95-48EF-9B18-6A0198B66E93}" destId="{AD4FFF60-2BB5-4261-857D-8FBD36AE66BA}" srcOrd="4" destOrd="0" parTransId="{8D6FD2C8-BD75-422E-A840-CF5D606B5EFB}" sibTransId="{63487B12-A127-4804-BB28-DB7CDDCFC963}"/>
    <dgm:cxn modelId="{E487F6C9-40E8-4054-AB7D-47AF2382166D}" type="presOf" srcId="{6CC05DE2-499A-4FBE-B0C0-D38F509D99B1}" destId="{3DA896AC-C4BA-4521-99F4-B2528BA3D633}" srcOrd="0" destOrd="0" presId="urn:microsoft.com/office/officeart/2005/8/layout/cycle5"/>
    <dgm:cxn modelId="{4EDB40CE-A0A0-46AA-B3BB-D7C358D4DBF2}" type="presOf" srcId="{2526AE19-B55C-47E6-8A32-04C4B5465A57}" destId="{E99E00DF-2C08-4665-9713-512E338164F6}" srcOrd="0" destOrd="0" presId="urn:microsoft.com/office/officeart/2005/8/layout/cycle5"/>
    <dgm:cxn modelId="{07D8CBE2-844B-4A77-A3CC-DB8F355A4AE4}" type="presOf" srcId="{B3266460-F2EC-4127-A4CE-A971A245B955}" destId="{6F791B86-DED8-4F6B-98DF-678BD45519E6}" srcOrd="0" destOrd="0" presId="urn:microsoft.com/office/officeart/2005/8/layout/cycle5"/>
    <dgm:cxn modelId="{AA1395FA-3722-4447-B532-631C2F93AEAB}" type="presOf" srcId="{3F24003E-F4B6-4498-AE94-8BBA0DA05D38}" destId="{2386DFE2-53D6-40A8-BC1E-1EAE1A71F6E2}" srcOrd="0" destOrd="0" presId="urn:microsoft.com/office/officeart/2005/8/layout/cycle5"/>
    <dgm:cxn modelId="{5F31DA59-09A9-474E-B427-ECE948D7F196}" type="presParOf" srcId="{0B68D732-858E-4CD6-A71D-1854FBD45785}" destId="{8828E044-CACC-477D-9D54-3AEBBFD48846}" srcOrd="0" destOrd="0" presId="urn:microsoft.com/office/officeart/2005/8/layout/cycle5"/>
    <dgm:cxn modelId="{A09B35B5-2265-4D56-8DF0-CAE44F90D9F5}" type="presParOf" srcId="{0B68D732-858E-4CD6-A71D-1854FBD45785}" destId="{0C21D9A3-E042-4CD9-BAAA-83816DFC47B2}" srcOrd="1" destOrd="0" presId="urn:microsoft.com/office/officeart/2005/8/layout/cycle5"/>
    <dgm:cxn modelId="{66851FA8-3081-4642-8FE7-7F3432B0C8ED}" type="presParOf" srcId="{0B68D732-858E-4CD6-A71D-1854FBD45785}" destId="{2386DFE2-53D6-40A8-BC1E-1EAE1A71F6E2}" srcOrd="2" destOrd="0" presId="urn:microsoft.com/office/officeart/2005/8/layout/cycle5"/>
    <dgm:cxn modelId="{A95F2CAA-EBFD-43F1-9597-F13B68E8D08F}" type="presParOf" srcId="{0B68D732-858E-4CD6-A71D-1854FBD45785}" destId="{6F791B86-DED8-4F6B-98DF-678BD45519E6}" srcOrd="3" destOrd="0" presId="urn:microsoft.com/office/officeart/2005/8/layout/cycle5"/>
    <dgm:cxn modelId="{A8B83F14-E2A5-48BF-90D5-5793704D3925}" type="presParOf" srcId="{0B68D732-858E-4CD6-A71D-1854FBD45785}" destId="{BBA7884E-4880-4B79-A909-8A9D3B5B4EF7}" srcOrd="4" destOrd="0" presId="urn:microsoft.com/office/officeart/2005/8/layout/cycle5"/>
    <dgm:cxn modelId="{5CD80AC2-E811-4DB2-B887-82C60D0CB7E5}" type="presParOf" srcId="{0B68D732-858E-4CD6-A71D-1854FBD45785}" destId="{3DA896AC-C4BA-4521-99F4-B2528BA3D633}" srcOrd="5" destOrd="0" presId="urn:microsoft.com/office/officeart/2005/8/layout/cycle5"/>
    <dgm:cxn modelId="{2A993780-D11E-4DD5-84BE-E09E270DA0D2}" type="presParOf" srcId="{0B68D732-858E-4CD6-A71D-1854FBD45785}" destId="{1CEEB1DE-2418-4284-B887-2EF287C93192}" srcOrd="6" destOrd="0" presId="urn:microsoft.com/office/officeart/2005/8/layout/cycle5"/>
    <dgm:cxn modelId="{35A74DF6-F2DE-42D1-A425-75EA16C75AF0}" type="presParOf" srcId="{0B68D732-858E-4CD6-A71D-1854FBD45785}" destId="{27E9E747-F07F-437D-BF77-B703D2B7871E}" srcOrd="7" destOrd="0" presId="urn:microsoft.com/office/officeart/2005/8/layout/cycle5"/>
    <dgm:cxn modelId="{BB8DFD06-35D0-4D8D-84BE-97AAB0A2E834}" type="presParOf" srcId="{0B68D732-858E-4CD6-A71D-1854FBD45785}" destId="{E99E00DF-2C08-4665-9713-512E338164F6}" srcOrd="8" destOrd="0" presId="urn:microsoft.com/office/officeart/2005/8/layout/cycle5"/>
    <dgm:cxn modelId="{F0CFB689-5795-45F1-97B4-1FFAB23221CB}" type="presParOf" srcId="{0B68D732-858E-4CD6-A71D-1854FBD45785}" destId="{A9679134-DF0F-41CB-8E2E-8DDE8AE32CD2}" srcOrd="9" destOrd="0" presId="urn:microsoft.com/office/officeart/2005/8/layout/cycle5"/>
    <dgm:cxn modelId="{72274696-3DC6-49CB-9F66-599B6DF33492}" type="presParOf" srcId="{0B68D732-858E-4CD6-A71D-1854FBD45785}" destId="{7525EBC5-234A-4E6D-99A5-212DF93172AE}" srcOrd="10" destOrd="0" presId="urn:microsoft.com/office/officeart/2005/8/layout/cycle5"/>
    <dgm:cxn modelId="{DB828A40-78AE-400C-9BAC-01D6DF76D3F1}" type="presParOf" srcId="{0B68D732-858E-4CD6-A71D-1854FBD45785}" destId="{38AAEA61-363D-413A-835B-9D0C5FD33B6F}" srcOrd="11" destOrd="0" presId="urn:microsoft.com/office/officeart/2005/8/layout/cycle5"/>
    <dgm:cxn modelId="{7083907B-6176-475B-95EE-16AD29B43CB0}" type="presParOf" srcId="{0B68D732-858E-4CD6-A71D-1854FBD45785}" destId="{87BAE1B2-54C6-4CE5-935D-2214ACC85F24}" srcOrd="12" destOrd="0" presId="urn:microsoft.com/office/officeart/2005/8/layout/cycle5"/>
    <dgm:cxn modelId="{2A45EBFF-915D-4985-8ACA-E1E38CF80E1C}" type="presParOf" srcId="{0B68D732-858E-4CD6-A71D-1854FBD45785}" destId="{EA5B9E1D-1042-4F8B-8311-C5F73F62202B}" srcOrd="13" destOrd="0" presId="urn:microsoft.com/office/officeart/2005/8/layout/cycle5"/>
    <dgm:cxn modelId="{D5A7960B-F2C8-4955-B310-FCCA23C679AE}" type="presParOf" srcId="{0B68D732-858E-4CD6-A71D-1854FBD45785}" destId="{CC1CF8C7-122E-454A-926F-1E30B6231970}" srcOrd="14" destOrd="0" presId="urn:microsoft.com/office/officeart/2005/8/layout/cycle5"/>
    <dgm:cxn modelId="{2CC37CF8-0C9D-4200-B137-4F9393BC458A}" type="presParOf" srcId="{0B68D732-858E-4CD6-A71D-1854FBD45785}" destId="{3AA6B4AC-5B36-4852-AAC7-87F095BE0051}" srcOrd="15" destOrd="0" presId="urn:microsoft.com/office/officeart/2005/8/layout/cycle5"/>
    <dgm:cxn modelId="{977253D0-FDD0-45AE-9773-C983D635FCD9}" type="presParOf" srcId="{0B68D732-858E-4CD6-A71D-1854FBD45785}" destId="{9C667084-829A-4901-B865-69D7B083C5DC}" srcOrd="16" destOrd="0" presId="urn:microsoft.com/office/officeart/2005/8/layout/cycle5"/>
    <dgm:cxn modelId="{CBAA4208-5869-4F90-9FDD-0BBC788BAE82}" type="presParOf" srcId="{0B68D732-858E-4CD6-A71D-1854FBD45785}" destId="{EA623463-D58E-45AC-8657-CB83F7BDC82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36BAF15-857B-42A8-B1CC-21F547B80517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h-TH"/>
        </a:p>
      </dgm:t>
    </dgm:pt>
    <dgm:pt modelId="{8DC4C766-D2F5-4011-A425-ABC229351731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800" b="1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ผู้ปฏิบัติงานที่มีทักษะด้านไอซีที (</a:t>
          </a:r>
          <a:r>
            <a:rPr lang="en-US" sz="2800" b="1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Core ICT Worker Skills) </a:t>
          </a:r>
          <a:endParaRPr lang="th-TH" sz="2800" b="1" dirty="0">
            <a:solidFill>
              <a:srgbClr val="00B0F0"/>
            </a:solidFill>
            <a:effectLst/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C172DC8-6F55-4171-844E-A9C41A2DABE5}" type="parTrans" cxnId="{2ED2CC07-1C38-465F-BDD6-35B01409AD6C}">
      <dgm:prSet/>
      <dgm:spPr/>
      <dgm:t>
        <a:bodyPr/>
        <a:lstStyle/>
        <a:p>
          <a:endParaRPr lang="th-TH"/>
        </a:p>
      </dgm:t>
    </dgm:pt>
    <dgm:pt modelId="{E68B9D5C-FED1-4516-8AC3-1D7F981BDCEF}" type="sibTrans" cxnId="{2ED2CC07-1C38-465F-BDD6-35B01409AD6C}">
      <dgm:prSet/>
      <dgm:spPr/>
      <dgm:t>
        <a:bodyPr/>
        <a:lstStyle/>
        <a:p>
          <a:endParaRPr lang="th-TH"/>
        </a:p>
      </dgm:t>
    </dgm:pt>
    <dgm:pt modelId="{B3D44653-EE4C-427A-AF07-98F8DC49E37D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800" b="1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ผู้ปฏิบัติงานที่มีทักษะขั้นสูงด้านไอซีที (</a:t>
          </a:r>
          <a:r>
            <a:rPr lang="en-US" sz="2800" b="1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Advanced ICT Worker Skills) </a:t>
          </a:r>
          <a:endParaRPr lang="th-TH" sz="2800" b="1" dirty="0">
            <a:solidFill>
              <a:srgbClr val="00B0F0"/>
            </a:solidFill>
            <a:effectLst/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09A536D-09F6-4BE1-8DF6-9B6FAAB031CA}" type="parTrans" cxnId="{DAD418A7-12B7-43FC-B36A-B8D01CC901F0}">
      <dgm:prSet/>
      <dgm:spPr/>
      <dgm:t>
        <a:bodyPr/>
        <a:lstStyle/>
        <a:p>
          <a:endParaRPr lang="th-TH"/>
        </a:p>
      </dgm:t>
    </dgm:pt>
    <dgm:pt modelId="{89198502-F5C3-4EC2-A952-817CA628C716}" type="sibTrans" cxnId="{DAD418A7-12B7-43FC-B36A-B8D01CC901F0}">
      <dgm:prSet/>
      <dgm:spPr/>
      <dgm:t>
        <a:bodyPr/>
        <a:lstStyle/>
        <a:p>
          <a:endParaRPr lang="th-TH"/>
        </a:p>
      </dgm:t>
    </dgm:pt>
    <dgm:pt modelId="{D58760F0-E95F-465F-90A2-D8A667CEA279}">
      <dgm:prSet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800" b="1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นักวิจัยและผู้ฝึกสอนด้านไอซีที (</a:t>
          </a:r>
          <a:r>
            <a:rPr lang="en-US" sz="2800" b="1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ICT Researcher and Teacher)</a:t>
          </a:r>
          <a:endParaRPr lang="th-TH" sz="2800" b="1" dirty="0">
            <a:solidFill>
              <a:srgbClr val="00B0F0"/>
            </a:solidFill>
            <a:effectLst/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675EDA2-183D-46C1-AF6E-621DE659FB6B}" type="parTrans" cxnId="{6F541DF7-5508-4EEA-BF7B-1AA9E7AC963F}">
      <dgm:prSet/>
      <dgm:spPr/>
      <dgm:t>
        <a:bodyPr/>
        <a:lstStyle/>
        <a:p>
          <a:endParaRPr lang="th-TH"/>
        </a:p>
      </dgm:t>
    </dgm:pt>
    <dgm:pt modelId="{C1C8E6D0-4DF9-4AAB-B03F-FB16AC2EF516}" type="sibTrans" cxnId="{6F541DF7-5508-4EEA-BF7B-1AA9E7AC963F}">
      <dgm:prSet/>
      <dgm:spPr/>
      <dgm:t>
        <a:bodyPr/>
        <a:lstStyle/>
        <a:p>
          <a:endParaRPr lang="th-TH"/>
        </a:p>
      </dgm:t>
    </dgm:pt>
    <dgm:pt modelId="{98BBE5DA-D42C-49DE-8E56-C45B6FF09D76}" type="pres">
      <dgm:prSet presAssocID="{736BAF15-857B-42A8-B1CC-21F547B80517}" presName="Name0" presStyleCnt="0">
        <dgm:presLayoutVars>
          <dgm:dir/>
          <dgm:resizeHandles val="exact"/>
        </dgm:presLayoutVars>
      </dgm:prSet>
      <dgm:spPr/>
    </dgm:pt>
    <dgm:pt modelId="{A31C330E-B74B-4EE0-96AE-87D251336594}" type="pres">
      <dgm:prSet presAssocID="{8DC4C766-D2F5-4011-A425-ABC229351731}" presName="composite" presStyleCnt="0"/>
      <dgm:spPr/>
    </dgm:pt>
    <dgm:pt modelId="{B6D3359F-F9BC-4C2F-BC10-740DFA5544F1}" type="pres">
      <dgm:prSet presAssocID="{8DC4C766-D2F5-4011-A425-ABC229351731}" presName="rect1" presStyleLbl="bgShp" presStyleIdx="0" presStyleCnt="3" custScaleX="92933" custScaleY="90692" custLinFactNeighborX="362" custLinFactNeighborY="-9302"/>
      <dgm:spPr>
        <a:blipFill rotWithShape="1"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 l="-17000" r="-17000"/>
          </a:stretch>
        </a:blipFill>
      </dgm:spPr>
    </dgm:pt>
    <dgm:pt modelId="{4D684A23-D765-4A5C-8EDD-F5956CBE5AD7}" type="pres">
      <dgm:prSet presAssocID="{8DC4C766-D2F5-4011-A425-ABC229351731}" presName="rect2" presStyleLbl="trBgShp" presStyleIdx="0" presStyleCnt="3" custScaleX="112690" custScaleY="164527" custLinFactNeighborY="2129">
        <dgm:presLayoutVars>
          <dgm:bulletEnabled val="1"/>
        </dgm:presLayoutVars>
      </dgm:prSet>
      <dgm:spPr/>
    </dgm:pt>
    <dgm:pt modelId="{817BBC95-88DF-4EC2-A10A-0DB304651022}" type="pres">
      <dgm:prSet presAssocID="{E68B9D5C-FED1-4516-8AC3-1D7F981BDCEF}" presName="sibTrans" presStyleCnt="0"/>
      <dgm:spPr/>
    </dgm:pt>
    <dgm:pt modelId="{1C48671D-07C1-48EA-B426-2DA79D528603}" type="pres">
      <dgm:prSet presAssocID="{B3D44653-EE4C-427A-AF07-98F8DC49E37D}" presName="composite" presStyleCnt="0"/>
      <dgm:spPr/>
    </dgm:pt>
    <dgm:pt modelId="{248913F1-F955-45DA-B451-186EDC6E23FD}" type="pres">
      <dgm:prSet presAssocID="{B3D44653-EE4C-427A-AF07-98F8DC49E37D}" presName="rect1" presStyleLbl="bgShp" presStyleIdx="1" presStyleCnt="3" custScaleX="100830" custScaleY="88155" custLinFactNeighborX="405" custLinFactNeighborY="-9724"/>
      <dgm:spPr>
        <a:blipFill rotWithShape="1">
          <a:blip xmlns:r="http://schemas.openxmlformats.org/officeDocument/2006/relationships"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 l="-15000" r="-15000"/>
          </a:stretch>
        </a:blipFill>
      </dgm:spPr>
    </dgm:pt>
    <dgm:pt modelId="{52339694-666D-4C75-8DF6-349913232119}" type="pres">
      <dgm:prSet presAssocID="{B3D44653-EE4C-427A-AF07-98F8DC49E37D}" presName="rect2" presStyleLbl="trBgShp" presStyleIdx="1" presStyleCnt="3" custScaleX="124132" custScaleY="167592" custLinFactNeighborX="1040" custLinFactNeighborY="6339">
        <dgm:presLayoutVars>
          <dgm:bulletEnabled val="1"/>
        </dgm:presLayoutVars>
      </dgm:prSet>
      <dgm:spPr/>
    </dgm:pt>
    <dgm:pt modelId="{DF14E168-5081-433A-AE7F-C7768E47B851}" type="pres">
      <dgm:prSet presAssocID="{89198502-F5C3-4EC2-A952-817CA628C716}" presName="sibTrans" presStyleCnt="0"/>
      <dgm:spPr/>
    </dgm:pt>
    <dgm:pt modelId="{61D1157B-85F3-421E-9E64-A67BE7EEA9FC}" type="pres">
      <dgm:prSet presAssocID="{D58760F0-E95F-465F-90A2-D8A667CEA279}" presName="composite" presStyleCnt="0"/>
      <dgm:spPr/>
    </dgm:pt>
    <dgm:pt modelId="{3A83289C-CEE6-41BE-9C08-93F44D7D5A69}" type="pres">
      <dgm:prSet presAssocID="{D58760F0-E95F-465F-90A2-D8A667CEA279}" presName="rect1" presStyleLbl="bgShp" presStyleIdx="2" presStyleCnt="3" custScaleX="91687" custScaleY="89000" custLinFactNeighborX="1" custLinFactNeighborY="-9302"/>
      <dgm:spPr>
        <a:blipFill rotWithShape="1">
          <a:blip xmlns:r="http://schemas.openxmlformats.org/officeDocument/2006/relationships"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 l="-18000" r="-18000"/>
          </a:stretch>
        </a:blipFill>
      </dgm:spPr>
    </dgm:pt>
    <dgm:pt modelId="{E95A6EEC-FB6A-456B-A30D-1FCFE1DECC3E}" type="pres">
      <dgm:prSet presAssocID="{D58760F0-E95F-465F-90A2-D8A667CEA279}" presName="rect2" presStyleLbl="trBgShp" presStyleIdx="2" presStyleCnt="3" custScaleX="107901" custScaleY="168289" custLinFactNeighborX="0" custLinFactNeighborY="4262">
        <dgm:presLayoutVars>
          <dgm:bulletEnabled val="1"/>
        </dgm:presLayoutVars>
      </dgm:prSet>
      <dgm:spPr/>
    </dgm:pt>
  </dgm:ptLst>
  <dgm:cxnLst>
    <dgm:cxn modelId="{2ED2CC07-1C38-465F-BDD6-35B01409AD6C}" srcId="{736BAF15-857B-42A8-B1CC-21F547B80517}" destId="{8DC4C766-D2F5-4011-A425-ABC229351731}" srcOrd="0" destOrd="0" parTransId="{0C172DC8-6F55-4171-844E-A9C41A2DABE5}" sibTransId="{E68B9D5C-FED1-4516-8AC3-1D7F981BDCEF}"/>
    <dgm:cxn modelId="{93031B09-2230-4B7B-B1DE-C811D17E48D2}" type="presOf" srcId="{736BAF15-857B-42A8-B1CC-21F547B80517}" destId="{98BBE5DA-D42C-49DE-8E56-C45B6FF09D76}" srcOrd="0" destOrd="0" presId="urn:microsoft.com/office/officeart/2008/layout/BendingPictureSemiTransparentText"/>
    <dgm:cxn modelId="{5103E51C-E465-4012-A299-A7009C4F0AA1}" type="presOf" srcId="{D58760F0-E95F-465F-90A2-D8A667CEA279}" destId="{E95A6EEC-FB6A-456B-A30D-1FCFE1DECC3E}" srcOrd="0" destOrd="0" presId="urn:microsoft.com/office/officeart/2008/layout/BendingPictureSemiTransparentText"/>
    <dgm:cxn modelId="{FC8DE0A4-DAF4-495E-AB0E-B54B6A00822D}" type="presOf" srcId="{B3D44653-EE4C-427A-AF07-98F8DC49E37D}" destId="{52339694-666D-4C75-8DF6-349913232119}" srcOrd="0" destOrd="0" presId="urn:microsoft.com/office/officeart/2008/layout/BendingPictureSemiTransparentText"/>
    <dgm:cxn modelId="{DAD418A7-12B7-43FC-B36A-B8D01CC901F0}" srcId="{736BAF15-857B-42A8-B1CC-21F547B80517}" destId="{B3D44653-EE4C-427A-AF07-98F8DC49E37D}" srcOrd="1" destOrd="0" parTransId="{F09A536D-09F6-4BE1-8DF6-9B6FAAB031CA}" sibTransId="{89198502-F5C3-4EC2-A952-817CA628C716}"/>
    <dgm:cxn modelId="{CFE050DD-8B8C-45A2-87A5-65C568A6A9E3}" type="presOf" srcId="{8DC4C766-D2F5-4011-A425-ABC229351731}" destId="{4D684A23-D765-4A5C-8EDD-F5956CBE5AD7}" srcOrd="0" destOrd="0" presId="urn:microsoft.com/office/officeart/2008/layout/BendingPictureSemiTransparentText"/>
    <dgm:cxn modelId="{6F541DF7-5508-4EEA-BF7B-1AA9E7AC963F}" srcId="{736BAF15-857B-42A8-B1CC-21F547B80517}" destId="{D58760F0-E95F-465F-90A2-D8A667CEA279}" srcOrd="2" destOrd="0" parTransId="{4675EDA2-183D-46C1-AF6E-621DE659FB6B}" sibTransId="{C1C8E6D0-4DF9-4AAB-B03F-FB16AC2EF516}"/>
    <dgm:cxn modelId="{1AFF8DC0-A3CC-44B5-BD51-36585FE44B70}" type="presParOf" srcId="{98BBE5DA-D42C-49DE-8E56-C45B6FF09D76}" destId="{A31C330E-B74B-4EE0-96AE-87D251336594}" srcOrd="0" destOrd="0" presId="urn:microsoft.com/office/officeart/2008/layout/BendingPictureSemiTransparentText"/>
    <dgm:cxn modelId="{90A9FCD7-0F0E-4C79-AFD5-BA92FA1ABECF}" type="presParOf" srcId="{A31C330E-B74B-4EE0-96AE-87D251336594}" destId="{B6D3359F-F9BC-4C2F-BC10-740DFA5544F1}" srcOrd="0" destOrd="0" presId="urn:microsoft.com/office/officeart/2008/layout/BendingPictureSemiTransparentText"/>
    <dgm:cxn modelId="{734E7E8D-FC83-4CE4-8924-2701C8F68D4C}" type="presParOf" srcId="{A31C330E-B74B-4EE0-96AE-87D251336594}" destId="{4D684A23-D765-4A5C-8EDD-F5956CBE5AD7}" srcOrd="1" destOrd="0" presId="urn:microsoft.com/office/officeart/2008/layout/BendingPictureSemiTransparentText"/>
    <dgm:cxn modelId="{4E16D2F2-EB2A-4A8E-922F-912D8764FC71}" type="presParOf" srcId="{98BBE5DA-D42C-49DE-8E56-C45B6FF09D76}" destId="{817BBC95-88DF-4EC2-A10A-0DB304651022}" srcOrd="1" destOrd="0" presId="urn:microsoft.com/office/officeart/2008/layout/BendingPictureSemiTransparentText"/>
    <dgm:cxn modelId="{90E3F6A5-3B73-4293-B8C7-CB76FD62D943}" type="presParOf" srcId="{98BBE5DA-D42C-49DE-8E56-C45B6FF09D76}" destId="{1C48671D-07C1-48EA-B426-2DA79D528603}" srcOrd="2" destOrd="0" presId="urn:microsoft.com/office/officeart/2008/layout/BendingPictureSemiTransparentText"/>
    <dgm:cxn modelId="{E4CEF075-7C2A-48F4-9FBE-B00F404D0AD3}" type="presParOf" srcId="{1C48671D-07C1-48EA-B426-2DA79D528603}" destId="{248913F1-F955-45DA-B451-186EDC6E23FD}" srcOrd="0" destOrd="0" presId="urn:microsoft.com/office/officeart/2008/layout/BendingPictureSemiTransparentText"/>
    <dgm:cxn modelId="{A516B22F-BDC4-426C-80D6-36D156E3F012}" type="presParOf" srcId="{1C48671D-07C1-48EA-B426-2DA79D528603}" destId="{52339694-666D-4C75-8DF6-349913232119}" srcOrd="1" destOrd="0" presId="urn:microsoft.com/office/officeart/2008/layout/BendingPictureSemiTransparentText"/>
    <dgm:cxn modelId="{E0DE23D8-143C-445B-8AF9-E80F0D60425D}" type="presParOf" srcId="{98BBE5DA-D42C-49DE-8E56-C45B6FF09D76}" destId="{DF14E168-5081-433A-AE7F-C7768E47B851}" srcOrd="3" destOrd="0" presId="urn:microsoft.com/office/officeart/2008/layout/BendingPictureSemiTransparentText"/>
    <dgm:cxn modelId="{FD0CFC84-3020-4C12-A3AB-AB639CEBFDBF}" type="presParOf" srcId="{98BBE5DA-D42C-49DE-8E56-C45B6FF09D76}" destId="{61D1157B-85F3-421E-9E64-A67BE7EEA9FC}" srcOrd="4" destOrd="0" presId="urn:microsoft.com/office/officeart/2008/layout/BendingPictureSemiTransparentText"/>
    <dgm:cxn modelId="{99A27B6F-B8F9-451E-8A09-619B7B2A9DC2}" type="presParOf" srcId="{61D1157B-85F3-421E-9E64-A67BE7EEA9FC}" destId="{3A83289C-CEE6-41BE-9C08-93F44D7D5A69}" srcOrd="0" destOrd="0" presId="urn:microsoft.com/office/officeart/2008/layout/BendingPictureSemiTransparentText"/>
    <dgm:cxn modelId="{01947606-579A-422F-B9B0-26989A333AD7}" type="presParOf" srcId="{61D1157B-85F3-421E-9E64-A67BE7EEA9FC}" destId="{E95A6EEC-FB6A-456B-A30D-1FCFE1DECC3E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334FB16-A820-418D-A5B5-04129E34E954}" type="doc">
      <dgm:prSet loTypeId="urn:microsoft.com/office/officeart/2011/layout/ThemePictureAlternating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1B43849-7C7E-487A-9D87-02DF245A57B7}">
      <dgm:prSet phldrT="[Text]" phldr="1"/>
      <dgm:spPr/>
      <dgm:t>
        <a:bodyPr/>
        <a:lstStyle/>
        <a:p>
          <a:endParaRPr lang="th-TH"/>
        </a:p>
      </dgm:t>
    </dgm:pt>
    <dgm:pt modelId="{4247ADCD-92F5-4035-88B8-EB4264893EAE}" type="parTrans" cxnId="{6ECD5225-0FC0-485A-8D43-6F1BD9F5110F}">
      <dgm:prSet/>
      <dgm:spPr/>
      <dgm:t>
        <a:bodyPr/>
        <a:lstStyle/>
        <a:p>
          <a:endParaRPr lang="th-TH"/>
        </a:p>
      </dgm:t>
    </dgm:pt>
    <dgm:pt modelId="{55B956AA-259D-4D9B-88A1-A0B601FE0BF4}" type="sibTrans" cxnId="{6ECD5225-0FC0-485A-8D43-6F1BD9F5110F}">
      <dgm:prSet/>
      <dgm:spPr/>
      <dgm:t>
        <a:bodyPr/>
        <a:lstStyle/>
        <a:p>
          <a:endParaRPr lang="th-TH"/>
        </a:p>
      </dgm:t>
    </dgm:pt>
    <dgm:pt modelId="{AAABA7D4-D273-4E79-BE5A-DE171C41DD44}">
      <dgm:prSet phldrT="[Text]" phldr="1"/>
      <dgm:spPr/>
      <dgm:t>
        <a:bodyPr/>
        <a:lstStyle/>
        <a:p>
          <a:endParaRPr lang="th-TH"/>
        </a:p>
      </dgm:t>
    </dgm:pt>
    <dgm:pt modelId="{6A221828-E14E-45BD-AEED-26C70AA37E69}" type="parTrans" cxnId="{62B50AE4-3D42-4669-BAB9-6632E085ECE5}">
      <dgm:prSet/>
      <dgm:spPr/>
      <dgm:t>
        <a:bodyPr/>
        <a:lstStyle/>
        <a:p>
          <a:endParaRPr lang="th-TH"/>
        </a:p>
      </dgm:t>
    </dgm:pt>
    <dgm:pt modelId="{863FF455-6C46-41B0-A4AE-0C644390AA36}" type="sibTrans" cxnId="{62B50AE4-3D42-4669-BAB9-6632E085ECE5}">
      <dgm:prSet/>
      <dgm:spPr/>
      <dgm:t>
        <a:bodyPr/>
        <a:lstStyle/>
        <a:p>
          <a:endParaRPr lang="th-TH"/>
        </a:p>
      </dgm:t>
    </dgm:pt>
    <dgm:pt modelId="{BC8978FC-DF6C-44E0-BC39-4FF2EAEBEF3D}">
      <dgm:prSet phldrT="[Text]" phldr="1"/>
      <dgm:spPr/>
      <dgm:t>
        <a:bodyPr/>
        <a:lstStyle/>
        <a:p>
          <a:endParaRPr lang="th-TH"/>
        </a:p>
      </dgm:t>
    </dgm:pt>
    <dgm:pt modelId="{AA8786BE-456A-4E89-8B6E-015321E8BA46}" type="parTrans" cxnId="{AABC533C-61CE-4FC6-9516-E4B74460DB00}">
      <dgm:prSet/>
      <dgm:spPr/>
      <dgm:t>
        <a:bodyPr/>
        <a:lstStyle/>
        <a:p>
          <a:endParaRPr lang="th-TH"/>
        </a:p>
      </dgm:t>
    </dgm:pt>
    <dgm:pt modelId="{A4DB9DA0-70B4-48F5-BDD5-59D6E6490DCB}" type="sibTrans" cxnId="{AABC533C-61CE-4FC6-9516-E4B74460DB00}">
      <dgm:prSet/>
      <dgm:spPr/>
      <dgm:t>
        <a:bodyPr/>
        <a:lstStyle/>
        <a:p>
          <a:endParaRPr lang="th-TH"/>
        </a:p>
      </dgm:t>
    </dgm:pt>
    <dgm:pt modelId="{B4DFAC55-6F9F-4B1E-9D3D-2F1C0A3ACF87}" type="pres">
      <dgm:prSet presAssocID="{E334FB16-A820-418D-A5B5-04129E34E954}" presName="Name0" presStyleCnt="0">
        <dgm:presLayoutVars>
          <dgm:chMax val="9"/>
          <dgm:chPref val="9"/>
        </dgm:presLayoutVars>
      </dgm:prSet>
      <dgm:spPr/>
    </dgm:pt>
    <dgm:pt modelId="{102D2C0C-06B7-4DFA-BC3C-64A959BC77CA}" type="pres">
      <dgm:prSet presAssocID="{D1B43849-7C7E-487A-9D87-02DF245A57B7}" presName="picture1" presStyleCnt="0"/>
      <dgm:spPr/>
    </dgm:pt>
    <dgm:pt modelId="{E70FEC02-FC05-4990-94AA-EBC8DA6BBF5B}" type="pres">
      <dgm:prSet presAssocID="{D1B43849-7C7E-487A-9D87-02DF245A57B7}" presName="picture" presStyleLbl="alignImgPlace1" presStyleIdx="0" presStyleCnt="3" custLinFactNeighborX="-16711" custLinFactNeighborY="323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19050">
          <a:solidFill>
            <a:srgbClr val="FFC000"/>
          </a:solidFill>
        </a:ln>
      </dgm:spPr>
    </dgm:pt>
    <dgm:pt modelId="{F69DA567-1B16-4EF2-B202-1C3951000A1E}" type="pres">
      <dgm:prSet presAssocID="{D1B43849-7C7E-487A-9D87-02DF245A57B7}" presName="parent1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3B62124-490F-4823-AEEF-0C427517C67F}" type="pres">
      <dgm:prSet presAssocID="{AAABA7D4-D273-4E79-BE5A-DE171C41DD44}" presName="picture2" presStyleCnt="0"/>
      <dgm:spPr/>
    </dgm:pt>
    <dgm:pt modelId="{5C0047F0-8E0F-4EBF-90CB-5EE39AB6523D}" type="pres">
      <dgm:prSet presAssocID="{AAABA7D4-D273-4E79-BE5A-DE171C41DD44}" presName="picture" presStyleLbl="alignImgPlace1" presStyleIdx="1" presStyleCnt="3" custLinFactNeighborX="-3416"/>
      <dgm:spPr>
        <a:blipFill rotWithShape="1">
          <a:blip xmlns:r="http://schemas.openxmlformats.org/officeDocument/2006/relationships" r:embed="rId2"/>
          <a:srcRect/>
          <a:stretch>
            <a:fillRect t="-14000" b="-14000"/>
          </a:stretch>
        </a:blipFill>
        <a:ln w="19050">
          <a:solidFill>
            <a:srgbClr val="FFC000"/>
          </a:solidFill>
        </a:ln>
      </dgm:spPr>
    </dgm:pt>
    <dgm:pt modelId="{AC6E8194-94BF-478C-ABA9-83230DF6E867}" type="pres">
      <dgm:prSet presAssocID="{AAABA7D4-D273-4E79-BE5A-DE171C41DD44}" presName="parent2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731120A-2D59-4B90-9645-B2B9617E4632}" type="pres">
      <dgm:prSet presAssocID="{BC8978FC-DF6C-44E0-BC39-4FF2EAEBEF3D}" presName="picture3" presStyleCnt="0"/>
      <dgm:spPr/>
    </dgm:pt>
    <dgm:pt modelId="{5D076270-846F-40F1-A692-51353E1467B1}" type="pres">
      <dgm:prSet presAssocID="{BC8978FC-DF6C-44E0-BC39-4FF2EAEBEF3D}" presName="picture" presStyleLbl="alignImgPlace1" presStyleIdx="2" presStyleCnt="3" custScaleX="130155" custLinFactNeighborX="10225" custLinFactNeighborY="-935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9050">
          <a:solidFill>
            <a:srgbClr val="FFC000"/>
          </a:solidFill>
        </a:ln>
      </dgm:spPr>
    </dgm:pt>
    <dgm:pt modelId="{959CA208-5C80-4FF1-BBB5-7B71AA1A5520}" type="pres">
      <dgm:prSet presAssocID="{BC8978FC-DF6C-44E0-BC39-4FF2EAEBEF3D}" presName="parent3" presStyleLbl="node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ECD5225-0FC0-485A-8D43-6F1BD9F5110F}" srcId="{E334FB16-A820-418D-A5B5-04129E34E954}" destId="{D1B43849-7C7E-487A-9D87-02DF245A57B7}" srcOrd="0" destOrd="0" parTransId="{4247ADCD-92F5-4035-88B8-EB4264893EAE}" sibTransId="{55B956AA-259D-4D9B-88A1-A0B601FE0BF4}"/>
    <dgm:cxn modelId="{AABC533C-61CE-4FC6-9516-E4B74460DB00}" srcId="{E334FB16-A820-418D-A5B5-04129E34E954}" destId="{BC8978FC-DF6C-44E0-BC39-4FF2EAEBEF3D}" srcOrd="2" destOrd="0" parTransId="{AA8786BE-456A-4E89-8B6E-015321E8BA46}" sibTransId="{A4DB9DA0-70B4-48F5-BDD5-59D6E6490DCB}"/>
    <dgm:cxn modelId="{BE6AAC6F-074E-4B07-8DA9-B8C14A463EF9}" type="presOf" srcId="{AAABA7D4-D273-4E79-BE5A-DE171C41DD44}" destId="{AC6E8194-94BF-478C-ABA9-83230DF6E867}" srcOrd="0" destOrd="0" presId="urn:microsoft.com/office/officeart/2011/layout/ThemePictureAlternatingAccent"/>
    <dgm:cxn modelId="{DA021652-1B35-44FA-838A-BA40B53D63AE}" type="presOf" srcId="{D1B43849-7C7E-487A-9D87-02DF245A57B7}" destId="{F69DA567-1B16-4EF2-B202-1C3951000A1E}" srcOrd="0" destOrd="0" presId="urn:microsoft.com/office/officeart/2011/layout/ThemePictureAlternatingAccent"/>
    <dgm:cxn modelId="{E39889A0-EA80-425F-B2F0-59AE26E545E2}" type="presOf" srcId="{E334FB16-A820-418D-A5B5-04129E34E954}" destId="{B4DFAC55-6F9F-4B1E-9D3D-2F1C0A3ACF87}" srcOrd="0" destOrd="0" presId="urn:microsoft.com/office/officeart/2011/layout/ThemePictureAlternatingAccent"/>
    <dgm:cxn modelId="{AE1160D1-41B0-44E0-B76E-5C6342EDFE03}" type="presOf" srcId="{BC8978FC-DF6C-44E0-BC39-4FF2EAEBEF3D}" destId="{959CA208-5C80-4FF1-BBB5-7B71AA1A5520}" srcOrd="0" destOrd="0" presId="urn:microsoft.com/office/officeart/2011/layout/ThemePictureAlternatingAccent"/>
    <dgm:cxn modelId="{62B50AE4-3D42-4669-BAB9-6632E085ECE5}" srcId="{E334FB16-A820-418D-A5B5-04129E34E954}" destId="{AAABA7D4-D273-4E79-BE5A-DE171C41DD44}" srcOrd="1" destOrd="0" parTransId="{6A221828-E14E-45BD-AEED-26C70AA37E69}" sibTransId="{863FF455-6C46-41B0-A4AE-0C644390AA36}"/>
    <dgm:cxn modelId="{17D86850-224F-46D2-80BE-58D764816892}" type="presParOf" srcId="{B4DFAC55-6F9F-4B1E-9D3D-2F1C0A3ACF87}" destId="{102D2C0C-06B7-4DFA-BC3C-64A959BC77CA}" srcOrd="0" destOrd="0" presId="urn:microsoft.com/office/officeart/2011/layout/ThemePictureAlternatingAccent"/>
    <dgm:cxn modelId="{1184F7B1-4B75-4336-B5AF-78A7988AC067}" type="presParOf" srcId="{102D2C0C-06B7-4DFA-BC3C-64A959BC77CA}" destId="{E70FEC02-FC05-4990-94AA-EBC8DA6BBF5B}" srcOrd="0" destOrd="0" presId="urn:microsoft.com/office/officeart/2011/layout/ThemePictureAlternatingAccent"/>
    <dgm:cxn modelId="{56EC8D98-1923-4654-BBB1-850A6E9494DE}" type="presParOf" srcId="{B4DFAC55-6F9F-4B1E-9D3D-2F1C0A3ACF87}" destId="{F69DA567-1B16-4EF2-B202-1C3951000A1E}" srcOrd="1" destOrd="0" presId="urn:microsoft.com/office/officeart/2011/layout/ThemePictureAlternatingAccent"/>
    <dgm:cxn modelId="{8B344F55-8C65-499F-9F17-EB776FE701D2}" type="presParOf" srcId="{B4DFAC55-6F9F-4B1E-9D3D-2F1C0A3ACF87}" destId="{33B62124-490F-4823-AEEF-0C427517C67F}" srcOrd="2" destOrd="0" presId="urn:microsoft.com/office/officeart/2011/layout/ThemePictureAlternatingAccent"/>
    <dgm:cxn modelId="{D0C0A408-7CA9-4DC3-9285-4180608292C2}" type="presParOf" srcId="{33B62124-490F-4823-AEEF-0C427517C67F}" destId="{5C0047F0-8E0F-4EBF-90CB-5EE39AB6523D}" srcOrd="0" destOrd="0" presId="urn:microsoft.com/office/officeart/2011/layout/ThemePictureAlternatingAccent"/>
    <dgm:cxn modelId="{D073B8F4-1534-4D88-8131-13B3F097E18F}" type="presParOf" srcId="{B4DFAC55-6F9F-4B1E-9D3D-2F1C0A3ACF87}" destId="{AC6E8194-94BF-478C-ABA9-83230DF6E867}" srcOrd="3" destOrd="0" presId="urn:microsoft.com/office/officeart/2011/layout/ThemePictureAlternatingAccent"/>
    <dgm:cxn modelId="{AAF91D90-5EA6-49D1-82B7-871EA280227F}" type="presParOf" srcId="{B4DFAC55-6F9F-4B1E-9D3D-2F1C0A3ACF87}" destId="{C731120A-2D59-4B90-9645-B2B9617E4632}" srcOrd="4" destOrd="0" presId="urn:microsoft.com/office/officeart/2011/layout/ThemePictureAlternatingAccent"/>
    <dgm:cxn modelId="{9DEB02B9-D707-4E28-88A8-A13AAA770ECF}" type="presParOf" srcId="{C731120A-2D59-4B90-9645-B2B9617E4632}" destId="{5D076270-846F-40F1-A692-51353E1467B1}" srcOrd="0" destOrd="0" presId="urn:microsoft.com/office/officeart/2011/layout/ThemePictureAlternatingAccent"/>
    <dgm:cxn modelId="{74CD6CE6-A4D4-4FC4-83DF-6D4B87078A0D}" type="presParOf" srcId="{B4DFAC55-6F9F-4B1E-9D3D-2F1C0A3ACF87}" destId="{959CA208-5C80-4FF1-BBB5-7B71AA1A5520}" srcOrd="5" destOrd="0" presId="urn:microsoft.com/office/officeart/2011/layout/ThemePictureAlternating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A616EB-5413-4F07-B28F-9330350E0E50}" type="doc">
      <dgm:prSet loTypeId="urn:microsoft.com/office/officeart/2005/8/layout/hProcess10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5EB2905-30C8-45B4-95A4-A13D8EDD8882}">
      <dgm:prSet phldrT="[Text]" custT="1"/>
      <dgm:spPr/>
      <dgm:t>
        <a:bodyPr/>
        <a:lstStyle/>
        <a:p>
          <a:pPr>
            <a:buNone/>
          </a:pP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อิเล็กทรอนิกส์ (</a:t>
          </a:r>
          <a:r>
            <a:rPr lang="en-US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Electronics)</a:t>
          </a:r>
          <a:endParaRPr lang="th-TH" sz="2800" dirty="0"/>
        </a:p>
      </dgm:t>
    </dgm:pt>
    <dgm:pt modelId="{1C42614F-179C-4DB6-A616-EABCBC5C1D64}" type="parTrans" cxnId="{B8526E3C-C6FC-47FF-982B-BD1F042CF688}">
      <dgm:prSet/>
      <dgm:spPr/>
      <dgm:t>
        <a:bodyPr/>
        <a:lstStyle/>
        <a:p>
          <a:endParaRPr lang="th-TH"/>
        </a:p>
      </dgm:t>
    </dgm:pt>
    <dgm:pt modelId="{3F59BD60-DA9E-45EB-B8DE-6156964388F9}" type="sibTrans" cxnId="{B8526E3C-C6FC-47FF-982B-BD1F042CF688}">
      <dgm:prSet/>
      <dgm:spPr>
        <a:solidFill>
          <a:schemeClr val="accent2"/>
        </a:solidFill>
      </dgm:spPr>
      <dgm:t>
        <a:bodyPr/>
        <a:lstStyle/>
        <a:p>
          <a:endParaRPr lang="th-TH"/>
        </a:p>
      </dgm:t>
    </dgm:pt>
    <dgm:pt modelId="{5D2900D0-A4BD-4CD7-9CF9-A635B383598D}">
      <dgm:prSet phldrT="[Text]" custT="1"/>
      <dgm:spPr/>
      <dgm:t>
        <a:bodyPr/>
        <a:lstStyle/>
        <a:p>
          <a:pPr>
            <a:buNone/>
          </a:pP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คอมพิวเตอร์</a:t>
          </a:r>
          <a:b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</a:b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(</a:t>
          </a:r>
          <a:r>
            <a:rPr lang="en-US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Computer)</a:t>
          </a:r>
          <a:endParaRPr lang="th-TH" sz="2800" dirty="0"/>
        </a:p>
      </dgm:t>
    </dgm:pt>
    <dgm:pt modelId="{2A2CE5AF-15FE-4A82-B6E1-D7BA79A1ED60}" type="parTrans" cxnId="{520C719E-6E28-429E-8371-B445BBB74ADA}">
      <dgm:prSet/>
      <dgm:spPr/>
      <dgm:t>
        <a:bodyPr/>
        <a:lstStyle/>
        <a:p>
          <a:endParaRPr lang="th-TH"/>
        </a:p>
      </dgm:t>
    </dgm:pt>
    <dgm:pt modelId="{EBF66D8F-2F9C-497F-99CC-7A3B8B7B703F}" type="sibTrans" cxnId="{520C719E-6E28-429E-8371-B445BBB74ADA}">
      <dgm:prSet/>
      <dgm:spPr>
        <a:solidFill>
          <a:schemeClr val="accent2"/>
        </a:solidFill>
      </dgm:spPr>
      <dgm:t>
        <a:bodyPr/>
        <a:lstStyle/>
        <a:p>
          <a:endParaRPr lang="th-TH"/>
        </a:p>
      </dgm:t>
    </dgm:pt>
    <dgm:pt modelId="{EA170994-3A8E-441A-9D97-182DCF84B871}">
      <dgm:prSet phldrT="[Text]" custT="1"/>
      <dgm:spPr/>
      <dgm:t>
        <a:bodyPr/>
        <a:lstStyle/>
        <a:p>
          <a:pPr>
            <a:buNone/>
          </a:pPr>
          <a:r>
            <a:rPr lang="th-TH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การสื่อสาร (</a:t>
          </a:r>
          <a:r>
            <a:rPr lang="en-US" sz="2800" b="1" dirty="0">
              <a:latin typeface="TH Niramit AS" panose="02000506000000020004" pitchFamily="2" charset="-34"/>
              <a:cs typeface="TH Niramit AS" panose="02000506000000020004" pitchFamily="2" charset="-34"/>
            </a:rPr>
            <a:t>Communication)</a:t>
          </a:r>
          <a:endParaRPr lang="th-TH" sz="2800" dirty="0"/>
        </a:p>
      </dgm:t>
    </dgm:pt>
    <dgm:pt modelId="{6F0F0086-3458-4DC4-9E23-8A2B04913D39}" type="parTrans" cxnId="{06B3FF2D-3ECF-4D88-958C-D77F8866917D}">
      <dgm:prSet/>
      <dgm:spPr/>
      <dgm:t>
        <a:bodyPr/>
        <a:lstStyle/>
        <a:p>
          <a:endParaRPr lang="th-TH"/>
        </a:p>
      </dgm:t>
    </dgm:pt>
    <dgm:pt modelId="{7D212B15-5E5C-4399-8B4C-882D2453EB4B}" type="sibTrans" cxnId="{06B3FF2D-3ECF-4D88-958C-D77F8866917D}">
      <dgm:prSet/>
      <dgm:spPr/>
      <dgm:t>
        <a:bodyPr/>
        <a:lstStyle/>
        <a:p>
          <a:endParaRPr lang="th-TH"/>
        </a:p>
      </dgm:t>
    </dgm:pt>
    <dgm:pt modelId="{B7CD3E5C-9DA7-4C5A-8AC6-E93985EB4E6B}" type="pres">
      <dgm:prSet presAssocID="{60A616EB-5413-4F07-B28F-9330350E0E50}" presName="Name0" presStyleCnt="0">
        <dgm:presLayoutVars>
          <dgm:dir/>
          <dgm:resizeHandles val="exact"/>
        </dgm:presLayoutVars>
      </dgm:prSet>
      <dgm:spPr/>
    </dgm:pt>
    <dgm:pt modelId="{1FDCB8D9-320C-4316-8ED6-8810A42E3CC3}" type="pres">
      <dgm:prSet presAssocID="{E5EB2905-30C8-45B4-95A4-A13D8EDD8882}" presName="composite" presStyleCnt="0"/>
      <dgm:spPr/>
    </dgm:pt>
    <dgm:pt modelId="{DFEBF909-4F38-4482-AA47-BC7B6CE7C48F}" type="pres">
      <dgm:prSet presAssocID="{E5EB2905-30C8-45B4-95A4-A13D8EDD8882}" presName="imagSh" presStyleLbl="b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solidFill>
            <a:srgbClr val="FFC000"/>
          </a:solidFill>
        </a:ln>
      </dgm:spPr>
    </dgm:pt>
    <dgm:pt modelId="{0E6BD7D0-7EAE-45F4-A64A-E55AA32D31CC}" type="pres">
      <dgm:prSet presAssocID="{E5EB2905-30C8-45B4-95A4-A13D8EDD8882}" presName="txNode" presStyleLbl="node1" presStyleIdx="0" presStyleCnt="3" custScaleY="40878">
        <dgm:presLayoutVars>
          <dgm:bulletEnabled val="1"/>
        </dgm:presLayoutVars>
      </dgm:prSet>
      <dgm:spPr/>
    </dgm:pt>
    <dgm:pt modelId="{4594CB7C-903B-41B9-81BF-8EE138C9A559}" type="pres">
      <dgm:prSet presAssocID="{3F59BD60-DA9E-45EB-B8DE-6156964388F9}" presName="sibTrans" presStyleLbl="sibTrans2D1" presStyleIdx="0" presStyleCnt="2"/>
      <dgm:spPr/>
    </dgm:pt>
    <dgm:pt modelId="{6F1B522A-B23A-4CD5-B6A4-114FF638A053}" type="pres">
      <dgm:prSet presAssocID="{3F59BD60-DA9E-45EB-B8DE-6156964388F9}" presName="connTx" presStyleLbl="sibTrans2D1" presStyleIdx="0" presStyleCnt="2"/>
      <dgm:spPr/>
    </dgm:pt>
    <dgm:pt modelId="{B9812CAE-A606-4218-930A-EAF37A6E7838}" type="pres">
      <dgm:prSet presAssocID="{5D2900D0-A4BD-4CD7-9CF9-A635B383598D}" presName="composite" presStyleCnt="0"/>
      <dgm:spPr/>
    </dgm:pt>
    <dgm:pt modelId="{3023EC1F-09CE-4B36-8A9D-0D8F1E7CFC20}" type="pres">
      <dgm:prSet presAssocID="{5D2900D0-A4BD-4CD7-9CF9-A635B383598D}" presName="imagSh" presStyleLbl="b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solidFill>
            <a:srgbClr val="FFC000"/>
          </a:solidFill>
        </a:ln>
      </dgm:spPr>
    </dgm:pt>
    <dgm:pt modelId="{730D06BC-8B22-42BC-9147-55506728D198}" type="pres">
      <dgm:prSet presAssocID="{5D2900D0-A4BD-4CD7-9CF9-A635B383598D}" presName="txNode" presStyleLbl="node1" presStyleIdx="1" presStyleCnt="3" custScaleY="45031">
        <dgm:presLayoutVars>
          <dgm:bulletEnabled val="1"/>
        </dgm:presLayoutVars>
      </dgm:prSet>
      <dgm:spPr/>
    </dgm:pt>
    <dgm:pt modelId="{FC81D394-D81A-4173-93A2-71584EBC7EB6}" type="pres">
      <dgm:prSet presAssocID="{EBF66D8F-2F9C-497F-99CC-7A3B8B7B703F}" presName="sibTrans" presStyleLbl="sibTrans2D1" presStyleIdx="1" presStyleCnt="2"/>
      <dgm:spPr/>
    </dgm:pt>
    <dgm:pt modelId="{B0125991-0B58-4258-850E-F6D79AA8E71F}" type="pres">
      <dgm:prSet presAssocID="{EBF66D8F-2F9C-497F-99CC-7A3B8B7B703F}" presName="connTx" presStyleLbl="sibTrans2D1" presStyleIdx="1" presStyleCnt="2"/>
      <dgm:spPr/>
    </dgm:pt>
    <dgm:pt modelId="{09586EE6-7237-4958-8745-2F3E63D898C7}" type="pres">
      <dgm:prSet presAssocID="{EA170994-3A8E-441A-9D97-182DCF84B871}" presName="composite" presStyleCnt="0"/>
      <dgm:spPr/>
    </dgm:pt>
    <dgm:pt modelId="{74A7F38D-66A2-4D6B-B683-8C9E1E1AC452}" type="pres">
      <dgm:prSet presAssocID="{EA170994-3A8E-441A-9D97-182DCF84B871}" presName="imagSh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>
          <a:solidFill>
            <a:srgbClr val="FFC000"/>
          </a:solidFill>
        </a:ln>
      </dgm:spPr>
    </dgm:pt>
    <dgm:pt modelId="{C362730E-B547-42B7-91FC-A3DEBEEC0F1E}" type="pres">
      <dgm:prSet presAssocID="{EA170994-3A8E-441A-9D97-182DCF84B871}" presName="txNode" presStyleLbl="node1" presStyleIdx="2" presStyleCnt="3" custScaleY="44586">
        <dgm:presLayoutVars>
          <dgm:bulletEnabled val="1"/>
        </dgm:presLayoutVars>
      </dgm:prSet>
      <dgm:spPr/>
    </dgm:pt>
  </dgm:ptLst>
  <dgm:cxnLst>
    <dgm:cxn modelId="{06B3FF2D-3ECF-4D88-958C-D77F8866917D}" srcId="{60A616EB-5413-4F07-B28F-9330350E0E50}" destId="{EA170994-3A8E-441A-9D97-182DCF84B871}" srcOrd="2" destOrd="0" parTransId="{6F0F0086-3458-4DC4-9E23-8A2B04913D39}" sibTransId="{7D212B15-5E5C-4399-8B4C-882D2453EB4B}"/>
    <dgm:cxn modelId="{B8526E3C-C6FC-47FF-982B-BD1F042CF688}" srcId="{60A616EB-5413-4F07-B28F-9330350E0E50}" destId="{E5EB2905-30C8-45B4-95A4-A13D8EDD8882}" srcOrd="0" destOrd="0" parTransId="{1C42614F-179C-4DB6-A616-EABCBC5C1D64}" sibTransId="{3F59BD60-DA9E-45EB-B8DE-6156964388F9}"/>
    <dgm:cxn modelId="{EA7A156C-D9CF-4E8E-AC03-90B428631C7E}" type="presOf" srcId="{60A616EB-5413-4F07-B28F-9330350E0E50}" destId="{B7CD3E5C-9DA7-4C5A-8AC6-E93985EB4E6B}" srcOrd="0" destOrd="0" presId="urn:microsoft.com/office/officeart/2005/8/layout/hProcess10"/>
    <dgm:cxn modelId="{6770FF7B-6001-4461-92FE-A94D62662DDB}" type="presOf" srcId="{EA170994-3A8E-441A-9D97-182DCF84B871}" destId="{C362730E-B547-42B7-91FC-A3DEBEEC0F1E}" srcOrd="0" destOrd="0" presId="urn:microsoft.com/office/officeart/2005/8/layout/hProcess10"/>
    <dgm:cxn modelId="{D905FC7C-C1EC-4D68-A9E7-93375084FD0F}" type="presOf" srcId="{5D2900D0-A4BD-4CD7-9CF9-A635B383598D}" destId="{730D06BC-8B22-42BC-9147-55506728D198}" srcOrd="0" destOrd="0" presId="urn:microsoft.com/office/officeart/2005/8/layout/hProcess10"/>
    <dgm:cxn modelId="{520C719E-6E28-429E-8371-B445BBB74ADA}" srcId="{60A616EB-5413-4F07-B28F-9330350E0E50}" destId="{5D2900D0-A4BD-4CD7-9CF9-A635B383598D}" srcOrd="1" destOrd="0" parTransId="{2A2CE5AF-15FE-4A82-B6E1-D7BA79A1ED60}" sibTransId="{EBF66D8F-2F9C-497F-99CC-7A3B8B7B703F}"/>
    <dgm:cxn modelId="{1C3BF3B4-B32E-4CED-8F67-4C6BDF6CA1C2}" type="presOf" srcId="{EBF66D8F-2F9C-497F-99CC-7A3B8B7B703F}" destId="{B0125991-0B58-4258-850E-F6D79AA8E71F}" srcOrd="1" destOrd="0" presId="urn:microsoft.com/office/officeart/2005/8/layout/hProcess10"/>
    <dgm:cxn modelId="{96829AB6-1B7E-4B93-87A7-20F46746F0CA}" type="presOf" srcId="{EBF66D8F-2F9C-497F-99CC-7A3B8B7B703F}" destId="{FC81D394-D81A-4173-93A2-71584EBC7EB6}" srcOrd="0" destOrd="0" presId="urn:microsoft.com/office/officeart/2005/8/layout/hProcess10"/>
    <dgm:cxn modelId="{050C2AC0-BB00-4A9B-A5D6-0964305ECC07}" type="presOf" srcId="{E5EB2905-30C8-45B4-95A4-A13D8EDD8882}" destId="{0E6BD7D0-7EAE-45F4-A64A-E55AA32D31CC}" srcOrd="0" destOrd="0" presId="urn:microsoft.com/office/officeart/2005/8/layout/hProcess10"/>
    <dgm:cxn modelId="{96A4D7D1-AC10-4B04-90A8-1AE873478348}" type="presOf" srcId="{3F59BD60-DA9E-45EB-B8DE-6156964388F9}" destId="{4594CB7C-903B-41B9-81BF-8EE138C9A559}" srcOrd="0" destOrd="0" presId="urn:microsoft.com/office/officeart/2005/8/layout/hProcess10"/>
    <dgm:cxn modelId="{BF65EEDF-2941-439E-A254-5D9DEDBA584F}" type="presOf" srcId="{3F59BD60-DA9E-45EB-B8DE-6156964388F9}" destId="{6F1B522A-B23A-4CD5-B6A4-114FF638A053}" srcOrd="1" destOrd="0" presId="urn:microsoft.com/office/officeart/2005/8/layout/hProcess10"/>
    <dgm:cxn modelId="{5EF704E2-54A3-4904-A866-742022759248}" type="presParOf" srcId="{B7CD3E5C-9DA7-4C5A-8AC6-E93985EB4E6B}" destId="{1FDCB8D9-320C-4316-8ED6-8810A42E3CC3}" srcOrd="0" destOrd="0" presId="urn:microsoft.com/office/officeart/2005/8/layout/hProcess10"/>
    <dgm:cxn modelId="{75817D78-892D-4F76-B4FB-3A95E8825B2D}" type="presParOf" srcId="{1FDCB8D9-320C-4316-8ED6-8810A42E3CC3}" destId="{DFEBF909-4F38-4482-AA47-BC7B6CE7C48F}" srcOrd="0" destOrd="0" presId="urn:microsoft.com/office/officeart/2005/8/layout/hProcess10"/>
    <dgm:cxn modelId="{7623D23C-E1E8-44BA-B7AC-730D769D5567}" type="presParOf" srcId="{1FDCB8D9-320C-4316-8ED6-8810A42E3CC3}" destId="{0E6BD7D0-7EAE-45F4-A64A-E55AA32D31CC}" srcOrd="1" destOrd="0" presId="urn:microsoft.com/office/officeart/2005/8/layout/hProcess10"/>
    <dgm:cxn modelId="{16FAB8FC-4DAA-4E72-B959-5C16C394862F}" type="presParOf" srcId="{B7CD3E5C-9DA7-4C5A-8AC6-E93985EB4E6B}" destId="{4594CB7C-903B-41B9-81BF-8EE138C9A559}" srcOrd="1" destOrd="0" presId="urn:microsoft.com/office/officeart/2005/8/layout/hProcess10"/>
    <dgm:cxn modelId="{E8A2E47A-4CED-4A89-8A92-7F9D80CD895E}" type="presParOf" srcId="{4594CB7C-903B-41B9-81BF-8EE138C9A559}" destId="{6F1B522A-B23A-4CD5-B6A4-114FF638A053}" srcOrd="0" destOrd="0" presId="urn:microsoft.com/office/officeart/2005/8/layout/hProcess10"/>
    <dgm:cxn modelId="{7D39FF00-3B5F-47DE-AAE0-A064A78ADA62}" type="presParOf" srcId="{B7CD3E5C-9DA7-4C5A-8AC6-E93985EB4E6B}" destId="{B9812CAE-A606-4218-930A-EAF37A6E7838}" srcOrd="2" destOrd="0" presId="urn:microsoft.com/office/officeart/2005/8/layout/hProcess10"/>
    <dgm:cxn modelId="{5BB861D0-DD92-4998-8D2D-CC0BC9BB187E}" type="presParOf" srcId="{B9812CAE-A606-4218-930A-EAF37A6E7838}" destId="{3023EC1F-09CE-4B36-8A9D-0D8F1E7CFC20}" srcOrd="0" destOrd="0" presId="urn:microsoft.com/office/officeart/2005/8/layout/hProcess10"/>
    <dgm:cxn modelId="{AA0968D5-0E71-4B5C-BB69-5775E3C96087}" type="presParOf" srcId="{B9812CAE-A606-4218-930A-EAF37A6E7838}" destId="{730D06BC-8B22-42BC-9147-55506728D198}" srcOrd="1" destOrd="0" presId="urn:microsoft.com/office/officeart/2005/8/layout/hProcess10"/>
    <dgm:cxn modelId="{3946E032-2DF8-4532-B266-082FBC022072}" type="presParOf" srcId="{B7CD3E5C-9DA7-4C5A-8AC6-E93985EB4E6B}" destId="{FC81D394-D81A-4173-93A2-71584EBC7EB6}" srcOrd="3" destOrd="0" presId="urn:microsoft.com/office/officeart/2005/8/layout/hProcess10"/>
    <dgm:cxn modelId="{5CD5C3D2-C09A-4F74-A9B0-5EE225C98CF3}" type="presParOf" srcId="{FC81D394-D81A-4173-93A2-71584EBC7EB6}" destId="{B0125991-0B58-4258-850E-F6D79AA8E71F}" srcOrd="0" destOrd="0" presId="urn:microsoft.com/office/officeart/2005/8/layout/hProcess10"/>
    <dgm:cxn modelId="{7D38CAD9-C2D3-44FB-99A8-C69C096F250A}" type="presParOf" srcId="{B7CD3E5C-9DA7-4C5A-8AC6-E93985EB4E6B}" destId="{09586EE6-7237-4958-8745-2F3E63D898C7}" srcOrd="4" destOrd="0" presId="urn:microsoft.com/office/officeart/2005/8/layout/hProcess10"/>
    <dgm:cxn modelId="{60FF4221-27E4-4FEB-A796-823E9FBE29C0}" type="presParOf" srcId="{09586EE6-7237-4958-8745-2F3E63D898C7}" destId="{74A7F38D-66A2-4D6B-B683-8C9E1E1AC452}" srcOrd="0" destOrd="0" presId="urn:microsoft.com/office/officeart/2005/8/layout/hProcess10"/>
    <dgm:cxn modelId="{19A89930-9FEF-4499-8421-35A56DEB391C}" type="presParOf" srcId="{09586EE6-7237-4958-8745-2F3E63D898C7}" destId="{C362730E-B547-42B7-91FC-A3DEBEEC0F1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952AF3-5C8A-481F-A860-AB686199AD3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82290EDA-71DB-4483-A701-25D61897AAE5}">
      <dgm:prSet phldrT="[Text]" custT="1"/>
      <dgm:spPr/>
      <dgm:t>
        <a:bodyPr/>
        <a:lstStyle/>
        <a:p>
          <a:endParaRPr lang="th-TH" sz="16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9418D17-7F26-482F-97A1-7324E119B675}" type="parTrans" cxnId="{337A2687-9366-443D-9150-8EE573B6E098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0BFA13F5-8BF4-42DB-87AA-FAFFA5587866}" type="sibTrans" cxnId="{337A2687-9366-443D-9150-8EE573B6E098}">
      <dgm:prSet/>
      <dgm:spPr>
        <a:solidFill>
          <a:schemeClr val="tx1">
            <a:lumMod val="95000"/>
            <a:lumOff val="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F1217CED-8D6A-4CA1-A634-4CC594659617}">
      <dgm:prSet phldrT="[Text]" custT="1"/>
      <dgm:spPr/>
      <dgm:t>
        <a:bodyPr/>
        <a:lstStyle/>
        <a:p>
          <a:endParaRPr lang="th-TH" sz="14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3F4F12F-EAB9-451E-BC42-FBDE34C78965}" type="parTrans" cxnId="{0BD5718A-2210-461D-8719-ACAE6949883D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ED07D9AF-717F-42E6-8DDB-33C3ACF734C1}" type="sibTrans" cxnId="{0BD5718A-2210-461D-8719-ACAE6949883D}">
      <dgm:prSet/>
      <dgm:spPr>
        <a:solidFill>
          <a:schemeClr val="tx1">
            <a:lumMod val="95000"/>
            <a:lumOff val="5000"/>
            <a:alpha val="90000"/>
          </a:schemeClr>
        </a:solidFill>
        <a:ln>
          <a:solidFill>
            <a:schemeClr val="tx1">
              <a:lumMod val="95000"/>
              <a:lumOff val="5000"/>
              <a:alpha val="90000"/>
            </a:schemeClr>
          </a:solidFill>
        </a:ln>
      </dgm:spPr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6EF76C22-1BD9-411A-83D0-4ADAAC5F9D1A}">
      <dgm:prSet phldrT="[Text]" custT="1"/>
      <dgm:spPr/>
      <dgm:t>
        <a:bodyPr/>
        <a:lstStyle/>
        <a:p>
          <a:endParaRPr lang="th-TH" sz="18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BADF3DE-50DF-431F-9B80-024C35CF7B38}" type="parTrans" cxnId="{EE2F1D5F-B35C-4D86-953F-1631F3E697AD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DBAB87A2-EEC1-4A4D-8F10-9B9EE0FF5A4C}" type="sibTrans" cxnId="{EE2F1D5F-B35C-4D86-953F-1631F3E697AD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D0905D36-2D3D-4F83-B4CF-62208A26E42F}">
      <dgm:prSet phldrT="[Text]" custT="1"/>
      <dgm:spPr/>
      <dgm:t>
        <a:bodyPr/>
        <a:lstStyle/>
        <a:p>
          <a:endParaRPr lang="th-TH" sz="16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F27B2809-777F-42F2-893F-A12860227A1A}" type="parTrans" cxnId="{9D0DEEC4-6DBC-4945-818F-5C69934EF7F5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36AF3032-1DAA-4CF7-B05F-39CC6044E061}" type="sibTrans" cxnId="{9D0DEEC4-6DBC-4945-818F-5C69934EF7F5}">
      <dgm:prSet/>
      <dgm:spPr>
        <a:solidFill>
          <a:schemeClr val="tx1">
            <a:lumMod val="95000"/>
            <a:lumOff val="5000"/>
            <a:alpha val="90000"/>
          </a:schemeClr>
        </a:solidFill>
        <a:ln>
          <a:solidFill>
            <a:schemeClr val="tx1">
              <a:lumMod val="95000"/>
              <a:lumOff val="5000"/>
              <a:alpha val="90000"/>
            </a:schemeClr>
          </a:solidFill>
        </a:ln>
      </dgm:spPr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55C7E3AA-B0E3-4146-B968-A9E7A17E08D4}">
      <dgm:prSet custT="1"/>
      <dgm:spPr/>
      <dgm:t>
        <a:bodyPr/>
        <a:lstStyle/>
        <a:p>
          <a:r>
            <a:rPr lang="th-TH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อินเทอร์เน็ต</a:t>
          </a:r>
          <a:endParaRPr lang="th-TH" sz="40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57FFFE-B72A-46CF-9C73-15F9A637F02A}" type="parTrans" cxnId="{72E3D66B-7236-42B4-931B-0BD273176315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C6EE74A1-2429-4101-B36C-89279DF3A441}" type="sibTrans" cxnId="{72E3D66B-7236-42B4-931B-0BD273176315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FC3EF2D6-4B7A-41B5-8146-6CA91FF94819}">
      <dgm:prSet custT="1"/>
      <dgm:spPr/>
      <dgm:t>
        <a:bodyPr/>
        <a:lstStyle/>
        <a:p>
          <a:r>
            <a:rPr lang="th-TH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เทคโนโลยีไร้สาย</a:t>
          </a:r>
          <a:endParaRPr lang="th-TH" sz="40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1ECE72-7669-4CCC-A536-23F76AAB35D0}" type="parTrans" cxnId="{65836CC1-61F8-44AA-9CE8-0B21FAA77503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4CB3F6AD-0F6E-450F-B3FA-BF53C9327C1F}" type="sibTrans" cxnId="{65836CC1-61F8-44AA-9CE8-0B21FAA77503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AEFEC33B-116B-407F-AC59-12059EFECE6A}">
      <dgm:prSet custT="1"/>
      <dgm:spPr/>
      <dgm:t>
        <a:bodyPr/>
        <a:lstStyle/>
        <a:p>
          <a:r>
            <a:rPr lang="th-TH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ช่องทางการสื่อสาร</a:t>
          </a:r>
          <a:endParaRPr lang="th-TH" sz="40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513AE-AF47-4E52-B5F6-13A4AB52688E}" type="parTrans" cxnId="{7E54923C-117D-42D6-BFDD-530A07C37A9C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8EEB800E-05D4-4886-BC66-5BE7B20016C2}" type="sibTrans" cxnId="{7E54923C-117D-42D6-BFDD-530A07C37A9C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494E74C5-8210-4B2F-B38C-6CFA8BD6840B}">
      <dgm:prSet custT="1"/>
      <dgm:spPr/>
      <dgm:t>
        <a:bodyPr/>
        <a:lstStyle/>
        <a:p>
          <a:r>
            <a:rPr lang="th-TH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อุปกรณ์สื่อสาร</a:t>
          </a:r>
          <a:endParaRPr lang="th-TH" sz="40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FA42F9-48A7-48CF-9BC7-ABD22B893C3B}" type="parTrans" cxnId="{F677041C-1F33-4929-8CEA-11A7C1EA67E0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5AE7C610-5C1C-4ABF-B9E4-E55A32E02213}" type="sibTrans" cxnId="{F677041C-1F33-4929-8CEA-11A7C1EA67E0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B766D958-3B24-4687-BFB8-B5A59A125E2D}" type="pres">
      <dgm:prSet presAssocID="{DA952AF3-5C8A-481F-A860-AB686199AD3E}" presName="linearFlow" presStyleCnt="0">
        <dgm:presLayoutVars>
          <dgm:dir/>
          <dgm:animLvl val="lvl"/>
          <dgm:resizeHandles val="exact"/>
        </dgm:presLayoutVars>
      </dgm:prSet>
      <dgm:spPr/>
    </dgm:pt>
    <dgm:pt modelId="{AD523A92-D6B2-4FF2-8185-6734692DC831}" type="pres">
      <dgm:prSet presAssocID="{82290EDA-71DB-4483-A701-25D61897AAE5}" presName="composite" presStyleCnt="0"/>
      <dgm:spPr/>
    </dgm:pt>
    <dgm:pt modelId="{196C869D-B300-4946-97D7-8599031F0309}" type="pres">
      <dgm:prSet presAssocID="{82290EDA-71DB-4483-A701-25D61897AAE5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E8A8E8E-A0BE-497F-8FC5-7026AB15B5F7}" type="pres">
      <dgm:prSet presAssocID="{82290EDA-71DB-4483-A701-25D61897AAE5}" presName="descendantText" presStyleLbl="alignAcc1" presStyleIdx="0" presStyleCnt="4">
        <dgm:presLayoutVars>
          <dgm:bulletEnabled val="1"/>
        </dgm:presLayoutVars>
      </dgm:prSet>
      <dgm:spPr/>
    </dgm:pt>
    <dgm:pt modelId="{4DEC3807-0088-46A8-9AB9-AF6C8381A312}" type="pres">
      <dgm:prSet presAssocID="{0BFA13F5-8BF4-42DB-87AA-FAFFA5587866}" presName="sp" presStyleCnt="0"/>
      <dgm:spPr/>
    </dgm:pt>
    <dgm:pt modelId="{A19D496C-D325-4253-81FB-00A3E7BB99BC}" type="pres">
      <dgm:prSet presAssocID="{D0905D36-2D3D-4F83-B4CF-62208A26E42F}" presName="composite" presStyleCnt="0"/>
      <dgm:spPr/>
    </dgm:pt>
    <dgm:pt modelId="{B48225B6-CEA0-4755-B902-51FCCF68BF1A}" type="pres">
      <dgm:prSet presAssocID="{D0905D36-2D3D-4F83-B4CF-62208A26E4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D064DDCA-9740-4801-B81D-963196B489AD}" type="pres">
      <dgm:prSet presAssocID="{D0905D36-2D3D-4F83-B4CF-62208A26E42F}" presName="descendantText" presStyleLbl="alignAcc1" presStyleIdx="1" presStyleCnt="4">
        <dgm:presLayoutVars>
          <dgm:bulletEnabled val="1"/>
        </dgm:presLayoutVars>
      </dgm:prSet>
      <dgm:spPr/>
    </dgm:pt>
    <dgm:pt modelId="{7966786F-D98A-4BE0-8E2B-AFB46AF5AD9F}" type="pres">
      <dgm:prSet presAssocID="{36AF3032-1DAA-4CF7-B05F-39CC6044E061}" presName="sp" presStyleCnt="0"/>
      <dgm:spPr/>
    </dgm:pt>
    <dgm:pt modelId="{7146A028-5528-47D8-981A-C5622A61DC6F}" type="pres">
      <dgm:prSet presAssocID="{F1217CED-8D6A-4CA1-A634-4CC594659617}" presName="composite" presStyleCnt="0"/>
      <dgm:spPr/>
    </dgm:pt>
    <dgm:pt modelId="{BC62A1E0-6AE7-4060-986E-D4634DEAF0AE}" type="pres">
      <dgm:prSet presAssocID="{F1217CED-8D6A-4CA1-A634-4CC594659617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C94D1CF-C9DD-4AA7-80C7-58E0A3BCE682}" type="pres">
      <dgm:prSet presAssocID="{F1217CED-8D6A-4CA1-A634-4CC594659617}" presName="descendantText" presStyleLbl="alignAcc1" presStyleIdx="2" presStyleCnt="4">
        <dgm:presLayoutVars>
          <dgm:bulletEnabled val="1"/>
        </dgm:presLayoutVars>
      </dgm:prSet>
      <dgm:spPr/>
    </dgm:pt>
    <dgm:pt modelId="{0622B003-C555-414E-8A31-4C98D4857F45}" type="pres">
      <dgm:prSet presAssocID="{ED07D9AF-717F-42E6-8DDB-33C3ACF734C1}" presName="sp" presStyleCnt="0"/>
      <dgm:spPr/>
    </dgm:pt>
    <dgm:pt modelId="{4E185C7D-6F0B-40D7-AA9F-2C305A61EAE1}" type="pres">
      <dgm:prSet presAssocID="{6EF76C22-1BD9-411A-83D0-4ADAAC5F9D1A}" presName="composite" presStyleCnt="0"/>
      <dgm:spPr/>
    </dgm:pt>
    <dgm:pt modelId="{50621976-D318-425A-9326-FA9A2872F0C0}" type="pres">
      <dgm:prSet presAssocID="{6EF76C22-1BD9-411A-83D0-4ADAAC5F9D1A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E9DEB148-8032-49CE-B3A3-BFADA331E1A4}" type="pres">
      <dgm:prSet presAssocID="{6EF76C22-1BD9-411A-83D0-4ADAAC5F9D1A}" presName="descendantText" presStyleLbl="alignAcc1" presStyleIdx="3" presStyleCnt="4" custLinFactNeighborX="41356" custLinFactNeighborY="0">
        <dgm:presLayoutVars>
          <dgm:bulletEnabled val="1"/>
        </dgm:presLayoutVars>
      </dgm:prSet>
      <dgm:spPr/>
    </dgm:pt>
  </dgm:ptLst>
  <dgm:cxnLst>
    <dgm:cxn modelId="{F677041C-1F33-4929-8CEA-11A7C1EA67E0}" srcId="{82290EDA-71DB-4483-A701-25D61897AAE5}" destId="{494E74C5-8210-4B2F-B38C-6CFA8BD6840B}" srcOrd="0" destOrd="0" parTransId="{85FA42F9-48A7-48CF-9BC7-ABD22B893C3B}" sibTransId="{5AE7C610-5C1C-4ABF-B9E4-E55A32E02213}"/>
    <dgm:cxn modelId="{FF7C1A37-5F2F-4E06-A090-E48CE3E2847E}" type="presOf" srcId="{55C7E3AA-B0E3-4146-B968-A9E7A17E08D4}" destId="{E9DEB148-8032-49CE-B3A3-BFADA331E1A4}" srcOrd="0" destOrd="0" presId="urn:microsoft.com/office/officeart/2005/8/layout/chevron2"/>
    <dgm:cxn modelId="{7E54923C-117D-42D6-BFDD-530A07C37A9C}" srcId="{D0905D36-2D3D-4F83-B4CF-62208A26E42F}" destId="{AEFEC33B-116B-407F-AC59-12059EFECE6A}" srcOrd="0" destOrd="0" parTransId="{717513AE-AF47-4E52-B5F6-13A4AB52688E}" sibTransId="{8EEB800E-05D4-4886-BC66-5BE7B20016C2}"/>
    <dgm:cxn modelId="{EE2F1D5F-B35C-4D86-953F-1631F3E697AD}" srcId="{DA952AF3-5C8A-481F-A860-AB686199AD3E}" destId="{6EF76C22-1BD9-411A-83D0-4ADAAC5F9D1A}" srcOrd="3" destOrd="0" parTransId="{BBADF3DE-50DF-431F-9B80-024C35CF7B38}" sibTransId="{DBAB87A2-EEC1-4A4D-8F10-9B9EE0FF5A4C}"/>
    <dgm:cxn modelId="{22BB4964-7233-43C9-8946-6CC6EC983E32}" type="presOf" srcId="{D0905D36-2D3D-4F83-B4CF-62208A26E42F}" destId="{B48225B6-CEA0-4755-B902-51FCCF68BF1A}" srcOrd="0" destOrd="0" presId="urn:microsoft.com/office/officeart/2005/8/layout/chevron2"/>
    <dgm:cxn modelId="{72E3D66B-7236-42B4-931B-0BD273176315}" srcId="{6EF76C22-1BD9-411A-83D0-4ADAAC5F9D1A}" destId="{55C7E3AA-B0E3-4146-B968-A9E7A17E08D4}" srcOrd="0" destOrd="0" parTransId="{8657FFFE-B72A-46CF-9C73-15F9A637F02A}" sibTransId="{C6EE74A1-2429-4101-B36C-89279DF3A441}"/>
    <dgm:cxn modelId="{337A2687-9366-443D-9150-8EE573B6E098}" srcId="{DA952AF3-5C8A-481F-A860-AB686199AD3E}" destId="{82290EDA-71DB-4483-A701-25D61897AAE5}" srcOrd="0" destOrd="0" parTransId="{19418D17-7F26-482F-97A1-7324E119B675}" sibTransId="{0BFA13F5-8BF4-42DB-87AA-FAFFA5587866}"/>
    <dgm:cxn modelId="{0BD5718A-2210-461D-8719-ACAE6949883D}" srcId="{DA952AF3-5C8A-481F-A860-AB686199AD3E}" destId="{F1217CED-8D6A-4CA1-A634-4CC594659617}" srcOrd="2" destOrd="0" parTransId="{83F4F12F-EAB9-451E-BC42-FBDE34C78965}" sibTransId="{ED07D9AF-717F-42E6-8DDB-33C3ACF734C1}"/>
    <dgm:cxn modelId="{945485AB-6CE8-4AE0-8190-4C1B6E8C0E74}" type="presOf" srcId="{6EF76C22-1BD9-411A-83D0-4ADAAC5F9D1A}" destId="{50621976-D318-425A-9326-FA9A2872F0C0}" srcOrd="0" destOrd="0" presId="urn:microsoft.com/office/officeart/2005/8/layout/chevron2"/>
    <dgm:cxn modelId="{F01E1ABD-B5BE-4B30-8565-D2CFC244E33F}" type="presOf" srcId="{82290EDA-71DB-4483-A701-25D61897AAE5}" destId="{196C869D-B300-4946-97D7-8599031F0309}" srcOrd="0" destOrd="0" presId="urn:microsoft.com/office/officeart/2005/8/layout/chevron2"/>
    <dgm:cxn modelId="{65836CC1-61F8-44AA-9CE8-0B21FAA77503}" srcId="{F1217CED-8D6A-4CA1-A634-4CC594659617}" destId="{FC3EF2D6-4B7A-41B5-8146-6CA91FF94819}" srcOrd="0" destOrd="0" parTransId="{441ECE72-7669-4CCC-A536-23F76AAB35D0}" sibTransId="{4CB3F6AD-0F6E-450F-B3FA-BF53C9327C1F}"/>
    <dgm:cxn modelId="{9D0DEEC4-6DBC-4945-818F-5C69934EF7F5}" srcId="{DA952AF3-5C8A-481F-A860-AB686199AD3E}" destId="{D0905D36-2D3D-4F83-B4CF-62208A26E42F}" srcOrd="1" destOrd="0" parTransId="{F27B2809-777F-42F2-893F-A12860227A1A}" sibTransId="{36AF3032-1DAA-4CF7-B05F-39CC6044E061}"/>
    <dgm:cxn modelId="{ED22FCC6-FB19-424B-A009-F3ABB861213B}" type="presOf" srcId="{AEFEC33B-116B-407F-AC59-12059EFECE6A}" destId="{D064DDCA-9740-4801-B81D-963196B489AD}" srcOrd="0" destOrd="0" presId="urn:microsoft.com/office/officeart/2005/8/layout/chevron2"/>
    <dgm:cxn modelId="{402E2AD7-3930-4D92-B054-F1ED355A4E92}" type="presOf" srcId="{494E74C5-8210-4B2F-B38C-6CFA8BD6840B}" destId="{4E8A8E8E-A0BE-497F-8FC5-7026AB15B5F7}" srcOrd="0" destOrd="0" presId="urn:microsoft.com/office/officeart/2005/8/layout/chevron2"/>
    <dgm:cxn modelId="{F32C7CDB-6B56-4C94-8524-7E9B01B329AC}" type="presOf" srcId="{FC3EF2D6-4B7A-41B5-8146-6CA91FF94819}" destId="{6C94D1CF-C9DD-4AA7-80C7-58E0A3BCE682}" srcOrd="0" destOrd="0" presId="urn:microsoft.com/office/officeart/2005/8/layout/chevron2"/>
    <dgm:cxn modelId="{E5DC7FE7-6B98-4451-8551-ED81DB1D32D2}" type="presOf" srcId="{DA952AF3-5C8A-481F-A860-AB686199AD3E}" destId="{B766D958-3B24-4687-BFB8-B5A59A125E2D}" srcOrd="0" destOrd="0" presId="urn:microsoft.com/office/officeart/2005/8/layout/chevron2"/>
    <dgm:cxn modelId="{28A572E9-5B56-48C3-957B-0F995D1E54FE}" type="presOf" srcId="{F1217CED-8D6A-4CA1-A634-4CC594659617}" destId="{BC62A1E0-6AE7-4060-986E-D4634DEAF0AE}" srcOrd="0" destOrd="0" presId="urn:microsoft.com/office/officeart/2005/8/layout/chevron2"/>
    <dgm:cxn modelId="{4F4CDB28-0528-4D2A-9C2E-1CB4D0DAFC1F}" type="presParOf" srcId="{B766D958-3B24-4687-BFB8-B5A59A125E2D}" destId="{AD523A92-D6B2-4FF2-8185-6734692DC831}" srcOrd="0" destOrd="0" presId="urn:microsoft.com/office/officeart/2005/8/layout/chevron2"/>
    <dgm:cxn modelId="{F45930DD-0CD6-463E-8E44-923E72D1965D}" type="presParOf" srcId="{AD523A92-D6B2-4FF2-8185-6734692DC831}" destId="{196C869D-B300-4946-97D7-8599031F0309}" srcOrd="0" destOrd="0" presId="urn:microsoft.com/office/officeart/2005/8/layout/chevron2"/>
    <dgm:cxn modelId="{C13C8540-F15A-423F-8341-CF7F5071B307}" type="presParOf" srcId="{AD523A92-D6B2-4FF2-8185-6734692DC831}" destId="{4E8A8E8E-A0BE-497F-8FC5-7026AB15B5F7}" srcOrd="1" destOrd="0" presId="urn:microsoft.com/office/officeart/2005/8/layout/chevron2"/>
    <dgm:cxn modelId="{CF056397-DEC1-48FD-A286-65315C114F2A}" type="presParOf" srcId="{B766D958-3B24-4687-BFB8-B5A59A125E2D}" destId="{4DEC3807-0088-46A8-9AB9-AF6C8381A312}" srcOrd="1" destOrd="0" presId="urn:microsoft.com/office/officeart/2005/8/layout/chevron2"/>
    <dgm:cxn modelId="{4A7253DF-279A-44ED-93FE-48170D40982A}" type="presParOf" srcId="{B766D958-3B24-4687-BFB8-B5A59A125E2D}" destId="{A19D496C-D325-4253-81FB-00A3E7BB99BC}" srcOrd="2" destOrd="0" presId="urn:microsoft.com/office/officeart/2005/8/layout/chevron2"/>
    <dgm:cxn modelId="{F591D3F4-9424-4057-BABC-AA2A78485A1D}" type="presParOf" srcId="{A19D496C-D325-4253-81FB-00A3E7BB99BC}" destId="{B48225B6-CEA0-4755-B902-51FCCF68BF1A}" srcOrd="0" destOrd="0" presId="urn:microsoft.com/office/officeart/2005/8/layout/chevron2"/>
    <dgm:cxn modelId="{C6273AE5-3C2B-4811-AC5A-D89CE32A5FFE}" type="presParOf" srcId="{A19D496C-D325-4253-81FB-00A3E7BB99BC}" destId="{D064DDCA-9740-4801-B81D-963196B489AD}" srcOrd="1" destOrd="0" presId="urn:microsoft.com/office/officeart/2005/8/layout/chevron2"/>
    <dgm:cxn modelId="{0A75DA88-BA7F-444F-A650-7B87663A045F}" type="presParOf" srcId="{B766D958-3B24-4687-BFB8-B5A59A125E2D}" destId="{7966786F-D98A-4BE0-8E2B-AFB46AF5AD9F}" srcOrd="3" destOrd="0" presId="urn:microsoft.com/office/officeart/2005/8/layout/chevron2"/>
    <dgm:cxn modelId="{9205F532-B1DB-4094-8D35-A3232C980387}" type="presParOf" srcId="{B766D958-3B24-4687-BFB8-B5A59A125E2D}" destId="{7146A028-5528-47D8-981A-C5622A61DC6F}" srcOrd="4" destOrd="0" presId="urn:microsoft.com/office/officeart/2005/8/layout/chevron2"/>
    <dgm:cxn modelId="{5984CD4C-6D9C-4E5A-B628-1341FDA9B0A3}" type="presParOf" srcId="{7146A028-5528-47D8-981A-C5622A61DC6F}" destId="{BC62A1E0-6AE7-4060-986E-D4634DEAF0AE}" srcOrd="0" destOrd="0" presId="urn:microsoft.com/office/officeart/2005/8/layout/chevron2"/>
    <dgm:cxn modelId="{14FC3451-4C3C-4E02-9638-7D571C9633FF}" type="presParOf" srcId="{7146A028-5528-47D8-981A-C5622A61DC6F}" destId="{6C94D1CF-C9DD-4AA7-80C7-58E0A3BCE682}" srcOrd="1" destOrd="0" presId="urn:microsoft.com/office/officeart/2005/8/layout/chevron2"/>
    <dgm:cxn modelId="{79719231-4D59-404D-964F-0514A054DCCC}" type="presParOf" srcId="{B766D958-3B24-4687-BFB8-B5A59A125E2D}" destId="{0622B003-C555-414E-8A31-4C98D4857F45}" srcOrd="5" destOrd="0" presId="urn:microsoft.com/office/officeart/2005/8/layout/chevron2"/>
    <dgm:cxn modelId="{D67109A3-198D-4A29-80C1-72014D9CC665}" type="presParOf" srcId="{B766D958-3B24-4687-BFB8-B5A59A125E2D}" destId="{4E185C7D-6F0B-40D7-AA9F-2C305A61EAE1}" srcOrd="6" destOrd="0" presId="urn:microsoft.com/office/officeart/2005/8/layout/chevron2"/>
    <dgm:cxn modelId="{05787296-45AB-4590-B678-7DD8420C83D3}" type="presParOf" srcId="{4E185C7D-6F0B-40D7-AA9F-2C305A61EAE1}" destId="{50621976-D318-425A-9326-FA9A2872F0C0}" srcOrd="0" destOrd="0" presId="urn:microsoft.com/office/officeart/2005/8/layout/chevron2"/>
    <dgm:cxn modelId="{7B00B8F6-5271-4357-85F8-01238FDEFCC4}" type="presParOf" srcId="{4E185C7D-6F0B-40D7-AA9F-2C305A61EAE1}" destId="{E9DEB148-8032-49CE-B3A3-BFADA331E1A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952AF3-5C8A-481F-A860-AB686199AD3E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82290EDA-71DB-4483-A701-25D61897AAE5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th-TH" sz="16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19418D17-7F26-482F-97A1-7324E119B675}" type="parTrans" cxnId="{337A2687-9366-443D-9150-8EE573B6E098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0BFA13F5-8BF4-42DB-87AA-FAFFA5587866}" type="sibTrans" cxnId="{337A2687-9366-443D-9150-8EE573B6E098}">
      <dgm:prSet/>
      <dgm:spPr>
        <a:solidFill>
          <a:schemeClr val="bg1">
            <a:lumMod val="50000"/>
            <a:alpha val="90000"/>
          </a:schemeClr>
        </a:solidFill>
        <a:ln>
          <a:solidFill>
            <a:schemeClr val="bg1">
              <a:lumMod val="50000"/>
              <a:alpha val="90000"/>
            </a:schemeClr>
          </a:solidFill>
        </a:ln>
      </dgm:spPr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F1217CED-8D6A-4CA1-A634-4CC594659617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th-TH" sz="12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3F4F12F-EAB9-451E-BC42-FBDE34C78965}" type="parTrans" cxnId="{0BD5718A-2210-461D-8719-ACAE6949883D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ED07D9AF-717F-42E6-8DDB-33C3ACF734C1}" type="sibTrans" cxnId="{0BD5718A-2210-461D-8719-ACAE6949883D}">
      <dgm:prSet/>
      <dgm:spPr>
        <a:solidFill>
          <a:schemeClr val="bg1">
            <a:lumMod val="50000"/>
            <a:alpha val="90000"/>
          </a:schemeClr>
        </a:solidFill>
        <a:ln>
          <a:solidFill>
            <a:schemeClr val="bg1">
              <a:lumMod val="50000"/>
              <a:alpha val="90000"/>
            </a:schemeClr>
          </a:solidFill>
        </a:ln>
      </dgm:spPr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6EF76C22-1BD9-411A-83D0-4ADAAC5F9D1A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th-TH" sz="16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BBADF3DE-50DF-431F-9B80-024C35CF7B38}" type="parTrans" cxnId="{EE2F1D5F-B35C-4D86-953F-1631F3E697AD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DBAB87A2-EEC1-4A4D-8F10-9B9EE0FF5A4C}" type="sibTrans" cxnId="{EE2F1D5F-B35C-4D86-953F-1631F3E697AD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D0905D36-2D3D-4F83-B4CF-62208A26E42F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th-TH" sz="16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6AF3032-1DAA-4CF7-B05F-39CC6044E061}" type="sibTrans" cxnId="{9D0DEEC4-6DBC-4945-818F-5C69934EF7F5}">
      <dgm:prSet/>
      <dgm:spPr>
        <a:solidFill>
          <a:schemeClr val="bg1">
            <a:lumMod val="50000"/>
            <a:alpha val="90000"/>
          </a:schemeClr>
        </a:solidFill>
        <a:ln>
          <a:solidFill>
            <a:schemeClr val="bg1">
              <a:lumMod val="50000"/>
              <a:alpha val="90000"/>
            </a:schemeClr>
          </a:solidFill>
        </a:ln>
      </dgm:spPr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F27B2809-777F-42F2-893F-A12860227A1A}" type="parTrans" cxnId="{9D0DEEC4-6DBC-4945-818F-5C69934EF7F5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3B7A7AD4-A8BB-4744-9E56-AEDF57C20255}">
      <dgm:prSet custT="1"/>
      <dgm:spPr>
        <a:solidFill>
          <a:srgbClr val="FFC000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th-TH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คอมพิวเตอร์</a:t>
          </a:r>
        </a:p>
      </dgm:t>
    </dgm:pt>
    <dgm:pt modelId="{ED6FE90D-3E2D-4315-8512-2D5AEFD0D9E7}" type="parTrans" cxnId="{1CE0D8A3-8E09-4200-AFB1-B2E48A60CEE4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4FBDD3BC-CEF2-4A7D-A2F2-93C9EE1149FE}" type="sibTrans" cxnId="{1CE0D8A3-8E09-4200-AFB1-B2E48A60CEE4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E90CB588-43D6-4B7E-9314-494546C7EB27}">
      <dgm:prSet custT="1"/>
      <dgm:spPr>
        <a:solidFill>
          <a:srgbClr val="FFC000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th-TH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อุปกรณ์อิเล็กทรอนิกส์</a:t>
          </a:r>
        </a:p>
      </dgm:t>
    </dgm:pt>
    <dgm:pt modelId="{D9A29FE0-FF30-48B9-B5E0-43B33441B573}" type="parTrans" cxnId="{3F2A956F-4AC4-4A98-A0AD-D59C716EB17D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9CF8DED0-5861-4383-8DD6-2F886AE32B64}" type="sibTrans" cxnId="{3F2A956F-4AC4-4A98-A0AD-D59C716EB17D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EA8D56C4-9CDF-49EB-B10A-CA09AA0465A6}">
      <dgm:prSet custT="1"/>
      <dgm:spPr>
        <a:solidFill>
          <a:srgbClr val="FFC000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th-TH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ห้องเรียนคอมพิวเตอร์</a:t>
          </a:r>
        </a:p>
      </dgm:t>
    </dgm:pt>
    <dgm:pt modelId="{622BB8CA-1376-49B2-96B0-091F1165DFDC}" type="parTrans" cxnId="{BB07606E-DA86-4DD9-96FF-7B901B5D0D5F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ACCBCCA6-8BAD-4B60-975E-89494A4D31F6}" type="sibTrans" cxnId="{BB07606E-DA86-4DD9-96FF-7B901B5D0D5F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31BD3303-9F86-425D-ACCC-DA496EC773EA}">
      <dgm:prSet custT="1"/>
      <dgm:spPr>
        <a:solidFill>
          <a:srgbClr val="FFC000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th-TH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ข้อมูลอิเล็กทรอนิกส์</a:t>
          </a:r>
        </a:p>
      </dgm:t>
    </dgm:pt>
    <dgm:pt modelId="{D703BD8C-3ED5-424D-AB05-9B800D08C27A}" type="parTrans" cxnId="{FDC1D908-11B9-4E4D-AD9A-64AA6C216310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CAAB09E0-56FF-4DB6-872E-7EC6209EA585}" type="sibTrans" cxnId="{FDC1D908-11B9-4E4D-AD9A-64AA6C216310}">
      <dgm:prSet/>
      <dgm:spPr/>
      <dgm:t>
        <a:bodyPr/>
        <a:lstStyle/>
        <a:p>
          <a:endParaRPr lang="th-TH">
            <a:solidFill>
              <a:srgbClr val="7030A0"/>
            </a:solidFill>
          </a:endParaRPr>
        </a:p>
      </dgm:t>
    </dgm:pt>
    <dgm:pt modelId="{3C771D9E-F6FA-41AA-AAA5-C8436257CE48}" type="pres">
      <dgm:prSet presAssocID="{DA952AF3-5C8A-481F-A860-AB686199AD3E}" presName="linearFlow" presStyleCnt="0">
        <dgm:presLayoutVars>
          <dgm:dir/>
          <dgm:animLvl val="lvl"/>
          <dgm:resizeHandles val="exact"/>
        </dgm:presLayoutVars>
      </dgm:prSet>
      <dgm:spPr/>
    </dgm:pt>
    <dgm:pt modelId="{0265A666-E5DE-46A6-ABF2-835847CCAEBF}" type="pres">
      <dgm:prSet presAssocID="{82290EDA-71DB-4483-A701-25D61897AAE5}" presName="composite" presStyleCnt="0"/>
      <dgm:spPr/>
    </dgm:pt>
    <dgm:pt modelId="{E50ED49F-9084-4F3C-B969-D59C8321B49E}" type="pres">
      <dgm:prSet presAssocID="{82290EDA-71DB-4483-A701-25D61897AAE5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B77AA5D3-A37C-4721-8C58-9B50D1879386}" type="pres">
      <dgm:prSet presAssocID="{82290EDA-71DB-4483-A701-25D61897AAE5}" presName="descendantText" presStyleLbl="alignAcc1" presStyleIdx="0" presStyleCnt="4" custLinFactNeighborY="0">
        <dgm:presLayoutVars>
          <dgm:bulletEnabled val="1"/>
        </dgm:presLayoutVars>
      </dgm:prSet>
      <dgm:spPr/>
    </dgm:pt>
    <dgm:pt modelId="{7CF91E2D-4215-425F-AC17-341E1A5E7270}" type="pres">
      <dgm:prSet presAssocID="{0BFA13F5-8BF4-42DB-87AA-FAFFA5587866}" presName="sp" presStyleCnt="0"/>
      <dgm:spPr/>
    </dgm:pt>
    <dgm:pt modelId="{F849D20A-8B67-4CD7-90AB-93BE762F59A4}" type="pres">
      <dgm:prSet presAssocID="{D0905D36-2D3D-4F83-B4CF-62208A26E42F}" presName="composite" presStyleCnt="0"/>
      <dgm:spPr/>
    </dgm:pt>
    <dgm:pt modelId="{1812E9F6-EC92-461C-98E1-E1693EA65C79}" type="pres">
      <dgm:prSet presAssocID="{D0905D36-2D3D-4F83-B4CF-62208A26E4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8197CF6-FB24-494D-BBBE-A3A6CE04DE8C}" type="pres">
      <dgm:prSet presAssocID="{D0905D36-2D3D-4F83-B4CF-62208A26E42F}" presName="descendantText" presStyleLbl="alignAcc1" presStyleIdx="1" presStyleCnt="4">
        <dgm:presLayoutVars>
          <dgm:bulletEnabled val="1"/>
        </dgm:presLayoutVars>
      </dgm:prSet>
      <dgm:spPr/>
    </dgm:pt>
    <dgm:pt modelId="{D07DB19F-9629-4950-9888-B0C851D8DBD2}" type="pres">
      <dgm:prSet presAssocID="{36AF3032-1DAA-4CF7-B05F-39CC6044E061}" presName="sp" presStyleCnt="0"/>
      <dgm:spPr/>
    </dgm:pt>
    <dgm:pt modelId="{CC81B0D3-3AFC-46C6-B2A6-757F32190253}" type="pres">
      <dgm:prSet presAssocID="{F1217CED-8D6A-4CA1-A634-4CC594659617}" presName="composite" presStyleCnt="0"/>
      <dgm:spPr/>
    </dgm:pt>
    <dgm:pt modelId="{6D028DAC-98DB-4109-B8D2-0561E34D0BD4}" type="pres">
      <dgm:prSet presAssocID="{F1217CED-8D6A-4CA1-A634-4CC594659617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E2E08FE9-DADD-4834-A900-B2D466EF7DD8}" type="pres">
      <dgm:prSet presAssocID="{F1217CED-8D6A-4CA1-A634-4CC594659617}" presName="descendantText" presStyleLbl="alignAcc1" presStyleIdx="2" presStyleCnt="4">
        <dgm:presLayoutVars>
          <dgm:bulletEnabled val="1"/>
        </dgm:presLayoutVars>
      </dgm:prSet>
      <dgm:spPr/>
    </dgm:pt>
    <dgm:pt modelId="{A796BF5F-A593-4544-BF68-F40C3AB1A0FB}" type="pres">
      <dgm:prSet presAssocID="{ED07D9AF-717F-42E6-8DDB-33C3ACF734C1}" presName="sp" presStyleCnt="0"/>
      <dgm:spPr/>
    </dgm:pt>
    <dgm:pt modelId="{207B95A1-5B71-4859-966C-A771FBDDA64C}" type="pres">
      <dgm:prSet presAssocID="{6EF76C22-1BD9-411A-83D0-4ADAAC5F9D1A}" presName="composite" presStyleCnt="0"/>
      <dgm:spPr/>
    </dgm:pt>
    <dgm:pt modelId="{280A9282-10B0-455B-ABC0-1AD33D5450EB}" type="pres">
      <dgm:prSet presAssocID="{6EF76C22-1BD9-411A-83D0-4ADAAC5F9D1A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FCE69FAB-3A5A-46B1-B84B-475BC3ACFDA3}" type="pres">
      <dgm:prSet presAssocID="{6EF76C22-1BD9-411A-83D0-4ADAAC5F9D1A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FDC1D908-11B9-4E4D-AD9A-64AA6C216310}" srcId="{6EF76C22-1BD9-411A-83D0-4ADAAC5F9D1A}" destId="{31BD3303-9F86-425D-ACCC-DA496EC773EA}" srcOrd="0" destOrd="0" parTransId="{D703BD8C-3ED5-424D-AB05-9B800D08C27A}" sibTransId="{CAAB09E0-56FF-4DB6-872E-7EC6209EA585}"/>
    <dgm:cxn modelId="{2CDA340C-8A07-4B1C-9F47-C5AECFF7B314}" type="presOf" srcId="{31BD3303-9F86-425D-ACCC-DA496EC773EA}" destId="{FCE69FAB-3A5A-46B1-B84B-475BC3ACFDA3}" srcOrd="0" destOrd="0" presId="urn:microsoft.com/office/officeart/2005/8/layout/chevron2"/>
    <dgm:cxn modelId="{336F2910-552F-4AFE-BE3A-98504BDA820B}" type="presOf" srcId="{D0905D36-2D3D-4F83-B4CF-62208A26E42F}" destId="{1812E9F6-EC92-461C-98E1-E1693EA65C79}" srcOrd="0" destOrd="0" presId="urn:microsoft.com/office/officeart/2005/8/layout/chevron2"/>
    <dgm:cxn modelId="{19E28218-9455-4BC3-AD90-48C8E3D8200C}" type="presOf" srcId="{3B7A7AD4-A8BB-4744-9E56-AEDF57C20255}" destId="{B77AA5D3-A37C-4721-8C58-9B50D1879386}" srcOrd="0" destOrd="0" presId="urn:microsoft.com/office/officeart/2005/8/layout/chevron2"/>
    <dgm:cxn modelId="{EE2F1D5F-B35C-4D86-953F-1631F3E697AD}" srcId="{DA952AF3-5C8A-481F-A860-AB686199AD3E}" destId="{6EF76C22-1BD9-411A-83D0-4ADAAC5F9D1A}" srcOrd="3" destOrd="0" parTransId="{BBADF3DE-50DF-431F-9B80-024C35CF7B38}" sibTransId="{DBAB87A2-EEC1-4A4D-8F10-9B9EE0FF5A4C}"/>
    <dgm:cxn modelId="{054A8865-7D46-449D-A48B-7E69D7FAB1B7}" type="presOf" srcId="{EA8D56C4-9CDF-49EB-B10A-CA09AA0465A6}" destId="{E2E08FE9-DADD-4834-A900-B2D466EF7DD8}" srcOrd="0" destOrd="0" presId="urn:microsoft.com/office/officeart/2005/8/layout/chevron2"/>
    <dgm:cxn modelId="{BB07606E-DA86-4DD9-96FF-7B901B5D0D5F}" srcId="{F1217CED-8D6A-4CA1-A634-4CC594659617}" destId="{EA8D56C4-9CDF-49EB-B10A-CA09AA0465A6}" srcOrd="0" destOrd="0" parTransId="{622BB8CA-1376-49B2-96B0-091F1165DFDC}" sibTransId="{ACCBCCA6-8BAD-4B60-975E-89494A4D31F6}"/>
    <dgm:cxn modelId="{3F2A956F-4AC4-4A98-A0AD-D59C716EB17D}" srcId="{D0905D36-2D3D-4F83-B4CF-62208A26E42F}" destId="{E90CB588-43D6-4B7E-9314-494546C7EB27}" srcOrd="0" destOrd="0" parTransId="{D9A29FE0-FF30-48B9-B5E0-43B33441B573}" sibTransId="{9CF8DED0-5861-4383-8DD6-2F886AE32B64}"/>
    <dgm:cxn modelId="{6D989051-25E0-40FC-8F6A-DD634D383B3B}" type="presOf" srcId="{82290EDA-71DB-4483-A701-25D61897AAE5}" destId="{E50ED49F-9084-4F3C-B969-D59C8321B49E}" srcOrd="0" destOrd="0" presId="urn:microsoft.com/office/officeart/2005/8/layout/chevron2"/>
    <dgm:cxn modelId="{337A2687-9366-443D-9150-8EE573B6E098}" srcId="{DA952AF3-5C8A-481F-A860-AB686199AD3E}" destId="{82290EDA-71DB-4483-A701-25D61897AAE5}" srcOrd="0" destOrd="0" parTransId="{19418D17-7F26-482F-97A1-7324E119B675}" sibTransId="{0BFA13F5-8BF4-42DB-87AA-FAFFA5587866}"/>
    <dgm:cxn modelId="{0BD5718A-2210-461D-8719-ACAE6949883D}" srcId="{DA952AF3-5C8A-481F-A860-AB686199AD3E}" destId="{F1217CED-8D6A-4CA1-A634-4CC594659617}" srcOrd="2" destOrd="0" parTransId="{83F4F12F-EAB9-451E-BC42-FBDE34C78965}" sibTransId="{ED07D9AF-717F-42E6-8DDB-33C3ACF734C1}"/>
    <dgm:cxn modelId="{89D6A990-02D3-4D72-8FEF-F253318FBC07}" type="presOf" srcId="{E90CB588-43D6-4B7E-9314-494546C7EB27}" destId="{68197CF6-FB24-494D-BBBE-A3A6CE04DE8C}" srcOrd="0" destOrd="0" presId="urn:microsoft.com/office/officeart/2005/8/layout/chevron2"/>
    <dgm:cxn modelId="{78C2B094-FDFF-4F55-94E4-6BD3DF9FAA81}" type="presOf" srcId="{6EF76C22-1BD9-411A-83D0-4ADAAC5F9D1A}" destId="{280A9282-10B0-455B-ABC0-1AD33D5450EB}" srcOrd="0" destOrd="0" presId="urn:microsoft.com/office/officeart/2005/8/layout/chevron2"/>
    <dgm:cxn modelId="{1CE0D8A3-8E09-4200-AFB1-B2E48A60CEE4}" srcId="{82290EDA-71DB-4483-A701-25D61897AAE5}" destId="{3B7A7AD4-A8BB-4744-9E56-AEDF57C20255}" srcOrd="0" destOrd="0" parTransId="{ED6FE90D-3E2D-4315-8512-2D5AEFD0D9E7}" sibTransId="{4FBDD3BC-CEF2-4A7D-A2F2-93C9EE1149FE}"/>
    <dgm:cxn modelId="{9D0DEEC4-6DBC-4945-818F-5C69934EF7F5}" srcId="{DA952AF3-5C8A-481F-A860-AB686199AD3E}" destId="{D0905D36-2D3D-4F83-B4CF-62208A26E42F}" srcOrd="1" destOrd="0" parTransId="{F27B2809-777F-42F2-893F-A12860227A1A}" sibTransId="{36AF3032-1DAA-4CF7-B05F-39CC6044E061}"/>
    <dgm:cxn modelId="{DE1FB3D2-4817-4C3B-8C6A-CF4F0F5008CA}" type="presOf" srcId="{DA952AF3-5C8A-481F-A860-AB686199AD3E}" destId="{3C771D9E-F6FA-41AA-AAA5-C8436257CE48}" srcOrd="0" destOrd="0" presId="urn:microsoft.com/office/officeart/2005/8/layout/chevron2"/>
    <dgm:cxn modelId="{D533CFD6-0091-4F9E-B5B0-763F92CE986D}" type="presOf" srcId="{F1217CED-8D6A-4CA1-A634-4CC594659617}" destId="{6D028DAC-98DB-4109-B8D2-0561E34D0BD4}" srcOrd="0" destOrd="0" presId="urn:microsoft.com/office/officeart/2005/8/layout/chevron2"/>
    <dgm:cxn modelId="{6BEEA4CD-7CAC-44DE-8898-7B1900DE0618}" type="presParOf" srcId="{3C771D9E-F6FA-41AA-AAA5-C8436257CE48}" destId="{0265A666-E5DE-46A6-ABF2-835847CCAEBF}" srcOrd="0" destOrd="0" presId="urn:microsoft.com/office/officeart/2005/8/layout/chevron2"/>
    <dgm:cxn modelId="{972A38DF-1AB9-44B1-B224-897BEA0F4B28}" type="presParOf" srcId="{0265A666-E5DE-46A6-ABF2-835847CCAEBF}" destId="{E50ED49F-9084-4F3C-B969-D59C8321B49E}" srcOrd="0" destOrd="0" presId="urn:microsoft.com/office/officeart/2005/8/layout/chevron2"/>
    <dgm:cxn modelId="{75E93E42-CB51-44A1-9D9B-FC346932F6CB}" type="presParOf" srcId="{0265A666-E5DE-46A6-ABF2-835847CCAEBF}" destId="{B77AA5D3-A37C-4721-8C58-9B50D1879386}" srcOrd="1" destOrd="0" presId="urn:microsoft.com/office/officeart/2005/8/layout/chevron2"/>
    <dgm:cxn modelId="{101A0E05-E54E-4535-B8FE-626EA5FFC571}" type="presParOf" srcId="{3C771D9E-F6FA-41AA-AAA5-C8436257CE48}" destId="{7CF91E2D-4215-425F-AC17-341E1A5E7270}" srcOrd="1" destOrd="0" presId="urn:microsoft.com/office/officeart/2005/8/layout/chevron2"/>
    <dgm:cxn modelId="{26B8B324-6145-499C-954E-A60BB0D41113}" type="presParOf" srcId="{3C771D9E-F6FA-41AA-AAA5-C8436257CE48}" destId="{F849D20A-8B67-4CD7-90AB-93BE762F59A4}" srcOrd="2" destOrd="0" presId="urn:microsoft.com/office/officeart/2005/8/layout/chevron2"/>
    <dgm:cxn modelId="{205A3440-8AAC-4437-8CDE-8B785155B54F}" type="presParOf" srcId="{F849D20A-8B67-4CD7-90AB-93BE762F59A4}" destId="{1812E9F6-EC92-461C-98E1-E1693EA65C79}" srcOrd="0" destOrd="0" presId="urn:microsoft.com/office/officeart/2005/8/layout/chevron2"/>
    <dgm:cxn modelId="{C714F49D-818C-4763-8766-1278681DAA4D}" type="presParOf" srcId="{F849D20A-8B67-4CD7-90AB-93BE762F59A4}" destId="{68197CF6-FB24-494D-BBBE-A3A6CE04DE8C}" srcOrd="1" destOrd="0" presId="urn:microsoft.com/office/officeart/2005/8/layout/chevron2"/>
    <dgm:cxn modelId="{23ED35C9-3795-4AB5-8BBC-7E5803344BB0}" type="presParOf" srcId="{3C771D9E-F6FA-41AA-AAA5-C8436257CE48}" destId="{D07DB19F-9629-4950-9888-B0C851D8DBD2}" srcOrd="3" destOrd="0" presId="urn:microsoft.com/office/officeart/2005/8/layout/chevron2"/>
    <dgm:cxn modelId="{309BB746-FB21-4477-A285-601344B4946C}" type="presParOf" srcId="{3C771D9E-F6FA-41AA-AAA5-C8436257CE48}" destId="{CC81B0D3-3AFC-46C6-B2A6-757F32190253}" srcOrd="4" destOrd="0" presId="urn:microsoft.com/office/officeart/2005/8/layout/chevron2"/>
    <dgm:cxn modelId="{AA519EF0-A384-4708-996F-3322FD82E3ED}" type="presParOf" srcId="{CC81B0D3-3AFC-46C6-B2A6-757F32190253}" destId="{6D028DAC-98DB-4109-B8D2-0561E34D0BD4}" srcOrd="0" destOrd="0" presId="urn:microsoft.com/office/officeart/2005/8/layout/chevron2"/>
    <dgm:cxn modelId="{838541D4-9C7C-4CB0-A88F-7A57329BCCE1}" type="presParOf" srcId="{CC81B0D3-3AFC-46C6-B2A6-757F32190253}" destId="{E2E08FE9-DADD-4834-A900-B2D466EF7DD8}" srcOrd="1" destOrd="0" presId="urn:microsoft.com/office/officeart/2005/8/layout/chevron2"/>
    <dgm:cxn modelId="{E9341C37-6F4F-4D0F-BCE7-AD2A225366F1}" type="presParOf" srcId="{3C771D9E-F6FA-41AA-AAA5-C8436257CE48}" destId="{A796BF5F-A593-4544-BF68-F40C3AB1A0FB}" srcOrd="5" destOrd="0" presId="urn:microsoft.com/office/officeart/2005/8/layout/chevron2"/>
    <dgm:cxn modelId="{5BB608B3-B547-480E-BDD0-558FFE66BE6D}" type="presParOf" srcId="{3C771D9E-F6FA-41AA-AAA5-C8436257CE48}" destId="{207B95A1-5B71-4859-966C-A771FBDDA64C}" srcOrd="6" destOrd="0" presId="urn:microsoft.com/office/officeart/2005/8/layout/chevron2"/>
    <dgm:cxn modelId="{CC4C2608-77D8-4EA4-AA96-685B9A9AFB9A}" type="presParOf" srcId="{207B95A1-5B71-4859-966C-A771FBDDA64C}" destId="{280A9282-10B0-455B-ABC0-1AD33D5450EB}" srcOrd="0" destOrd="0" presId="urn:microsoft.com/office/officeart/2005/8/layout/chevron2"/>
    <dgm:cxn modelId="{DD680A0D-9822-46CD-A3B3-B1A351C8BA03}" type="presParOf" srcId="{207B95A1-5B71-4859-966C-A771FBDDA64C}" destId="{FCE69FAB-3A5A-46B1-B84B-475BC3ACFDA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09BDA9-A61E-4AF2-800E-6EFCED75FFD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5D40D37D-EAE3-459B-8EEB-4F24907578B1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1</a:t>
          </a:r>
          <a:endParaRPr lang="th-TH" sz="8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081386AC-C645-4ED5-92C4-9C3A156F23CB}" type="parTrans" cxnId="{877BF963-91C0-48F5-8F35-2D1EEAF5CE0F}">
      <dgm:prSet/>
      <dgm:spPr/>
      <dgm:t>
        <a:bodyPr/>
        <a:lstStyle/>
        <a:p>
          <a:endParaRPr lang="th-TH"/>
        </a:p>
      </dgm:t>
    </dgm:pt>
    <dgm:pt modelId="{F58D4100-0106-4412-B539-793419E973C7}" type="sibTrans" cxnId="{877BF963-91C0-48F5-8F35-2D1EEAF5CE0F}">
      <dgm:prSet/>
      <dgm:spPr/>
      <dgm:t>
        <a:bodyPr/>
        <a:lstStyle/>
        <a:p>
          <a:endParaRPr lang="th-TH"/>
        </a:p>
      </dgm:t>
    </dgm:pt>
    <dgm:pt modelId="{C05AA0B5-FEEE-4957-A46C-EDC29BB88B9C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2</a:t>
          </a:r>
          <a:endParaRPr lang="th-TH" sz="8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0F6365D-3FA2-43FC-AE55-91447F95DC70}" type="parTrans" cxnId="{E288E952-B20A-4490-A056-735FEB74440C}">
      <dgm:prSet/>
      <dgm:spPr/>
      <dgm:t>
        <a:bodyPr/>
        <a:lstStyle/>
        <a:p>
          <a:endParaRPr lang="th-TH"/>
        </a:p>
      </dgm:t>
    </dgm:pt>
    <dgm:pt modelId="{E0CD67DA-9719-47C5-A6FB-8ED17258ADE9}" type="sibTrans" cxnId="{E288E952-B20A-4490-A056-735FEB74440C}">
      <dgm:prSet/>
      <dgm:spPr/>
      <dgm:t>
        <a:bodyPr/>
        <a:lstStyle/>
        <a:p>
          <a:endParaRPr lang="th-TH"/>
        </a:p>
      </dgm:t>
    </dgm:pt>
    <dgm:pt modelId="{C62F1F3C-374C-4D8C-832B-365A23C7E40A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3</a:t>
          </a:r>
          <a:endParaRPr lang="th-TH" sz="8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9D0F0944-6F49-4F63-85C5-4EA9A0F3B35C}" type="parTrans" cxnId="{86BDC18E-A48F-4E9B-9192-A767FF6DB8B7}">
      <dgm:prSet/>
      <dgm:spPr/>
      <dgm:t>
        <a:bodyPr/>
        <a:lstStyle/>
        <a:p>
          <a:endParaRPr lang="th-TH"/>
        </a:p>
      </dgm:t>
    </dgm:pt>
    <dgm:pt modelId="{9F90D420-629A-45FC-AAC3-C440F7ABA3EC}" type="sibTrans" cxnId="{86BDC18E-A48F-4E9B-9192-A767FF6DB8B7}">
      <dgm:prSet/>
      <dgm:spPr/>
      <dgm:t>
        <a:bodyPr/>
        <a:lstStyle/>
        <a:p>
          <a:endParaRPr lang="th-TH"/>
        </a:p>
      </dgm:t>
    </dgm:pt>
    <dgm:pt modelId="{1FDFF4F3-E147-4058-8851-11E9B4C014B6}" type="pres">
      <dgm:prSet presAssocID="{1509BDA9-A61E-4AF2-800E-6EFCED75FFDD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C3CFB8E-981B-489B-A549-8A210C5AA3F9}" type="pres">
      <dgm:prSet presAssocID="{1509BDA9-A61E-4AF2-800E-6EFCED75FFDD}" presName="cycle" presStyleCnt="0"/>
      <dgm:spPr/>
    </dgm:pt>
    <dgm:pt modelId="{CD482CDB-C6E4-43C1-8910-EE5A5165F461}" type="pres">
      <dgm:prSet presAssocID="{1509BDA9-A61E-4AF2-800E-6EFCED75FFDD}" presName="centerShape" presStyleCnt="0"/>
      <dgm:spPr/>
    </dgm:pt>
    <dgm:pt modelId="{21F39048-9032-43C0-B412-9E5734DE85D4}" type="pres">
      <dgm:prSet presAssocID="{1509BDA9-A61E-4AF2-800E-6EFCED75FFDD}" presName="connSite" presStyleLbl="node1" presStyleIdx="0" presStyleCnt="4"/>
      <dgm:spPr/>
    </dgm:pt>
    <dgm:pt modelId="{933F3402-D573-425F-A02B-75F379B5281A}" type="pres">
      <dgm:prSet presAssocID="{1509BDA9-A61E-4AF2-800E-6EFCED75FFDD}" presName="visible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solidFill>
            <a:srgbClr val="FFC000"/>
          </a:solidFill>
        </a:ln>
      </dgm:spPr>
    </dgm:pt>
    <dgm:pt modelId="{1689ACF7-5E7A-40DA-AF64-788B9A4104C0}" type="pres">
      <dgm:prSet presAssocID="{081386AC-C645-4ED5-92C4-9C3A156F23CB}" presName="Name25" presStyleLbl="parChTrans1D1" presStyleIdx="0" presStyleCnt="3"/>
      <dgm:spPr/>
    </dgm:pt>
    <dgm:pt modelId="{5CAB11B5-C038-4CAD-9AF9-7A94060A8003}" type="pres">
      <dgm:prSet presAssocID="{5D40D37D-EAE3-459B-8EEB-4F24907578B1}" presName="node" presStyleCnt="0"/>
      <dgm:spPr/>
    </dgm:pt>
    <dgm:pt modelId="{E7BB8E83-585E-4A0E-90D8-751F4A4ECC9B}" type="pres">
      <dgm:prSet presAssocID="{5D40D37D-EAE3-459B-8EEB-4F24907578B1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17E6CB8A-9EB7-452C-863E-84F4E5A102D2}" type="pres">
      <dgm:prSet presAssocID="{5D40D37D-EAE3-459B-8EEB-4F24907578B1}" presName="childNode" presStyleLbl="revTx" presStyleIdx="0" presStyleCnt="0">
        <dgm:presLayoutVars>
          <dgm:bulletEnabled val="1"/>
        </dgm:presLayoutVars>
      </dgm:prSet>
      <dgm:spPr/>
    </dgm:pt>
    <dgm:pt modelId="{C1FD7849-80D8-43ED-8193-AA348A574F53}" type="pres">
      <dgm:prSet presAssocID="{A0F6365D-3FA2-43FC-AE55-91447F95DC70}" presName="Name25" presStyleLbl="parChTrans1D1" presStyleIdx="1" presStyleCnt="3"/>
      <dgm:spPr/>
    </dgm:pt>
    <dgm:pt modelId="{498FDA03-5922-4AEB-B59B-E46F3023B871}" type="pres">
      <dgm:prSet presAssocID="{C05AA0B5-FEEE-4957-A46C-EDC29BB88B9C}" presName="node" presStyleCnt="0"/>
      <dgm:spPr/>
    </dgm:pt>
    <dgm:pt modelId="{6BCA70E7-F746-406B-BDD6-144AF15105CE}" type="pres">
      <dgm:prSet presAssocID="{C05AA0B5-FEEE-4957-A46C-EDC29BB88B9C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53F84D90-3FCC-476B-8AEE-C88965BCD01F}" type="pres">
      <dgm:prSet presAssocID="{C05AA0B5-FEEE-4957-A46C-EDC29BB88B9C}" presName="childNode" presStyleLbl="revTx" presStyleIdx="0" presStyleCnt="0">
        <dgm:presLayoutVars>
          <dgm:bulletEnabled val="1"/>
        </dgm:presLayoutVars>
      </dgm:prSet>
      <dgm:spPr/>
    </dgm:pt>
    <dgm:pt modelId="{DDED487F-C94C-41CF-961D-7C7E6D17B636}" type="pres">
      <dgm:prSet presAssocID="{9D0F0944-6F49-4F63-85C5-4EA9A0F3B35C}" presName="Name25" presStyleLbl="parChTrans1D1" presStyleIdx="2" presStyleCnt="3"/>
      <dgm:spPr/>
    </dgm:pt>
    <dgm:pt modelId="{C725409C-A7C8-4943-98F9-6096FC59B12F}" type="pres">
      <dgm:prSet presAssocID="{C62F1F3C-374C-4D8C-832B-365A23C7E40A}" presName="node" presStyleCnt="0"/>
      <dgm:spPr/>
    </dgm:pt>
    <dgm:pt modelId="{886442E2-4E1D-4C55-95F5-F22DC1C0D782}" type="pres">
      <dgm:prSet presAssocID="{C62F1F3C-374C-4D8C-832B-365A23C7E40A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610B58AA-9BB4-41EF-ADD5-2097AC0B7D3F}" type="pres">
      <dgm:prSet presAssocID="{C62F1F3C-374C-4D8C-832B-365A23C7E40A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B33E837-0AEF-44A8-8FAA-6F8607D1D522}" type="presOf" srcId="{081386AC-C645-4ED5-92C4-9C3A156F23CB}" destId="{1689ACF7-5E7A-40DA-AF64-788B9A4104C0}" srcOrd="0" destOrd="0" presId="urn:microsoft.com/office/officeart/2005/8/layout/radial2"/>
    <dgm:cxn modelId="{A39EBB3A-5A80-4E15-999F-C899F48833D6}" type="presOf" srcId="{C05AA0B5-FEEE-4957-A46C-EDC29BB88B9C}" destId="{6BCA70E7-F746-406B-BDD6-144AF15105CE}" srcOrd="0" destOrd="0" presId="urn:microsoft.com/office/officeart/2005/8/layout/radial2"/>
    <dgm:cxn modelId="{877BF963-91C0-48F5-8F35-2D1EEAF5CE0F}" srcId="{1509BDA9-A61E-4AF2-800E-6EFCED75FFDD}" destId="{5D40D37D-EAE3-459B-8EEB-4F24907578B1}" srcOrd="0" destOrd="0" parTransId="{081386AC-C645-4ED5-92C4-9C3A156F23CB}" sibTransId="{F58D4100-0106-4412-B539-793419E973C7}"/>
    <dgm:cxn modelId="{0EF2BF68-12A1-4EEF-9E54-D53BA48FE82E}" type="presOf" srcId="{A0F6365D-3FA2-43FC-AE55-91447F95DC70}" destId="{C1FD7849-80D8-43ED-8193-AA348A574F53}" srcOrd="0" destOrd="0" presId="urn:microsoft.com/office/officeart/2005/8/layout/radial2"/>
    <dgm:cxn modelId="{E288E952-B20A-4490-A056-735FEB74440C}" srcId="{1509BDA9-A61E-4AF2-800E-6EFCED75FFDD}" destId="{C05AA0B5-FEEE-4957-A46C-EDC29BB88B9C}" srcOrd="1" destOrd="0" parTransId="{A0F6365D-3FA2-43FC-AE55-91447F95DC70}" sibTransId="{E0CD67DA-9719-47C5-A6FB-8ED17258ADE9}"/>
    <dgm:cxn modelId="{580ADB53-BD67-4C2E-9E17-2E73318BACA3}" type="presOf" srcId="{5D40D37D-EAE3-459B-8EEB-4F24907578B1}" destId="{E7BB8E83-585E-4A0E-90D8-751F4A4ECC9B}" srcOrd="0" destOrd="0" presId="urn:microsoft.com/office/officeart/2005/8/layout/radial2"/>
    <dgm:cxn modelId="{0C4C7575-9373-4A17-B415-FFA592E562ED}" type="presOf" srcId="{9D0F0944-6F49-4F63-85C5-4EA9A0F3B35C}" destId="{DDED487F-C94C-41CF-961D-7C7E6D17B636}" srcOrd="0" destOrd="0" presId="urn:microsoft.com/office/officeart/2005/8/layout/radial2"/>
    <dgm:cxn modelId="{7D60488E-A705-4EC5-A5D0-FD6A72DB72C1}" type="presOf" srcId="{1509BDA9-A61E-4AF2-800E-6EFCED75FFDD}" destId="{1FDFF4F3-E147-4058-8851-11E9B4C014B6}" srcOrd="0" destOrd="0" presId="urn:microsoft.com/office/officeart/2005/8/layout/radial2"/>
    <dgm:cxn modelId="{86BDC18E-A48F-4E9B-9192-A767FF6DB8B7}" srcId="{1509BDA9-A61E-4AF2-800E-6EFCED75FFDD}" destId="{C62F1F3C-374C-4D8C-832B-365A23C7E40A}" srcOrd="2" destOrd="0" parTransId="{9D0F0944-6F49-4F63-85C5-4EA9A0F3B35C}" sibTransId="{9F90D420-629A-45FC-AAC3-C440F7ABA3EC}"/>
    <dgm:cxn modelId="{8D7A65A3-FAF6-4323-A86C-20B8E7305D21}" type="presOf" srcId="{C62F1F3C-374C-4D8C-832B-365A23C7E40A}" destId="{886442E2-4E1D-4C55-95F5-F22DC1C0D782}" srcOrd="0" destOrd="0" presId="urn:microsoft.com/office/officeart/2005/8/layout/radial2"/>
    <dgm:cxn modelId="{0E9EB95D-28A4-4B52-A7EA-D5A3463FFFFD}" type="presParOf" srcId="{1FDFF4F3-E147-4058-8851-11E9B4C014B6}" destId="{9C3CFB8E-981B-489B-A549-8A210C5AA3F9}" srcOrd="0" destOrd="0" presId="urn:microsoft.com/office/officeart/2005/8/layout/radial2"/>
    <dgm:cxn modelId="{CE746FBA-42D0-43D3-9B48-18BA0ADE0AD5}" type="presParOf" srcId="{9C3CFB8E-981B-489B-A549-8A210C5AA3F9}" destId="{CD482CDB-C6E4-43C1-8910-EE5A5165F461}" srcOrd="0" destOrd="0" presId="urn:microsoft.com/office/officeart/2005/8/layout/radial2"/>
    <dgm:cxn modelId="{EC335059-85C0-40E4-9BB7-A65DA99C055B}" type="presParOf" srcId="{CD482CDB-C6E4-43C1-8910-EE5A5165F461}" destId="{21F39048-9032-43C0-B412-9E5734DE85D4}" srcOrd="0" destOrd="0" presId="urn:microsoft.com/office/officeart/2005/8/layout/radial2"/>
    <dgm:cxn modelId="{0C9F34C1-2DC0-4A9D-A1F2-6812594EC1E0}" type="presParOf" srcId="{CD482CDB-C6E4-43C1-8910-EE5A5165F461}" destId="{933F3402-D573-425F-A02B-75F379B5281A}" srcOrd="1" destOrd="0" presId="urn:microsoft.com/office/officeart/2005/8/layout/radial2"/>
    <dgm:cxn modelId="{35F2FF48-E347-4134-8F76-42103EF68534}" type="presParOf" srcId="{9C3CFB8E-981B-489B-A549-8A210C5AA3F9}" destId="{1689ACF7-5E7A-40DA-AF64-788B9A4104C0}" srcOrd="1" destOrd="0" presId="urn:microsoft.com/office/officeart/2005/8/layout/radial2"/>
    <dgm:cxn modelId="{AAA50578-E471-4178-A333-751091669558}" type="presParOf" srcId="{9C3CFB8E-981B-489B-A549-8A210C5AA3F9}" destId="{5CAB11B5-C038-4CAD-9AF9-7A94060A8003}" srcOrd="2" destOrd="0" presId="urn:microsoft.com/office/officeart/2005/8/layout/radial2"/>
    <dgm:cxn modelId="{4B2478B7-5133-4295-9E00-764E577FF45E}" type="presParOf" srcId="{5CAB11B5-C038-4CAD-9AF9-7A94060A8003}" destId="{E7BB8E83-585E-4A0E-90D8-751F4A4ECC9B}" srcOrd="0" destOrd="0" presId="urn:microsoft.com/office/officeart/2005/8/layout/radial2"/>
    <dgm:cxn modelId="{F13B2E38-8FCB-4B7E-AF9A-0E7A859D3E3A}" type="presParOf" srcId="{5CAB11B5-C038-4CAD-9AF9-7A94060A8003}" destId="{17E6CB8A-9EB7-452C-863E-84F4E5A102D2}" srcOrd="1" destOrd="0" presId="urn:microsoft.com/office/officeart/2005/8/layout/radial2"/>
    <dgm:cxn modelId="{35F5E1BB-5F32-4A60-9148-A2F1FC3D3095}" type="presParOf" srcId="{9C3CFB8E-981B-489B-A549-8A210C5AA3F9}" destId="{C1FD7849-80D8-43ED-8193-AA348A574F53}" srcOrd="3" destOrd="0" presId="urn:microsoft.com/office/officeart/2005/8/layout/radial2"/>
    <dgm:cxn modelId="{8DF3B643-E049-4C50-ABD5-90A434BD3164}" type="presParOf" srcId="{9C3CFB8E-981B-489B-A549-8A210C5AA3F9}" destId="{498FDA03-5922-4AEB-B59B-E46F3023B871}" srcOrd="4" destOrd="0" presId="urn:microsoft.com/office/officeart/2005/8/layout/radial2"/>
    <dgm:cxn modelId="{08B44DF8-A8A5-45A4-97A4-CF4A337D75D4}" type="presParOf" srcId="{498FDA03-5922-4AEB-B59B-E46F3023B871}" destId="{6BCA70E7-F746-406B-BDD6-144AF15105CE}" srcOrd="0" destOrd="0" presId="urn:microsoft.com/office/officeart/2005/8/layout/radial2"/>
    <dgm:cxn modelId="{514754B1-28E8-4297-8550-05CA6A0818E3}" type="presParOf" srcId="{498FDA03-5922-4AEB-B59B-E46F3023B871}" destId="{53F84D90-3FCC-476B-8AEE-C88965BCD01F}" srcOrd="1" destOrd="0" presId="urn:microsoft.com/office/officeart/2005/8/layout/radial2"/>
    <dgm:cxn modelId="{1DF3B26E-E1F6-4ECD-A410-C08FAF367A8E}" type="presParOf" srcId="{9C3CFB8E-981B-489B-A549-8A210C5AA3F9}" destId="{DDED487F-C94C-41CF-961D-7C7E6D17B636}" srcOrd="5" destOrd="0" presId="urn:microsoft.com/office/officeart/2005/8/layout/radial2"/>
    <dgm:cxn modelId="{17543D50-6F70-4CE5-81A9-92C2D10E9493}" type="presParOf" srcId="{9C3CFB8E-981B-489B-A549-8A210C5AA3F9}" destId="{C725409C-A7C8-4943-98F9-6096FC59B12F}" srcOrd="6" destOrd="0" presId="urn:microsoft.com/office/officeart/2005/8/layout/radial2"/>
    <dgm:cxn modelId="{23596D16-E4AA-446C-8D3E-2D33BE386017}" type="presParOf" srcId="{C725409C-A7C8-4943-98F9-6096FC59B12F}" destId="{886442E2-4E1D-4C55-95F5-F22DC1C0D782}" srcOrd="0" destOrd="0" presId="urn:microsoft.com/office/officeart/2005/8/layout/radial2"/>
    <dgm:cxn modelId="{537AF999-EA7C-4D31-98C2-498F0530D651}" type="presParOf" srcId="{C725409C-A7C8-4943-98F9-6096FC59B12F}" destId="{610B58AA-9BB4-41EF-ADD5-2097AC0B7D3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62C78F-4814-48F2-9572-E04331F8A25F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DE70811-76AC-4E39-B0D4-DAF489F0287A}">
      <dgm:prSet phldrT="[Text]"/>
      <dgm:spPr/>
      <dgm:t>
        <a:bodyPr/>
        <a:lstStyle/>
        <a:p>
          <a:r>
            <a:rPr lang="en-US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Output</a:t>
          </a:r>
          <a:endParaRPr lang="th-TH" b="1" i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9046DB-2135-4890-919D-E8220F2B97E9}" type="parTrans" cxnId="{1DC48541-B265-42A7-A6FE-A40BBFA01D72}">
      <dgm:prSet/>
      <dgm:spPr/>
      <dgm:t>
        <a:bodyPr/>
        <a:lstStyle/>
        <a:p>
          <a:endParaRPr lang="th-TH"/>
        </a:p>
      </dgm:t>
    </dgm:pt>
    <dgm:pt modelId="{322F3307-AAF3-4369-920D-6D11E9D865C7}" type="sibTrans" cxnId="{1DC48541-B265-42A7-A6FE-A40BBFA01D72}">
      <dgm:prSet/>
      <dgm:spPr/>
      <dgm:t>
        <a:bodyPr/>
        <a:lstStyle/>
        <a:p>
          <a:endParaRPr lang="th-TH"/>
        </a:p>
      </dgm:t>
    </dgm:pt>
    <dgm:pt modelId="{8B434329-432F-408A-8813-BA8575B98C03}">
      <dgm:prSet/>
      <dgm:spPr/>
      <dgm:t>
        <a:bodyPr/>
        <a:lstStyle/>
        <a:p>
          <a:r>
            <a:rPr lang="en-US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Input</a:t>
          </a:r>
          <a:endParaRPr lang="th-TH" b="1" i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B11E54-BFF8-4A1C-BD4A-EBF7D4D0C1E6}" type="parTrans" cxnId="{C1B8D556-AE5E-430A-BD5C-DDCF1AE1E8ED}">
      <dgm:prSet/>
      <dgm:spPr/>
      <dgm:t>
        <a:bodyPr/>
        <a:lstStyle/>
        <a:p>
          <a:endParaRPr lang="th-TH"/>
        </a:p>
      </dgm:t>
    </dgm:pt>
    <dgm:pt modelId="{100346FB-9F70-48C3-838E-DDCF2C52E928}" type="sibTrans" cxnId="{C1B8D556-AE5E-430A-BD5C-DDCF1AE1E8ED}">
      <dgm:prSet/>
      <dgm:spPr/>
      <dgm:t>
        <a:bodyPr/>
        <a:lstStyle/>
        <a:p>
          <a:endParaRPr lang="th-TH"/>
        </a:p>
      </dgm:t>
    </dgm:pt>
    <dgm:pt modelId="{C3153367-9ECD-4C12-A41F-ADE240692584}">
      <dgm:prSet/>
      <dgm:spPr/>
      <dgm:t>
        <a:bodyPr/>
        <a:lstStyle/>
        <a:p>
          <a:r>
            <a:rPr lang="en-US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</a:t>
          </a:r>
          <a:endParaRPr lang="th-TH" b="1" i="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3A5ECD-3AEE-4CD1-9152-EAD4C0D96F70}" type="parTrans" cxnId="{208C4BB6-0E8B-4BC9-AB93-163F6B96CDD0}">
      <dgm:prSet/>
      <dgm:spPr/>
      <dgm:t>
        <a:bodyPr/>
        <a:lstStyle/>
        <a:p>
          <a:endParaRPr lang="th-TH"/>
        </a:p>
      </dgm:t>
    </dgm:pt>
    <dgm:pt modelId="{BA2106EE-E57E-457F-B8CD-BAE4F0DD1C27}" type="sibTrans" cxnId="{208C4BB6-0E8B-4BC9-AB93-163F6B96CDD0}">
      <dgm:prSet/>
      <dgm:spPr/>
      <dgm:t>
        <a:bodyPr/>
        <a:lstStyle/>
        <a:p>
          <a:endParaRPr lang="th-TH"/>
        </a:p>
      </dgm:t>
    </dgm:pt>
    <dgm:pt modelId="{EB32190E-EFC9-4038-9975-71F0FAAEDA71}" type="pres">
      <dgm:prSet presAssocID="{3062C78F-4814-48F2-9572-E04331F8A25F}" presName="Name0" presStyleCnt="0">
        <dgm:presLayoutVars>
          <dgm:dir/>
          <dgm:resizeHandles val="exact"/>
        </dgm:presLayoutVars>
      </dgm:prSet>
      <dgm:spPr/>
    </dgm:pt>
    <dgm:pt modelId="{C3889D7D-E382-4EED-9B1A-D5F6F8A00D30}" type="pres">
      <dgm:prSet presAssocID="{8B434329-432F-408A-8813-BA8575B98C03}" presName="composite" presStyleCnt="0"/>
      <dgm:spPr/>
    </dgm:pt>
    <dgm:pt modelId="{B70029D2-585C-4D24-8915-045F89052461}" type="pres">
      <dgm:prSet presAssocID="{8B434329-432F-408A-8813-BA8575B98C03}" presName="bgChev" presStyleLbl="node1" presStyleIdx="0" presStyleCnt="3"/>
      <dgm:spPr/>
    </dgm:pt>
    <dgm:pt modelId="{BF1953F6-5E47-4F5C-8A9B-D05678082E27}" type="pres">
      <dgm:prSet presAssocID="{8B434329-432F-408A-8813-BA8575B98C03}" presName="txNode" presStyleLbl="fgAcc1" presStyleIdx="0" presStyleCnt="3">
        <dgm:presLayoutVars>
          <dgm:bulletEnabled val="1"/>
        </dgm:presLayoutVars>
      </dgm:prSet>
      <dgm:spPr/>
    </dgm:pt>
    <dgm:pt modelId="{F8101F54-D0A3-4FA4-A92F-4BB3D09C9F5C}" type="pres">
      <dgm:prSet presAssocID="{100346FB-9F70-48C3-838E-DDCF2C52E928}" presName="compositeSpace" presStyleCnt="0"/>
      <dgm:spPr/>
    </dgm:pt>
    <dgm:pt modelId="{9DA7B87F-2BED-49C1-8312-01A29BB455D2}" type="pres">
      <dgm:prSet presAssocID="{C3153367-9ECD-4C12-A41F-ADE240692584}" presName="composite" presStyleCnt="0"/>
      <dgm:spPr/>
    </dgm:pt>
    <dgm:pt modelId="{AF50949A-E048-4CB6-AEB3-E36AF33E5E34}" type="pres">
      <dgm:prSet presAssocID="{C3153367-9ECD-4C12-A41F-ADE240692584}" presName="bgChev" presStyleLbl="node1" presStyleIdx="1" presStyleCnt="3"/>
      <dgm:spPr/>
    </dgm:pt>
    <dgm:pt modelId="{C98C6909-B91B-487F-849A-0F53D74CC8BA}" type="pres">
      <dgm:prSet presAssocID="{C3153367-9ECD-4C12-A41F-ADE240692584}" presName="txNode" presStyleLbl="fgAcc1" presStyleIdx="1" presStyleCnt="3">
        <dgm:presLayoutVars>
          <dgm:bulletEnabled val="1"/>
        </dgm:presLayoutVars>
      </dgm:prSet>
      <dgm:spPr/>
    </dgm:pt>
    <dgm:pt modelId="{EF6D2CC0-B91C-4DD6-8CF8-46060546E8A7}" type="pres">
      <dgm:prSet presAssocID="{BA2106EE-E57E-457F-B8CD-BAE4F0DD1C27}" presName="compositeSpace" presStyleCnt="0"/>
      <dgm:spPr/>
    </dgm:pt>
    <dgm:pt modelId="{CEDA4C10-99CE-480B-8BDA-10E89A1F3087}" type="pres">
      <dgm:prSet presAssocID="{ADE70811-76AC-4E39-B0D4-DAF489F0287A}" presName="composite" presStyleCnt="0"/>
      <dgm:spPr/>
    </dgm:pt>
    <dgm:pt modelId="{CF222F6B-EF1B-4A51-B8CE-7F864C14B5BD}" type="pres">
      <dgm:prSet presAssocID="{ADE70811-76AC-4E39-B0D4-DAF489F0287A}" presName="bgChev" presStyleLbl="node1" presStyleIdx="2" presStyleCnt="3"/>
      <dgm:spPr/>
    </dgm:pt>
    <dgm:pt modelId="{906D776A-8F2C-4344-ABA9-04E0054D1B3B}" type="pres">
      <dgm:prSet presAssocID="{ADE70811-76AC-4E39-B0D4-DAF489F0287A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CD041D1F-D975-4228-9AA7-CB8683749B83}" type="presOf" srcId="{3062C78F-4814-48F2-9572-E04331F8A25F}" destId="{EB32190E-EFC9-4038-9975-71F0FAAEDA71}" srcOrd="0" destOrd="0" presId="urn:microsoft.com/office/officeart/2005/8/layout/chevronAccent+Icon"/>
    <dgm:cxn modelId="{1DC48541-B265-42A7-A6FE-A40BBFA01D72}" srcId="{3062C78F-4814-48F2-9572-E04331F8A25F}" destId="{ADE70811-76AC-4E39-B0D4-DAF489F0287A}" srcOrd="2" destOrd="0" parTransId="{819046DB-2135-4890-919D-E8220F2B97E9}" sibTransId="{322F3307-AAF3-4369-920D-6D11E9D865C7}"/>
    <dgm:cxn modelId="{1F8C9B63-2DE2-49F4-8BA5-7598C17FB814}" type="presOf" srcId="{8B434329-432F-408A-8813-BA8575B98C03}" destId="{BF1953F6-5E47-4F5C-8A9B-D05678082E27}" srcOrd="0" destOrd="0" presId="urn:microsoft.com/office/officeart/2005/8/layout/chevronAccent+Icon"/>
    <dgm:cxn modelId="{10396D54-E36B-4782-BD6A-766327993951}" type="presOf" srcId="{ADE70811-76AC-4E39-B0D4-DAF489F0287A}" destId="{906D776A-8F2C-4344-ABA9-04E0054D1B3B}" srcOrd="0" destOrd="0" presId="urn:microsoft.com/office/officeart/2005/8/layout/chevronAccent+Icon"/>
    <dgm:cxn modelId="{C1B8D556-AE5E-430A-BD5C-DDCF1AE1E8ED}" srcId="{3062C78F-4814-48F2-9572-E04331F8A25F}" destId="{8B434329-432F-408A-8813-BA8575B98C03}" srcOrd="0" destOrd="0" parTransId="{5BB11E54-BFF8-4A1C-BD4A-EBF7D4D0C1E6}" sibTransId="{100346FB-9F70-48C3-838E-DDCF2C52E928}"/>
    <dgm:cxn modelId="{208C4BB6-0E8B-4BC9-AB93-163F6B96CDD0}" srcId="{3062C78F-4814-48F2-9572-E04331F8A25F}" destId="{C3153367-9ECD-4C12-A41F-ADE240692584}" srcOrd="1" destOrd="0" parTransId="{203A5ECD-3AEE-4CD1-9152-EAD4C0D96F70}" sibTransId="{BA2106EE-E57E-457F-B8CD-BAE4F0DD1C27}"/>
    <dgm:cxn modelId="{2FBA39CD-849A-41C7-9945-67AC9DC0E038}" type="presOf" srcId="{C3153367-9ECD-4C12-A41F-ADE240692584}" destId="{C98C6909-B91B-487F-849A-0F53D74CC8BA}" srcOrd="0" destOrd="0" presId="urn:microsoft.com/office/officeart/2005/8/layout/chevronAccent+Icon"/>
    <dgm:cxn modelId="{97E7394B-3D8A-48D1-8581-54439B05454C}" type="presParOf" srcId="{EB32190E-EFC9-4038-9975-71F0FAAEDA71}" destId="{C3889D7D-E382-4EED-9B1A-D5F6F8A00D30}" srcOrd="0" destOrd="0" presId="urn:microsoft.com/office/officeart/2005/8/layout/chevronAccent+Icon"/>
    <dgm:cxn modelId="{10460EEC-576E-4712-8FFE-6DD8FD5E7E83}" type="presParOf" srcId="{C3889D7D-E382-4EED-9B1A-D5F6F8A00D30}" destId="{B70029D2-585C-4D24-8915-045F89052461}" srcOrd="0" destOrd="0" presId="urn:microsoft.com/office/officeart/2005/8/layout/chevronAccent+Icon"/>
    <dgm:cxn modelId="{C27232FD-30C1-4D83-AC19-262D72FE2063}" type="presParOf" srcId="{C3889D7D-E382-4EED-9B1A-D5F6F8A00D30}" destId="{BF1953F6-5E47-4F5C-8A9B-D05678082E27}" srcOrd="1" destOrd="0" presId="urn:microsoft.com/office/officeart/2005/8/layout/chevronAccent+Icon"/>
    <dgm:cxn modelId="{4A84A30C-6905-4A67-BF03-34834D86974A}" type="presParOf" srcId="{EB32190E-EFC9-4038-9975-71F0FAAEDA71}" destId="{F8101F54-D0A3-4FA4-A92F-4BB3D09C9F5C}" srcOrd="1" destOrd="0" presId="urn:microsoft.com/office/officeart/2005/8/layout/chevronAccent+Icon"/>
    <dgm:cxn modelId="{0E80684C-215E-488E-A344-74D5D85B756C}" type="presParOf" srcId="{EB32190E-EFC9-4038-9975-71F0FAAEDA71}" destId="{9DA7B87F-2BED-49C1-8312-01A29BB455D2}" srcOrd="2" destOrd="0" presId="urn:microsoft.com/office/officeart/2005/8/layout/chevronAccent+Icon"/>
    <dgm:cxn modelId="{9CEEAD10-5E76-4132-B2E8-66570219F405}" type="presParOf" srcId="{9DA7B87F-2BED-49C1-8312-01A29BB455D2}" destId="{AF50949A-E048-4CB6-AEB3-E36AF33E5E34}" srcOrd="0" destOrd="0" presId="urn:microsoft.com/office/officeart/2005/8/layout/chevronAccent+Icon"/>
    <dgm:cxn modelId="{D6DC6F5C-AA80-4439-B067-3C4BC9D9664C}" type="presParOf" srcId="{9DA7B87F-2BED-49C1-8312-01A29BB455D2}" destId="{C98C6909-B91B-487F-849A-0F53D74CC8BA}" srcOrd="1" destOrd="0" presId="urn:microsoft.com/office/officeart/2005/8/layout/chevronAccent+Icon"/>
    <dgm:cxn modelId="{C2B8012A-84CE-4EF3-A009-F84BEEE9861D}" type="presParOf" srcId="{EB32190E-EFC9-4038-9975-71F0FAAEDA71}" destId="{EF6D2CC0-B91C-4DD6-8CF8-46060546E8A7}" srcOrd="3" destOrd="0" presId="urn:microsoft.com/office/officeart/2005/8/layout/chevronAccent+Icon"/>
    <dgm:cxn modelId="{58E9C1AE-21F7-457C-B28A-75F7135A1B55}" type="presParOf" srcId="{EB32190E-EFC9-4038-9975-71F0FAAEDA71}" destId="{CEDA4C10-99CE-480B-8BDA-10E89A1F3087}" srcOrd="4" destOrd="0" presId="urn:microsoft.com/office/officeart/2005/8/layout/chevronAccent+Icon"/>
    <dgm:cxn modelId="{828E89BA-9CC6-46FA-BF79-ED99920FB2FF}" type="presParOf" srcId="{CEDA4C10-99CE-480B-8BDA-10E89A1F3087}" destId="{CF222F6B-EF1B-4A51-B8CE-7F864C14B5BD}" srcOrd="0" destOrd="0" presId="urn:microsoft.com/office/officeart/2005/8/layout/chevronAccent+Icon"/>
    <dgm:cxn modelId="{B3E398CD-0803-424F-8B8C-136A7BA0C5DF}" type="presParOf" srcId="{CEDA4C10-99CE-480B-8BDA-10E89A1F3087}" destId="{906D776A-8F2C-4344-ABA9-04E0054D1B3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6D08AC-26EE-425E-92B4-CBC11B28770E}" type="doc">
      <dgm:prSet loTypeId="urn:microsoft.com/office/officeart/2011/layout/ThemePictureAccen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4658515-105D-4872-98CF-947AC9D29291}">
      <dgm:prSet phldrT="[Text]" phldr="1"/>
      <dgm:spPr/>
      <dgm:t>
        <a:bodyPr/>
        <a:lstStyle/>
        <a:p>
          <a:endParaRPr lang="th-TH"/>
        </a:p>
      </dgm:t>
    </dgm:pt>
    <dgm:pt modelId="{C74626A5-41BD-46BC-ABE0-61911C74EE10}" type="parTrans" cxnId="{C82D36E0-1B33-43E2-85C0-82903D0F8AD8}">
      <dgm:prSet/>
      <dgm:spPr/>
      <dgm:t>
        <a:bodyPr/>
        <a:lstStyle/>
        <a:p>
          <a:endParaRPr lang="th-TH"/>
        </a:p>
      </dgm:t>
    </dgm:pt>
    <dgm:pt modelId="{B3CB5928-CF1C-41D5-B4C8-0615683D6632}" type="sibTrans" cxnId="{C82D36E0-1B33-43E2-85C0-82903D0F8AD8}">
      <dgm:prSet/>
      <dgm:spPr/>
      <dgm:t>
        <a:bodyPr/>
        <a:lstStyle/>
        <a:p>
          <a:endParaRPr lang="th-TH"/>
        </a:p>
      </dgm:t>
    </dgm:pt>
    <dgm:pt modelId="{3B9933A3-A187-4954-83A5-3B267DEFDABE}">
      <dgm:prSet phldrT="[Text]" phldr="1"/>
      <dgm:spPr/>
      <dgm:t>
        <a:bodyPr/>
        <a:lstStyle/>
        <a:p>
          <a:endParaRPr lang="th-TH" dirty="0"/>
        </a:p>
      </dgm:t>
    </dgm:pt>
    <dgm:pt modelId="{F328E4BD-645C-4D51-BAA2-8ADCF8B7E804}" type="parTrans" cxnId="{A7C129BA-0553-4CC2-9F26-12E3713D2C53}">
      <dgm:prSet/>
      <dgm:spPr/>
      <dgm:t>
        <a:bodyPr/>
        <a:lstStyle/>
        <a:p>
          <a:endParaRPr lang="th-TH"/>
        </a:p>
      </dgm:t>
    </dgm:pt>
    <dgm:pt modelId="{51F09EED-F38E-4E23-BCAE-CBDD54FFDBE3}" type="sibTrans" cxnId="{A7C129BA-0553-4CC2-9F26-12E3713D2C53}">
      <dgm:prSet/>
      <dgm:spPr/>
      <dgm:t>
        <a:bodyPr/>
        <a:lstStyle/>
        <a:p>
          <a:endParaRPr lang="th-TH"/>
        </a:p>
      </dgm:t>
    </dgm:pt>
    <dgm:pt modelId="{AA06B27E-1AED-43A1-B9C2-F64BBBDD3891}">
      <dgm:prSet phldrT="[Text]" phldr="1"/>
      <dgm:spPr/>
      <dgm:t>
        <a:bodyPr/>
        <a:lstStyle/>
        <a:p>
          <a:endParaRPr lang="th-TH"/>
        </a:p>
      </dgm:t>
    </dgm:pt>
    <dgm:pt modelId="{BA02DD96-79F6-4385-A438-1A1018EB3682}" type="parTrans" cxnId="{839B172E-44F4-4238-A6FA-17A18309D3BD}">
      <dgm:prSet/>
      <dgm:spPr/>
      <dgm:t>
        <a:bodyPr/>
        <a:lstStyle/>
        <a:p>
          <a:endParaRPr lang="th-TH"/>
        </a:p>
      </dgm:t>
    </dgm:pt>
    <dgm:pt modelId="{A9CD288C-924C-455F-8B60-E2CEA8DF8CBA}" type="sibTrans" cxnId="{839B172E-44F4-4238-A6FA-17A18309D3BD}">
      <dgm:prSet/>
      <dgm:spPr/>
      <dgm:t>
        <a:bodyPr/>
        <a:lstStyle/>
        <a:p>
          <a:endParaRPr lang="th-TH"/>
        </a:p>
      </dgm:t>
    </dgm:pt>
    <dgm:pt modelId="{FEFF78CC-0131-4615-9FF6-D3395C33D674}">
      <dgm:prSet phldrT="[Text]" phldr="1"/>
      <dgm:spPr/>
      <dgm:t>
        <a:bodyPr/>
        <a:lstStyle/>
        <a:p>
          <a:endParaRPr lang="th-TH"/>
        </a:p>
      </dgm:t>
    </dgm:pt>
    <dgm:pt modelId="{EB24CED5-424C-46A7-855D-754A6F672375}" type="parTrans" cxnId="{5A967F98-8470-4A62-B87F-849B85C2BA39}">
      <dgm:prSet/>
      <dgm:spPr/>
      <dgm:t>
        <a:bodyPr/>
        <a:lstStyle/>
        <a:p>
          <a:endParaRPr lang="th-TH"/>
        </a:p>
      </dgm:t>
    </dgm:pt>
    <dgm:pt modelId="{E5A28987-9353-43FC-B978-92F1B991EB10}" type="sibTrans" cxnId="{5A967F98-8470-4A62-B87F-849B85C2BA39}">
      <dgm:prSet/>
      <dgm:spPr/>
      <dgm:t>
        <a:bodyPr/>
        <a:lstStyle/>
        <a:p>
          <a:endParaRPr lang="th-TH"/>
        </a:p>
      </dgm:t>
    </dgm:pt>
    <dgm:pt modelId="{CFBCF8A3-888E-4D2D-A434-DF53F97357C2}">
      <dgm:prSet phldrT="[Text]" phldr="1"/>
      <dgm:spPr/>
      <dgm:t>
        <a:bodyPr/>
        <a:lstStyle/>
        <a:p>
          <a:endParaRPr lang="th-TH"/>
        </a:p>
      </dgm:t>
    </dgm:pt>
    <dgm:pt modelId="{D53D1316-293D-4DC3-8A2C-4AEC587BE60D}" type="parTrans" cxnId="{9EB20B5F-4467-4DD5-AEAF-3907724C64CC}">
      <dgm:prSet/>
      <dgm:spPr/>
      <dgm:t>
        <a:bodyPr/>
        <a:lstStyle/>
        <a:p>
          <a:endParaRPr lang="th-TH"/>
        </a:p>
      </dgm:t>
    </dgm:pt>
    <dgm:pt modelId="{14D360E1-DE6B-449F-BD96-988DA08E728A}" type="sibTrans" cxnId="{9EB20B5F-4467-4DD5-AEAF-3907724C64CC}">
      <dgm:prSet/>
      <dgm:spPr/>
      <dgm:t>
        <a:bodyPr/>
        <a:lstStyle/>
        <a:p>
          <a:endParaRPr lang="th-TH"/>
        </a:p>
      </dgm:t>
    </dgm:pt>
    <dgm:pt modelId="{3380155D-773B-4FA5-9AD5-897F703E1003}">
      <dgm:prSet phldrT="[Text]" phldr="1"/>
      <dgm:spPr/>
      <dgm:t>
        <a:bodyPr/>
        <a:lstStyle/>
        <a:p>
          <a:endParaRPr lang="th-TH"/>
        </a:p>
      </dgm:t>
    </dgm:pt>
    <dgm:pt modelId="{F1D09EF2-2E08-4DEE-B96A-80668AED5ED4}" type="parTrans" cxnId="{97D498D2-B2A0-4852-B3AA-7A1EB3C4F0C3}">
      <dgm:prSet/>
      <dgm:spPr/>
      <dgm:t>
        <a:bodyPr/>
        <a:lstStyle/>
        <a:p>
          <a:endParaRPr lang="th-TH"/>
        </a:p>
      </dgm:t>
    </dgm:pt>
    <dgm:pt modelId="{C8F0EB60-01D0-4049-9FF0-D47B8A4453F4}" type="sibTrans" cxnId="{97D498D2-B2A0-4852-B3AA-7A1EB3C4F0C3}">
      <dgm:prSet/>
      <dgm:spPr/>
      <dgm:t>
        <a:bodyPr/>
        <a:lstStyle/>
        <a:p>
          <a:endParaRPr lang="th-TH"/>
        </a:p>
      </dgm:t>
    </dgm:pt>
    <dgm:pt modelId="{812CA94D-655C-40E1-AA9B-472762B61767}" type="pres">
      <dgm:prSet presAssocID="{726D08AC-26EE-425E-92B4-CBC11B28770E}" presName="Name0" presStyleCnt="0">
        <dgm:presLayoutVars>
          <dgm:chMax val="6"/>
          <dgm:chPref val="6"/>
          <dgm:dir/>
        </dgm:presLayoutVars>
      </dgm:prSet>
      <dgm:spPr/>
    </dgm:pt>
    <dgm:pt modelId="{EEEA782B-3475-47CC-90EF-21B3208EAE5F}" type="pres">
      <dgm:prSet presAssocID="{E4658515-105D-4872-98CF-947AC9D29291}" presName="Image1" presStyleCnt="0"/>
      <dgm:spPr/>
    </dgm:pt>
    <dgm:pt modelId="{F586A757-7162-4BBB-8285-396EA0CBF6B6}" type="pres">
      <dgm:prSet presAssocID="{E4658515-105D-4872-98CF-947AC9D29291}" presName="Image" presStyleLbl="align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>
          <a:solidFill>
            <a:srgbClr val="FFC000"/>
          </a:solidFill>
        </a:ln>
      </dgm:spPr>
    </dgm:pt>
    <dgm:pt modelId="{779EFCD7-2C84-467B-BFBA-B8CB4B496DA2}" type="pres">
      <dgm:prSet presAssocID="{E4658515-105D-4872-98CF-947AC9D29291}" presName="Accent1" presStyleCnt="0"/>
      <dgm:spPr/>
    </dgm:pt>
    <dgm:pt modelId="{08EFE362-1A79-45EB-9787-DA0826213C82}" type="pres">
      <dgm:prSet presAssocID="{E4658515-105D-4872-98CF-947AC9D29291}" presName="Accent" presStyleLbl="parChTrans1D1" presStyleIdx="0" presStyleCnt="6"/>
      <dgm:spPr/>
    </dgm:pt>
    <dgm:pt modelId="{E34346FA-EDFC-479D-B5B3-A70E9EC048C8}" type="pres">
      <dgm:prSet presAssocID="{E4658515-105D-4872-98CF-947AC9D29291}" presName="Text1" presStyleLbl="alignImgPlace1" presStyleIdx="0" presStyleCnt="6">
        <dgm:presLayoutVars>
          <dgm:chMax val="0"/>
          <dgm:chPref val="0"/>
          <dgm:bulletEnabled val="1"/>
        </dgm:presLayoutVars>
      </dgm:prSet>
      <dgm:spPr/>
    </dgm:pt>
    <dgm:pt modelId="{069A0BB4-B6D2-40FA-B334-7876B4C2E9A6}" type="pres">
      <dgm:prSet presAssocID="{3B9933A3-A187-4954-83A5-3B267DEFDABE}" presName="Image2" presStyleCnt="0"/>
      <dgm:spPr/>
    </dgm:pt>
    <dgm:pt modelId="{473B0881-4C16-482E-AFBA-F4C092278D10}" type="pres">
      <dgm:prSet presAssocID="{3B9933A3-A187-4954-83A5-3B267DEFDABE}" presName="Image" presStyleLbl="align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7000" r="-27000"/>
          </a:stretch>
        </a:blipFill>
        <a:ln>
          <a:solidFill>
            <a:srgbClr val="FFC000"/>
          </a:solidFill>
        </a:ln>
      </dgm:spPr>
    </dgm:pt>
    <dgm:pt modelId="{980E6353-C2A4-47E8-810E-6A113B18855D}" type="pres">
      <dgm:prSet presAssocID="{3B9933A3-A187-4954-83A5-3B267DEFDABE}" presName="Accent2" presStyleCnt="0"/>
      <dgm:spPr/>
    </dgm:pt>
    <dgm:pt modelId="{E13249DA-F1CC-4BBB-B12B-EF85B862F440}" type="pres">
      <dgm:prSet presAssocID="{3B9933A3-A187-4954-83A5-3B267DEFDABE}" presName="Accent" presStyleLbl="parChTrans1D1" presStyleIdx="1" presStyleCnt="6"/>
      <dgm:spPr/>
    </dgm:pt>
    <dgm:pt modelId="{01C74497-1B3C-4D60-857A-E9BDCD437F0C}" type="pres">
      <dgm:prSet presAssocID="{3B9933A3-A187-4954-83A5-3B267DEFDABE}" presName="Text2" presStyleLbl="alignImgPlace1" presStyleIdx="1" presStyleCnt="6">
        <dgm:presLayoutVars>
          <dgm:chMax val="0"/>
          <dgm:chPref val="0"/>
          <dgm:bulletEnabled val="1"/>
        </dgm:presLayoutVars>
      </dgm:prSet>
      <dgm:spPr/>
    </dgm:pt>
    <dgm:pt modelId="{7F5DAEAA-2E12-434D-931D-0CD9EE632B37}" type="pres">
      <dgm:prSet presAssocID="{AA06B27E-1AED-43A1-B9C2-F64BBBDD3891}" presName="Image3" presStyleCnt="0"/>
      <dgm:spPr/>
    </dgm:pt>
    <dgm:pt modelId="{67EC9073-5F7C-4AD6-98FE-913D544B7C4E}" type="pres">
      <dgm:prSet presAssocID="{AA06B27E-1AED-43A1-B9C2-F64BBBDD3891}" presName="Image" presStyleLbl="align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>
          <a:solidFill>
            <a:srgbClr val="FFC000"/>
          </a:solidFill>
        </a:ln>
      </dgm:spPr>
    </dgm:pt>
    <dgm:pt modelId="{8A3D4342-A043-4312-AEA8-445337821239}" type="pres">
      <dgm:prSet presAssocID="{AA06B27E-1AED-43A1-B9C2-F64BBBDD3891}" presName="Accent3" presStyleCnt="0"/>
      <dgm:spPr/>
    </dgm:pt>
    <dgm:pt modelId="{42FEA63A-D718-4DFE-B105-FE9D361E9151}" type="pres">
      <dgm:prSet presAssocID="{AA06B27E-1AED-43A1-B9C2-F64BBBDD3891}" presName="Accent" presStyleLbl="parChTrans1D1" presStyleIdx="2" presStyleCnt="6"/>
      <dgm:spPr/>
    </dgm:pt>
    <dgm:pt modelId="{E1E28BED-97F2-45E6-8C3B-480DE239F650}" type="pres">
      <dgm:prSet presAssocID="{AA06B27E-1AED-43A1-B9C2-F64BBBDD3891}" presName="Text3" presStyleLbl="alignImgPlace1" presStyleIdx="2" presStyleCnt="6">
        <dgm:presLayoutVars>
          <dgm:chMax val="0"/>
          <dgm:chPref val="0"/>
          <dgm:bulletEnabled val="1"/>
        </dgm:presLayoutVars>
      </dgm:prSet>
      <dgm:spPr/>
    </dgm:pt>
    <dgm:pt modelId="{173E05AC-909B-4787-B2EF-B39C57FCC80F}" type="pres">
      <dgm:prSet presAssocID="{FEFF78CC-0131-4615-9FF6-D3395C33D674}" presName="Image4" presStyleCnt="0"/>
      <dgm:spPr/>
    </dgm:pt>
    <dgm:pt modelId="{AC65557E-3C04-4B2F-BA12-8DDA97A5F773}" type="pres">
      <dgm:prSet presAssocID="{FEFF78CC-0131-4615-9FF6-D3395C33D674}" presName="Image" presStyleLbl="align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37000" r="-37000"/>
          </a:stretch>
        </a:blipFill>
        <a:ln>
          <a:solidFill>
            <a:srgbClr val="FFC000"/>
          </a:solidFill>
        </a:ln>
      </dgm:spPr>
    </dgm:pt>
    <dgm:pt modelId="{9BF5E5E4-6DBF-495D-B3AB-DC597118FEC7}" type="pres">
      <dgm:prSet presAssocID="{FEFF78CC-0131-4615-9FF6-D3395C33D674}" presName="Accent4" presStyleCnt="0"/>
      <dgm:spPr/>
    </dgm:pt>
    <dgm:pt modelId="{82279488-091B-4637-9629-0F9D1C657347}" type="pres">
      <dgm:prSet presAssocID="{FEFF78CC-0131-4615-9FF6-D3395C33D674}" presName="Accent" presStyleLbl="parChTrans1D1" presStyleIdx="3" presStyleCnt="6"/>
      <dgm:spPr/>
    </dgm:pt>
    <dgm:pt modelId="{C36D12DB-A3E5-4CE0-BDC2-A4AD77BB28CD}" type="pres">
      <dgm:prSet presAssocID="{FEFF78CC-0131-4615-9FF6-D3395C33D674}" presName="Text4" presStyleLbl="alignImgPlace1" presStyleIdx="3" presStyleCnt="6">
        <dgm:presLayoutVars>
          <dgm:chMax val="0"/>
          <dgm:chPref val="0"/>
          <dgm:bulletEnabled val="1"/>
        </dgm:presLayoutVars>
      </dgm:prSet>
      <dgm:spPr/>
    </dgm:pt>
    <dgm:pt modelId="{75CE3882-0DEF-4425-8CCA-A0474E5FC76C}" type="pres">
      <dgm:prSet presAssocID="{CFBCF8A3-888E-4D2D-A434-DF53F97357C2}" presName="Image5" presStyleCnt="0"/>
      <dgm:spPr/>
    </dgm:pt>
    <dgm:pt modelId="{83EF3515-64F8-44AB-B7FF-6FC1BDA56B5A}" type="pres">
      <dgm:prSet presAssocID="{CFBCF8A3-888E-4D2D-A434-DF53F97357C2}" presName="Image" presStyleLbl="align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12000" r="-12000"/>
          </a:stretch>
        </a:blipFill>
        <a:ln>
          <a:solidFill>
            <a:srgbClr val="FFC000"/>
          </a:solidFill>
        </a:ln>
      </dgm:spPr>
    </dgm:pt>
    <dgm:pt modelId="{231CFD0B-8B41-4868-80CE-91761806A440}" type="pres">
      <dgm:prSet presAssocID="{CFBCF8A3-888E-4D2D-A434-DF53F97357C2}" presName="Accent5" presStyleCnt="0"/>
      <dgm:spPr/>
    </dgm:pt>
    <dgm:pt modelId="{2D9C9977-8449-4597-A6DF-D7B57F8FE7EF}" type="pres">
      <dgm:prSet presAssocID="{CFBCF8A3-888E-4D2D-A434-DF53F97357C2}" presName="Accent" presStyleLbl="parChTrans1D1" presStyleIdx="4" presStyleCnt="6"/>
      <dgm:spPr/>
    </dgm:pt>
    <dgm:pt modelId="{757F312E-3F8F-4716-9DAA-51B1168963D0}" type="pres">
      <dgm:prSet presAssocID="{CFBCF8A3-888E-4D2D-A434-DF53F97357C2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</dgm:pt>
    <dgm:pt modelId="{B921B355-609C-4B05-9CC7-317E3438E2CD}" type="pres">
      <dgm:prSet presAssocID="{3380155D-773B-4FA5-9AD5-897F703E1003}" presName="Image6" presStyleCnt="0"/>
      <dgm:spPr/>
    </dgm:pt>
    <dgm:pt modelId="{3529F3EC-2DD6-49FE-A0E6-0044FD97CB6C}" type="pres">
      <dgm:prSet presAssocID="{3380155D-773B-4FA5-9AD5-897F703E1003}" presName="Image" presStyleLbl="align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t="-9000" b="-9000"/>
          </a:stretch>
        </a:blipFill>
        <a:ln>
          <a:solidFill>
            <a:srgbClr val="FFC000"/>
          </a:solidFill>
        </a:ln>
      </dgm:spPr>
    </dgm:pt>
    <dgm:pt modelId="{5D00BAC2-50A3-4062-97D4-A9875FCC5B79}" type="pres">
      <dgm:prSet presAssocID="{3380155D-773B-4FA5-9AD5-897F703E1003}" presName="Accent6" presStyleCnt="0"/>
      <dgm:spPr/>
    </dgm:pt>
    <dgm:pt modelId="{76FC6C67-71F8-4F06-9FC4-AB7A563E9428}" type="pres">
      <dgm:prSet presAssocID="{3380155D-773B-4FA5-9AD5-897F703E1003}" presName="Accent" presStyleLbl="parChTrans1D1" presStyleIdx="5" presStyleCnt="6"/>
      <dgm:spPr/>
    </dgm:pt>
    <dgm:pt modelId="{DE3F65A7-09F4-4991-B972-2E4DA0F21A45}" type="pres">
      <dgm:prSet presAssocID="{3380155D-773B-4FA5-9AD5-897F703E1003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39B172E-44F4-4238-A6FA-17A18309D3BD}" srcId="{726D08AC-26EE-425E-92B4-CBC11B28770E}" destId="{AA06B27E-1AED-43A1-B9C2-F64BBBDD3891}" srcOrd="2" destOrd="0" parTransId="{BA02DD96-79F6-4385-A438-1A1018EB3682}" sibTransId="{A9CD288C-924C-455F-8B60-E2CEA8DF8CBA}"/>
    <dgm:cxn modelId="{8943D134-13FC-4D8D-8FE5-D8C4C2D482D4}" type="presOf" srcId="{3B9933A3-A187-4954-83A5-3B267DEFDABE}" destId="{01C74497-1B3C-4D60-857A-E9BDCD437F0C}" srcOrd="0" destOrd="0" presId="urn:microsoft.com/office/officeart/2011/layout/ThemePictureAccent"/>
    <dgm:cxn modelId="{4DAC3D35-1662-4849-90D8-97353E4CF95A}" type="presOf" srcId="{3380155D-773B-4FA5-9AD5-897F703E1003}" destId="{DE3F65A7-09F4-4991-B972-2E4DA0F21A45}" srcOrd="0" destOrd="0" presId="urn:microsoft.com/office/officeart/2011/layout/ThemePictureAccent"/>
    <dgm:cxn modelId="{9EB20B5F-4467-4DD5-AEAF-3907724C64CC}" srcId="{726D08AC-26EE-425E-92B4-CBC11B28770E}" destId="{CFBCF8A3-888E-4D2D-A434-DF53F97357C2}" srcOrd="4" destOrd="0" parTransId="{D53D1316-293D-4DC3-8A2C-4AEC587BE60D}" sibTransId="{14D360E1-DE6B-449F-BD96-988DA08E728A}"/>
    <dgm:cxn modelId="{1E7FB584-06C1-49F1-889F-FFB8284CDA90}" type="presOf" srcId="{E4658515-105D-4872-98CF-947AC9D29291}" destId="{E34346FA-EDFC-479D-B5B3-A70E9EC048C8}" srcOrd="0" destOrd="0" presId="urn:microsoft.com/office/officeart/2011/layout/ThemePictureAccent"/>
    <dgm:cxn modelId="{5A967F98-8470-4A62-B87F-849B85C2BA39}" srcId="{726D08AC-26EE-425E-92B4-CBC11B28770E}" destId="{FEFF78CC-0131-4615-9FF6-D3395C33D674}" srcOrd="3" destOrd="0" parTransId="{EB24CED5-424C-46A7-855D-754A6F672375}" sibTransId="{E5A28987-9353-43FC-B978-92F1B991EB10}"/>
    <dgm:cxn modelId="{14CECDA6-4689-4FAA-BC0A-A953ACB96FD8}" type="presOf" srcId="{CFBCF8A3-888E-4D2D-A434-DF53F97357C2}" destId="{757F312E-3F8F-4716-9DAA-51B1168963D0}" srcOrd="0" destOrd="0" presId="urn:microsoft.com/office/officeart/2011/layout/ThemePictureAccent"/>
    <dgm:cxn modelId="{ADBD2BB6-D813-457A-A92A-C36041E98951}" type="presOf" srcId="{FEFF78CC-0131-4615-9FF6-D3395C33D674}" destId="{C36D12DB-A3E5-4CE0-BDC2-A4AD77BB28CD}" srcOrd="0" destOrd="0" presId="urn:microsoft.com/office/officeart/2011/layout/ThemePictureAccent"/>
    <dgm:cxn modelId="{A7C129BA-0553-4CC2-9F26-12E3713D2C53}" srcId="{726D08AC-26EE-425E-92B4-CBC11B28770E}" destId="{3B9933A3-A187-4954-83A5-3B267DEFDABE}" srcOrd="1" destOrd="0" parTransId="{F328E4BD-645C-4D51-BAA2-8ADCF8B7E804}" sibTransId="{51F09EED-F38E-4E23-BCAE-CBDD54FFDBE3}"/>
    <dgm:cxn modelId="{97D498D2-B2A0-4852-B3AA-7A1EB3C4F0C3}" srcId="{726D08AC-26EE-425E-92B4-CBC11B28770E}" destId="{3380155D-773B-4FA5-9AD5-897F703E1003}" srcOrd="5" destOrd="0" parTransId="{F1D09EF2-2E08-4DEE-B96A-80668AED5ED4}" sibTransId="{C8F0EB60-01D0-4049-9FF0-D47B8A4453F4}"/>
    <dgm:cxn modelId="{0D2E20E0-8C0B-4CDE-AB41-56F6E40B047B}" type="presOf" srcId="{AA06B27E-1AED-43A1-B9C2-F64BBBDD3891}" destId="{E1E28BED-97F2-45E6-8C3B-480DE239F650}" srcOrd="0" destOrd="0" presId="urn:microsoft.com/office/officeart/2011/layout/ThemePictureAccent"/>
    <dgm:cxn modelId="{C82D36E0-1B33-43E2-85C0-82903D0F8AD8}" srcId="{726D08AC-26EE-425E-92B4-CBC11B28770E}" destId="{E4658515-105D-4872-98CF-947AC9D29291}" srcOrd="0" destOrd="0" parTransId="{C74626A5-41BD-46BC-ABE0-61911C74EE10}" sibTransId="{B3CB5928-CF1C-41D5-B4C8-0615683D6632}"/>
    <dgm:cxn modelId="{6F0C83E4-1EF5-43E6-BC03-4EF2EA11CCD6}" type="presOf" srcId="{726D08AC-26EE-425E-92B4-CBC11B28770E}" destId="{812CA94D-655C-40E1-AA9B-472762B61767}" srcOrd="0" destOrd="0" presId="urn:microsoft.com/office/officeart/2011/layout/ThemePictureAccent"/>
    <dgm:cxn modelId="{6E0E5C06-D90D-4302-BB9E-311A2C07893C}" type="presParOf" srcId="{812CA94D-655C-40E1-AA9B-472762B61767}" destId="{EEEA782B-3475-47CC-90EF-21B3208EAE5F}" srcOrd="0" destOrd="0" presId="urn:microsoft.com/office/officeart/2011/layout/ThemePictureAccent"/>
    <dgm:cxn modelId="{846BF073-858E-4512-BA0A-0D5EB7300370}" type="presParOf" srcId="{EEEA782B-3475-47CC-90EF-21B3208EAE5F}" destId="{F586A757-7162-4BBB-8285-396EA0CBF6B6}" srcOrd="0" destOrd="0" presId="urn:microsoft.com/office/officeart/2011/layout/ThemePictureAccent"/>
    <dgm:cxn modelId="{954A8FC2-7D97-4761-8430-E6E5A99CC6E7}" type="presParOf" srcId="{812CA94D-655C-40E1-AA9B-472762B61767}" destId="{779EFCD7-2C84-467B-BFBA-B8CB4B496DA2}" srcOrd="1" destOrd="0" presId="urn:microsoft.com/office/officeart/2011/layout/ThemePictureAccent"/>
    <dgm:cxn modelId="{246425D0-F01F-4545-A115-8B0517802026}" type="presParOf" srcId="{779EFCD7-2C84-467B-BFBA-B8CB4B496DA2}" destId="{08EFE362-1A79-45EB-9787-DA0826213C82}" srcOrd="0" destOrd="0" presId="urn:microsoft.com/office/officeart/2011/layout/ThemePictureAccent"/>
    <dgm:cxn modelId="{FFDAB57E-A084-4F26-AD94-D3E6A6197149}" type="presParOf" srcId="{812CA94D-655C-40E1-AA9B-472762B61767}" destId="{E34346FA-EDFC-479D-B5B3-A70E9EC048C8}" srcOrd="2" destOrd="0" presId="urn:microsoft.com/office/officeart/2011/layout/ThemePictureAccent"/>
    <dgm:cxn modelId="{53584551-D026-45EA-BB32-B7418B3554AC}" type="presParOf" srcId="{812CA94D-655C-40E1-AA9B-472762B61767}" destId="{069A0BB4-B6D2-40FA-B334-7876B4C2E9A6}" srcOrd="3" destOrd="0" presId="urn:microsoft.com/office/officeart/2011/layout/ThemePictureAccent"/>
    <dgm:cxn modelId="{06FD363F-8378-43E3-8B1E-8792D5943645}" type="presParOf" srcId="{069A0BB4-B6D2-40FA-B334-7876B4C2E9A6}" destId="{473B0881-4C16-482E-AFBA-F4C092278D10}" srcOrd="0" destOrd="0" presId="urn:microsoft.com/office/officeart/2011/layout/ThemePictureAccent"/>
    <dgm:cxn modelId="{74E5B5AD-3947-4695-B665-3BE25A6DF96F}" type="presParOf" srcId="{812CA94D-655C-40E1-AA9B-472762B61767}" destId="{980E6353-C2A4-47E8-810E-6A113B18855D}" srcOrd="4" destOrd="0" presId="urn:microsoft.com/office/officeart/2011/layout/ThemePictureAccent"/>
    <dgm:cxn modelId="{385FEC28-B4BD-4187-86B7-3B91BF461AD7}" type="presParOf" srcId="{980E6353-C2A4-47E8-810E-6A113B18855D}" destId="{E13249DA-F1CC-4BBB-B12B-EF85B862F440}" srcOrd="0" destOrd="0" presId="urn:microsoft.com/office/officeart/2011/layout/ThemePictureAccent"/>
    <dgm:cxn modelId="{1AD30DA9-AFB3-4412-8298-F7C643E1A65D}" type="presParOf" srcId="{812CA94D-655C-40E1-AA9B-472762B61767}" destId="{01C74497-1B3C-4D60-857A-E9BDCD437F0C}" srcOrd="5" destOrd="0" presId="urn:microsoft.com/office/officeart/2011/layout/ThemePictureAccent"/>
    <dgm:cxn modelId="{C17B5270-8978-4B12-89F7-E86373ED15A6}" type="presParOf" srcId="{812CA94D-655C-40E1-AA9B-472762B61767}" destId="{7F5DAEAA-2E12-434D-931D-0CD9EE632B37}" srcOrd="6" destOrd="0" presId="urn:microsoft.com/office/officeart/2011/layout/ThemePictureAccent"/>
    <dgm:cxn modelId="{F6AC2E3A-6B04-47F8-8005-8236FD636AA9}" type="presParOf" srcId="{7F5DAEAA-2E12-434D-931D-0CD9EE632B37}" destId="{67EC9073-5F7C-4AD6-98FE-913D544B7C4E}" srcOrd="0" destOrd="0" presId="urn:microsoft.com/office/officeart/2011/layout/ThemePictureAccent"/>
    <dgm:cxn modelId="{F6D09832-A66C-483F-B34F-13EE09CC278B}" type="presParOf" srcId="{812CA94D-655C-40E1-AA9B-472762B61767}" destId="{8A3D4342-A043-4312-AEA8-445337821239}" srcOrd="7" destOrd="0" presId="urn:microsoft.com/office/officeart/2011/layout/ThemePictureAccent"/>
    <dgm:cxn modelId="{8313D322-A75B-475A-8F4F-D3C80E679B47}" type="presParOf" srcId="{8A3D4342-A043-4312-AEA8-445337821239}" destId="{42FEA63A-D718-4DFE-B105-FE9D361E9151}" srcOrd="0" destOrd="0" presId="urn:microsoft.com/office/officeart/2011/layout/ThemePictureAccent"/>
    <dgm:cxn modelId="{78B4D66E-65E8-4F5C-AB6A-31447F1A5437}" type="presParOf" srcId="{812CA94D-655C-40E1-AA9B-472762B61767}" destId="{E1E28BED-97F2-45E6-8C3B-480DE239F650}" srcOrd="8" destOrd="0" presId="urn:microsoft.com/office/officeart/2011/layout/ThemePictureAccent"/>
    <dgm:cxn modelId="{C0E74ED1-2703-4F95-917E-1AEA6AAF7B70}" type="presParOf" srcId="{812CA94D-655C-40E1-AA9B-472762B61767}" destId="{173E05AC-909B-4787-B2EF-B39C57FCC80F}" srcOrd="9" destOrd="0" presId="urn:microsoft.com/office/officeart/2011/layout/ThemePictureAccent"/>
    <dgm:cxn modelId="{C451BD57-3548-4C99-B072-DA4D3AC534C6}" type="presParOf" srcId="{173E05AC-909B-4787-B2EF-B39C57FCC80F}" destId="{AC65557E-3C04-4B2F-BA12-8DDA97A5F773}" srcOrd="0" destOrd="0" presId="urn:microsoft.com/office/officeart/2011/layout/ThemePictureAccent"/>
    <dgm:cxn modelId="{121292FF-F463-41BC-A4D9-9E939FB5BEF8}" type="presParOf" srcId="{812CA94D-655C-40E1-AA9B-472762B61767}" destId="{9BF5E5E4-6DBF-495D-B3AB-DC597118FEC7}" srcOrd="10" destOrd="0" presId="urn:microsoft.com/office/officeart/2011/layout/ThemePictureAccent"/>
    <dgm:cxn modelId="{8B4DC865-E555-4EAA-B2AF-DAD1EF46A1BF}" type="presParOf" srcId="{9BF5E5E4-6DBF-495D-B3AB-DC597118FEC7}" destId="{82279488-091B-4637-9629-0F9D1C657347}" srcOrd="0" destOrd="0" presId="urn:microsoft.com/office/officeart/2011/layout/ThemePictureAccent"/>
    <dgm:cxn modelId="{BE97BBF9-36AC-45FF-8CCC-C362B25CF880}" type="presParOf" srcId="{812CA94D-655C-40E1-AA9B-472762B61767}" destId="{C36D12DB-A3E5-4CE0-BDC2-A4AD77BB28CD}" srcOrd="11" destOrd="0" presId="urn:microsoft.com/office/officeart/2011/layout/ThemePictureAccent"/>
    <dgm:cxn modelId="{D87F49BC-5A21-4A7B-8BC8-7660C6E6431D}" type="presParOf" srcId="{812CA94D-655C-40E1-AA9B-472762B61767}" destId="{75CE3882-0DEF-4425-8CCA-A0474E5FC76C}" srcOrd="12" destOrd="0" presId="urn:microsoft.com/office/officeart/2011/layout/ThemePictureAccent"/>
    <dgm:cxn modelId="{62845368-DBDA-4E6C-8370-362A2AD4E864}" type="presParOf" srcId="{75CE3882-0DEF-4425-8CCA-A0474E5FC76C}" destId="{83EF3515-64F8-44AB-B7FF-6FC1BDA56B5A}" srcOrd="0" destOrd="0" presId="urn:microsoft.com/office/officeart/2011/layout/ThemePictureAccent"/>
    <dgm:cxn modelId="{2E1947A7-51BB-4A18-BB27-1423D35CD0D9}" type="presParOf" srcId="{812CA94D-655C-40E1-AA9B-472762B61767}" destId="{231CFD0B-8B41-4868-80CE-91761806A440}" srcOrd="13" destOrd="0" presId="urn:microsoft.com/office/officeart/2011/layout/ThemePictureAccent"/>
    <dgm:cxn modelId="{A7F35EF7-8411-4E56-9F00-D128B66C6F62}" type="presParOf" srcId="{231CFD0B-8B41-4868-80CE-91761806A440}" destId="{2D9C9977-8449-4597-A6DF-D7B57F8FE7EF}" srcOrd="0" destOrd="0" presId="urn:microsoft.com/office/officeart/2011/layout/ThemePictureAccent"/>
    <dgm:cxn modelId="{0532D0BB-462A-4B63-9245-2C7BEF20389D}" type="presParOf" srcId="{812CA94D-655C-40E1-AA9B-472762B61767}" destId="{757F312E-3F8F-4716-9DAA-51B1168963D0}" srcOrd="14" destOrd="0" presId="urn:microsoft.com/office/officeart/2011/layout/ThemePictureAccent"/>
    <dgm:cxn modelId="{9E989C06-850E-4F86-B16C-5F12A1F90CC6}" type="presParOf" srcId="{812CA94D-655C-40E1-AA9B-472762B61767}" destId="{B921B355-609C-4B05-9CC7-317E3438E2CD}" srcOrd="15" destOrd="0" presId="urn:microsoft.com/office/officeart/2011/layout/ThemePictureAccent"/>
    <dgm:cxn modelId="{A2655267-B476-491A-8107-0D18EE80F0E5}" type="presParOf" srcId="{B921B355-609C-4B05-9CC7-317E3438E2CD}" destId="{3529F3EC-2DD6-49FE-A0E6-0044FD97CB6C}" srcOrd="0" destOrd="0" presId="urn:microsoft.com/office/officeart/2011/layout/ThemePictureAccent"/>
    <dgm:cxn modelId="{4164B5DA-F7CE-4500-8428-8F3AF72F5220}" type="presParOf" srcId="{812CA94D-655C-40E1-AA9B-472762B61767}" destId="{5D00BAC2-50A3-4062-97D4-A9875FCC5B79}" srcOrd="16" destOrd="0" presId="urn:microsoft.com/office/officeart/2011/layout/ThemePictureAccent"/>
    <dgm:cxn modelId="{543BCBFA-E4D5-4CF0-8A67-046CF7199A14}" type="presParOf" srcId="{5D00BAC2-50A3-4062-97D4-A9875FCC5B79}" destId="{76FC6C67-71F8-4F06-9FC4-AB7A563E9428}" srcOrd="0" destOrd="0" presId="urn:microsoft.com/office/officeart/2011/layout/ThemePictureAccent"/>
    <dgm:cxn modelId="{0341E233-E231-4EEA-8677-E14C00C6C82A}" type="presParOf" srcId="{812CA94D-655C-40E1-AA9B-472762B61767}" destId="{DE3F65A7-09F4-4991-B972-2E4DA0F21A45}" srcOrd="17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6E646E-18FA-43D9-B402-EDCE16F393C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9889776-8B32-4D66-B883-54C7854822FF}">
      <dgm:prSet/>
      <dgm:spPr>
        <a:noFill/>
      </dgm:spPr>
      <dgm:t>
        <a:bodyPr/>
        <a:lstStyle/>
        <a:p>
          <a:r>
            <a:rPr lang="en-US" b="1" dirty="0">
              <a:latin typeface="TH Niramit AS" panose="02000506000000020004" pitchFamily="2" charset="-34"/>
              <a:cs typeface="TH Niramit AS" panose="02000506000000020004" pitchFamily="2" charset="-34"/>
            </a:rPr>
            <a:t>Organization</a:t>
          </a:r>
          <a:endParaRPr lang="th-TH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D8D34C8-A8B6-40C4-A510-961C32EE8A79}" type="parTrans" cxnId="{B83C9058-FC2F-44A9-9E07-E6D6FD0638C1}">
      <dgm:prSet/>
      <dgm:spPr/>
      <dgm:t>
        <a:bodyPr/>
        <a:lstStyle/>
        <a:p>
          <a:endParaRPr lang="th-TH"/>
        </a:p>
      </dgm:t>
    </dgm:pt>
    <dgm:pt modelId="{E145CDAB-5423-4326-A6AC-5D889EF904A7}" type="sibTrans" cxnId="{B83C9058-FC2F-44A9-9E07-E6D6FD0638C1}">
      <dgm:prSet/>
      <dgm:spPr/>
      <dgm:t>
        <a:bodyPr/>
        <a:lstStyle/>
        <a:p>
          <a:endParaRPr lang="th-TH"/>
        </a:p>
      </dgm:t>
    </dgm:pt>
    <dgm:pt modelId="{2EA810A8-3157-47CB-8909-F5C29B684AF0}">
      <dgm:prSet/>
      <dgm:spPr>
        <a:noFill/>
      </dgm:spPr>
      <dgm:t>
        <a:bodyPr/>
        <a:lstStyle/>
        <a:p>
          <a:r>
            <a:rPr lang="en-US" b="1" dirty="0">
              <a:latin typeface="TH Niramit AS" panose="02000506000000020004" pitchFamily="2" charset="-34"/>
              <a:cs typeface="TH Niramit AS" panose="02000506000000020004" pitchFamily="2" charset="-34"/>
            </a:rPr>
            <a:t>Resource</a:t>
          </a:r>
          <a:endParaRPr lang="th-TH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F19B534-D64A-4584-A54C-2218FC958060}" type="parTrans" cxnId="{EBB75618-EE78-4DAC-B3B4-D11804BE01B8}">
      <dgm:prSet/>
      <dgm:spPr/>
      <dgm:t>
        <a:bodyPr/>
        <a:lstStyle/>
        <a:p>
          <a:endParaRPr lang="th-TH"/>
        </a:p>
      </dgm:t>
    </dgm:pt>
    <dgm:pt modelId="{6F35CF52-3BA1-47AF-B965-7A354274D7ED}" type="sibTrans" cxnId="{EBB75618-EE78-4DAC-B3B4-D11804BE01B8}">
      <dgm:prSet/>
      <dgm:spPr/>
      <dgm:t>
        <a:bodyPr/>
        <a:lstStyle/>
        <a:p>
          <a:endParaRPr lang="th-TH"/>
        </a:p>
      </dgm:t>
    </dgm:pt>
    <dgm:pt modelId="{C5A65A19-C2C6-4A55-8FE0-692DB33B014D}">
      <dgm:prSet/>
      <dgm:spPr>
        <a:noFill/>
      </dgm:spPr>
      <dgm:t>
        <a:bodyPr/>
        <a:lstStyle/>
        <a:p>
          <a:r>
            <a:rPr lang="en-US" b="1" dirty="0">
              <a:latin typeface="TH Niramit AS" panose="02000506000000020004" pitchFamily="2" charset="-34"/>
              <a:cs typeface="TH Niramit AS" panose="02000506000000020004" pitchFamily="2" charset="-34"/>
            </a:rPr>
            <a:t>Management</a:t>
          </a:r>
          <a:endParaRPr lang="th-TH" b="1" dirty="0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50DDC6FA-4BB1-4F95-B2B5-862EAD72EF5D}" type="parTrans" cxnId="{D940578D-46EA-4481-AC1B-F56508B66AFB}">
      <dgm:prSet/>
      <dgm:spPr/>
      <dgm:t>
        <a:bodyPr/>
        <a:lstStyle/>
        <a:p>
          <a:endParaRPr lang="th-TH"/>
        </a:p>
      </dgm:t>
    </dgm:pt>
    <dgm:pt modelId="{11311391-DF67-4AC0-842B-0F4A307657D6}" type="sibTrans" cxnId="{D940578D-46EA-4481-AC1B-F56508B66AFB}">
      <dgm:prSet/>
      <dgm:spPr/>
      <dgm:t>
        <a:bodyPr/>
        <a:lstStyle/>
        <a:p>
          <a:endParaRPr lang="th-TH"/>
        </a:p>
      </dgm:t>
    </dgm:pt>
    <dgm:pt modelId="{AAF31403-28F0-40B6-A390-291FA616AB1F}" type="pres">
      <dgm:prSet presAssocID="{516E646E-18FA-43D9-B402-EDCE16F393C2}" presName="Name0" presStyleCnt="0">
        <dgm:presLayoutVars>
          <dgm:chMax val="7"/>
          <dgm:chPref val="7"/>
          <dgm:dir/>
        </dgm:presLayoutVars>
      </dgm:prSet>
      <dgm:spPr/>
    </dgm:pt>
    <dgm:pt modelId="{311A126A-87C5-4A97-9697-F42855EAEE1E}" type="pres">
      <dgm:prSet presAssocID="{516E646E-18FA-43D9-B402-EDCE16F393C2}" presName="Name1" presStyleCnt="0"/>
      <dgm:spPr/>
    </dgm:pt>
    <dgm:pt modelId="{4B31BADE-7261-4B35-8C61-707EB9B0E8F2}" type="pres">
      <dgm:prSet presAssocID="{516E646E-18FA-43D9-B402-EDCE16F393C2}" presName="cycle" presStyleCnt="0"/>
      <dgm:spPr/>
    </dgm:pt>
    <dgm:pt modelId="{77AFE028-1844-415F-A255-ADD757E9B3FA}" type="pres">
      <dgm:prSet presAssocID="{516E646E-18FA-43D9-B402-EDCE16F393C2}" presName="srcNode" presStyleLbl="node1" presStyleIdx="0" presStyleCnt="3"/>
      <dgm:spPr/>
    </dgm:pt>
    <dgm:pt modelId="{EEF1D617-B898-4136-A499-53401307F710}" type="pres">
      <dgm:prSet presAssocID="{516E646E-18FA-43D9-B402-EDCE16F393C2}" presName="conn" presStyleLbl="parChTrans1D2" presStyleIdx="0" presStyleCnt="1"/>
      <dgm:spPr/>
    </dgm:pt>
    <dgm:pt modelId="{85A6DB6F-5E6A-4F17-A0FE-D5EACED7778D}" type="pres">
      <dgm:prSet presAssocID="{516E646E-18FA-43D9-B402-EDCE16F393C2}" presName="extraNode" presStyleLbl="node1" presStyleIdx="0" presStyleCnt="3"/>
      <dgm:spPr/>
    </dgm:pt>
    <dgm:pt modelId="{35F139D2-8B9E-460C-8B27-8D5C52F725FF}" type="pres">
      <dgm:prSet presAssocID="{516E646E-18FA-43D9-B402-EDCE16F393C2}" presName="dstNode" presStyleLbl="node1" presStyleIdx="0" presStyleCnt="3"/>
      <dgm:spPr/>
    </dgm:pt>
    <dgm:pt modelId="{8148F780-9710-4445-85C9-303C97FEDB80}" type="pres">
      <dgm:prSet presAssocID="{19889776-8B32-4D66-B883-54C7854822FF}" presName="text_1" presStyleLbl="node1" presStyleIdx="0" presStyleCnt="3">
        <dgm:presLayoutVars>
          <dgm:bulletEnabled val="1"/>
        </dgm:presLayoutVars>
      </dgm:prSet>
      <dgm:spPr/>
    </dgm:pt>
    <dgm:pt modelId="{A4780C94-A598-4BCF-9031-49432BC1C7D3}" type="pres">
      <dgm:prSet presAssocID="{19889776-8B32-4D66-B883-54C7854822FF}" presName="accent_1" presStyleCnt="0"/>
      <dgm:spPr/>
    </dgm:pt>
    <dgm:pt modelId="{9530568B-0F8B-4A12-A7FF-3E089130692F}" type="pres">
      <dgm:prSet presAssocID="{19889776-8B32-4D66-B883-54C7854822FF}" presName="accentRepeatNode" presStyleLbl="solidFgAcc1" presStyleIdx="0" presStyleCnt="3"/>
      <dgm:spPr/>
    </dgm:pt>
    <dgm:pt modelId="{091CBA0F-0834-41B3-8712-C99038E07128}" type="pres">
      <dgm:prSet presAssocID="{2EA810A8-3157-47CB-8909-F5C29B684AF0}" presName="text_2" presStyleLbl="node1" presStyleIdx="1" presStyleCnt="3">
        <dgm:presLayoutVars>
          <dgm:bulletEnabled val="1"/>
        </dgm:presLayoutVars>
      </dgm:prSet>
      <dgm:spPr/>
    </dgm:pt>
    <dgm:pt modelId="{B0D8CE63-0822-4B3D-AADD-69899B4A0C97}" type="pres">
      <dgm:prSet presAssocID="{2EA810A8-3157-47CB-8909-F5C29B684AF0}" presName="accent_2" presStyleCnt="0"/>
      <dgm:spPr/>
    </dgm:pt>
    <dgm:pt modelId="{57066B5B-F20E-419A-A041-24BE16480FC1}" type="pres">
      <dgm:prSet presAssocID="{2EA810A8-3157-47CB-8909-F5C29B684AF0}" presName="accentRepeatNode" presStyleLbl="solidFgAcc1" presStyleIdx="1" presStyleCnt="3"/>
      <dgm:spPr/>
    </dgm:pt>
    <dgm:pt modelId="{CCDE9732-F477-455E-B085-E25682574C91}" type="pres">
      <dgm:prSet presAssocID="{C5A65A19-C2C6-4A55-8FE0-692DB33B014D}" presName="text_3" presStyleLbl="node1" presStyleIdx="2" presStyleCnt="3">
        <dgm:presLayoutVars>
          <dgm:bulletEnabled val="1"/>
        </dgm:presLayoutVars>
      </dgm:prSet>
      <dgm:spPr/>
    </dgm:pt>
    <dgm:pt modelId="{33906B13-BAB3-468C-B939-DE627A55F8AC}" type="pres">
      <dgm:prSet presAssocID="{C5A65A19-C2C6-4A55-8FE0-692DB33B014D}" presName="accent_3" presStyleCnt="0"/>
      <dgm:spPr/>
    </dgm:pt>
    <dgm:pt modelId="{EB457A98-909B-49B1-BF58-82019993C848}" type="pres">
      <dgm:prSet presAssocID="{C5A65A19-C2C6-4A55-8FE0-692DB33B014D}" presName="accentRepeatNode" presStyleLbl="solidFgAcc1" presStyleIdx="2" presStyleCnt="3"/>
      <dgm:spPr/>
    </dgm:pt>
  </dgm:ptLst>
  <dgm:cxnLst>
    <dgm:cxn modelId="{EBB75618-EE78-4DAC-B3B4-D11804BE01B8}" srcId="{516E646E-18FA-43D9-B402-EDCE16F393C2}" destId="{2EA810A8-3157-47CB-8909-F5C29B684AF0}" srcOrd="1" destOrd="0" parTransId="{CF19B534-D64A-4584-A54C-2218FC958060}" sibTransId="{6F35CF52-3BA1-47AF-B965-7A354274D7ED}"/>
    <dgm:cxn modelId="{EED0A545-A37B-4B19-8F2B-1DE8BA9F36DB}" type="presOf" srcId="{516E646E-18FA-43D9-B402-EDCE16F393C2}" destId="{AAF31403-28F0-40B6-A390-291FA616AB1F}" srcOrd="0" destOrd="0" presId="urn:microsoft.com/office/officeart/2008/layout/VerticalCurvedList"/>
    <dgm:cxn modelId="{B83C9058-FC2F-44A9-9E07-E6D6FD0638C1}" srcId="{516E646E-18FA-43D9-B402-EDCE16F393C2}" destId="{19889776-8B32-4D66-B883-54C7854822FF}" srcOrd="0" destOrd="0" parTransId="{AD8D34C8-A8B6-40C4-A510-961C32EE8A79}" sibTransId="{E145CDAB-5423-4326-A6AC-5D889EF904A7}"/>
    <dgm:cxn modelId="{39A3BC7C-8AE1-4946-A2D9-F17D63774A2C}" type="presOf" srcId="{E145CDAB-5423-4326-A6AC-5D889EF904A7}" destId="{EEF1D617-B898-4136-A499-53401307F710}" srcOrd="0" destOrd="0" presId="urn:microsoft.com/office/officeart/2008/layout/VerticalCurvedList"/>
    <dgm:cxn modelId="{3E847987-57E5-47C7-8B5A-0AAAE07E37E9}" type="presOf" srcId="{2EA810A8-3157-47CB-8909-F5C29B684AF0}" destId="{091CBA0F-0834-41B3-8712-C99038E07128}" srcOrd="0" destOrd="0" presId="urn:microsoft.com/office/officeart/2008/layout/VerticalCurvedList"/>
    <dgm:cxn modelId="{D940578D-46EA-4481-AC1B-F56508B66AFB}" srcId="{516E646E-18FA-43D9-B402-EDCE16F393C2}" destId="{C5A65A19-C2C6-4A55-8FE0-692DB33B014D}" srcOrd="2" destOrd="0" parTransId="{50DDC6FA-4BB1-4F95-B2B5-862EAD72EF5D}" sibTransId="{11311391-DF67-4AC0-842B-0F4A307657D6}"/>
    <dgm:cxn modelId="{31706FA5-92EF-498E-A536-87949E1102A5}" type="presOf" srcId="{C5A65A19-C2C6-4A55-8FE0-692DB33B014D}" destId="{CCDE9732-F477-455E-B085-E25682574C91}" srcOrd="0" destOrd="0" presId="urn:microsoft.com/office/officeart/2008/layout/VerticalCurvedList"/>
    <dgm:cxn modelId="{0BAC69B8-5C51-4814-842C-3DBAC078E151}" type="presOf" srcId="{19889776-8B32-4D66-B883-54C7854822FF}" destId="{8148F780-9710-4445-85C9-303C97FEDB80}" srcOrd="0" destOrd="0" presId="urn:microsoft.com/office/officeart/2008/layout/VerticalCurvedList"/>
    <dgm:cxn modelId="{7B6DFB5E-9005-45F6-8343-7D0425389380}" type="presParOf" srcId="{AAF31403-28F0-40B6-A390-291FA616AB1F}" destId="{311A126A-87C5-4A97-9697-F42855EAEE1E}" srcOrd="0" destOrd="0" presId="urn:microsoft.com/office/officeart/2008/layout/VerticalCurvedList"/>
    <dgm:cxn modelId="{F7E77B00-5583-4CEE-8CD5-08C629309418}" type="presParOf" srcId="{311A126A-87C5-4A97-9697-F42855EAEE1E}" destId="{4B31BADE-7261-4B35-8C61-707EB9B0E8F2}" srcOrd="0" destOrd="0" presId="urn:microsoft.com/office/officeart/2008/layout/VerticalCurvedList"/>
    <dgm:cxn modelId="{C23CC225-E3D4-455F-8E92-3A8C27DD3145}" type="presParOf" srcId="{4B31BADE-7261-4B35-8C61-707EB9B0E8F2}" destId="{77AFE028-1844-415F-A255-ADD757E9B3FA}" srcOrd="0" destOrd="0" presId="urn:microsoft.com/office/officeart/2008/layout/VerticalCurvedList"/>
    <dgm:cxn modelId="{A2405A53-8910-4A25-8272-17BCEAB6FA68}" type="presParOf" srcId="{4B31BADE-7261-4B35-8C61-707EB9B0E8F2}" destId="{EEF1D617-B898-4136-A499-53401307F710}" srcOrd="1" destOrd="0" presId="urn:microsoft.com/office/officeart/2008/layout/VerticalCurvedList"/>
    <dgm:cxn modelId="{41F1831A-3BD4-4275-8F04-2606AF34D8FC}" type="presParOf" srcId="{4B31BADE-7261-4B35-8C61-707EB9B0E8F2}" destId="{85A6DB6F-5E6A-4F17-A0FE-D5EACED7778D}" srcOrd="2" destOrd="0" presId="urn:microsoft.com/office/officeart/2008/layout/VerticalCurvedList"/>
    <dgm:cxn modelId="{EB7B19F2-743E-40B1-BE39-499AD14DCEA9}" type="presParOf" srcId="{4B31BADE-7261-4B35-8C61-707EB9B0E8F2}" destId="{35F139D2-8B9E-460C-8B27-8D5C52F725FF}" srcOrd="3" destOrd="0" presId="urn:microsoft.com/office/officeart/2008/layout/VerticalCurvedList"/>
    <dgm:cxn modelId="{990E39AE-AC98-4DB2-A0A0-09CCC2F2CB05}" type="presParOf" srcId="{311A126A-87C5-4A97-9697-F42855EAEE1E}" destId="{8148F780-9710-4445-85C9-303C97FEDB80}" srcOrd="1" destOrd="0" presId="urn:microsoft.com/office/officeart/2008/layout/VerticalCurvedList"/>
    <dgm:cxn modelId="{82539747-2882-43CB-BAE5-B17904DA677F}" type="presParOf" srcId="{311A126A-87C5-4A97-9697-F42855EAEE1E}" destId="{A4780C94-A598-4BCF-9031-49432BC1C7D3}" srcOrd="2" destOrd="0" presId="urn:microsoft.com/office/officeart/2008/layout/VerticalCurvedList"/>
    <dgm:cxn modelId="{5C462AF8-13DA-49F2-9F54-E2480E27686C}" type="presParOf" srcId="{A4780C94-A598-4BCF-9031-49432BC1C7D3}" destId="{9530568B-0F8B-4A12-A7FF-3E089130692F}" srcOrd="0" destOrd="0" presId="urn:microsoft.com/office/officeart/2008/layout/VerticalCurvedList"/>
    <dgm:cxn modelId="{2BBAC6BE-B964-418F-BEBE-1A51829417AA}" type="presParOf" srcId="{311A126A-87C5-4A97-9697-F42855EAEE1E}" destId="{091CBA0F-0834-41B3-8712-C99038E07128}" srcOrd="3" destOrd="0" presId="urn:microsoft.com/office/officeart/2008/layout/VerticalCurvedList"/>
    <dgm:cxn modelId="{0034348E-516D-4433-88E1-7AC94B5A6DAF}" type="presParOf" srcId="{311A126A-87C5-4A97-9697-F42855EAEE1E}" destId="{B0D8CE63-0822-4B3D-AADD-69899B4A0C97}" srcOrd="4" destOrd="0" presId="urn:microsoft.com/office/officeart/2008/layout/VerticalCurvedList"/>
    <dgm:cxn modelId="{5B06C353-897A-46D3-8FDD-34C4B03D0272}" type="presParOf" srcId="{B0D8CE63-0822-4B3D-AADD-69899B4A0C97}" destId="{57066B5B-F20E-419A-A041-24BE16480FC1}" srcOrd="0" destOrd="0" presId="urn:microsoft.com/office/officeart/2008/layout/VerticalCurvedList"/>
    <dgm:cxn modelId="{27BB62C8-687F-4A03-B357-1F2219A9BB60}" type="presParOf" srcId="{311A126A-87C5-4A97-9697-F42855EAEE1E}" destId="{CCDE9732-F477-455E-B085-E25682574C91}" srcOrd="5" destOrd="0" presId="urn:microsoft.com/office/officeart/2008/layout/VerticalCurvedList"/>
    <dgm:cxn modelId="{938F1B2B-9831-40CB-BB25-D2F7EB7319CA}" type="presParOf" srcId="{311A126A-87C5-4A97-9697-F42855EAEE1E}" destId="{33906B13-BAB3-468C-B939-DE627A55F8AC}" srcOrd="6" destOrd="0" presId="urn:microsoft.com/office/officeart/2008/layout/VerticalCurvedList"/>
    <dgm:cxn modelId="{AD613CA9-0CC4-41D1-BA3F-10E5ECED1E48}" type="presParOf" srcId="{33906B13-BAB3-468C-B939-DE627A55F8AC}" destId="{EB457A98-909B-49B1-BF58-82019993C84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4BB630-19DA-40C8-9C73-B1B024DCDB85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476E63A1-DB7A-4CC6-AD8B-C36A946C654A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1</a:t>
          </a:r>
          <a:endParaRPr lang="th-TH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B1F9778-DD51-48C4-BF1E-801B2DEE5C22}" type="parTrans" cxnId="{4FF2B69B-FF2E-4015-BAD8-A6F7D040D4E9}">
      <dgm:prSet/>
      <dgm:spPr/>
      <dgm:t>
        <a:bodyPr/>
        <a:lstStyle/>
        <a:p>
          <a:endParaRPr lang="th-TH"/>
        </a:p>
      </dgm:t>
    </dgm:pt>
    <dgm:pt modelId="{DDCEB15E-A1EB-4E61-B01C-AD089A3C892B}" type="sibTrans" cxnId="{4FF2B69B-FF2E-4015-BAD8-A6F7D040D4E9}">
      <dgm:prSet/>
      <dgm:spPr/>
      <dgm:t>
        <a:bodyPr/>
        <a:lstStyle/>
        <a:p>
          <a:endParaRPr lang="th-TH"/>
        </a:p>
      </dgm:t>
    </dgm:pt>
    <dgm:pt modelId="{F8691EA6-66C1-4F8C-9903-F586602D277C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2</a:t>
          </a:r>
          <a:endParaRPr lang="th-TH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8F7AA1A1-F7D4-4AEF-9BBF-906541892319}" type="parTrans" cxnId="{3D2FB544-0068-4605-AFBF-407C98C5B571}">
      <dgm:prSet/>
      <dgm:spPr/>
      <dgm:t>
        <a:bodyPr/>
        <a:lstStyle/>
        <a:p>
          <a:endParaRPr lang="th-TH"/>
        </a:p>
      </dgm:t>
    </dgm:pt>
    <dgm:pt modelId="{20321C46-FB80-4FAE-B884-C3B69817B11F}" type="sibTrans" cxnId="{3D2FB544-0068-4605-AFBF-407C98C5B571}">
      <dgm:prSet/>
      <dgm:spPr/>
      <dgm:t>
        <a:bodyPr/>
        <a:lstStyle/>
        <a:p>
          <a:endParaRPr lang="th-TH"/>
        </a:p>
      </dgm:t>
    </dgm:pt>
    <dgm:pt modelId="{74E860EF-2C9D-487E-94A0-292D440FD1A5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3</a:t>
          </a:r>
          <a:endParaRPr lang="th-TH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3C3C5B5B-2333-43F1-9AB8-F65C236A20A5}" type="parTrans" cxnId="{8794F1B4-3502-4EF5-8B1C-BB8879CF787B}">
      <dgm:prSet/>
      <dgm:spPr/>
      <dgm:t>
        <a:bodyPr/>
        <a:lstStyle/>
        <a:p>
          <a:endParaRPr lang="th-TH"/>
        </a:p>
      </dgm:t>
    </dgm:pt>
    <dgm:pt modelId="{D87347E4-DA51-456D-86F6-E237A9870F34}" type="sibTrans" cxnId="{8794F1B4-3502-4EF5-8B1C-BB8879CF787B}">
      <dgm:prSet/>
      <dgm:spPr/>
      <dgm:t>
        <a:bodyPr/>
        <a:lstStyle/>
        <a:p>
          <a:endParaRPr lang="th-TH"/>
        </a:p>
      </dgm:t>
    </dgm:pt>
    <dgm:pt modelId="{8DA7C18E-0DF3-4BBA-8B33-C52A5A5AD375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4</a:t>
          </a:r>
          <a:endParaRPr lang="th-TH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AD0920EA-3F83-4C9C-9166-903B19CEC635}" type="parTrans" cxnId="{2968FEA1-41D9-4786-B900-C4731FF9533C}">
      <dgm:prSet/>
      <dgm:spPr/>
      <dgm:t>
        <a:bodyPr/>
        <a:lstStyle/>
        <a:p>
          <a:endParaRPr lang="th-TH"/>
        </a:p>
      </dgm:t>
    </dgm:pt>
    <dgm:pt modelId="{01B922AD-2ADE-42D7-92B5-ED9CB00AF0D0}" type="sibTrans" cxnId="{2968FEA1-41D9-4786-B900-C4731FF9533C}">
      <dgm:prSet/>
      <dgm:spPr/>
      <dgm:t>
        <a:bodyPr/>
        <a:lstStyle/>
        <a:p>
          <a:endParaRPr lang="th-TH"/>
        </a:p>
      </dgm:t>
    </dgm:pt>
    <dgm:pt modelId="{256215E2-11FF-49F0-BB57-59AD5AEDD4B3}" type="pres">
      <dgm:prSet presAssocID="{2E4BB630-19DA-40C8-9C73-B1B024DCDB85}" presName="Name0" presStyleCnt="0">
        <dgm:presLayoutVars>
          <dgm:chMax/>
          <dgm:chPref/>
          <dgm:dir/>
        </dgm:presLayoutVars>
      </dgm:prSet>
      <dgm:spPr/>
    </dgm:pt>
    <dgm:pt modelId="{85669204-211D-4292-B2CD-86D3263854BB}" type="pres">
      <dgm:prSet presAssocID="{476E63A1-DB7A-4CC6-AD8B-C36A946C654A}" presName="composite" presStyleCnt="0"/>
      <dgm:spPr/>
    </dgm:pt>
    <dgm:pt modelId="{BC918C96-49D9-4F23-941F-18374CBEDF87}" type="pres">
      <dgm:prSet presAssocID="{476E63A1-DB7A-4CC6-AD8B-C36A946C654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AC57AFE-9CD2-4A4F-8339-A21E0BFC4921}" type="pres">
      <dgm:prSet presAssocID="{476E63A1-DB7A-4CC6-AD8B-C36A946C654A}" presName="Accent1" presStyleLbl="parChTrans1D1" presStyleIdx="0" presStyleCnt="4"/>
      <dgm:spPr>
        <a:ln w="19050">
          <a:solidFill>
            <a:srgbClr val="FFC000"/>
          </a:solidFill>
        </a:ln>
      </dgm:spPr>
    </dgm:pt>
    <dgm:pt modelId="{DE43D89C-0B23-4A89-AC78-77EDDFC4053D}" type="pres">
      <dgm:prSet presAssocID="{476E63A1-DB7A-4CC6-AD8B-C36A946C654A}" presName="Image" presStyleLbl="alignImgPlace1" presStyleIdx="0" presStyleCnt="4" custLinFactNeighborX="-6784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9050">
          <a:solidFill>
            <a:srgbClr val="FFC000"/>
          </a:solidFill>
        </a:ln>
      </dgm:spPr>
    </dgm:pt>
    <dgm:pt modelId="{A4F8B3F3-27C5-4E8B-AB3F-282038AD7EDB}" type="pres">
      <dgm:prSet presAssocID="{DDCEB15E-A1EB-4E61-B01C-AD089A3C892B}" presName="sibTrans" presStyleCnt="0"/>
      <dgm:spPr/>
    </dgm:pt>
    <dgm:pt modelId="{5CD77DA8-ECBE-4637-B052-90097EEB8E59}" type="pres">
      <dgm:prSet presAssocID="{F8691EA6-66C1-4F8C-9903-F586602D277C}" presName="composite" presStyleCnt="0"/>
      <dgm:spPr/>
    </dgm:pt>
    <dgm:pt modelId="{FEEC8289-542E-499D-9911-E91EBAC4951D}" type="pres">
      <dgm:prSet presAssocID="{F8691EA6-66C1-4F8C-9903-F586602D277C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E26EA7F0-F3DD-478A-AAE1-85B5B49054A3}" type="pres">
      <dgm:prSet presAssocID="{F8691EA6-66C1-4F8C-9903-F586602D277C}" presName="Accent1" presStyleLbl="parChTrans1D1" presStyleIdx="1" presStyleCnt="4"/>
      <dgm:spPr>
        <a:ln w="19050">
          <a:solidFill>
            <a:srgbClr val="FFC000"/>
          </a:solidFill>
        </a:ln>
      </dgm:spPr>
    </dgm:pt>
    <dgm:pt modelId="{B0B873C4-C28C-4376-AB11-E447CE60FB61}" type="pres">
      <dgm:prSet presAssocID="{F8691EA6-66C1-4F8C-9903-F586602D277C}" presName="Image" presStyleLbl="align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 w="19050">
          <a:solidFill>
            <a:srgbClr val="FFC000"/>
          </a:solidFill>
        </a:ln>
      </dgm:spPr>
    </dgm:pt>
    <dgm:pt modelId="{273947C5-D3B0-4564-AA13-B9EC392DF7CF}" type="pres">
      <dgm:prSet presAssocID="{20321C46-FB80-4FAE-B884-C3B69817B11F}" presName="sibTrans" presStyleCnt="0"/>
      <dgm:spPr/>
    </dgm:pt>
    <dgm:pt modelId="{1F8BA3AE-3FB2-4C04-A138-9A942787F870}" type="pres">
      <dgm:prSet presAssocID="{74E860EF-2C9D-487E-94A0-292D440FD1A5}" presName="composite" presStyleCnt="0"/>
      <dgm:spPr/>
    </dgm:pt>
    <dgm:pt modelId="{A33322B7-2931-44CF-800B-AE5F65767CF8}" type="pres">
      <dgm:prSet presAssocID="{74E860EF-2C9D-487E-94A0-292D440FD1A5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34B7DA5-0906-4A19-9E1B-51501BCDE347}" type="pres">
      <dgm:prSet presAssocID="{74E860EF-2C9D-487E-94A0-292D440FD1A5}" presName="Accent1" presStyleLbl="parChTrans1D1" presStyleIdx="2" presStyleCnt="4"/>
      <dgm:spPr>
        <a:ln w="19050">
          <a:solidFill>
            <a:srgbClr val="FFC000"/>
          </a:solidFill>
        </a:ln>
      </dgm:spPr>
    </dgm:pt>
    <dgm:pt modelId="{96D7FED6-86F9-4BA3-9653-66246F9D7FB1}" type="pres">
      <dgm:prSet presAssocID="{74E860EF-2C9D-487E-94A0-292D440FD1A5}" presName="Image" presStyleLbl="align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9050">
          <a:solidFill>
            <a:srgbClr val="FFC000"/>
          </a:solidFill>
        </a:ln>
      </dgm:spPr>
    </dgm:pt>
    <dgm:pt modelId="{BC82ED5D-A912-4B7C-ADA8-EAA485A72889}" type="pres">
      <dgm:prSet presAssocID="{D87347E4-DA51-456D-86F6-E237A9870F34}" presName="sibTrans" presStyleCnt="0"/>
      <dgm:spPr/>
    </dgm:pt>
    <dgm:pt modelId="{23047195-800B-4F75-8121-55F1057F5827}" type="pres">
      <dgm:prSet presAssocID="{8DA7C18E-0DF3-4BBA-8B33-C52A5A5AD375}" presName="composite" presStyleCnt="0"/>
      <dgm:spPr/>
    </dgm:pt>
    <dgm:pt modelId="{DE4E4B1C-C863-4CB9-92E7-1C4BB550DDDB}" type="pres">
      <dgm:prSet presAssocID="{8DA7C18E-0DF3-4BBA-8B33-C52A5A5AD37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20D690B9-FC25-41A4-885B-5614E9D2CBC0}" type="pres">
      <dgm:prSet presAssocID="{8DA7C18E-0DF3-4BBA-8B33-C52A5A5AD375}" presName="Accent1" presStyleLbl="parChTrans1D1" presStyleIdx="3" presStyleCnt="4"/>
      <dgm:spPr>
        <a:ln w="19050">
          <a:solidFill>
            <a:srgbClr val="FFC000"/>
          </a:solidFill>
        </a:ln>
      </dgm:spPr>
    </dgm:pt>
    <dgm:pt modelId="{73BF953F-6222-4617-A507-D80423DC2B76}" type="pres">
      <dgm:prSet presAssocID="{8DA7C18E-0DF3-4BBA-8B33-C52A5A5AD375}" presName="Image" presStyleLbl="align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4000" b="-4000"/>
          </a:stretch>
        </a:blipFill>
        <a:ln w="19050">
          <a:solidFill>
            <a:srgbClr val="FFC000"/>
          </a:solidFill>
        </a:ln>
      </dgm:spPr>
    </dgm:pt>
  </dgm:ptLst>
  <dgm:cxnLst>
    <dgm:cxn modelId="{521DFB3A-4D53-4B33-931D-3E9B36BD054F}" type="presOf" srcId="{2E4BB630-19DA-40C8-9C73-B1B024DCDB85}" destId="{256215E2-11FF-49F0-BB57-59AD5AEDD4B3}" srcOrd="0" destOrd="0" presId="urn:microsoft.com/office/officeart/2011/layout/Picture Frame"/>
    <dgm:cxn modelId="{3D2FB544-0068-4605-AFBF-407C98C5B571}" srcId="{2E4BB630-19DA-40C8-9C73-B1B024DCDB85}" destId="{F8691EA6-66C1-4F8C-9903-F586602D277C}" srcOrd="1" destOrd="0" parTransId="{8F7AA1A1-F7D4-4AEF-9BBF-906541892319}" sibTransId="{20321C46-FB80-4FAE-B884-C3B69817B11F}"/>
    <dgm:cxn modelId="{11BBC78B-78DB-4686-AB0E-68A003E0DF12}" type="presOf" srcId="{74E860EF-2C9D-487E-94A0-292D440FD1A5}" destId="{A33322B7-2931-44CF-800B-AE5F65767CF8}" srcOrd="0" destOrd="0" presId="urn:microsoft.com/office/officeart/2011/layout/Picture Frame"/>
    <dgm:cxn modelId="{89740A92-310F-4F4E-A89D-80976B9314D4}" type="presOf" srcId="{8DA7C18E-0DF3-4BBA-8B33-C52A5A5AD375}" destId="{DE4E4B1C-C863-4CB9-92E7-1C4BB550DDDB}" srcOrd="0" destOrd="0" presId="urn:microsoft.com/office/officeart/2011/layout/Picture Frame"/>
    <dgm:cxn modelId="{4FF2B69B-FF2E-4015-BAD8-A6F7D040D4E9}" srcId="{2E4BB630-19DA-40C8-9C73-B1B024DCDB85}" destId="{476E63A1-DB7A-4CC6-AD8B-C36A946C654A}" srcOrd="0" destOrd="0" parTransId="{8B1F9778-DD51-48C4-BF1E-801B2DEE5C22}" sibTransId="{DDCEB15E-A1EB-4E61-B01C-AD089A3C892B}"/>
    <dgm:cxn modelId="{9F0D7C9D-7680-4E13-8E0A-897FF95D02D7}" type="presOf" srcId="{476E63A1-DB7A-4CC6-AD8B-C36A946C654A}" destId="{BC918C96-49D9-4F23-941F-18374CBEDF87}" srcOrd="0" destOrd="0" presId="urn:microsoft.com/office/officeart/2011/layout/Picture Frame"/>
    <dgm:cxn modelId="{2968FEA1-41D9-4786-B900-C4731FF9533C}" srcId="{2E4BB630-19DA-40C8-9C73-B1B024DCDB85}" destId="{8DA7C18E-0DF3-4BBA-8B33-C52A5A5AD375}" srcOrd="3" destOrd="0" parTransId="{AD0920EA-3F83-4C9C-9166-903B19CEC635}" sibTransId="{01B922AD-2ADE-42D7-92B5-ED9CB00AF0D0}"/>
    <dgm:cxn modelId="{3FCBFBAA-BF01-4192-82A3-EFE367CD2957}" type="presOf" srcId="{F8691EA6-66C1-4F8C-9903-F586602D277C}" destId="{FEEC8289-542E-499D-9911-E91EBAC4951D}" srcOrd="0" destOrd="0" presId="urn:microsoft.com/office/officeart/2011/layout/Picture Frame"/>
    <dgm:cxn modelId="{8794F1B4-3502-4EF5-8B1C-BB8879CF787B}" srcId="{2E4BB630-19DA-40C8-9C73-B1B024DCDB85}" destId="{74E860EF-2C9D-487E-94A0-292D440FD1A5}" srcOrd="2" destOrd="0" parTransId="{3C3C5B5B-2333-43F1-9AB8-F65C236A20A5}" sibTransId="{D87347E4-DA51-456D-86F6-E237A9870F34}"/>
    <dgm:cxn modelId="{97F28519-7351-470E-A842-8814E08962F3}" type="presParOf" srcId="{256215E2-11FF-49F0-BB57-59AD5AEDD4B3}" destId="{85669204-211D-4292-B2CD-86D3263854BB}" srcOrd="0" destOrd="0" presId="urn:microsoft.com/office/officeart/2011/layout/Picture Frame"/>
    <dgm:cxn modelId="{D563F62A-DC4C-412A-A91C-82CDFA5D5FC8}" type="presParOf" srcId="{85669204-211D-4292-B2CD-86D3263854BB}" destId="{BC918C96-49D9-4F23-941F-18374CBEDF87}" srcOrd="0" destOrd="0" presId="urn:microsoft.com/office/officeart/2011/layout/Picture Frame"/>
    <dgm:cxn modelId="{C7E2C44B-A037-41E5-9CD9-71EA0C17A287}" type="presParOf" srcId="{85669204-211D-4292-B2CD-86D3263854BB}" destId="{0AC57AFE-9CD2-4A4F-8339-A21E0BFC4921}" srcOrd="1" destOrd="0" presId="urn:microsoft.com/office/officeart/2011/layout/Picture Frame"/>
    <dgm:cxn modelId="{1992A5D1-7ED1-4A3C-8D52-11F8B685E635}" type="presParOf" srcId="{85669204-211D-4292-B2CD-86D3263854BB}" destId="{DE43D89C-0B23-4A89-AC78-77EDDFC4053D}" srcOrd="2" destOrd="0" presId="urn:microsoft.com/office/officeart/2011/layout/Picture Frame"/>
    <dgm:cxn modelId="{4EA61885-C75F-4433-BED2-283497A34968}" type="presParOf" srcId="{256215E2-11FF-49F0-BB57-59AD5AEDD4B3}" destId="{A4F8B3F3-27C5-4E8B-AB3F-282038AD7EDB}" srcOrd="1" destOrd="0" presId="urn:microsoft.com/office/officeart/2011/layout/Picture Frame"/>
    <dgm:cxn modelId="{2BC74F96-136C-40D0-88D6-BB6674776D9F}" type="presParOf" srcId="{256215E2-11FF-49F0-BB57-59AD5AEDD4B3}" destId="{5CD77DA8-ECBE-4637-B052-90097EEB8E59}" srcOrd="2" destOrd="0" presId="urn:microsoft.com/office/officeart/2011/layout/Picture Frame"/>
    <dgm:cxn modelId="{96718961-2392-4662-AD4C-5F695A2D44E1}" type="presParOf" srcId="{5CD77DA8-ECBE-4637-B052-90097EEB8E59}" destId="{FEEC8289-542E-499D-9911-E91EBAC4951D}" srcOrd="0" destOrd="0" presId="urn:microsoft.com/office/officeart/2011/layout/Picture Frame"/>
    <dgm:cxn modelId="{FE29C0F6-B077-4918-B689-DBE382FB9D60}" type="presParOf" srcId="{5CD77DA8-ECBE-4637-B052-90097EEB8E59}" destId="{E26EA7F0-F3DD-478A-AAE1-85B5B49054A3}" srcOrd="1" destOrd="0" presId="urn:microsoft.com/office/officeart/2011/layout/Picture Frame"/>
    <dgm:cxn modelId="{BA93B28D-D33A-4DCE-B63E-0D2B65B8B2F2}" type="presParOf" srcId="{5CD77DA8-ECBE-4637-B052-90097EEB8E59}" destId="{B0B873C4-C28C-4376-AB11-E447CE60FB61}" srcOrd="2" destOrd="0" presId="urn:microsoft.com/office/officeart/2011/layout/Picture Frame"/>
    <dgm:cxn modelId="{4EBEE400-8EC2-488C-B105-45AD4CD31610}" type="presParOf" srcId="{256215E2-11FF-49F0-BB57-59AD5AEDD4B3}" destId="{273947C5-D3B0-4564-AA13-B9EC392DF7CF}" srcOrd="3" destOrd="0" presId="urn:microsoft.com/office/officeart/2011/layout/Picture Frame"/>
    <dgm:cxn modelId="{A5F90778-6E21-4178-B21B-4950F57F243D}" type="presParOf" srcId="{256215E2-11FF-49F0-BB57-59AD5AEDD4B3}" destId="{1F8BA3AE-3FB2-4C04-A138-9A942787F870}" srcOrd="4" destOrd="0" presId="urn:microsoft.com/office/officeart/2011/layout/Picture Frame"/>
    <dgm:cxn modelId="{3D1A3E0D-C058-4B3B-9C4E-5F9256C80E47}" type="presParOf" srcId="{1F8BA3AE-3FB2-4C04-A138-9A942787F870}" destId="{A33322B7-2931-44CF-800B-AE5F65767CF8}" srcOrd="0" destOrd="0" presId="urn:microsoft.com/office/officeart/2011/layout/Picture Frame"/>
    <dgm:cxn modelId="{F1DC5025-0125-442F-B92D-62EE5CC0C619}" type="presParOf" srcId="{1F8BA3AE-3FB2-4C04-A138-9A942787F870}" destId="{734B7DA5-0906-4A19-9E1B-51501BCDE347}" srcOrd="1" destOrd="0" presId="urn:microsoft.com/office/officeart/2011/layout/Picture Frame"/>
    <dgm:cxn modelId="{8C2F4032-5284-42FC-8BEE-DAE9C8F6C0DD}" type="presParOf" srcId="{1F8BA3AE-3FB2-4C04-A138-9A942787F870}" destId="{96D7FED6-86F9-4BA3-9653-66246F9D7FB1}" srcOrd="2" destOrd="0" presId="urn:microsoft.com/office/officeart/2011/layout/Picture Frame"/>
    <dgm:cxn modelId="{3F2C4D47-8994-4A29-80BC-74AC2D5773C4}" type="presParOf" srcId="{256215E2-11FF-49F0-BB57-59AD5AEDD4B3}" destId="{BC82ED5D-A912-4B7C-ADA8-EAA485A72889}" srcOrd="5" destOrd="0" presId="urn:microsoft.com/office/officeart/2011/layout/Picture Frame"/>
    <dgm:cxn modelId="{8428FE67-44FF-46D0-A8AF-9FE2B13F3C3E}" type="presParOf" srcId="{256215E2-11FF-49F0-BB57-59AD5AEDD4B3}" destId="{23047195-800B-4F75-8121-55F1057F5827}" srcOrd="6" destOrd="0" presId="urn:microsoft.com/office/officeart/2011/layout/Picture Frame"/>
    <dgm:cxn modelId="{739C1896-0D3D-4D8F-AB03-275AF163453B}" type="presParOf" srcId="{23047195-800B-4F75-8121-55F1057F5827}" destId="{DE4E4B1C-C863-4CB9-92E7-1C4BB550DDDB}" srcOrd="0" destOrd="0" presId="urn:microsoft.com/office/officeart/2011/layout/Picture Frame"/>
    <dgm:cxn modelId="{4DD048DA-5323-43FF-B165-871801C4FE1F}" type="presParOf" srcId="{23047195-800B-4F75-8121-55F1057F5827}" destId="{20D690B9-FC25-41A4-885B-5614E9D2CBC0}" srcOrd="1" destOrd="0" presId="urn:microsoft.com/office/officeart/2011/layout/Picture Frame"/>
    <dgm:cxn modelId="{2DCDD66B-2AA4-4B58-BF7B-1FD84A1F0D7E}" type="presParOf" srcId="{23047195-800B-4F75-8121-55F1057F5827}" destId="{73BF953F-6222-4617-A507-D80423DC2B76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BD8DE-8F46-49CD-8F00-4E775D89F4D4}">
      <dsp:nvSpPr>
        <dsp:cNvPr id="0" name=""/>
        <dsp:cNvSpPr/>
      </dsp:nvSpPr>
      <dsp:spPr>
        <a:xfrm>
          <a:off x="1318631" y="271904"/>
          <a:ext cx="3972168" cy="3972168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</a:rPr>
            <a:t>2020</a:t>
          </a:r>
          <a:endParaRPr lang="th-TH" sz="3200" kern="1200" dirty="0">
            <a:solidFill>
              <a:srgbClr val="FF0000"/>
            </a:solidFill>
          </a:endParaRPr>
        </a:p>
      </dsp:txBody>
      <dsp:txXfrm>
        <a:off x="3343964" y="650206"/>
        <a:ext cx="1087617" cy="685671"/>
      </dsp:txXfrm>
    </dsp:sp>
    <dsp:sp modelId="{19BF0635-4D87-46FD-8D45-7E49782C160B}">
      <dsp:nvSpPr>
        <dsp:cNvPr id="0" name=""/>
        <dsp:cNvSpPr/>
      </dsp:nvSpPr>
      <dsp:spPr>
        <a:xfrm>
          <a:off x="1216017" y="484699"/>
          <a:ext cx="3972168" cy="3972168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</a:rPr>
            <a:t>1993</a:t>
          </a:r>
          <a:endParaRPr lang="th-TH" sz="3200" kern="1200" dirty="0">
            <a:solidFill>
              <a:srgbClr val="FF0000"/>
            </a:solidFill>
          </a:endParaRPr>
        </a:p>
      </dsp:txBody>
      <dsp:txXfrm>
        <a:off x="3935061" y="1903330"/>
        <a:ext cx="1153820" cy="732959"/>
      </dsp:txXfrm>
    </dsp:sp>
    <dsp:sp modelId="{5712E384-7973-47FF-8355-BB6684D2E549}">
      <dsp:nvSpPr>
        <dsp:cNvPr id="0" name=""/>
        <dsp:cNvSpPr/>
      </dsp:nvSpPr>
      <dsp:spPr>
        <a:xfrm>
          <a:off x="1216017" y="484699"/>
          <a:ext cx="3972168" cy="3972168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</a:rPr>
            <a:t>1997</a:t>
          </a:r>
          <a:endParaRPr lang="th-TH" sz="3200" kern="1200" dirty="0">
            <a:solidFill>
              <a:srgbClr val="FF0000"/>
            </a:solidFill>
          </a:endParaRPr>
        </a:p>
      </dsp:txBody>
      <dsp:txXfrm>
        <a:off x="3769554" y="2849085"/>
        <a:ext cx="1040329" cy="756603"/>
      </dsp:txXfrm>
    </dsp:sp>
    <dsp:sp modelId="{158964A7-753E-40F0-9962-632F2328AF28}">
      <dsp:nvSpPr>
        <dsp:cNvPr id="0" name=""/>
        <dsp:cNvSpPr/>
      </dsp:nvSpPr>
      <dsp:spPr>
        <a:xfrm>
          <a:off x="1216017" y="484699"/>
          <a:ext cx="3972168" cy="3972168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</a:rPr>
            <a:t>2001</a:t>
          </a:r>
          <a:endParaRPr lang="th-TH" sz="3200" kern="1200" dirty="0">
            <a:solidFill>
              <a:srgbClr val="FF0000"/>
            </a:solidFill>
          </a:endParaRPr>
        </a:p>
      </dsp:txBody>
      <dsp:txXfrm>
        <a:off x="2670114" y="3605688"/>
        <a:ext cx="1063973" cy="756603"/>
      </dsp:txXfrm>
    </dsp:sp>
    <dsp:sp modelId="{F80C1337-E0FC-4E97-8CD1-F5F9E7FB6235}">
      <dsp:nvSpPr>
        <dsp:cNvPr id="0" name=""/>
        <dsp:cNvSpPr/>
      </dsp:nvSpPr>
      <dsp:spPr>
        <a:xfrm>
          <a:off x="1216017" y="484699"/>
          <a:ext cx="3972168" cy="3972168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</a:rPr>
            <a:t>2006</a:t>
          </a:r>
          <a:endParaRPr lang="th-TH" sz="3200" kern="1200" dirty="0">
            <a:solidFill>
              <a:srgbClr val="FF0000"/>
            </a:solidFill>
          </a:endParaRPr>
        </a:p>
      </dsp:txBody>
      <dsp:txXfrm>
        <a:off x="1594319" y="2849085"/>
        <a:ext cx="1040329" cy="756603"/>
      </dsp:txXfrm>
    </dsp:sp>
    <dsp:sp modelId="{89755C59-79E0-45B1-91E0-E29303EC5817}">
      <dsp:nvSpPr>
        <dsp:cNvPr id="0" name=""/>
        <dsp:cNvSpPr/>
      </dsp:nvSpPr>
      <dsp:spPr>
        <a:xfrm>
          <a:off x="1216017" y="484699"/>
          <a:ext cx="3972168" cy="3972168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</a:rPr>
            <a:t>2010</a:t>
          </a:r>
          <a:endParaRPr lang="th-TH" sz="3200" kern="1200" dirty="0">
            <a:solidFill>
              <a:srgbClr val="FF0000"/>
            </a:solidFill>
          </a:endParaRPr>
        </a:p>
      </dsp:txBody>
      <dsp:txXfrm>
        <a:off x="1315321" y="1903330"/>
        <a:ext cx="1153820" cy="732959"/>
      </dsp:txXfrm>
    </dsp:sp>
    <dsp:sp modelId="{8693D10B-A223-445D-BDE2-EA0BD998125E}">
      <dsp:nvSpPr>
        <dsp:cNvPr id="0" name=""/>
        <dsp:cNvSpPr/>
      </dsp:nvSpPr>
      <dsp:spPr>
        <a:xfrm>
          <a:off x="1216017" y="484699"/>
          <a:ext cx="3972168" cy="3972168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</a:rPr>
            <a:t>2014</a:t>
          </a:r>
          <a:endParaRPr lang="th-TH" sz="3200" kern="1200" dirty="0">
            <a:solidFill>
              <a:srgbClr val="FF0000"/>
            </a:solidFill>
          </a:endParaRPr>
        </a:p>
      </dsp:txBody>
      <dsp:txXfrm>
        <a:off x="2076654" y="863000"/>
        <a:ext cx="1087617" cy="68567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F5288-883B-4A82-A163-6B70D2C876D0}">
      <dsp:nvSpPr>
        <dsp:cNvPr id="0" name=""/>
        <dsp:cNvSpPr/>
      </dsp:nvSpPr>
      <dsp:spPr>
        <a:xfrm>
          <a:off x="2318199" y="1565431"/>
          <a:ext cx="3875653" cy="239066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45B80-02B2-461B-B6E8-9683162211BF}">
      <dsp:nvSpPr>
        <dsp:cNvPr id="0" name=""/>
        <dsp:cNvSpPr/>
      </dsp:nvSpPr>
      <dsp:spPr>
        <a:xfrm>
          <a:off x="2508062" y="1746022"/>
          <a:ext cx="3502121" cy="2015154"/>
        </a:xfrm>
        <a:prstGeom prst="rect">
          <a:avLst/>
        </a:prstGeom>
        <a:noFill/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29BDDB-B493-42AC-B777-4991D8E97FE8}">
      <dsp:nvSpPr>
        <dsp:cNvPr id="0" name=""/>
        <dsp:cNvSpPr/>
      </dsp:nvSpPr>
      <dsp:spPr>
        <a:xfrm>
          <a:off x="2364545" y="3264951"/>
          <a:ext cx="3502121" cy="609419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24765" rIns="74295" bIns="0" numCol="1" spcCol="1270" anchor="b" anchorCtr="0">
          <a:noAutofit/>
        </a:bodyPr>
        <a:lstStyle/>
        <a:p>
          <a:pPr marL="0" lvl="0" indent="0" algn="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900" kern="1200"/>
        </a:p>
      </dsp:txBody>
      <dsp:txXfrm>
        <a:off x="2364545" y="3264951"/>
        <a:ext cx="3502121" cy="609419"/>
      </dsp:txXfrm>
    </dsp:sp>
    <dsp:sp modelId="{E50183EE-661D-41F5-A87A-F6E844ADA999}">
      <dsp:nvSpPr>
        <dsp:cNvPr id="0" name=""/>
        <dsp:cNvSpPr/>
      </dsp:nvSpPr>
      <dsp:spPr>
        <a:xfrm>
          <a:off x="4545202" y="0"/>
          <a:ext cx="1516829" cy="154734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9000" r="-29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2A6AF-5CE9-40DF-8EE3-D4450349868E}">
      <dsp:nvSpPr>
        <dsp:cNvPr id="0" name=""/>
        <dsp:cNvSpPr/>
      </dsp:nvSpPr>
      <dsp:spPr>
        <a:xfrm>
          <a:off x="4638757" y="94021"/>
          <a:ext cx="1329031" cy="1359297"/>
        </a:xfrm>
        <a:prstGeom prst="rect">
          <a:avLst/>
        </a:prstGeom>
        <a:noFill/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6FE765-7946-4676-82D4-ED00B2B0C5A4}">
      <dsp:nvSpPr>
        <dsp:cNvPr id="0" name=""/>
        <dsp:cNvSpPr/>
      </dsp:nvSpPr>
      <dsp:spPr>
        <a:xfrm>
          <a:off x="4637381" y="1046848"/>
          <a:ext cx="1329031" cy="40647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18415" rIns="55245" bIns="0" numCol="1" spcCol="1270" anchor="b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900" kern="1200"/>
        </a:p>
      </dsp:txBody>
      <dsp:txXfrm>
        <a:off x="4637381" y="1046848"/>
        <a:ext cx="1329031" cy="406470"/>
      </dsp:txXfrm>
    </dsp:sp>
    <dsp:sp modelId="{12BD1E05-10F8-4FF2-9FAB-FF694B54F175}">
      <dsp:nvSpPr>
        <dsp:cNvPr id="0" name=""/>
        <dsp:cNvSpPr/>
      </dsp:nvSpPr>
      <dsp:spPr>
        <a:xfrm>
          <a:off x="6273856" y="2600495"/>
          <a:ext cx="1844959" cy="114029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0CA90-2420-499E-BA77-CEEBF59F90C6}">
      <dsp:nvSpPr>
        <dsp:cNvPr id="0" name=""/>
        <dsp:cNvSpPr/>
      </dsp:nvSpPr>
      <dsp:spPr>
        <a:xfrm>
          <a:off x="6368115" y="2695089"/>
          <a:ext cx="1657161" cy="952826"/>
        </a:xfrm>
        <a:prstGeom prst="rect">
          <a:avLst/>
        </a:prstGeom>
        <a:noFill/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6FD2B2-5CC1-4411-BF82-79252FD35A88}">
      <dsp:nvSpPr>
        <dsp:cNvPr id="0" name=""/>
        <dsp:cNvSpPr/>
      </dsp:nvSpPr>
      <dsp:spPr>
        <a:xfrm>
          <a:off x="6272530" y="3242019"/>
          <a:ext cx="1657161" cy="40647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18415" rIns="55245" bIns="0" numCol="1" spcCol="1270" anchor="b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900" kern="1200"/>
        </a:p>
      </dsp:txBody>
      <dsp:txXfrm>
        <a:off x="6272530" y="3242019"/>
        <a:ext cx="1657161" cy="406470"/>
      </dsp:txXfrm>
    </dsp:sp>
    <dsp:sp modelId="{F357C034-5F1A-4650-B234-1FEB4ABCA7B7}">
      <dsp:nvSpPr>
        <dsp:cNvPr id="0" name=""/>
        <dsp:cNvSpPr/>
      </dsp:nvSpPr>
      <dsp:spPr>
        <a:xfrm>
          <a:off x="997923" y="2978140"/>
          <a:ext cx="1197842" cy="1143482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6000" b="-16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2FF1F-D740-4558-8044-7ED419B98D30}">
      <dsp:nvSpPr>
        <dsp:cNvPr id="0" name=""/>
        <dsp:cNvSpPr/>
      </dsp:nvSpPr>
      <dsp:spPr>
        <a:xfrm>
          <a:off x="1121601" y="3097573"/>
          <a:ext cx="951174" cy="913217"/>
        </a:xfrm>
        <a:prstGeom prst="rect">
          <a:avLst/>
        </a:prstGeom>
        <a:noFill/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69400E-70AA-49E1-B4A2-4DAEEC2046B6}">
      <dsp:nvSpPr>
        <dsp:cNvPr id="0" name=""/>
        <dsp:cNvSpPr/>
      </dsp:nvSpPr>
      <dsp:spPr>
        <a:xfrm>
          <a:off x="1121601" y="3465998"/>
          <a:ext cx="951174" cy="505442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7780" rIns="53340" bIns="0" numCol="1" spcCol="1270" anchor="b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/>
        </a:p>
      </dsp:txBody>
      <dsp:txXfrm>
        <a:off x="1121601" y="3465998"/>
        <a:ext cx="951174" cy="505442"/>
      </dsp:txXfrm>
    </dsp:sp>
    <dsp:sp modelId="{D26D4781-AA2C-4179-930C-5AD3ED95F3BF}">
      <dsp:nvSpPr>
        <dsp:cNvPr id="0" name=""/>
        <dsp:cNvSpPr/>
      </dsp:nvSpPr>
      <dsp:spPr>
        <a:xfrm>
          <a:off x="5469057" y="4049198"/>
          <a:ext cx="1594562" cy="1547340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23000" r="-23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AC0FE-A3CF-40A0-8A6B-D81BCB4AE61B}">
      <dsp:nvSpPr>
        <dsp:cNvPr id="0" name=""/>
        <dsp:cNvSpPr/>
      </dsp:nvSpPr>
      <dsp:spPr>
        <a:xfrm>
          <a:off x="5560549" y="4144368"/>
          <a:ext cx="1406764" cy="1359297"/>
        </a:xfrm>
        <a:prstGeom prst="rect">
          <a:avLst/>
        </a:prstGeom>
        <a:noFill/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C4F305-8446-4B68-BA9F-24833F3B502C}">
      <dsp:nvSpPr>
        <dsp:cNvPr id="0" name=""/>
        <dsp:cNvSpPr/>
      </dsp:nvSpPr>
      <dsp:spPr>
        <a:xfrm>
          <a:off x="5560549" y="5233668"/>
          <a:ext cx="1406764" cy="40647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18415" rIns="55245" bIns="0" numCol="1" spcCol="1270" anchor="b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900" kern="1200"/>
        </a:p>
      </dsp:txBody>
      <dsp:txXfrm>
        <a:off x="5560549" y="5233668"/>
        <a:ext cx="1406764" cy="406470"/>
      </dsp:txXfrm>
    </dsp:sp>
    <dsp:sp modelId="{ACF7B4A5-1AE9-4CAB-8002-7FB8C67E4F30}">
      <dsp:nvSpPr>
        <dsp:cNvPr id="0" name=""/>
        <dsp:cNvSpPr/>
      </dsp:nvSpPr>
      <dsp:spPr>
        <a:xfrm>
          <a:off x="2259216" y="4043360"/>
          <a:ext cx="1826299" cy="1149616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t="-9000" b="-9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6AA31-47AE-4852-9D83-EC5C9F0B75FE}">
      <dsp:nvSpPr>
        <dsp:cNvPr id="0" name=""/>
        <dsp:cNvSpPr/>
      </dsp:nvSpPr>
      <dsp:spPr>
        <a:xfrm>
          <a:off x="2365806" y="4161692"/>
          <a:ext cx="1617446" cy="918116"/>
        </a:xfrm>
        <a:prstGeom prst="rect">
          <a:avLst/>
        </a:prstGeom>
        <a:noFill/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AEA78-C089-4397-9263-78BB8533276A}">
      <dsp:nvSpPr>
        <dsp:cNvPr id="0" name=""/>
        <dsp:cNvSpPr/>
      </dsp:nvSpPr>
      <dsp:spPr>
        <a:xfrm>
          <a:off x="2277869" y="4608769"/>
          <a:ext cx="1438407" cy="406470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18415" rIns="55245" bIns="0" numCol="1" spcCol="1270" anchor="b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900" kern="1200" dirty="0"/>
        </a:p>
      </dsp:txBody>
      <dsp:txXfrm>
        <a:off x="2277869" y="4608769"/>
        <a:ext cx="1438407" cy="4064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78C63-31B2-4C62-9A43-543DC4E6D356}">
      <dsp:nvSpPr>
        <dsp:cNvPr id="0" name=""/>
        <dsp:cNvSpPr/>
      </dsp:nvSpPr>
      <dsp:spPr>
        <a:xfrm>
          <a:off x="1741819" y="2547505"/>
          <a:ext cx="2395637" cy="2396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47E51-D445-468A-B7D9-44CFC8A9C16A}">
      <dsp:nvSpPr>
        <dsp:cNvPr id="0" name=""/>
        <dsp:cNvSpPr/>
      </dsp:nvSpPr>
      <dsp:spPr>
        <a:xfrm>
          <a:off x="3624709" y="1147698"/>
          <a:ext cx="711486" cy="711029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1D6F4-F7A3-4660-8B09-7FBA56EA010E}">
      <dsp:nvSpPr>
        <dsp:cNvPr id="0" name=""/>
        <dsp:cNvSpPr/>
      </dsp:nvSpPr>
      <dsp:spPr>
        <a:xfrm>
          <a:off x="1785948" y="2576921"/>
          <a:ext cx="2308380" cy="233716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2000" r="-22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0C329-498B-44D8-A352-9848040BC1AB}">
      <dsp:nvSpPr>
        <dsp:cNvPr id="0" name=""/>
        <dsp:cNvSpPr/>
      </dsp:nvSpPr>
      <dsp:spPr>
        <a:xfrm>
          <a:off x="4325224" y="2975216"/>
          <a:ext cx="1253857" cy="12535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8754C-3528-45F0-A222-8CC808CB6505}">
      <dsp:nvSpPr>
        <dsp:cNvPr id="0" name=""/>
        <dsp:cNvSpPr/>
      </dsp:nvSpPr>
      <dsp:spPr>
        <a:xfrm>
          <a:off x="4373415" y="3002502"/>
          <a:ext cx="1177674" cy="1202325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8E987-FB71-4525-B584-162A1F845340}">
      <dsp:nvSpPr>
        <dsp:cNvPr id="0" name=""/>
        <dsp:cNvSpPr/>
      </dsp:nvSpPr>
      <dsp:spPr>
        <a:xfrm>
          <a:off x="4449041" y="1131343"/>
          <a:ext cx="1607098" cy="16076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161D0-0E85-4FF6-B267-139FB60AD6CE}">
      <dsp:nvSpPr>
        <dsp:cNvPr id="0" name=""/>
        <dsp:cNvSpPr/>
      </dsp:nvSpPr>
      <dsp:spPr>
        <a:xfrm>
          <a:off x="6469716" y="755025"/>
          <a:ext cx="526359" cy="526719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D5894-F01D-4F2F-A520-92AD8F092611}">
      <dsp:nvSpPr>
        <dsp:cNvPr id="0" name=""/>
        <dsp:cNvSpPr/>
      </dsp:nvSpPr>
      <dsp:spPr>
        <a:xfrm>
          <a:off x="5351331" y="4405433"/>
          <a:ext cx="395270" cy="394831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3A3C4-092D-413B-AECB-4BDF5F9D07E1}">
      <dsp:nvSpPr>
        <dsp:cNvPr id="0" name=""/>
        <dsp:cNvSpPr/>
      </dsp:nvSpPr>
      <dsp:spPr>
        <a:xfrm>
          <a:off x="4473869" y="1147070"/>
          <a:ext cx="1558442" cy="1576164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EDEAF-33A5-4190-9C10-619E6FB402FD}">
      <dsp:nvSpPr>
        <dsp:cNvPr id="0" name=""/>
        <dsp:cNvSpPr/>
      </dsp:nvSpPr>
      <dsp:spPr>
        <a:xfrm>
          <a:off x="0" y="1216217"/>
          <a:ext cx="3555430" cy="1154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" numCol="1" spcCol="1270" anchor="b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6500" kern="1200" dirty="0"/>
        </a:p>
      </dsp:txBody>
      <dsp:txXfrm>
        <a:off x="0" y="1216217"/>
        <a:ext cx="3555430" cy="1154539"/>
      </dsp:txXfrm>
    </dsp:sp>
    <dsp:sp modelId="{77CF6FCE-B7C9-4E00-891E-145FA0F9ACA6}">
      <dsp:nvSpPr>
        <dsp:cNvPr id="0" name=""/>
        <dsp:cNvSpPr/>
      </dsp:nvSpPr>
      <dsp:spPr>
        <a:xfrm>
          <a:off x="6451410" y="2974861"/>
          <a:ext cx="3555430" cy="1105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6500" kern="1200"/>
        </a:p>
      </dsp:txBody>
      <dsp:txXfrm>
        <a:off x="6451410" y="2974861"/>
        <a:ext cx="3555430" cy="1105861"/>
      </dsp:txXfrm>
    </dsp:sp>
    <dsp:sp modelId="{91390175-88E7-4A06-876E-59BB3BB9CBBF}">
      <dsp:nvSpPr>
        <dsp:cNvPr id="0" name=""/>
        <dsp:cNvSpPr/>
      </dsp:nvSpPr>
      <dsp:spPr>
        <a:xfrm>
          <a:off x="6320320" y="1216217"/>
          <a:ext cx="3555430" cy="1437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6500" kern="1200" dirty="0"/>
        </a:p>
      </dsp:txBody>
      <dsp:txXfrm>
        <a:off x="6320320" y="1216217"/>
        <a:ext cx="3555430" cy="143786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2CF94-55DE-4728-88CC-795B93C693DC}">
      <dsp:nvSpPr>
        <dsp:cNvPr id="0" name=""/>
        <dsp:cNvSpPr/>
      </dsp:nvSpPr>
      <dsp:spPr>
        <a:xfrm>
          <a:off x="472983" y="247072"/>
          <a:ext cx="3369136" cy="210299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F523C-8C9A-4451-BA17-7156910793D0}">
      <dsp:nvSpPr>
        <dsp:cNvPr id="0" name=""/>
        <dsp:cNvSpPr/>
      </dsp:nvSpPr>
      <dsp:spPr>
        <a:xfrm>
          <a:off x="2995433" y="1935361"/>
          <a:ext cx="3336036" cy="2060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6500" kern="1200"/>
        </a:p>
      </dsp:txBody>
      <dsp:txXfrm>
        <a:off x="2995433" y="1935361"/>
        <a:ext cx="3336036" cy="2060610"/>
      </dsp:txXfrm>
    </dsp:sp>
    <dsp:sp modelId="{A31EE0DF-20FC-4C31-A886-DE63D4E7D3FE}">
      <dsp:nvSpPr>
        <dsp:cNvPr id="0" name=""/>
        <dsp:cNvSpPr/>
      </dsp:nvSpPr>
      <dsp:spPr>
        <a:xfrm>
          <a:off x="153683" y="-20381"/>
          <a:ext cx="801186" cy="8013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047C7-93E4-4A4C-A6A3-B57A18BEFF65}">
      <dsp:nvSpPr>
        <dsp:cNvPr id="0" name=""/>
        <dsp:cNvSpPr/>
      </dsp:nvSpPr>
      <dsp:spPr>
        <a:xfrm rot="5400000">
          <a:off x="3300311" y="-20277"/>
          <a:ext cx="801393" cy="80118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56D2E-4B0C-47C8-BBA3-7C623B9F574A}">
      <dsp:nvSpPr>
        <dsp:cNvPr id="0" name=""/>
        <dsp:cNvSpPr/>
      </dsp:nvSpPr>
      <dsp:spPr>
        <a:xfrm rot="16200000">
          <a:off x="153580" y="1827513"/>
          <a:ext cx="801393" cy="801186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C93F1-9BEF-4A21-BA33-0A975E384F35}">
      <dsp:nvSpPr>
        <dsp:cNvPr id="0" name=""/>
        <dsp:cNvSpPr/>
      </dsp:nvSpPr>
      <dsp:spPr>
        <a:xfrm rot="10800000">
          <a:off x="3300415" y="1827409"/>
          <a:ext cx="801186" cy="801393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F75E1-D5C5-4331-BD93-E153EA641B37}">
      <dsp:nvSpPr>
        <dsp:cNvPr id="0" name=""/>
        <dsp:cNvSpPr/>
      </dsp:nvSpPr>
      <dsp:spPr>
        <a:xfrm rot="5400000">
          <a:off x="-155207" y="158094"/>
          <a:ext cx="1034715" cy="7243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</a:t>
          </a:r>
          <a:endParaRPr lang="th-TH" sz="4800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365038"/>
        <a:ext cx="724301" cy="310414"/>
      </dsp:txXfrm>
    </dsp:sp>
    <dsp:sp modelId="{53C8E22C-7819-4AAF-BDA4-6CC87ACB72AE}">
      <dsp:nvSpPr>
        <dsp:cNvPr id="0" name=""/>
        <dsp:cNvSpPr/>
      </dsp:nvSpPr>
      <dsp:spPr>
        <a:xfrm rot="5400000">
          <a:off x="2973607" y="-2246419"/>
          <a:ext cx="672918" cy="51715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การเมืองและรัฐบาล </a:t>
          </a:r>
        </a:p>
      </dsp:txBody>
      <dsp:txXfrm rot="-5400000">
        <a:off x="724301" y="35736"/>
        <a:ext cx="5138682" cy="607220"/>
      </dsp:txXfrm>
    </dsp:sp>
    <dsp:sp modelId="{733DE1CC-2E53-4BE8-AE26-A123F4262A2A}">
      <dsp:nvSpPr>
        <dsp:cNvPr id="0" name=""/>
        <dsp:cNvSpPr/>
      </dsp:nvSpPr>
      <dsp:spPr>
        <a:xfrm rot="5400000">
          <a:off x="-155207" y="1075091"/>
          <a:ext cx="1034715" cy="7243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</a:t>
          </a:r>
          <a:endParaRPr lang="th-TH" sz="4800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1282035"/>
        <a:ext cx="724301" cy="310414"/>
      </dsp:txXfrm>
    </dsp:sp>
    <dsp:sp modelId="{0E8245CA-E74E-4A1D-90F4-4FB95BBFB354}">
      <dsp:nvSpPr>
        <dsp:cNvPr id="0" name=""/>
        <dsp:cNvSpPr/>
      </dsp:nvSpPr>
      <dsp:spPr>
        <a:xfrm rot="5400000">
          <a:off x="2973784" y="-1329599"/>
          <a:ext cx="672565" cy="51715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แนวโน้มประชากร </a:t>
          </a:r>
        </a:p>
      </dsp:txBody>
      <dsp:txXfrm rot="-5400000">
        <a:off x="724301" y="952716"/>
        <a:ext cx="5138699" cy="606901"/>
      </dsp:txXfrm>
    </dsp:sp>
    <dsp:sp modelId="{2E275831-C455-4DE3-8106-1B7F0FCACD97}">
      <dsp:nvSpPr>
        <dsp:cNvPr id="0" name=""/>
        <dsp:cNvSpPr/>
      </dsp:nvSpPr>
      <dsp:spPr>
        <a:xfrm rot="5400000">
          <a:off x="-155207" y="1992088"/>
          <a:ext cx="1034715" cy="7243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</a:t>
          </a:r>
          <a:endParaRPr lang="th-TH" sz="4800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2199032"/>
        <a:ext cx="724301" cy="310414"/>
      </dsp:txXfrm>
    </dsp:sp>
    <dsp:sp modelId="{3AD59291-F61F-4DBF-902C-1EC95ECFA6F2}">
      <dsp:nvSpPr>
        <dsp:cNvPr id="0" name=""/>
        <dsp:cNvSpPr/>
      </dsp:nvSpPr>
      <dsp:spPr>
        <a:xfrm rot="5400000">
          <a:off x="2973784" y="-412602"/>
          <a:ext cx="672565" cy="51715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แนวโน้มทางเศรษฐกิจ </a:t>
          </a:r>
        </a:p>
      </dsp:txBody>
      <dsp:txXfrm rot="-5400000">
        <a:off x="724301" y="1869713"/>
        <a:ext cx="5138699" cy="606901"/>
      </dsp:txXfrm>
    </dsp:sp>
    <dsp:sp modelId="{54D5A3A9-D323-46E5-94BE-AEBB96C89CC2}">
      <dsp:nvSpPr>
        <dsp:cNvPr id="0" name=""/>
        <dsp:cNvSpPr/>
      </dsp:nvSpPr>
      <dsp:spPr>
        <a:xfrm rot="5400000">
          <a:off x="-155207" y="2909085"/>
          <a:ext cx="1034715" cy="7243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4</a:t>
          </a:r>
          <a:endParaRPr lang="th-TH" sz="4800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3116029"/>
        <a:ext cx="724301" cy="310414"/>
      </dsp:txXfrm>
    </dsp:sp>
    <dsp:sp modelId="{A1A4FDC3-C4F0-496F-85D7-1A48AAAC700F}">
      <dsp:nvSpPr>
        <dsp:cNvPr id="0" name=""/>
        <dsp:cNvSpPr/>
      </dsp:nvSpPr>
      <dsp:spPr>
        <a:xfrm rot="5400000">
          <a:off x="2973784" y="504394"/>
          <a:ext cx="672565" cy="51715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3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แนวโน้มทางด้านเทคโนโลยี </a:t>
          </a:r>
        </a:p>
      </dsp:txBody>
      <dsp:txXfrm rot="-5400000">
        <a:off x="724301" y="2786709"/>
        <a:ext cx="5138699" cy="606901"/>
      </dsp:txXfrm>
    </dsp:sp>
    <dsp:sp modelId="{8CDCBB40-84DB-4A75-8514-7839F5BADCAC}">
      <dsp:nvSpPr>
        <dsp:cNvPr id="0" name=""/>
        <dsp:cNvSpPr/>
      </dsp:nvSpPr>
      <dsp:spPr>
        <a:xfrm rot="5400000">
          <a:off x="-155207" y="3826082"/>
          <a:ext cx="1034715" cy="7243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5</a:t>
          </a:r>
          <a:endParaRPr lang="th-TH" sz="4800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4033026"/>
        <a:ext cx="724301" cy="310414"/>
      </dsp:txXfrm>
    </dsp:sp>
    <dsp:sp modelId="{D79CF0D2-0176-483B-B2F1-A9C3AF88E216}">
      <dsp:nvSpPr>
        <dsp:cNvPr id="0" name=""/>
        <dsp:cNvSpPr/>
      </dsp:nvSpPr>
      <dsp:spPr>
        <a:xfrm rot="5400000">
          <a:off x="2973784" y="1421391"/>
          <a:ext cx="672565" cy="51715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3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ปัจจัยที่ใช้ในการผลิต </a:t>
          </a:r>
        </a:p>
      </dsp:txBody>
      <dsp:txXfrm rot="-5400000">
        <a:off x="724301" y="3703706"/>
        <a:ext cx="5138699" cy="6069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F75E1-D5C5-4331-BD93-E153EA641B37}">
      <dsp:nvSpPr>
        <dsp:cNvPr id="0" name=""/>
        <dsp:cNvSpPr/>
      </dsp:nvSpPr>
      <dsp:spPr>
        <a:xfrm rot="5400000">
          <a:off x="-215082" y="217532"/>
          <a:ext cx="1433882" cy="10037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1</a:t>
          </a:r>
          <a:endParaRPr lang="th-TH" sz="4800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0" y="504309"/>
        <a:ext cx="1003718" cy="430164"/>
      </dsp:txXfrm>
    </dsp:sp>
    <dsp:sp modelId="{53C8E22C-7819-4AAF-BDA4-6CC87ACB72AE}">
      <dsp:nvSpPr>
        <dsp:cNvPr id="0" name=""/>
        <dsp:cNvSpPr/>
      </dsp:nvSpPr>
      <dsp:spPr>
        <a:xfrm rot="5400000">
          <a:off x="2771977" y="-1765809"/>
          <a:ext cx="932514" cy="4469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ความต้องการของหน่วยธุรกิจ</a:t>
          </a:r>
        </a:p>
      </dsp:txBody>
      <dsp:txXfrm rot="-5400000">
        <a:off x="1003718" y="47972"/>
        <a:ext cx="4423510" cy="841470"/>
      </dsp:txXfrm>
    </dsp:sp>
    <dsp:sp modelId="{733DE1CC-2E53-4BE8-AE26-A123F4262A2A}">
      <dsp:nvSpPr>
        <dsp:cNvPr id="0" name=""/>
        <dsp:cNvSpPr/>
      </dsp:nvSpPr>
      <dsp:spPr>
        <a:xfrm rot="5400000">
          <a:off x="-215082" y="1455173"/>
          <a:ext cx="1433882" cy="10037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2</a:t>
          </a:r>
          <a:endParaRPr lang="th-TH" sz="4800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0" y="1741950"/>
        <a:ext cx="1003718" cy="430164"/>
      </dsp:txXfrm>
    </dsp:sp>
    <dsp:sp modelId="{0E8245CA-E74E-4A1D-90F4-4FB95BBFB354}">
      <dsp:nvSpPr>
        <dsp:cNvPr id="0" name=""/>
        <dsp:cNvSpPr/>
      </dsp:nvSpPr>
      <dsp:spPr>
        <a:xfrm rot="5400000">
          <a:off x="2772222" y="-528413"/>
          <a:ext cx="932023" cy="4469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ความต้องการทางอุตสาหกรรม </a:t>
          </a:r>
        </a:p>
      </dsp:txBody>
      <dsp:txXfrm rot="-5400000">
        <a:off x="1003718" y="1285589"/>
        <a:ext cx="4423534" cy="841027"/>
      </dsp:txXfrm>
    </dsp:sp>
    <dsp:sp modelId="{2E275831-C455-4DE3-8106-1B7F0FCACD97}">
      <dsp:nvSpPr>
        <dsp:cNvPr id="0" name=""/>
        <dsp:cNvSpPr/>
      </dsp:nvSpPr>
      <dsp:spPr>
        <a:xfrm rot="5400000">
          <a:off x="-215082" y="2692814"/>
          <a:ext cx="1433882" cy="10037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3</a:t>
          </a:r>
          <a:endParaRPr lang="th-TH" sz="4800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0" y="2979591"/>
        <a:ext cx="1003718" cy="430164"/>
      </dsp:txXfrm>
    </dsp:sp>
    <dsp:sp modelId="{3AD59291-F61F-4DBF-902C-1EC95ECFA6F2}">
      <dsp:nvSpPr>
        <dsp:cNvPr id="0" name=""/>
        <dsp:cNvSpPr/>
      </dsp:nvSpPr>
      <dsp:spPr>
        <a:xfrm rot="5400000">
          <a:off x="2772222" y="709227"/>
          <a:ext cx="932023" cy="4469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32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สถานภาพด้านการแข่งขัน</a:t>
          </a:r>
        </a:p>
      </dsp:txBody>
      <dsp:txXfrm rot="-5400000">
        <a:off x="1003718" y="2523229"/>
        <a:ext cx="4423534" cy="84102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FD5B3-3ED8-4DB3-BC87-0EC21A63C47E}">
      <dsp:nvSpPr>
        <dsp:cNvPr id="0" name=""/>
        <dsp:cNvSpPr/>
      </dsp:nvSpPr>
      <dsp:spPr>
        <a:xfrm>
          <a:off x="2713264" y="626075"/>
          <a:ext cx="4177392" cy="4177392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22A90-8BD3-4703-8A9F-938AA2F2ADB1}">
      <dsp:nvSpPr>
        <dsp:cNvPr id="0" name=""/>
        <dsp:cNvSpPr/>
      </dsp:nvSpPr>
      <dsp:spPr>
        <a:xfrm>
          <a:off x="2713264" y="626075"/>
          <a:ext cx="4177392" cy="4177392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25B6C-1CC9-4B01-87D0-27489C57B7A3}">
      <dsp:nvSpPr>
        <dsp:cNvPr id="0" name=""/>
        <dsp:cNvSpPr/>
      </dsp:nvSpPr>
      <dsp:spPr>
        <a:xfrm>
          <a:off x="2713264" y="626075"/>
          <a:ext cx="4177392" cy="4177392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83779-1933-4B96-AC80-AF61A4C5D347}">
      <dsp:nvSpPr>
        <dsp:cNvPr id="0" name=""/>
        <dsp:cNvSpPr/>
      </dsp:nvSpPr>
      <dsp:spPr>
        <a:xfrm>
          <a:off x="2713264" y="626075"/>
          <a:ext cx="4177392" cy="4177392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F81E6-D2FC-4EED-A4AE-B6F71CCD5A82}">
      <dsp:nvSpPr>
        <dsp:cNvPr id="0" name=""/>
        <dsp:cNvSpPr/>
      </dsp:nvSpPr>
      <dsp:spPr>
        <a:xfrm>
          <a:off x="3052714" y="1074386"/>
          <a:ext cx="3498491" cy="3280769"/>
        </a:xfrm>
        <a:prstGeom prst="ellipse">
          <a:avLst/>
        </a:prstGeom>
        <a:solidFill>
          <a:srgbClr val="FFC000"/>
        </a:solidFill>
        <a:ln w="1270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44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ปัจจัยหลักของระบบการวางแผนที่มีประสิทธิภาพ</a:t>
          </a:r>
        </a:p>
      </dsp:txBody>
      <dsp:txXfrm>
        <a:off x="3565056" y="1554843"/>
        <a:ext cx="2473807" cy="2319855"/>
      </dsp:txXfrm>
    </dsp:sp>
    <dsp:sp modelId="{12DE5F9D-4578-4534-8DF1-568DAA0430E9}">
      <dsp:nvSpPr>
        <dsp:cNvPr id="0" name=""/>
        <dsp:cNvSpPr/>
      </dsp:nvSpPr>
      <dsp:spPr>
        <a:xfrm>
          <a:off x="4325357" y="209207"/>
          <a:ext cx="953206" cy="930636"/>
        </a:xfrm>
        <a:prstGeom prst="ellipse">
          <a:avLst/>
        </a:prstGeom>
        <a:solidFill>
          <a:srgbClr val="FFC000"/>
        </a:solidFill>
        <a:ln w="12700" cap="flat" cmpd="sng" algn="in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rgbClr val="C00000"/>
              </a:solidFill>
            </a:rPr>
            <a:t>1</a:t>
          </a:r>
          <a:endParaRPr lang="th-TH" sz="4100" kern="1200" dirty="0">
            <a:solidFill>
              <a:srgbClr val="C00000"/>
            </a:solidFill>
          </a:endParaRPr>
        </a:p>
      </dsp:txBody>
      <dsp:txXfrm>
        <a:off x="4464951" y="345495"/>
        <a:ext cx="674018" cy="658060"/>
      </dsp:txXfrm>
    </dsp:sp>
    <dsp:sp modelId="{9F7127D9-37E2-4BC5-8563-823F5650EF03}">
      <dsp:nvSpPr>
        <dsp:cNvPr id="0" name=""/>
        <dsp:cNvSpPr/>
      </dsp:nvSpPr>
      <dsp:spPr>
        <a:xfrm>
          <a:off x="6365602" y="2249453"/>
          <a:ext cx="953206" cy="930636"/>
        </a:xfrm>
        <a:prstGeom prst="ellipse">
          <a:avLst/>
        </a:prstGeom>
        <a:solidFill>
          <a:srgbClr val="FFC000"/>
        </a:solidFill>
        <a:ln w="12700" cap="flat" cmpd="sng" algn="in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rgbClr val="C00000"/>
              </a:solidFill>
            </a:rPr>
            <a:t>2</a:t>
          </a:r>
          <a:endParaRPr lang="th-TH" sz="4100" kern="1200" dirty="0">
            <a:solidFill>
              <a:srgbClr val="C00000"/>
            </a:solidFill>
          </a:endParaRPr>
        </a:p>
      </dsp:txBody>
      <dsp:txXfrm>
        <a:off x="6505196" y="2385741"/>
        <a:ext cx="674018" cy="658060"/>
      </dsp:txXfrm>
    </dsp:sp>
    <dsp:sp modelId="{4009AE4C-A534-48DD-8739-D41CB3AEB606}">
      <dsp:nvSpPr>
        <dsp:cNvPr id="0" name=""/>
        <dsp:cNvSpPr/>
      </dsp:nvSpPr>
      <dsp:spPr>
        <a:xfrm>
          <a:off x="4325357" y="4289698"/>
          <a:ext cx="953206" cy="9306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rgbClr val="C00000"/>
              </a:solidFill>
            </a:rPr>
            <a:t>3</a:t>
          </a:r>
          <a:endParaRPr lang="th-TH" sz="4100" kern="1200" dirty="0">
            <a:solidFill>
              <a:srgbClr val="C00000"/>
            </a:solidFill>
          </a:endParaRPr>
        </a:p>
      </dsp:txBody>
      <dsp:txXfrm>
        <a:off x="4464951" y="4425986"/>
        <a:ext cx="674018" cy="658060"/>
      </dsp:txXfrm>
    </dsp:sp>
    <dsp:sp modelId="{8A111F9B-D1B3-418B-83CF-1C319DDADDE2}">
      <dsp:nvSpPr>
        <dsp:cNvPr id="0" name=""/>
        <dsp:cNvSpPr/>
      </dsp:nvSpPr>
      <dsp:spPr>
        <a:xfrm>
          <a:off x="2285111" y="2249453"/>
          <a:ext cx="953206" cy="930636"/>
        </a:xfrm>
        <a:prstGeom prst="ellipse">
          <a:avLst/>
        </a:prstGeom>
        <a:solidFill>
          <a:srgbClr val="FFC000"/>
        </a:solidFill>
        <a:ln w="12700" cap="flat" cmpd="sng" algn="in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rgbClr val="C00000"/>
              </a:solidFill>
            </a:rPr>
            <a:t>4</a:t>
          </a:r>
          <a:endParaRPr lang="th-TH" sz="4100" kern="1200" dirty="0">
            <a:solidFill>
              <a:srgbClr val="C00000"/>
            </a:solidFill>
          </a:endParaRPr>
        </a:p>
      </dsp:txBody>
      <dsp:txXfrm>
        <a:off x="2424705" y="2385741"/>
        <a:ext cx="674018" cy="6580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8E044-CACC-477D-9D54-3AEBBFD48846}">
      <dsp:nvSpPr>
        <dsp:cNvPr id="0" name=""/>
        <dsp:cNvSpPr/>
      </dsp:nvSpPr>
      <dsp:spPr>
        <a:xfrm>
          <a:off x="3018562" y="6466"/>
          <a:ext cx="3131459" cy="989383"/>
        </a:xfrm>
        <a:prstGeom prst="roundRect">
          <a:avLst/>
        </a:prstGeom>
        <a:solidFill>
          <a:srgbClr val="FFC000"/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แนวคิดใหม่</a:t>
          </a:r>
          <a: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b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</a:br>
          <a: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(Newness)</a:t>
          </a:r>
          <a:endParaRPr lang="th-TH" sz="3200" b="1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066860" y="54764"/>
        <a:ext cx="3034863" cy="892787"/>
      </dsp:txXfrm>
    </dsp:sp>
    <dsp:sp modelId="{2386DFE2-53D6-40A8-BC1E-1EAE1A71F6E2}">
      <dsp:nvSpPr>
        <dsp:cNvPr id="0" name=""/>
        <dsp:cNvSpPr/>
      </dsp:nvSpPr>
      <dsp:spPr>
        <a:xfrm>
          <a:off x="1935418" y="761620"/>
          <a:ext cx="4659231" cy="4659231"/>
        </a:xfrm>
        <a:custGeom>
          <a:avLst/>
          <a:gdLst/>
          <a:ahLst/>
          <a:cxnLst/>
          <a:rect l="0" t="0" r="0" b="0"/>
          <a:pathLst>
            <a:path>
              <a:moveTo>
                <a:pt x="3482050" y="305015"/>
              </a:moveTo>
              <a:arcTo wR="2329615" hR="2329615" stAng="17978953" swAng="677470"/>
            </a:path>
          </a:pathLst>
        </a:custGeom>
        <a:noFill/>
        <a:ln w="28575" cap="flat" cmpd="sng" algn="in">
          <a:solidFill>
            <a:srgbClr val="FFC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91B86-DED8-4F6B-98DF-678BD45519E6}">
      <dsp:nvSpPr>
        <dsp:cNvPr id="0" name=""/>
        <dsp:cNvSpPr/>
      </dsp:nvSpPr>
      <dsp:spPr>
        <a:xfrm>
          <a:off x="5036068" y="1434666"/>
          <a:ext cx="3131459" cy="989383"/>
        </a:xfrm>
        <a:prstGeom prst="roundRect">
          <a:avLst/>
        </a:prstGeom>
        <a:solidFill>
          <a:srgbClr val="FFC000"/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การวิเคราะห์</a:t>
          </a:r>
          <a: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b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</a:br>
          <a: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(Analysis)</a:t>
          </a:r>
          <a:endParaRPr lang="th-TH" sz="3200" b="1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5084366" y="1482964"/>
        <a:ext cx="3034863" cy="892787"/>
      </dsp:txXfrm>
    </dsp:sp>
    <dsp:sp modelId="{3DA896AC-C4BA-4521-99F4-B2528BA3D633}">
      <dsp:nvSpPr>
        <dsp:cNvPr id="0" name=""/>
        <dsp:cNvSpPr/>
      </dsp:nvSpPr>
      <dsp:spPr>
        <a:xfrm>
          <a:off x="2122109" y="443491"/>
          <a:ext cx="4659231" cy="4659231"/>
        </a:xfrm>
        <a:custGeom>
          <a:avLst/>
          <a:gdLst/>
          <a:ahLst/>
          <a:cxnLst/>
          <a:rect l="0" t="0" r="0" b="0"/>
          <a:pathLst>
            <a:path>
              <a:moveTo>
                <a:pt x="4650772" y="2131271"/>
              </a:moveTo>
              <a:arcTo wR="2329615" hR="2329615" stAng="21306954" swAng="676998"/>
            </a:path>
          </a:pathLst>
        </a:custGeom>
        <a:noFill/>
        <a:ln w="28575" cap="flat" cmpd="sng" algn="in">
          <a:solidFill>
            <a:srgbClr val="FFC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EEB1DE-2418-4284-B887-2EF287C93192}">
      <dsp:nvSpPr>
        <dsp:cNvPr id="0" name=""/>
        <dsp:cNvSpPr/>
      </dsp:nvSpPr>
      <dsp:spPr>
        <a:xfrm>
          <a:off x="5036046" y="3182942"/>
          <a:ext cx="3131459" cy="989383"/>
        </a:xfrm>
        <a:prstGeom prst="roundRect">
          <a:avLst/>
        </a:prstGeom>
        <a:solidFill>
          <a:srgbClr val="FFC000"/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การประยุกต์ใช้</a:t>
          </a:r>
          <a: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(Application)</a:t>
          </a:r>
          <a:endParaRPr lang="th-TH" sz="3200" b="1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5084344" y="3231240"/>
        <a:ext cx="3034863" cy="892787"/>
      </dsp:txXfrm>
    </dsp:sp>
    <dsp:sp modelId="{E99E00DF-2C08-4665-9713-512E338164F6}">
      <dsp:nvSpPr>
        <dsp:cNvPr id="0" name=""/>
        <dsp:cNvSpPr/>
      </dsp:nvSpPr>
      <dsp:spPr>
        <a:xfrm>
          <a:off x="1908837" y="236946"/>
          <a:ext cx="4659231" cy="4659231"/>
        </a:xfrm>
        <a:custGeom>
          <a:avLst/>
          <a:gdLst/>
          <a:ahLst/>
          <a:cxnLst/>
          <a:rect l="0" t="0" r="0" b="0"/>
          <a:pathLst>
            <a:path>
              <a:moveTo>
                <a:pt x="3899389" y="4050928"/>
              </a:moveTo>
              <a:arcTo wR="2329615" hR="2329615" stAng="2858180" swAng="737814"/>
            </a:path>
          </a:pathLst>
        </a:custGeom>
        <a:noFill/>
        <a:ln w="28575" cap="flat" cmpd="sng" algn="in">
          <a:solidFill>
            <a:srgbClr val="FFC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79134-DF0F-41CB-8E2E-8DDE8AE32CD2}">
      <dsp:nvSpPr>
        <dsp:cNvPr id="0" name=""/>
        <dsp:cNvSpPr/>
      </dsp:nvSpPr>
      <dsp:spPr>
        <a:xfrm>
          <a:off x="3018562" y="4660339"/>
          <a:ext cx="3131459" cy="989383"/>
        </a:xfrm>
        <a:prstGeom prst="roundRect">
          <a:avLst/>
        </a:prstGeom>
        <a:solidFill>
          <a:srgbClr val="FFC000"/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th-TH" sz="3200" b="1" i="0" u="none" strike="noStrike" kern="1200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การสะสม</a:t>
          </a:r>
          <a:r>
            <a:rPr kumimoji="0" lang="en-US" sz="3200" b="1" i="0" u="none" strike="noStrike" kern="1200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(Accumulation)</a:t>
          </a:r>
          <a:endParaRPr lang="th-TH" sz="3200" b="1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066860" y="4708637"/>
        <a:ext cx="3034863" cy="892787"/>
      </dsp:txXfrm>
    </dsp:sp>
    <dsp:sp modelId="{38AAEA61-363D-413A-835B-9D0C5FD33B6F}">
      <dsp:nvSpPr>
        <dsp:cNvPr id="0" name=""/>
        <dsp:cNvSpPr/>
      </dsp:nvSpPr>
      <dsp:spPr>
        <a:xfrm>
          <a:off x="2600516" y="236946"/>
          <a:ext cx="4659231" cy="4659231"/>
        </a:xfrm>
        <a:custGeom>
          <a:avLst/>
          <a:gdLst/>
          <a:ahLst/>
          <a:cxnLst/>
          <a:rect l="0" t="0" r="0" b="0"/>
          <a:pathLst>
            <a:path>
              <a:moveTo>
                <a:pt x="1162457" y="4345763"/>
              </a:moveTo>
              <a:arcTo wR="2329615" hR="2329615" stAng="7204005" swAng="737814"/>
            </a:path>
          </a:pathLst>
        </a:custGeom>
        <a:noFill/>
        <a:ln w="28575" cap="flat" cmpd="sng" algn="in">
          <a:solidFill>
            <a:srgbClr val="FFC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AE1B2-54C6-4CE5-935D-2214ACC85F24}">
      <dsp:nvSpPr>
        <dsp:cNvPr id="0" name=""/>
        <dsp:cNvSpPr/>
      </dsp:nvSpPr>
      <dsp:spPr>
        <a:xfrm>
          <a:off x="1001079" y="3182942"/>
          <a:ext cx="3131459" cy="989383"/>
        </a:xfrm>
        <a:prstGeom prst="roundRect">
          <a:avLst/>
        </a:prstGeom>
        <a:solidFill>
          <a:srgbClr val="FFC000"/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th-TH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การสร้าง</a:t>
          </a:r>
          <a: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b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</a:br>
          <a: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(Synthesis)</a:t>
          </a:r>
          <a:endParaRPr lang="th-TH" sz="3200" b="1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1049377" y="3231240"/>
        <a:ext cx="3034863" cy="892787"/>
      </dsp:txXfrm>
    </dsp:sp>
    <dsp:sp modelId="{CC1CF8C7-122E-454A-926F-1E30B6231970}">
      <dsp:nvSpPr>
        <dsp:cNvPr id="0" name=""/>
        <dsp:cNvSpPr/>
      </dsp:nvSpPr>
      <dsp:spPr>
        <a:xfrm>
          <a:off x="2387243" y="443491"/>
          <a:ext cx="4659231" cy="4659231"/>
        </a:xfrm>
        <a:custGeom>
          <a:avLst/>
          <a:gdLst/>
          <a:ahLst/>
          <a:cxnLst/>
          <a:rect l="0" t="0" r="0" b="0"/>
          <a:pathLst>
            <a:path>
              <a:moveTo>
                <a:pt x="14514" y="2589262"/>
              </a:moveTo>
              <a:arcTo wR="2329615" hR="2329615" stAng="10416048" swAng="676998"/>
            </a:path>
          </a:pathLst>
        </a:custGeom>
        <a:noFill/>
        <a:ln w="28575" cap="flat" cmpd="sng" algn="in">
          <a:solidFill>
            <a:srgbClr val="FFC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A6B4AC-5B36-4852-AAC7-87F095BE0051}">
      <dsp:nvSpPr>
        <dsp:cNvPr id="0" name=""/>
        <dsp:cNvSpPr/>
      </dsp:nvSpPr>
      <dsp:spPr>
        <a:xfrm>
          <a:off x="1001057" y="1434666"/>
          <a:ext cx="3131459" cy="989383"/>
        </a:xfrm>
        <a:prstGeom prst="roundRect">
          <a:avLst/>
        </a:prstGeom>
        <a:solidFill>
          <a:srgbClr val="FFC000"/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th-TH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การถ่ายทอด</a:t>
          </a:r>
          <a: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 </a:t>
          </a:r>
          <a:b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</a:br>
          <a:r>
            <a:rPr lang="en-US" sz="3200" b="1" kern="1200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rPr>
            <a:t>(Transfer)</a:t>
          </a:r>
          <a:endParaRPr lang="th-TH" sz="3200" b="1" kern="1200" dirty="0">
            <a:solidFill>
              <a:srgbClr val="00B05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1049355" y="1482964"/>
        <a:ext cx="3034863" cy="892787"/>
      </dsp:txXfrm>
    </dsp:sp>
    <dsp:sp modelId="{EA623463-D58E-45AC-8657-CB83F7BDC822}">
      <dsp:nvSpPr>
        <dsp:cNvPr id="0" name=""/>
        <dsp:cNvSpPr/>
      </dsp:nvSpPr>
      <dsp:spPr>
        <a:xfrm>
          <a:off x="2573935" y="761620"/>
          <a:ext cx="4659231" cy="4659231"/>
        </a:xfrm>
        <a:custGeom>
          <a:avLst/>
          <a:gdLst/>
          <a:ahLst/>
          <a:cxnLst/>
          <a:rect l="0" t="0" r="0" b="0"/>
          <a:pathLst>
            <a:path>
              <a:moveTo>
                <a:pt x="803080" y="569843"/>
              </a:moveTo>
              <a:arcTo wR="2329615" hR="2329615" stAng="13743576" swAng="677470"/>
            </a:path>
          </a:pathLst>
        </a:custGeom>
        <a:noFill/>
        <a:ln w="28575" cap="flat" cmpd="sng" algn="in">
          <a:solidFill>
            <a:srgbClr val="FFC0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3359F-F9BC-4C2F-BC10-740DFA5544F1}">
      <dsp:nvSpPr>
        <dsp:cNvPr id="0" name=""/>
        <dsp:cNvSpPr/>
      </dsp:nvSpPr>
      <dsp:spPr>
        <a:xfrm>
          <a:off x="341972" y="792995"/>
          <a:ext cx="3064229" cy="2563073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84A23-D765-4A5C-8EDD-F5956CBE5AD7}">
      <dsp:nvSpPr>
        <dsp:cNvPr id="0" name=""/>
        <dsp:cNvSpPr/>
      </dsp:nvSpPr>
      <dsp:spPr>
        <a:xfrm>
          <a:off x="4318" y="2698251"/>
          <a:ext cx="3715666" cy="1115939"/>
        </a:xfrm>
        <a:prstGeom prst="rect">
          <a:avLst/>
        </a:prstGeom>
        <a:solidFill>
          <a:schemeClr val="accent1"/>
        </a:solidFill>
        <a:ln w="19050" cap="flat" cmpd="sng" algn="in">
          <a:solidFill>
            <a:schemeClr val="lt1">
              <a:satMod val="150000"/>
            </a:schemeClr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ผู้ปฏิบัติงานที่มีทักษะด้านไอซีที (</a:t>
          </a:r>
          <a:r>
            <a:rPr lang="en-US" sz="2800" b="1" kern="1200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Core ICT Worker Skills) </a:t>
          </a:r>
          <a:endParaRPr lang="th-TH" sz="2800" b="1" kern="1200" dirty="0">
            <a:solidFill>
              <a:srgbClr val="00B0F0"/>
            </a:solidFill>
            <a:effectLst/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318" y="2698251"/>
        <a:ext cx="3715666" cy="1115939"/>
      </dsp:txXfrm>
    </dsp:sp>
    <dsp:sp modelId="{248913F1-F955-45DA-B451-186EDC6E23FD}">
      <dsp:nvSpPr>
        <dsp:cNvPr id="0" name=""/>
        <dsp:cNvSpPr/>
      </dsp:nvSpPr>
      <dsp:spPr>
        <a:xfrm>
          <a:off x="4453810" y="793796"/>
          <a:ext cx="3324613" cy="2491375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 l="-15000" r="-1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39694-666D-4C75-8DF6-349913232119}">
      <dsp:nvSpPr>
        <dsp:cNvPr id="0" name=""/>
        <dsp:cNvSpPr/>
      </dsp:nvSpPr>
      <dsp:spPr>
        <a:xfrm>
          <a:off x="4090585" y="2693290"/>
          <a:ext cx="4092937" cy="1136728"/>
        </a:xfrm>
        <a:prstGeom prst="rect">
          <a:avLst/>
        </a:prstGeom>
        <a:solidFill>
          <a:schemeClr val="accent1"/>
        </a:solidFill>
        <a:ln w="19050" cap="flat" cmpd="sng" algn="in">
          <a:solidFill>
            <a:schemeClr val="lt1">
              <a:satMod val="150000"/>
            </a:schemeClr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ผู้ปฏิบัติงานที่มีทักษะขั้นสูงด้านไอซีที (</a:t>
          </a:r>
          <a:r>
            <a:rPr lang="en-US" sz="2800" b="1" kern="1200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Advanced ICT Worker Skills) </a:t>
          </a:r>
          <a:endParaRPr lang="th-TH" sz="2800" b="1" kern="1200" dirty="0">
            <a:solidFill>
              <a:srgbClr val="00B0F0"/>
            </a:solidFill>
            <a:effectLst/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4090585" y="2693290"/>
        <a:ext cx="4092937" cy="1136728"/>
      </dsp:txXfrm>
    </dsp:sp>
    <dsp:sp modelId="{3A83289C-CEE6-41BE-9C08-93F44D7D5A69}">
      <dsp:nvSpPr>
        <dsp:cNvPr id="0" name=""/>
        <dsp:cNvSpPr/>
      </dsp:nvSpPr>
      <dsp:spPr>
        <a:xfrm>
          <a:off x="8752881" y="798571"/>
          <a:ext cx="3023145" cy="2515255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 l="-18000" r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A6EEC-FB6A-456B-A30D-1FCFE1DECC3E}">
      <dsp:nvSpPr>
        <dsp:cNvPr id="0" name=""/>
        <dsp:cNvSpPr/>
      </dsp:nvSpPr>
      <dsp:spPr>
        <a:xfrm>
          <a:off x="8485541" y="2681627"/>
          <a:ext cx="3557761" cy="1141455"/>
        </a:xfrm>
        <a:prstGeom prst="rect">
          <a:avLst/>
        </a:prstGeom>
        <a:solidFill>
          <a:schemeClr val="accent1"/>
        </a:solidFill>
        <a:ln w="19050" cap="flat" cmpd="sng" algn="in">
          <a:solidFill>
            <a:schemeClr val="lt1">
              <a:satMod val="150000"/>
            </a:schemeClr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นักวิจัยและผู้ฝึกสอนด้านไอซีที (</a:t>
          </a:r>
          <a:r>
            <a:rPr lang="en-US" sz="2800" b="1" kern="1200" dirty="0">
              <a:solidFill>
                <a:srgbClr val="00B0F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rPr>
            <a:t>ICT Researcher and Teacher)</a:t>
          </a:r>
          <a:endParaRPr lang="th-TH" sz="2800" b="1" kern="1200" dirty="0">
            <a:solidFill>
              <a:srgbClr val="00B0F0"/>
            </a:solidFill>
            <a:effectLst/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8485541" y="2681627"/>
        <a:ext cx="3557761" cy="114145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FEC02-FC05-4990-94AA-EBC8DA6BBF5B}">
      <dsp:nvSpPr>
        <dsp:cNvPr id="0" name=""/>
        <dsp:cNvSpPr/>
      </dsp:nvSpPr>
      <dsp:spPr>
        <a:xfrm>
          <a:off x="394948" y="8830"/>
          <a:ext cx="4429178" cy="273400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9DA567-1B16-4EF2-B202-1C3951000A1E}">
      <dsp:nvSpPr>
        <dsp:cNvPr id="0" name=""/>
        <dsp:cNvSpPr/>
      </dsp:nvSpPr>
      <dsp:spPr>
        <a:xfrm>
          <a:off x="1135108" y="2399423"/>
          <a:ext cx="4429178" cy="318753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25400" rIns="76200" bIns="254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000" kern="1200"/>
        </a:p>
      </dsp:txBody>
      <dsp:txXfrm>
        <a:off x="1135108" y="2399423"/>
        <a:ext cx="4429178" cy="318753"/>
      </dsp:txXfrm>
    </dsp:sp>
    <dsp:sp modelId="{5C0047F0-8E0F-4EBF-90CB-5EE39AB6523D}">
      <dsp:nvSpPr>
        <dsp:cNvPr id="0" name=""/>
        <dsp:cNvSpPr/>
      </dsp:nvSpPr>
      <dsp:spPr>
        <a:xfrm>
          <a:off x="1039607" y="2819151"/>
          <a:ext cx="2795697" cy="145942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4000" b="-14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E8194-94BF-478C-ABA9-83230DF6E867}">
      <dsp:nvSpPr>
        <dsp:cNvPr id="0" name=""/>
        <dsp:cNvSpPr/>
      </dsp:nvSpPr>
      <dsp:spPr>
        <a:xfrm>
          <a:off x="1135108" y="4078335"/>
          <a:ext cx="2795697" cy="182267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3970" rIns="41910" bIns="1397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100" kern="1200"/>
        </a:p>
      </dsp:txBody>
      <dsp:txXfrm>
        <a:off x="1135108" y="4078335"/>
        <a:ext cx="2795697" cy="182267"/>
      </dsp:txXfrm>
    </dsp:sp>
    <dsp:sp modelId="{5D076270-846F-40F1-A692-51353E1467B1}">
      <dsp:nvSpPr>
        <dsp:cNvPr id="0" name=""/>
        <dsp:cNvSpPr/>
      </dsp:nvSpPr>
      <dsp:spPr>
        <a:xfrm>
          <a:off x="3939315" y="2805506"/>
          <a:ext cx="2017102" cy="145942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CA208-5C80-4FF1-BBB5-7B71AA1A5520}">
      <dsp:nvSpPr>
        <dsp:cNvPr id="0" name=""/>
        <dsp:cNvSpPr/>
      </dsp:nvSpPr>
      <dsp:spPr>
        <a:xfrm>
          <a:off x="4014517" y="4075340"/>
          <a:ext cx="1549769" cy="183978"/>
        </a:xfrm>
        <a:prstGeom prst="rect">
          <a:avLst/>
        </a:prstGeom>
        <a:noFill/>
        <a:ln w="12700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13970" rIns="41910" bIns="13970" numCol="1" spcCol="1270" anchor="b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100" kern="1200"/>
        </a:p>
      </dsp:txBody>
      <dsp:txXfrm>
        <a:off x="4014517" y="4075340"/>
        <a:ext cx="1549769" cy="183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BF909-4F38-4482-AA47-BC7B6CE7C48F}">
      <dsp:nvSpPr>
        <dsp:cNvPr id="0" name=""/>
        <dsp:cNvSpPr/>
      </dsp:nvSpPr>
      <dsp:spPr>
        <a:xfrm>
          <a:off x="5305" y="1352288"/>
          <a:ext cx="2499686" cy="24996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6350" cap="flat" cmpd="sng" algn="in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6BD7D0-7EAE-45F4-A64A-E55AA32D31CC}">
      <dsp:nvSpPr>
        <dsp:cNvPr id="0" name=""/>
        <dsp:cNvSpPr/>
      </dsp:nvSpPr>
      <dsp:spPr>
        <a:xfrm>
          <a:off x="412231" y="3591033"/>
          <a:ext cx="2499686" cy="10218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อิเล็กทรอนิกส์ (</a:t>
          </a:r>
          <a:r>
            <a:rPr lang="en-US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Electronics)</a:t>
          </a:r>
          <a:endParaRPr lang="th-TH" sz="2800" kern="1200" dirty="0"/>
        </a:p>
      </dsp:txBody>
      <dsp:txXfrm>
        <a:off x="442159" y="3620961"/>
        <a:ext cx="2439830" cy="961966"/>
      </dsp:txXfrm>
    </dsp:sp>
    <dsp:sp modelId="{4594CB7C-903B-41B9-81BF-8EE138C9A559}">
      <dsp:nvSpPr>
        <dsp:cNvPr id="0" name=""/>
        <dsp:cNvSpPr/>
      </dsp:nvSpPr>
      <dsp:spPr>
        <a:xfrm rot="21576978">
          <a:off x="2986482" y="2288605"/>
          <a:ext cx="481505" cy="600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700" kern="1200"/>
        </a:p>
      </dsp:txBody>
      <dsp:txXfrm>
        <a:off x="2986484" y="2409217"/>
        <a:ext cx="337054" cy="360383"/>
      </dsp:txXfrm>
    </dsp:sp>
    <dsp:sp modelId="{3023EC1F-09CE-4B36-8A9D-0D8F1E7CFC20}">
      <dsp:nvSpPr>
        <dsp:cNvPr id="0" name=""/>
        <dsp:cNvSpPr/>
      </dsp:nvSpPr>
      <dsp:spPr>
        <a:xfrm>
          <a:off x="3880692" y="1326335"/>
          <a:ext cx="2499686" cy="24996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6350" cap="flat" cmpd="sng" algn="in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30D06BC-8B22-42BC-9147-55506728D198}">
      <dsp:nvSpPr>
        <dsp:cNvPr id="0" name=""/>
        <dsp:cNvSpPr/>
      </dsp:nvSpPr>
      <dsp:spPr>
        <a:xfrm>
          <a:off x="4287618" y="3513174"/>
          <a:ext cx="2499686" cy="1125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คอมพิวเตอร์</a:t>
          </a:r>
          <a:b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</a:b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(</a:t>
          </a:r>
          <a:r>
            <a:rPr lang="en-US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Computer)</a:t>
          </a:r>
          <a:endParaRPr lang="th-TH" sz="2800" kern="1200" dirty="0"/>
        </a:p>
      </dsp:txBody>
      <dsp:txXfrm>
        <a:off x="4320587" y="3546143"/>
        <a:ext cx="2433748" cy="1059696"/>
      </dsp:txXfrm>
    </dsp:sp>
    <dsp:sp modelId="{FC81D394-D81A-4173-93A2-71584EBC7EB6}">
      <dsp:nvSpPr>
        <dsp:cNvPr id="0" name=""/>
        <dsp:cNvSpPr/>
      </dsp:nvSpPr>
      <dsp:spPr>
        <a:xfrm rot="2467">
          <a:off x="6861874" y="2277274"/>
          <a:ext cx="481495" cy="600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700" kern="1200"/>
        </a:p>
      </dsp:txBody>
      <dsp:txXfrm>
        <a:off x="6861874" y="2397350"/>
        <a:ext cx="337047" cy="360383"/>
      </dsp:txXfrm>
    </dsp:sp>
    <dsp:sp modelId="{74A7F38D-66A2-4D6B-B683-8C9E1E1AC452}">
      <dsp:nvSpPr>
        <dsp:cNvPr id="0" name=""/>
        <dsp:cNvSpPr/>
      </dsp:nvSpPr>
      <dsp:spPr>
        <a:xfrm>
          <a:off x="7756079" y="1329116"/>
          <a:ext cx="2499686" cy="24996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5000" b="-25000"/>
          </a:stretch>
        </a:blipFill>
        <a:ln w="6350" cap="flat" cmpd="sng" algn="in">
          <a:solidFill>
            <a:srgbClr val="FFC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62730E-B547-42B7-91FC-A3DEBEEC0F1E}">
      <dsp:nvSpPr>
        <dsp:cNvPr id="0" name=""/>
        <dsp:cNvSpPr/>
      </dsp:nvSpPr>
      <dsp:spPr>
        <a:xfrm>
          <a:off x="8163005" y="3521517"/>
          <a:ext cx="2499686" cy="1114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การสื่อสาร (</a:t>
          </a:r>
          <a:r>
            <a:rPr lang="en-US" sz="28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Communication)</a:t>
          </a:r>
          <a:endParaRPr lang="th-TH" sz="2800" kern="1200" dirty="0"/>
        </a:p>
      </dsp:txBody>
      <dsp:txXfrm>
        <a:off x="8195648" y="3554160"/>
        <a:ext cx="2434400" cy="1049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C869D-B300-4946-97D7-8599031F0309}">
      <dsp:nvSpPr>
        <dsp:cNvPr id="0" name=""/>
        <dsp:cNvSpPr/>
      </dsp:nvSpPr>
      <dsp:spPr>
        <a:xfrm rot="5400000">
          <a:off x="-169838" y="174417"/>
          <a:ext cx="1132255" cy="7925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600" kern="12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400869"/>
        <a:ext cx="792579" cy="339676"/>
      </dsp:txXfrm>
    </dsp:sp>
    <dsp:sp modelId="{4E8A8E8E-A0BE-497F-8FC5-7026AB15B5F7}">
      <dsp:nvSpPr>
        <dsp:cNvPr id="0" name=""/>
        <dsp:cNvSpPr/>
      </dsp:nvSpPr>
      <dsp:spPr>
        <a:xfrm rot="5400000">
          <a:off x="2581005" y="-1783847"/>
          <a:ext cx="735966" cy="43128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4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อุปกรณ์สื่อสาร</a:t>
          </a:r>
          <a:endParaRPr lang="th-TH" sz="4000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792579" y="40506"/>
        <a:ext cx="4276892" cy="664112"/>
      </dsp:txXfrm>
    </dsp:sp>
    <dsp:sp modelId="{B48225B6-CEA0-4755-B902-51FCCF68BF1A}">
      <dsp:nvSpPr>
        <dsp:cNvPr id="0" name=""/>
        <dsp:cNvSpPr/>
      </dsp:nvSpPr>
      <dsp:spPr>
        <a:xfrm rot="5400000">
          <a:off x="-169838" y="1158512"/>
          <a:ext cx="1132255" cy="7925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600" kern="12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1384964"/>
        <a:ext cx="792579" cy="339676"/>
      </dsp:txXfrm>
    </dsp:sp>
    <dsp:sp modelId="{D064DDCA-9740-4801-B81D-963196B489AD}">
      <dsp:nvSpPr>
        <dsp:cNvPr id="0" name=""/>
        <dsp:cNvSpPr/>
      </dsp:nvSpPr>
      <dsp:spPr>
        <a:xfrm rot="5400000">
          <a:off x="2581005" y="-799753"/>
          <a:ext cx="735966" cy="43128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4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ช่องทางการสื่อสาร</a:t>
          </a:r>
          <a:endParaRPr lang="th-TH" sz="4000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792579" y="1024600"/>
        <a:ext cx="4276892" cy="664112"/>
      </dsp:txXfrm>
    </dsp:sp>
    <dsp:sp modelId="{BC62A1E0-6AE7-4060-986E-D4634DEAF0AE}">
      <dsp:nvSpPr>
        <dsp:cNvPr id="0" name=""/>
        <dsp:cNvSpPr/>
      </dsp:nvSpPr>
      <dsp:spPr>
        <a:xfrm rot="5400000">
          <a:off x="-169838" y="2142606"/>
          <a:ext cx="1132255" cy="7925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400" kern="12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2369058"/>
        <a:ext cx="792579" cy="339676"/>
      </dsp:txXfrm>
    </dsp:sp>
    <dsp:sp modelId="{6C94D1CF-C9DD-4AA7-80C7-58E0A3BCE682}">
      <dsp:nvSpPr>
        <dsp:cNvPr id="0" name=""/>
        <dsp:cNvSpPr/>
      </dsp:nvSpPr>
      <dsp:spPr>
        <a:xfrm rot="5400000">
          <a:off x="2581005" y="184341"/>
          <a:ext cx="735966" cy="43128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4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เทคโนโลยีไร้สาย</a:t>
          </a:r>
          <a:endParaRPr lang="th-TH" sz="4000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792579" y="2008695"/>
        <a:ext cx="4276892" cy="664112"/>
      </dsp:txXfrm>
    </dsp:sp>
    <dsp:sp modelId="{50621976-D318-425A-9326-FA9A2872F0C0}">
      <dsp:nvSpPr>
        <dsp:cNvPr id="0" name=""/>
        <dsp:cNvSpPr/>
      </dsp:nvSpPr>
      <dsp:spPr>
        <a:xfrm rot="5400000">
          <a:off x="-169838" y="3126701"/>
          <a:ext cx="1132255" cy="7925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800" kern="12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3353153"/>
        <a:ext cx="792579" cy="339676"/>
      </dsp:txXfrm>
    </dsp:sp>
    <dsp:sp modelId="{E9DEB148-8032-49CE-B3A3-BFADA331E1A4}">
      <dsp:nvSpPr>
        <dsp:cNvPr id="0" name=""/>
        <dsp:cNvSpPr/>
      </dsp:nvSpPr>
      <dsp:spPr>
        <a:xfrm rot="5400000">
          <a:off x="2581005" y="1168436"/>
          <a:ext cx="735966" cy="43128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4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อินเทอร์เน็ต</a:t>
          </a:r>
          <a:endParaRPr lang="th-TH" sz="4000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792579" y="2992790"/>
        <a:ext cx="4276892" cy="6641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ED49F-9084-4F3C-B969-D59C8321B49E}">
      <dsp:nvSpPr>
        <dsp:cNvPr id="0" name=""/>
        <dsp:cNvSpPr/>
      </dsp:nvSpPr>
      <dsp:spPr>
        <a:xfrm rot="5400000">
          <a:off x="-169838" y="174417"/>
          <a:ext cx="1132255" cy="792579"/>
        </a:xfrm>
        <a:prstGeom prst="chevron">
          <a:avLst/>
        </a:prstGeom>
        <a:solidFill>
          <a:schemeClr val="bg1"/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600" kern="12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400869"/>
        <a:ext cx="792579" cy="339676"/>
      </dsp:txXfrm>
    </dsp:sp>
    <dsp:sp modelId="{B77AA5D3-A37C-4721-8C58-9B50D1879386}">
      <dsp:nvSpPr>
        <dsp:cNvPr id="0" name=""/>
        <dsp:cNvSpPr/>
      </dsp:nvSpPr>
      <dsp:spPr>
        <a:xfrm rot="5400000">
          <a:off x="2581005" y="-1783847"/>
          <a:ext cx="735966" cy="4312819"/>
        </a:xfrm>
        <a:prstGeom prst="round2SameRect">
          <a:avLst/>
        </a:prstGeom>
        <a:solidFill>
          <a:srgbClr val="FFC000">
            <a:alpha val="90000"/>
          </a:srgbClr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4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คอมพิวเตอร์</a:t>
          </a:r>
        </a:p>
      </dsp:txBody>
      <dsp:txXfrm rot="-5400000">
        <a:off x="792579" y="40506"/>
        <a:ext cx="4276892" cy="664112"/>
      </dsp:txXfrm>
    </dsp:sp>
    <dsp:sp modelId="{1812E9F6-EC92-461C-98E1-E1693EA65C79}">
      <dsp:nvSpPr>
        <dsp:cNvPr id="0" name=""/>
        <dsp:cNvSpPr/>
      </dsp:nvSpPr>
      <dsp:spPr>
        <a:xfrm rot="5400000">
          <a:off x="-169838" y="1158512"/>
          <a:ext cx="1132255" cy="792579"/>
        </a:xfrm>
        <a:prstGeom prst="chevron">
          <a:avLst/>
        </a:prstGeom>
        <a:solidFill>
          <a:schemeClr val="bg1"/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600" kern="12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1384964"/>
        <a:ext cx="792579" cy="339676"/>
      </dsp:txXfrm>
    </dsp:sp>
    <dsp:sp modelId="{68197CF6-FB24-494D-BBBE-A3A6CE04DE8C}">
      <dsp:nvSpPr>
        <dsp:cNvPr id="0" name=""/>
        <dsp:cNvSpPr/>
      </dsp:nvSpPr>
      <dsp:spPr>
        <a:xfrm rot="5400000">
          <a:off x="2581005" y="-799753"/>
          <a:ext cx="735966" cy="4312819"/>
        </a:xfrm>
        <a:prstGeom prst="round2SameRect">
          <a:avLst/>
        </a:prstGeom>
        <a:solidFill>
          <a:srgbClr val="FFC000">
            <a:alpha val="90000"/>
          </a:srgbClr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4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อุปกรณ์อิเล็กทรอนิกส์</a:t>
          </a:r>
        </a:p>
      </dsp:txBody>
      <dsp:txXfrm rot="-5400000">
        <a:off x="792579" y="1024600"/>
        <a:ext cx="4276892" cy="664112"/>
      </dsp:txXfrm>
    </dsp:sp>
    <dsp:sp modelId="{6D028DAC-98DB-4109-B8D2-0561E34D0BD4}">
      <dsp:nvSpPr>
        <dsp:cNvPr id="0" name=""/>
        <dsp:cNvSpPr/>
      </dsp:nvSpPr>
      <dsp:spPr>
        <a:xfrm rot="5400000">
          <a:off x="-169838" y="2142606"/>
          <a:ext cx="1132255" cy="792579"/>
        </a:xfrm>
        <a:prstGeom prst="chevron">
          <a:avLst/>
        </a:prstGeom>
        <a:solidFill>
          <a:schemeClr val="bg1"/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200" kern="12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2369058"/>
        <a:ext cx="792579" cy="339676"/>
      </dsp:txXfrm>
    </dsp:sp>
    <dsp:sp modelId="{E2E08FE9-DADD-4834-A900-B2D466EF7DD8}">
      <dsp:nvSpPr>
        <dsp:cNvPr id="0" name=""/>
        <dsp:cNvSpPr/>
      </dsp:nvSpPr>
      <dsp:spPr>
        <a:xfrm rot="5400000">
          <a:off x="2581005" y="184341"/>
          <a:ext cx="735966" cy="4312819"/>
        </a:xfrm>
        <a:prstGeom prst="round2SameRect">
          <a:avLst/>
        </a:prstGeom>
        <a:solidFill>
          <a:srgbClr val="FFC000">
            <a:alpha val="90000"/>
          </a:srgbClr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4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ห้องเรียนคอมพิวเตอร์</a:t>
          </a:r>
        </a:p>
      </dsp:txBody>
      <dsp:txXfrm rot="-5400000">
        <a:off x="792579" y="2008695"/>
        <a:ext cx="4276892" cy="664112"/>
      </dsp:txXfrm>
    </dsp:sp>
    <dsp:sp modelId="{280A9282-10B0-455B-ABC0-1AD33D5450EB}">
      <dsp:nvSpPr>
        <dsp:cNvPr id="0" name=""/>
        <dsp:cNvSpPr/>
      </dsp:nvSpPr>
      <dsp:spPr>
        <a:xfrm rot="5400000">
          <a:off x="-169838" y="3126701"/>
          <a:ext cx="1132255" cy="792579"/>
        </a:xfrm>
        <a:prstGeom prst="chevron">
          <a:avLst/>
        </a:prstGeom>
        <a:solidFill>
          <a:schemeClr val="bg1"/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600" kern="1200" dirty="0">
            <a:solidFill>
              <a:srgbClr val="7030A0"/>
            </a:solidFill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 rot="-5400000">
        <a:off x="1" y="3353153"/>
        <a:ext cx="792579" cy="339676"/>
      </dsp:txXfrm>
    </dsp:sp>
    <dsp:sp modelId="{FCE69FAB-3A5A-46B1-B84B-475BC3ACFDA3}">
      <dsp:nvSpPr>
        <dsp:cNvPr id="0" name=""/>
        <dsp:cNvSpPr/>
      </dsp:nvSpPr>
      <dsp:spPr>
        <a:xfrm rot="5400000">
          <a:off x="2581005" y="1168436"/>
          <a:ext cx="735966" cy="4312819"/>
        </a:xfrm>
        <a:prstGeom prst="round2SameRect">
          <a:avLst/>
        </a:prstGeom>
        <a:solidFill>
          <a:srgbClr val="FFC000">
            <a:alpha val="90000"/>
          </a:srgbClr>
        </a:solidFill>
        <a:ln w="12700" cap="flat" cmpd="sng" algn="in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4000" b="1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ข้อมูลอิเล็กทรอนิกส์</a:t>
          </a:r>
        </a:p>
      </dsp:txBody>
      <dsp:txXfrm rot="-5400000">
        <a:off x="792579" y="2992790"/>
        <a:ext cx="4276892" cy="6641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D487F-C94C-41CF-961D-7C7E6D17B636}">
      <dsp:nvSpPr>
        <dsp:cNvPr id="0" name=""/>
        <dsp:cNvSpPr/>
      </dsp:nvSpPr>
      <dsp:spPr>
        <a:xfrm rot="2562383">
          <a:off x="1798219" y="3392833"/>
          <a:ext cx="700453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00453" y="32607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D7849-80D8-43ED-8193-AA348A574F53}">
      <dsp:nvSpPr>
        <dsp:cNvPr id="0" name=""/>
        <dsp:cNvSpPr/>
      </dsp:nvSpPr>
      <dsp:spPr>
        <a:xfrm>
          <a:off x="1891086" y="2436588"/>
          <a:ext cx="778911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78911" y="32607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9ACF7-5E7A-40DA-AF64-788B9A4104C0}">
      <dsp:nvSpPr>
        <dsp:cNvPr id="0" name=""/>
        <dsp:cNvSpPr/>
      </dsp:nvSpPr>
      <dsp:spPr>
        <a:xfrm rot="19037617">
          <a:off x="1798219" y="1480343"/>
          <a:ext cx="700453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00453" y="32607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F3402-D573-425F-A02B-75F379B5281A}">
      <dsp:nvSpPr>
        <dsp:cNvPr id="0" name=""/>
        <dsp:cNvSpPr/>
      </dsp:nvSpPr>
      <dsp:spPr>
        <a:xfrm>
          <a:off x="4" y="1356794"/>
          <a:ext cx="2224802" cy="222480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BB8E83-585E-4A0E-90D8-751F4A4ECC9B}">
      <dsp:nvSpPr>
        <dsp:cNvPr id="0" name=""/>
        <dsp:cNvSpPr/>
      </dsp:nvSpPr>
      <dsp:spPr>
        <a:xfrm>
          <a:off x="2228828" y="155286"/>
          <a:ext cx="1334881" cy="13348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1</a:t>
          </a:r>
          <a:endParaRPr lang="th-TH" sz="8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424317" y="350775"/>
        <a:ext cx="943903" cy="943903"/>
      </dsp:txXfrm>
    </dsp:sp>
    <dsp:sp modelId="{6BCA70E7-F746-406B-BDD6-144AF15105CE}">
      <dsp:nvSpPr>
        <dsp:cNvPr id="0" name=""/>
        <dsp:cNvSpPr/>
      </dsp:nvSpPr>
      <dsp:spPr>
        <a:xfrm>
          <a:off x="2669998" y="1801755"/>
          <a:ext cx="1334881" cy="13348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2</a:t>
          </a:r>
          <a:endParaRPr lang="th-TH" sz="8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865487" y="1997244"/>
        <a:ext cx="943903" cy="943903"/>
      </dsp:txXfrm>
    </dsp:sp>
    <dsp:sp modelId="{886442E2-4E1D-4C55-95F5-F22DC1C0D782}">
      <dsp:nvSpPr>
        <dsp:cNvPr id="0" name=""/>
        <dsp:cNvSpPr/>
      </dsp:nvSpPr>
      <dsp:spPr>
        <a:xfrm>
          <a:off x="2228828" y="3448224"/>
          <a:ext cx="1334881" cy="13348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3</a:t>
          </a:r>
          <a:endParaRPr lang="th-TH" sz="8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2424317" y="3643713"/>
        <a:ext cx="943903" cy="9439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029D2-585C-4D24-8915-045F89052461}">
      <dsp:nvSpPr>
        <dsp:cNvPr id="0" name=""/>
        <dsp:cNvSpPr/>
      </dsp:nvSpPr>
      <dsp:spPr>
        <a:xfrm>
          <a:off x="952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953F6-5E47-4F5C-8A9B-D05678082E27}">
      <dsp:nvSpPr>
        <dsp:cNvPr id="0" name=""/>
        <dsp:cNvSpPr/>
      </dsp:nvSpPr>
      <dsp:spPr>
        <a:xfrm>
          <a:off x="639127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Input</a:t>
          </a:r>
          <a:endParaRPr lang="th-TH" sz="3100" b="1" i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6183" y="2389980"/>
        <a:ext cx="1966775" cy="869646"/>
      </dsp:txXfrm>
    </dsp:sp>
    <dsp:sp modelId="{AF50949A-E048-4CB6-AEB3-E36AF33E5E34}">
      <dsp:nvSpPr>
        <dsp:cNvPr id="0" name=""/>
        <dsp:cNvSpPr/>
      </dsp:nvSpPr>
      <dsp:spPr>
        <a:xfrm>
          <a:off x="2734468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C6909-B91B-487F-849A-0F53D74CC8BA}">
      <dsp:nvSpPr>
        <dsp:cNvPr id="0" name=""/>
        <dsp:cNvSpPr/>
      </dsp:nvSpPr>
      <dsp:spPr>
        <a:xfrm>
          <a:off x="3372643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Process</a:t>
          </a:r>
          <a:endParaRPr lang="th-TH" sz="3100" b="1" i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99699" y="2389980"/>
        <a:ext cx="1966775" cy="869646"/>
      </dsp:txXfrm>
    </dsp:sp>
    <dsp:sp modelId="{CF222F6B-EF1B-4A51-B8CE-7F864C14B5BD}">
      <dsp:nvSpPr>
        <dsp:cNvPr id="0" name=""/>
        <dsp:cNvSpPr/>
      </dsp:nvSpPr>
      <dsp:spPr>
        <a:xfrm>
          <a:off x="5467985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D776A-8F2C-4344-ABA9-04E0054D1B3B}">
      <dsp:nvSpPr>
        <dsp:cNvPr id="0" name=""/>
        <dsp:cNvSpPr/>
      </dsp:nvSpPr>
      <dsp:spPr>
        <a:xfrm>
          <a:off x="6106160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Output</a:t>
          </a:r>
          <a:endParaRPr lang="th-TH" sz="3100" b="1" i="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3216" y="2389980"/>
        <a:ext cx="1966775" cy="8696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6A757-7162-4BBB-8285-396EA0CBF6B6}">
      <dsp:nvSpPr>
        <dsp:cNvPr id="0" name=""/>
        <dsp:cNvSpPr/>
      </dsp:nvSpPr>
      <dsp:spPr>
        <a:xfrm>
          <a:off x="698772" y="1038183"/>
          <a:ext cx="2402726" cy="148210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EFE362-1A79-45EB-9787-DA0826213C82}">
      <dsp:nvSpPr>
        <dsp:cNvPr id="0" name=""/>
        <dsp:cNvSpPr/>
      </dsp:nvSpPr>
      <dsp:spPr>
        <a:xfrm>
          <a:off x="816477" y="1150140"/>
          <a:ext cx="2171153" cy="1249303"/>
        </a:xfrm>
        <a:prstGeom prst="rect">
          <a:avLst/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346FA-EDFC-479D-B5B3-A70E9EC048C8}">
      <dsp:nvSpPr>
        <dsp:cNvPr id="0" name=""/>
        <dsp:cNvSpPr/>
      </dsp:nvSpPr>
      <dsp:spPr>
        <a:xfrm>
          <a:off x="816477" y="2024119"/>
          <a:ext cx="2171153" cy="377811"/>
        </a:xfrm>
        <a:prstGeom prst="rect">
          <a:avLst/>
        </a:prstGeom>
        <a:noFill/>
        <a:ln w="19050" cap="flat" cmpd="sng" algn="in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45720" tIns="15240" rIns="45720" bIns="0" numCol="1" spcCol="1270" anchor="b" anchorCtr="0">
          <a:noAutofit/>
        </a:bodyPr>
        <a:lstStyle/>
        <a:p>
          <a:pPr marL="0" lvl="0" indent="0" algn="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400" kern="1200"/>
        </a:p>
      </dsp:txBody>
      <dsp:txXfrm>
        <a:off x="816477" y="2024119"/>
        <a:ext cx="2171153" cy="377811"/>
      </dsp:txXfrm>
    </dsp:sp>
    <dsp:sp modelId="{473B0881-4C16-482E-AFBA-F4C092278D10}">
      <dsp:nvSpPr>
        <dsp:cNvPr id="0" name=""/>
        <dsp:cNvSpPr/>
      </dsp:nvSpPr>
      <dsp:spPr>
        <a:xfrm>
          <a:off x="2168384" y="0"/>
          <a:ext cx="940364" cy="95927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7000" r="-27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13249DA-F1CC-4BBB-B12B-EF85B862F440}">
      <dsp:nvSpPr>
        <dsp:cNvPr id="0" name=""/>
        <dsp:cNvSpPr/>
      </dsp:nvSpPr>
      <dsp:spPr>
        <a:xfrm>
          <a:off x="2226384" y="58288"/>
          <a:ext cx="823938" cy="842702"/>
        </a:xfrm>
        <a:prstGeom prst="rect">
          <a:avLst/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C74497-1B3C-4D60-857A-E9BDCD437F0C}">
      <dsp:nvSpPr>
        <dsp:cNvPr id="0" name=""/>
        <dsp:cNvSpPr/>
      </dsp:nvSpPr>
      <dsp:spPr>
        <a:xfrm>
          <a:off x="2225531" y="648997"/>
          <a:ext cx="823938" cy="251993"/>
        </a:xfrm>
        <a:prstGeom prst="rect">
          <a:avLst/>
        </a:prstGeom>
        <a:noFill/>
        <a:ln w="19050" cap="flat" cmpd="sng" algn="in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34290" tIns="11430" rIns="34290" bIns="0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800" kern="1200" dirty="0"/>
        </a:p>
      </dsp:txBody>
      <dsp:txXfrm>
        <a:off x="2225531" y="648997"/>
        <a:ext cx="823938" cy="251993"/>
      </dsp:txXfrm>
    </dsp:sp>
    <dsp:sp modelId="{67EC9073-5F7C-4AD6-98FE-913D544B7C4E}">
      <dsp:nvSpPr>
        <dsp:cNvPr id="0" name=""/>
        <dsp:cNvSpPr/>
      </dsp:nvSpPr>
      <dsp:spPr>
        <a:xfrm>
          <a:off x="3180822" y="1612187"/>
          <a:ext cx="1143790" cy="70693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FEA63A-D718-4DFE-B105-FE9D361E9151}">
      <dsp:nvSpPr>
        <dsp:cNvPr id="0" name=""/>
        <dsp:cNvSpPr/>
      </dsp:nvSpPr>
      <dsp:spPr>
        <a:xfrm>
          <a:off x="3239248" y="1670831"/>
          <a:ext cx="1027363" cy="590708"/>
        </a:xfrm>
        <a:prstGeom prst="rect">
          <a:avLst/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E28BED-97F2-45E6-8C3B-480DE239F650}">
      <dsp:nvSpPr>
        <dsp:cNvPr id="0" name=""/>
        <dsp:cNvSpPr/>
      </dsp:nvSpPr>
      <dsp:spPr>
        <a:xfrm>
          <a:off x="3239248" y="2009902"/>
          <a:ext cx="1027363" cy="251993"/>
        </a:xfrm>
        <a:prstGeom prst="rect">
          <a:avLst/>
        </a:prstGeom>
        <a:noFill/>
        <a:ln w="19050" cap="flat" cmpd="sng" algn="in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34290" tIns="11430" rIns="34290" bIns="0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800" kern="1200"/>
        </a:p>
      </dsp:txBody>
      <dsp:txXfrm>
        <a:off x="3239248" y="2009902"/>
        <a:ext cx="1027363" cy="251993"/>
      </dsp:txXfrm>
    </dsp:sp>
    <dsp:sp modelId="{AC65557E-3C04-4B2F-BA12-8DDA97A5F773}">
      <dsp:nvSpPr>
        <dsp:cNvPr id="0" name=""/>
        <dsp:cNvSpPr/>
      </dsp:nvSpPr>
      <dsp:spPr>
        <a:xfrm>
          <a:off x="59921" y="1915716"/>
          <a:ext cx="561233" cy="57009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7000" r="-37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279488-091B-4637-9629-0F9D1C657347}">
      <dsp:nvSpPr>
        <dsp:cNvPr id="0" name=""/>
        <dsp:cNvSpPr/>
      </dsp:nvSpPr>
      <dsp:spPr>
        <a:xfrm>
          <a:off x="117921" y="1975782"/>
          <a:ext cx="445660" cy="455293"/>
        </a:xfrm>
        <a:prstGeom prst="rect">
          <a:avLst/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6D12DB-A3E5-4CE0-BDC2-A4AD77BB28CD}">
      <dsp:nvSpPr>
        <dsp:cNvPr id="0" name=""/>
        <dsp:cNvSpPr/>
      </dsp:nvSpPr>
      <dsp:spPr>
        <a:xfrm>
          <a:off x="117921" y="2179438"/>
          <a:ext cx="445660" cy="251993"/>
        </a:xfrm>
        <a:prstGeom prst="rect">
          <a:avLst/>
        </a:prstGeom>
        <a:noFill/>
        <a:ln w="19050" cap="flat" cmpd="sng" algn="in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" tIns="8255" rIns="24765" bIns="0" numCol="1" spcCol="1270" anchor="b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300" kern="1200"/>
        </a:p>
      </dsp:txBody>
      <dsp:txXfrm>
        <a:off x="117921" y="2179438"/>
        <a:ext cx="445660" cy="251993"/>
      </dsp:txXfrm>
    </dsp:sp>
    <dsp:sp modelId="{83EF3515-64F8-44AB-B7FF-6FC1BDA56B5A}">
      <dsp:nvSpPr>
        <dsp:cNvPr id="0" name=""/>
        <dsp:cNvSpPr/>
      </dsp:nvSpPr>
      <dsp:spPr>
        <a:xfrm>
          <a:off x="2741132" y="2594925"/>
          <a:ext cx="988555" cy="959279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2000" r="-12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D9C9977-8449-4597-A6DF-D7B57F8FE7EF}">
      <dsp:nvSpPr>
        <dsp:cNvPr id="0" name=""/>
        <dsp:cNvSpPr/>
      </dsp:nvSpPr>
      <dsp:spPr>
        <a:xfrm>
          <a:off x="2797853" y="2653924"/>
          <a:ext cx="872129" cy="842702"/>
        </a:xfrm>
        <a:prstGeom prst="rect">
          <a:avLst/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F312E-3F8F-4716-9DAA-51B1168963D0}">
      <dsp:nvSpPr>
        <dsp:cNvPr id="0" name=""/>
        <dsp:cNvSpPr/>
      </dsp:nvSpPr>
      <dsp:spPr>
        <a:xfrm>
          <a:off x="2797853" y="3244633"/>
          <a:ext cx="872129" cy="251993"/>
        </a:xfrm>
        <a:prstGeom prst="rect">
          <a:avLst/>
        </a:prstGeom>
        <a:noFill/>
        <a:ln w="19050" cap="flat" cmpd="sng" algn="in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34290" tIns="11430" rIns="34290" bIns="0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800" kern="1200"/>
        </a:p>
      </dsp:txBody>
      <dsp:txXfrm>
        <a:off x="2797853" y="3244633"/>
        <a:ext cx="872129" cy="251993"/>
      </dsp:txXfrm>
    </dsp:sp>
    <dsp:sp modelId="{3529F3EC-2DD6-49FE-A0E6-0044FD97CB6C}">
      <dsp:nvSpPr>
        <dsp:cNvPr id="0" name=""/>
        <dsp:cNvSpPr/>
      </dsp:nvSpPr>
      <dsp:spPr>
        <a:xfrm>
          <a:off x="703889" y="2594925"/>
          <a:ext cx="1006893" cy="570094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t="-9000" b="-9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FC6C67-71F8-4F06-9FC4-AB7A563E9428}">
      <dsp:nvSpPr>
        <dsp:cNvPr id="0" name=""/>
        <dsp:cNvSpPr/>
      </dsp:nvSpPr>
      <dsp:spPr>
        <a:xfrm>
          <a:off x="762742" y="2653924"/>
          <a:ext cx="891746" cy="455293"/>
        </a:xfrm>
        <a:prstGeom prst="rect">
          <a:avLst/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F65A7-09F4-4991-B972-2E4DA0F21A45}">
      <dsp:nvSpPr>
        <dsp:cNvPr id="0" name=""/>
        <dsp:cNvSpPr/>
      </dsp:nvSpPr>
      <dsp:spPr>
        <a:xfrm>
          <a:off x="762742" y="2857225"/>
          <a:ext cx="891746" cy="251993"/>
        </a:xfrm>
        <a:prstGeom prst="rect">
          <a:avLst/>
        </a:prstGeom>
        <a:noFill/>
        <a:ln w="19050" cap="flat" cmpd="sng" algn="in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34290" tIns="11430" rIns="34290" bIns="0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800" kern="1200"/>
        </a:p>
      </dsp:txBody>
      <dsp:txXfrm>
        <a:off x="762742" y="2857225"/>
        <a:ext cx="891746" cy="2519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1D617-B898-4136-A499-53401307F710}">
      <dsp:nvSpPr>
        <dsp:cNvPr id="0" name=""/>
        <dsp:cNvSpPr/>
      </dsp:nvSpPr>
      <dsp:spPr>
        <a:xfrm>
          <a:off x="-4953548" y="-759017"/>
          <a:ext cx="5899534" cy="5899534"/>
        </a:xfrm>
        <a:prstGeom prst="blockArc">
          <a:avLst>
            <a:gd name="adj1" fmla="val 18900000"/>
            <a:gd name="adj2" fmla="val 2700000"/>
            <a:gd name="adj3" fmla="val 366"/>
          </a:avLst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8F780-9710-4445-85C9-303C97FEDB80}">
      <dsp:nvSpPr>
        <dsp:cNvPr id="0" name=""/>
        <dsp:cNvSpPr/>
      </dsp:nvSpPr>
      <dsp:spPr>
        <a:xfrm>
          <a:off x="608415" y="438149"/>
          <a:ext cx="4017683" cy="876299"/>
        </a:xfrm>
        <a:prstGeom prst="rect">
          <a:avLst/>
        </a:prstGeom>
        <a:noFill/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556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Organization</a:t>
          </a:r>
          <a:endParaRPr lang="th-TH" sz="40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608415" y="438149"/>
        <a:ext cx="4017683" cy="876299"/>
      </dsp:txXfrm>
    </dsp:sp>
    <dsp:sp modelId="{9530568B-0F8B-4A12-A7FF-3E089130692F}">
      <dsp:nvSpPr>
        <dsp:cNvPr id="0" name=""/>
        <dsp:cNvSpPr/>
      </dsp:nvSpPr>
      <dsp:spPr>
        <a:xfrm>
          <a:off x="60728" y="328612"/>
          <a:ext cx="1095374" cy="1095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CBA0F-0834-41B3-8712-C99038E07128}">
      <dsp:nvSpPr>
        <dsp:cNvPr id="0" name=""/>
        <dsp:cNvSpPr/>
      </dsp:nvSpPr>
      <dsp:spPr>
        <a:xfrm>
          <a:off x="926950" y="1752599"/>
          <a:ext cx="3699148" cy="876299"/>
        </a:xfrm>
        <a:prstGeom prst="rect">
          <a:avLst/>
        </a:prstGeom>
        <a:noFill/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556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Resource</a:t>
          </a:r>
          <a:endParaRPr lang="th-TH" sz="40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926950" y="1752599"/>
        <a:ext cx="3699148" cy="876299"/>
      </dsp:txXfrm>
    </dsp:sp>
    <dsp:sp modelId="{57066B5B-F20E-419A-A041-24BE16480FC1}">
      <dsp:nvSpPr>
        <dsp:cNvPr id="0" name=""/>
        <dsp:cNvSpPr/>
      </dsp:nvSpPr>
      <dsp:spPr>
        <a:xfrm>
          <a:off x="379263" y="1643062"/>
          <a:ext cx="1095374" cy="1095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E9732-F477-455E-B085-E25682574C91}">
      <dsp:nvSpPr>
        <dsp:cNvPr id="0" name=""/>
        <dsp:cNvSpPr/>
      </dsp:nvSpPr>
      <dsp:spPr>
        <a:xfrm>
          <a:off x="608415" y="3067049"/>
          <a:ext cx="4017683" cy="876299"/>
        </a:xfrm>
        <a:prstGeom prst="rect">
          <a:avLst/>
        </a:prstGeom>
        <a:noFill/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556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latin typeface="TH Niramit AS" panose="02000506000000020004" pitchFamily="2" charset="-34"/>
              <a:cs typeface="TH Niramit AS" panose="02000506000000020004" pitchFamily="2" charset="-34"/>
            </a:rPr>
            <a:t>Management</a:t>
          </a:r>
          <a:endParaRPr lang="th-TH" sz="4000" b="1" kern="1200" dirty="0"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608415" y="3067049"/>
        <a:ext cx="4017683" cy="876299"/>
      </dsp:txXfrm>
    </dsp:sp>
    <dsp:sp modelId="{EB457A98-909B-49B1-BF58-82019993C848}">
      <dsp:nvSpPr>
        <dsp:cNvPr id="0" name=""/>
        <dsp:cNvSpPr/>
      </dsp:nvSpPr>
      <dsp:spPr>
        <a:xfrm>
          <a:off x="60728" y="2957511"/>
          <a:ext cx="1095374" cy="1095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F953F-6222-4617-A507-D80423DC2B76}">
      <dsp:nvSpPr>
        <dsp:cNvPr id="0" name=""/>
        <dsp:cNvSpPr/>
      </dsp:nvSpPr>
      <dsp:spPr>
        <a:xfrm>
          <a:off x="3402351" y="2827242"/>
          <a:ext cx="2692903" cy="166231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7FED6-86F9-4BA3-9653-66246F9D7FB1}">
      <dsp:nvSpPr>
        <dsp:cNvPr id="0" name=""/>
        <dsp:cNvSpPr/>
      </dsp:nvSpPr>
      <dsp:spPr>
        <a:xfrm>
          <a:off x="209989" y="2827242"/>
          <a:ext cx="2692903" cy="166231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873C4-C28C-4376-AB11-E447CE60FB61}">
      <dsp:nvSpPr>
        <dsp:cNvPr id="0" name=""/>
        <dsp:cNvSpPr/>
      </dsp:nvSpPr>
      <dsp:spPr>
        <a:xfrm>
          <a:off x="3402351" y="592800"/>
          <a:ext cx="2692903" cy="166231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3D89C-0B23-4A89-AC78-77EDDFC4053D}">
      <dsp:nvSpPr>
        <dsp:cNvPr id="0" name=""/>
        <dsp:cNvSpPr/>
      </dsp:nvSpPr>
      <dsp:spPr>
        <a:xfrm>
          <a:off x="27302" y="592800"/>
          <a:ext cx="2692903" cy="166231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18C96-49D9-4F23-941F-18374CBEDF87}">
      <dsp:nvSpPr>
        <dsp:cNvPr id="0" name=""/>
        <dsp:cNvSpPr/>
      </dsp:nvSpPr>
      <dsp:spPr>
        <a:xfrm>
          <a:off x="744" y="2245393"/>
          <a:ext cx="2687389" cy="28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1</a:t>
          </a:r>
          <a:endParaRPr lang="th-TH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744" y="2245393"/>
        <a:ext cx="2687389" cy="284440"/>
      </dsp:txXfrm>
    </dsp:sp>
    <dsp:sp modelId="{0AC57AFE-9CD2-4A4F-8339-A21E0BFC4921}">
      <dsp:nvSpPr>
        <dsp:cNvPr id="0" name=""/>
        <dsp:cNvSpPr/>
      </dsp:nvSpPr>
      <dsp:spPr>
        <a:xfrm>
          <a:off x="744" y="807443"/>
          <a:ext cx="2692032" cy="1729584"/>
        </a:xfrm>
        <a:prstGeom prst="rect">
          <a:avLst/>
        </a:prstGeom>
        <a:noFill/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EC8289-542E-499D-9911-E91EBAC4951D}">
      <dsp:nvSpPr>
        <dsp:cNvPr id="0" name=""/>
        <dsp:cNvSpPr/>
      </dsp:nvSpPr>
      <dsp:spPr>
        <a:xfrm>
          <a:off x="3193106" y="2245393"/>
          <a:ext cx="2687389" cy="28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2</a:t>
          </a:r>
          <a:endParaRPr lang="th-TH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193106" y="2245393"/>
        <a:ext cx="2687389" cy="284440"/>
      </dsp:txXfrm>
    </dsp:sp>
    <dsp:sp modelId="{E26EA7F0-F3DD-478A-AAE1-85B5B49054A3}">
      <dsp:nvSpPr>
        <dsp:cNvPr id="0" name=""/>
        <dsp:cNvSpPr/>
      </dsp:nvSpPr>
      <dsp:spPr>
        <a:xfrm>
          <a:off x="3193106" y="807443"/>
          <a:ext cx="2692032" cy="1729584"/>
        </a:xfrm>
        <a:prstGeom prst="rect">
          <a:avLst/>
        </a:prstGeom>
        <a:noFill/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322B7-2931-44CF-800B-AE5F65767CF8}">
      <dsp:nvSpPr>
        <dsp:cNvPr id="0" name=""/>
        <dsp:cNvSpPr/>
      </dsp:nvSpPr>
      <dsp:spPr>
        <a:xfrm>
          <a:off x="744" y="4479835"/>
          <a:ext cx="2687389" cy="28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3</a:t>
          </a:r>
          <a:endParaRPr lang="th-TH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744" y="4479835"/>
        <a:ext cx="2687389" cy="284440"/>
      </dsp:txXfrm>
    </dsp:sp>
    <dsp:sp modelId="{734B7DA5-0906-4A19-9E1B-51501BCDE347}">
      <dsp:nvSpPr>
        <dsp:cNvPr id="0" name=""/>
        <dsp:cNvSpPr/>
      </dsp:nvSpPr>
      <dsp:spPr>
        <a:xfrm>
          <a:off x="744" y="3041885"/>
          <a:ext cx="2692032" cy="1729584"/>
        </a:xfrm>
        <a:prstGeom prst="rect">
          <a:avLst/>
        </a:prstGeom>
        <a:noFill/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E4B1C-C863-4CB9-92E7-1C4BB550DDDB}">
      <dsp:nvSpPr>
        <dsp:cNvPr id="0" name=""/>
        <dsp:cNvSpPr/>
      </dsp:nvSpPr>
      <dsp:spPr>
        <a:xfrm>
          <a:off x="3193106" y="4479835"/>
          <a:ext cx="2687389" cy="28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rPr>
            <a:t>4</a:t>
          </a:r>
          <a:endParaRPr lang="th-TH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Niramit AS" panose="02000506000000020004" pitchFamily="2" charset="-34"/>
            <a:cs typeface="TH Niramit AS" panose="02000506000000020004" pitchFamily="2" charset="-34"/>
          </a:endParaRPr>
        </a:p>
      </dsp:txBody>
      <dsp:txXfrm>
        <a:off x="3193106" y="4479835"/>
        <a:ext cx="2687389" cy="284440"/>
      </dsp:txXfrm>
    </dsp:sp>
    <dsp:sp modelId="{20D690B9-FC25-41A4-885B-5614E9D2CBC0}">
      <dsp:nvSpPr>
        <dsp:cNvPr id="0" name=""/>
        <dsp:cNvSpPr/>
      </dsp:nvSpPr>
      <dsp:spPr>
        <a:xfrm>
          <a:off x="3193106" y="3041885"/>
          <a:ext cx="2692032" cy="1729584"/>
        </a:xfrm>
        <a:prstGeom prst="rect">
          <a:avLst/>
        </a:prstGeom>
        <a:noFill/>
        <a:ln w="19050" cap="flat" cmpd="sng" algn="in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1/layout/ThemePictureAlternatingAccent">
  <dgm:title val="Theme Picture Alternating Accent"/>
  <dgm:desc val="Use to show a group of pictures with the first picture being the largest and on top. Additional Level 1 pictures alternate between squares and rectangles with a limit of nine Level 1 pictures. Works best with small amounts of text. Unused text does not appear, but remains available if you switch layouts."/>
  <dgm:catLst>
    <dgm:cat type="picture" pri="13750"/>
    <dgm:cat type="officeonline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9"/>
      <dgm:chPref val="9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62"/>
        </dgm:alg>
        <dgm:constrLst>
          <dgm:constr type="primFontSz" for="des" forName="parent1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/>
          <dgm:constr type="l" for="ch" forName="parent1" refType="w" fact="0"/>
          <dgm:constr type="t" for="ch" forName="parent1" refType="h" fact="0.8776"/>
          <dgm:constr type="w" for="ch" forName="parent1" refType="w"/>
          <dgm:constr type="h" for="ch" forName="parent1" refType="h" fact="0.1166"/>
        </dgm:constrLst>
      </dgm:if>
      <dgm:if name="Name3" axis="ch" ptType="node" func="cnt" op="equ" val="2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</dgm:constrLst>
      </dgm:if>
      <dgm:if name="Name4" axis="ch" ptType="node" func="cnt" op="equ" val="3">
        <dgm:alg type="composite">
          <dgm:param type="ar" val="1.035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/>
          <dgm:constr type="h" for="ch" forName="picture1" refType="h" fact="0.639"/>
          <dgm:constr type="l" for="ch" forName="parent1" refType="w" fact="0"/>
          <dgm:constr type="t" for="ch" forName="parent1" refType="h" fact="0.5608"/>
          <dgm:constr type="w" for="ch" forName="parent1" refType="w"/>
          <dgm:constr type="h" for="ch" forName="parent1" refType="h" fact="0.0745"/>
          <dgm:constr type="l" for="ch" forName="picture2" refType="w" fact="0"/>
          <dgm:constr type="t" for="ch" forName="picture2" refType="h" fact="0.6589"/>
          <dgm:constr type="w" for="ch" forName="picture2" refType="w" fact="0.6312"/>
          <dgm:constr type="h" for="ch" forName="picture2" refType="h" fact="0.3411"/>
          <dgm:constr type="l" for="ch" forName="parent2" refType="w" fact="0"/>
          <dgm:constr type="t" for="ch" forName="parent2" refType="h" fact="0.9532"/>
          <dgm:constr type="w" for="ch" forName="parent2" refType="w" fact="0.6312"/>
          <dgm:constr type="h" for="ch" forName="parent2" refType="h" fact="0.0426"/>
          <dgm:constr type="l" for="ch" forName="picture3" refType="w" fact="0.6501"/>
          <dgm:constr type="t" for="ch" forName="picture3" refType="h" fact="0.6589"/>
          <dgm:constr type="w" for="ch" forName="picture3" refType="w" fact="0.3499"/>
          <dgm:constr type="h" for="ch" forName="picture3" refType="h" fact="0.3411"/>
          <dgm:constr type="l" for="ch" forName="parent3" refType="w" fact="0.6501"/>
          <dgm:constr type="t" for="ch" forName="parent3" refType="h" fact="0.9525"/>
          <dgm:constr type="w" for="ch" forName="parent3" refType="w" fact="0.3499"/>
          <dgm:constr type="h" for="ch" forName="parent3" refType="h" fact="0.043"/>
        </dgm:constrLst>
      </dgm:if>
      <dgm:if name="Name5" axis="ch" ptType="node" func="cnt" op="equ" val="4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</dgm:constrLst>
      </dgm:if>
      <dgm:if name="Name6" axis="ch" ptType="node" func="cnt" op="equ" val="5">
        <dgm:alg type="composite">
          <dgm:param type="ar" val="0.7603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8"/>
          <dgm:constr type="h" for="ch" forName="picture1" refType="h" fact="0.4692"/>
          <dgm:constr type="l" for="ch" forName="parent1" refType="w" fact="0"/>
          <dgm:constr type="t" for="ch" forName="parent1" refType="h" fact="0.4118"/>
          <dgm:constr type="w" for="ch" forName="parent1" refType="w" fact="0.9998"/>
          <dgm:constr type="h" for="ch" forName="parent1" refType="h" fact="0.0547"/>
          <dgm:constr type="l" for="ch" forName="picture2" refType="w" fact="0"/>
          <dgm:constr type="t" for="ch" forName="picture2" refType="h" fact="0.4839"/>
          <dgm:constr type="w" for="ch" forName="picture2" refType="w" fact="0.631"/>
          <dgm:constr type="h" for="ch" forName="picture2" refType="h" fact="0.2504"/>
          <dgm:constr type="l" for="ch" forName="parent2" refType="w" fact="0"/>
          <dgm:constr type="t" for="ch" forName="parent2" refType="h" fact="0.6999"/>
          <dgm:constr type="w" for="ch" forName="parent2" refType="w" fact="0.631"/>
          <dgm:constr type="h" for="ch" forName="parent2" refType="h" fact="0.0313"/>
          <dgm:constr type="l" for="ch" forName="picture3" refType="w" fact="0.65"/>
          <dgm:constr type="t" for="ch" forName="picture3" refType="h" fact="0.4839"/>
          <dgm:constr type="w" for="ch" forName="picture3" refType="w" fact="0.3498"/>
          <dgm:constr type="h" for="ch" forName="picture3" refType="h" fact="0.2504"/>
          <dgm:constr type="l" for="ch" forName="parent3" refType="w" fact="0.65"/>
          <dgm:constr type="t" for="ch" forName="parent3" refType="h" fact="0.6994"/>
          <dgm:constr type="w" for="ch" forName="parent3" refType="w" fact="0.3498"/>
          <dgm:constr type="h" for="ch" forName="parent3" refType="h" fact="0.0316"/>
          <dgm:constr type="l" for="ch" forName="picture4" refType="w" fact="0"/>
          <dgm:constr type="t" for="ch" forName="picture4" refType="h" fact="0.7496"/>
          <dgm:constr type="w" for="ch" forName="picture4" refType="w" fact="0.3498"/>
          <dgm:constr type="h" for="ch" forName="picture4" refType="h" fact="0.2504"/>
          <dgm:constr type="l" for="ch" forName="parent4" refType="w" fact="0"/>
          <dgm:constr type="t" for="ch" forName="parent4" refType="h" fact="0.9651"/>
          <dgm:constr type="w" for="ch" forName="parent4" refType="w" fact="0.3498"/>
          <dgm:constr type="h" for="ch" forName="parent4" refType="h" fact="0.0316"/>
          <dgm:constr type="l" for="ch" forName="picture5" refType="w" fact="0.369"/>
          <dgm:constr type="t" for="ch" forName="picture5" refType="h" fact="0.7496"/>
          <dgm:constr type="w" for="ch" forName="picture5" refType="w" fact="0.631"/>
          <dgm:constr type="h" for="ch" forName="picture5" refType="h" fact="0.2504"/>
          <dgm:constr type="l" for="ch" forName="parent5" refType="w" fact="0.369"/>
          <dgm:constr type="t" for="ch" forName="parent5" refType="h" fact="0.9656"/>
          <dgm:constr type="w" for="ch" forName="parent5" refType="w" fact="0.631"/>
          <dgm:constr type="h" for="ch" forName="parent5" refType="h" fact="0.0313"/>
        </dgm:constrLst>
      </dgm:if>
      <dgm:if name="Name7" axis="ch" ptType="node" func="cnt" op="equ" val="6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</dgm:constrLst>
      </dgm:if>
      <dgm:if name="Name8" axis="ch" ptType="node" func="cnt" op="equ" val="7">
        <dgm:alg type="composite">
          <dgm:param type="ar" val="0.6012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708"/>
          <dgm:constr type="l" for="ch" forName="parent1" refType="w" fact="0"/>
          <dgm:constr type="t" for="ch" forName="parent1" refType="h" fact="0.3254"/>
          <dgm:constr type="w" for="ch" forName="parent1" refType="w" fact="0.9992"/>
          <dgm:constr type="h" for="ch" forName="parent1" refType="h" fact="0.0432"/>
          <dgm:constr type="l" for="ch" forName="picture2" refType="w" fact="0"/>
          <dgm:constr type="t" for="ch" forName="picture2" refType="h" fact="0.3824"/>
          <dgm:constr type="w" for="ch" forName="picture2" refType="w" fact="0.6307"/>
          <dgm:constr type="h" for="ch" forName="picture2" refType="h" fact="0.1979"/>
          <dgm:constr type="l" for="ch" forName="parent2" refType="w" fact="0"/>
          <dgm:constr type="t" for="ch" forName="parent2" refType="h" fact="0.5531"/>
          <dgm:constr type="w" for="ch" forName="parent2" refType="w" fact="0.6307"/>
          <dgm:constr type="h" for="ch" forName="parent2" refType="h" fact="0.0247"/>
          <dgm:constr type="l" for="ch" forName="picture3" refType="w" fact="0.6496"/>
          <dgm:constr type="t" for="ch" forName="picture3" refType="h" fact="0.3824"/>
          <dgm:constr type="w" for="ch" forName="picture3" refType="w" fact="0.3496"/>
          <dgm:constr type="h" for="ch" forName="picture3" refType="h" fact="0.1979"/>
          <dgm:constr type="l" for="ch" forName="parent3" refType="w" fact="0.6496"/>
          <dgm:constr type="t" for="ch" forName="parent3" refType="h" fact="0.5527"/>
          <dgm:constr type="w" for="ch" forName="parent3" refType="w" fact="0.3496"/>
          <dgm:constr type="h" for="ch" forName="parent3" refType="h" fact="0.025"/>
          <dgm:constr type="l" for="ch" forName="picture4" refType="w" fact="0"/>
          <dgm:constr type="t" for="ch" forName="picture4" refType="h" fact="0.5924"/>
          <dgm:constr type="w" for="ch" forName="picture4" refType="w" fact="0.3496"/>
          <dgm:constr type="h" for="ch" forName="picture4" refType="h" fact="0.1979"/>
          <dgm:constr type="l" for="ch" forName="parent4" refType="w" fact="0"/>
          <dgm:constr type="t" for="ch" forName="parent4" refType="h" fact="0.7627"/>
          <dgm:constr type="w" for="ch" forName="parent4" refType="w" fact="0.3496"/>
          <dgm:constr type="h" for="ch" forName="parent4" refType="h" fact="0.025"/>
          <dgm:constr type="l" for="ch" forName="picture5" refType="w" fact="0.3688"/>
          <dgm:constr type="t" for="ch" forName="picture5" refType="h" fact="0.5924"/>
          <dgm:constr type="w" for="ch" forName="picture5" refType="w" fact="0.6307"/>
          <dgm:constr type="h" for="ch" forName="picture5" refType="h" fact="0.1979"/>
          <dgm:constr type="l" for="ch" forName="parent5" refType="w" fact="0.3688"/>
          <dgm:constr type="t" for="ch" forName="parent5" refType="h" fact="0.7631"/>
          <dgm:constr type="w" for="ch" forName="parent5" refType="w" fact="0.6307"/>
          <dgm:constr type="h" for="ch" forName="parent5" refType="h" fact="0.0247"/>
          <dgm:constr type="l" for="ch" forName="picture6" refType="w" fact="0"/>
          <dgm:constr type="t" for="ch" forName="picture6" refType="h" fact="0.8021"/>
          <dgm:constr type="w" for="ch" forName="picture6" refType="w" fact="0.6307"/>
          <dgm:constr type="h" for="ch" forName="picture6" refType="h" fact="0.1979"/>
          <dgm:constr type="l" for="ch" forName="parent6" refType="w" fact="0"/>
          <dgm:constr type="t" for="ch" forName="parent6" refType="h" fact="0.9728"/>
          <dgm:constr type="w" for="ch" forName="parent6" refType="w" fact="0.6307"/>
          <dgm:constr type="h" for="ch" forName="parent6" refType="h" fact="0.0247"/>
          <dgm:constr type="l" for="ch" forName="picture7" refType="w" fact="0.6504"/>
          <dgm:constr type="t" for="ch" forName="picture7" refType="h" fact="0.8021"/>
          <dgm:constr type="w" for="ch" forName="picture7" refType="w" fact="0.3496"/>
          <dgm:constr type="h" for="ch" forName="picture7" refType="h" fact="0.1979"/>
          <dgm:constr type="l" for="ch" forName="parent7" refType="w" fact="0.6504"/>
          <dgm:constr type="t" for="ch" forName="parent7" refType="h" fact="0.9724"/>
          <dgm:constr type="w" for="ch" forName="parent7" refType="w" fact="0.3496"/>
          <dgm:constr type="h" for="ch" forName="parent7" refType="h" fact="0.025"/>
        </dgm:constrLst>
      </dgm:if>
      <dgm:if name="Name9" axis="ch" ptType="node" func="cnt" op="equ" val="8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</dgm:constrLst>
      </dgm:if>
      <dgm:else name="Name10">
        <dgm:alg type="composite">
          <dgm:param type="ar" val="0.4976"/>
        </dgm:alg>
        <dgm:constrLst>
          <dgm:constr type="primFontSz" for="des" forName="parent1" val="65"/>
          <dgm:constr type="primFontSz" for="des" forName="parent2" val="65"/>
          <dgm:constr type="primFontSz" for="des" forName="parent2" refType="primFontSz" refFor="des" refForName="parent1" op="lte"/>
          <dgm:constr type="primFontSz" for="des" forName="parent3" refType="primFontSz" refFor="des" refForName="parent2" op="equ"/>
          <dgm:constr type="primFontSz" for="des" forName="parent4" refType="primFontSz" refFor="des" refForName="parent2" op="equ"/>
          <dgm:constr type="primFontSz" for="des" forName="parent5" refType="primFontSz" refFor="des" refForName="parent2" op="equ"/>
          <dgm:constr type="primFontSz" for="des" forName="parent6" refType="primFontSz" refFor="des" refForName="parent2" op="equ"/>
          <dgm:constr type="primFontSz" for="des" forName="parent7" refType="primFontSz" refFor="des" refForName="parent2" op="equ"/>
          <dgm:constr type="primFontSz" for="des" forName="parent8" refType="primFontSz" refFor="des" refForName="parent2" op="equ"/>
          <dgm:constr type="primFontSz" for="des" forName="parent9" refType="primFontSz" refFor="des" refForName="parent2" op="equ"/>
          <dgm:constr type="l" for="ch" forName="picture1" refType="w" fact="0"/>
          <dgm:constr type="t" for="ch" forName="picture1" refType="h" fact="0"/>
          <dgm:constr type="w" for="ch" forName="picture1" refType="w" fact="0.9992"/>
          <dgm:constr type="h" for="ch" forName="picture1" refType="h" fact="0.3069"/>
          <dgm:constr type="l" for="ch" forName="parent1" refType="w" fact="0"/>
          <dgm:constr type="t" for="ch" forName="parent1" refType="h" fact="0.2693"/>
          <dgm:constr type="w" for="ch" forName="parent1" refType="w" fact="0.9992"/>
          <dgm:constr type="h" for="ch" forName="parent1" refType="h" fact="0.0358"/>
          <dgm:constr type="l" for="ch" forName="picture2" refType="w" fact="0"/>
          <dgm:constr type="t" for="ch" forName="picture2" refType="h" fact="0.3165"/>
          <dgm:constr type="w" for="ch" forName="picture2" refType="w" fact="0.6307"/>
          <dgm:constr type="h" for="ch" forName="picture2" refType="h" fact="0.1638"/>
          <dgm:constr type="l" for="ch" forName="parent2" refType="w" fact="0"/>
          <dgm:constr type="t" for="ch" forName="parent2" refType="h" fact="0.4578"/>
          <dgm:constr type="w" for="ch" forName="parent2" refType="w" fact="0.6307"/>
          <dgm:constr type="h" for="ch" forName="parent2" refType="h" fact="0.0205"/>
          <dgm:constr type="l" for="ch" forName="picture3" refType="w" fact="0.6496"/>
          <dgm:constr type="t" for="ch" forName="picture3" refType="h" fact="0.3165"/>
          <dgm:constr type="w" for="ch" forName="picture3" refType="w" fact="0.3496"/>
          <dgm:constr type="h" for="ch" forName="picture3" refType="h" fact="0.1638"/>
          <dgm:constr type="l" for="ch" forName="parent3" refType="w" fact="0.6496"/>
          <dgm:constr type="t" for="ch" forName="parent3" refType="h" fact="0.4575"/>
          <dgm:constr type="w" for="ch" forName="parent3" refType="w" fact="0.3496"/>
          <dgm:constr type="h" for="ch" forName="parent3" refType="h" fact="0.0207"/>
          <dgm:constr type="l" for="ch" forName="picture5" refType="w" fact="0.3688"/>
          <dgm:constr type="t" for="ch" forName="picture5" refType="h" fact="0.4903"/>
          <dgm:constr type="w" for="ch" forName="picture5" refType="w" fact="0.6307"/>
          <dgm:constr type="h" for="ch" forName="picture5" refType="h" fact="0.1638"/>
          <dgm:constr type="l" for="ch" forName="parent5" refType="w" fact="0.3688"/>
          <dgm:constr type="t" for="ch" forName="parent5" refType="h" fact="0.6316"/>
          <dgm:constr type="w" for="ch" forName="parent5" refType="w" fact="0.6307"/>
          <dgm:constr type="h" for="ch" forName="parent5" refType="h" fact="0.0205"/>
          <dgm:constr type="l" for="ch" forName="picture4" refType="w" fact="0"/>
          <dgm:constr type="t" for="ch" forName="picture4" refType="h" fact="0.4903"/>
          <dgm:constr type="w" for="ch" forName="picture4" refType="w" fact="0.3496"/>
          <dgm:constr type="h" for="ch" forName="picture4" refType="h" fact="0.1638"/>
          <dgm:constr type="l" for="ch" forName="parent4" refType="w" fact="0"/>
          <dgm:constr type="t" for="ch" forName="parent4" refType="h" fact="0.6313"/>
          <dgm:constr type="w" for="ch" forName="parent4" refType="w" fact="0.3496"/>
          <dgm:constr type="h" for="ch" forName="parent4" refType="h" fact="0.0207"/>
          <dgm:constr type="l" for="ch" forName="picture6" refType="w" fact="0"/>
          <dgm:constr type="t" for="ch" forName="picture6" refType="h" fact="0.6638"/>
          <dgm:constr type="w" for="ch" forName="picture6" refType="w" fact="0.6307"/>
          <dgm:constr type="h" for="ch" forName="picture6" refType="h" fact="0.1638"/>
          <dgm:constr type="l" for="ch" forName="parent6" refType="w" fact="0"/>
          <dgm:constr type="t" for="ch" forName="parent6" refType="h" fact="0.8051"/>
          <dgm:constr type="w" for="ch" forName="parent6" refType="w" fact="0.6307"/>
          <dgm:constr type="h" for="ch" forName="parent6" refType="h" fact="0.0205"/>
          <dgm:constr type="l" for="ch" forName="picture7" refType="w" fact="0.6504"/>
          <dgm:constr type="t" for="ch" forName="picture7" refType="h" fact="0.6638"/>
          <dgm:constr type="w" for="ch" forName="picture7" refType="w" fact="0.3496"/>
          <dgm:constr type="h" for="ch" forName="picture7" refType="h" fact="0.1638"/>
          <dgm:constr type="l" for="ch" forName="parent7" refType="w" fact="0.6504"/>
          <dgm:constr type="t" for="ch" forName="parent7" refType="h" fact="0.8048"/>
          <dgm:constr type="w" for="ch" forName="parent7" refType="w" fact="0.3496"/>
          <dgm:constr type="h" for="ch" forName="parent7" refType="h" fact="0.0207"/>
          <dgm:constr type="l" for="ch" forName="picture8" refType="w" fact="0"/>
          <dgm:constr type="t" for="ch" forName="picture8" refType="h" fact="0.8362"/>
          <dgm:constr type="w" for="ch" forName="picture8" refType="w" fact="0.3496"/>
          <dgm:constr type="h" for="ch" forName="picture8" refType="h" fact="0.1638"/>
          <dgm:constr type="l" for="ch" forName="parent8" refType="w" fact="0"/>
          <dgm:constr type="t" for="ch" forName="parent8" refType="h" fact="0.9772"/>
          <dgm:constr type="w" for="ch" forName="parent8" refType="w" fact="0.3496"/>
          <dgm:constr type="h" for="ch" forName="parent8" refType="h" fact="0.0207"/>
          <dgm:constr type="l" for="ch" forName="picture9" refType="w" fact="0.3689"/>
          <dgm:constr type="t" for="ch" forName="picture9" refType="h" fact="0.8362"/>
          <dgm:constr type="w" for="ch" forName="picture9" refType="w" fact="0.6307"/>
          <dgm:constr type="h" for="ch" forName="picture9" refType="h" fact="0.1638"/>
          <dgm:constr type="l" for="ch" forName="parent9" refType="w" fact="0.3689"/>
          <dgm:constr type="t" for="ch" forName="parent9" refType="h" fact="0.9775"/>
          <dgm:constr type="w" for="ch" forName="parent9" refType="w" fact="0.6307"/>
          <dgm:constr type="h" for="ch" forName="parent9" refType="h" fact="0.0205"/>
        </dgm:constrLst>
      </dgm:else>
    </dgm:choose>
    <dgm:forEach name="Name11" axis="ch" ptType="node" cnt="1">
      <dgm:layoutNode name="picture1">
        <dgm:alg type="sp"/>
        <dgm:shape xmlns:r="http://schemas.openxmlformats.org/officeDocument/2006/relationships" r:blip="">
          <dgm:adjLst/>
        </dgm:shape>
        <dgm:presOf/>
        <dgm:forEach name="Name12" ref="pictureWrapper"/>
      </dgm:layoutNode>
      <dgm:layoutNode name="parent1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3" axis="ch" ptType="node" st="2" cnt="1">
      <dgm:layoutNode name="picture2">
        <dgm:alg type="sp"/>
        <dgm:shape xmlns:r="http://schemas.openxmlformats.org/officeDocument/2006/relationships" r:blip="">
          <dgm:adjLst/>
        </dgm:shape>
        <dgm:presOf/>
        <dgm:forEach name="Name14" ref="pictureWrapper"/>
      </dgm:layoutNode>
      <dgm:layoutNode name="parent2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3" cnt="1">
      <dgm:layoutNode name="picture3">
        <dgm:alg type="sp"/>
        <dgm:shape xmlns:r="http://schemas.openxmlformats.org/officeDocument/2006/relationships" r:blip="">
          <dgm:adjLst/>
        </dgm:shape>
        <dgm:presOf/>
        <dgm:forEach name="Name16" ref="pictureWrapper"/>
      </dgm:layoutNode>
      <dgm:layoutNode name="parent3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" ptType="node" st="4" cnt="1">
      <dgm:layoutNode name="picture4">
        <dgm:alg type="sp"/>
        <dgm:shape xmlns:r="http://schemas.openxmlformats.org/officeDocument/2006/relationships" r:blip="">
          <dgm:adjLst/>
        </dgm:shape>
        <dgm:presOf/>
        <dgm:forEach name="Name18" ref="pictureWrapper"/>
      </dgm:layoutNode>
      <dgm:layoutNode name="parent4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9" axis="ch" ptType="node" st="5" cnt="1">
      <dgm:layoutNode name="picture5">
        <dgm:alg type="sp"/>
        <dgm:shape xmlns:r="http://schemas.openxmlformats.org/officeDocument/2006/relationships" r:blip="">
          <dgm:adjLst/>
        </dgm:shape>
        <dgm:presOf/>
        <dgm:forEach name="Name20" ref="pictureWrapper"/>
      </dgm:layoutNode>
      <dgm:layoutNode name="parent5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" ptType="node" st="6" cnt="1">
      <dgm:layoutNode name="picture6">
        <dgm:alg type="sp"/>
        <dgm:shape xmlns:r="http://schemas.openxmlformats.org/officeDocument/2006/relationships" r:blip="">
          <dgm:adjLst/>
        </dgm:shape>
        <dgm:presOf/>
        <dgm:forEach name="Name22" ref="pictureWrapper"/>
      </dgm:layoutNode>
      <dgm:layoutNode name="parent6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" ptType="node" st="7" cnt="1">
      <dgm:layoutNode name="picture7">
        <dgm:alg type="sp"/>
        <dgm:shape xmlns:r="http://schemas.openxmlformats.org/officeDocument/2006/relationships" r:blip="">
          <dgm:adjLst/>
        </dgm:shape>
        <dgm:presOf/>
        <dgm:forEach name="Name24" ref="pictureWrapper"/>
      </dgm:layoutNode>
      <dgm:layoutNode name="parent7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" ptType="node" st="8" cnt="1">
      <dgm:layoutNode name="picture8">
        <dgm:alg type="sp"/>
        <dgm:shape xmlns:r="http://schemas.openxmlformats.org/officeDocument/2006/relationships" r:blip="">
          <dgm:adjLst/>
        </dgm:shape>
        <dgm:presOf/>
        <dgm:forEach name="Name26" ref="pictureWrapper"/>
      </dgm:layoutNode>
      <dgm:layoutNode name="parent8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" ptType="node" st="9" cnt="1">
      <dgm:layoutNode name="picture9">
        <dgm:alg type="sp"/>
        <dgm:shape xmlns:r="http://schemas.openxmlformats.org/officeDocument/2006/relationships" r:blip="">
          <dgm:adjLst/>
        </dgm:shape>
        <dgm:presOf/>
        <dgm:forEach name="Name28" ref="pictureWrapper"/>
      </dgm:layoutNode>
      <dgm:layoutNode name="parent9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wrapper" axis="self" ptType="parTrans">
      <dgm:forEach name="pictureWrapper" axis="self">
        <dgm:layoutNode name="pictur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0FB670-7427-4185-8511-6F36A01430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D473D-6081-4804-9B28-4FA7D2C383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9C193-D30F-4B7A-8956-32E4F6D9D2C9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68452-BA11-400A-8E67-C003922CC3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0A332-336E-4B1B-9128-655A1F9DB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948B1-B6D3-4578-932F-6AE7124E5E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35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AC78B-5884-4D24-983C-916233003E85}" type="datetimeFigureOut">
              <a:rPr lang="en-US" smtClean="0"/>
              <a:t>8/28/2020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AB528-7684-4A37-99F6-46340DCC2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8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 userDrawn="1"/>
        </p:nvSpPr>
        <p:spPr bwMode="auto">
          <a:xfrm>
            <a:off x="11784011" y="345139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8819" y="2270908"/>
            <a:ext cx="7034362" cy="2188992"/>
          </a:xfrm>
        </p:spPr>
        <p:txBody>
          <a:bodyPr anchor="ctr" anchorCtr="0">
            <a:noAutofit/>
          </a:bodyPr>
          <a:lstStyle>
            <a:lvl1pPr algn="ctr">
              <a:lnSpc>
                <a:spcPct val="85000"/>
              </a:lnSpc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6793" y="5024051"/>
            <a:ext cx="7034362" cy="1052898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84338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35A1469-2D5F-4CF6-9A65-876A4BCDDACA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15066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72151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1549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0054D9-7800-4106-9C2D-E383D9D6A16D}"/>
              </a:ext>
            </a:extLst>
          </p:cNvPr>
          <p:cNvSpPr/>
          <p:nvPr userDrawn="1"/>
        </p:nvSpPr>
        <p:spPr>
          <a:xfrm>
            <a:off x="6901869" y="0"/>
            <a:ext cx="529336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BBCD-CBA1-4D0B-806D-FC14D8656200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6659" y="688779"/>
            <a:ext cx="5746376" cy="522307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7213600" y="280278"/>
            <a:ext cx="4641006" cy="2397608"/>
          </a:xfrm>
        </p:spPr>
        <p:txBody>
          <a:bodyPr anchor="ctr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Freeform 6" title="Page Number Shape">
            <a:extLst>
              <a:ext uri="{FF2B5EF4-FFF2-40B4-BE49-F238E27FC236}">
                <a16:creationId xmlns:a16="http://schemas.microsoft.com/office/drawing/2014/main" id="{B162E9BD-1CEB-41D5-8DEB-7C5EDF3B01C3}"/>
              </a:ext>
            </a:extLst>
          </p:cNvPr>
          <p:cNvSpPr/>
          <p:nvPr userDrawn="1"/>
        </p:nvSpPr>
        <p:spPr bwMode="auto">
          <a:xfrm>
            <a:off x="11792583" y="35647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6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37-5C9D-4B1A-9C56-1C544AB8146E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6767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37-5C9D-4B1A-9C56-1C544AB8146E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651A72-6E17-4CF4-8218-285FCAC88EC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81600" y="557784"/>
            <a:ext cx="6248400" cy="230796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2A31231-1080-4CC0-9896-EF779EE27C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65121" y="2950589"/>
            <a:ext cx="6188679" cy="256324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0327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37-5C9D-4B1A-9C56-1C544AB8146E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3952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F2D3B-BB2C-4EA8-8616-6D874F8BB777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99539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E975-0B6B-4B58-A4AA-C8F33B87478E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036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E975-0B6B-4B58-A4AA-C8F33B87478E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3A5F786-D848-499D-B37D-96CF11DE9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55480"/>
            <a:ext cx="6246812" cy="53055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26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CEE1DAB-B868-4EEB-BD54-B9BAB6F58361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377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88A9-102E-4111-86E0-D51E9CB704AA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993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7877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D67-B37A-4DEF-9054-A91A6B18355E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2001" y="2981325"/>
            <a:ext cx="1866900" cy="2828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983FCBB-03A1-486A-BDE2-92BD88EA0FC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29006" y="2981325"/>
            <a:ext cx="1866900" cy="2828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136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3432B8B-A85D-47CE-98BC-3DF0B2F26AF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400" y="431747"/>
            <a:ext cx="5105400" cy="68463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088800" y="1468316"/>
            <a:ext cx="4831664" cy="3865070"/>
          </a:xfrm>
        </p:spPr>
        <p:txBody>
          <a:bodyPr anchor="ctr" anchorCtr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35B7-901B-460F-BE63-E630BF7AD92D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416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AC8F6D-0687-481A-9761-11AB8A79722C}"/>
              </a:ext>
            </a:extLst>
          </p:cNvPr>
          <p:cNvSpPr/>
          <p:nvPr userDrawn="1"/>
        </p:nvSpPr>
        <p:spPr>
          <a:xfrm>
            <a:off x="0" y="1"/>
            <a:ext cx="12191999" cy="15474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762000" y="305678"/>
            <a:ext cx="10667998" cy="1002422"/>
          </a:xfrm>
        </p:spPr>
        <p:txBody>
          <a:bodyPr anchor="ctr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1C1E-44EC-4ED6-87AC-7B26C9BC7568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1999" y="2443527"/>
            <a:ext cx="3348000" cy="229167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Freeform 6" title="Page Number Shape">
            <a:extLst>
              <a:ext uri="{FF2B5EF4-FFF2-40B4-BE49-F238E27FC236}">
                <a16:creationId xmlns:a16="http://schemas.microsoft.com/office/drawing/2014/main" id="{0370AA61-B230-4320-8591-17B9EA527174}"/>
              </a:ext>
            </a:extLst>
          </p:cNvPr>
          <p:cNvSpPr/>
          <p:nvPr userDrawn="1"/>
        </p:nvSpPr>
        <p:spPr bwMode="auto">
          <a:xfrm>
            <a:off x="11792583" y="35647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AC19ED-7CFA-4AF2-BE7E-6017F4B12C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F3C3132-3E24-455C-9341-F3767C087D5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1999" y="2443527"/>
            <a:ext cx="3348000" cy="229167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A783413-0A31-4F6C-B545-866183ABB00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81999" y="2443527"/>
            <a:ext cx="3348000" cy="229167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8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 bwMode="grayWhite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8E5ED0-7922-414F-9B0F-CA82F0A3C660}"/>
              </a:ext>
            </a:extLst>
          </p:cNvPr>
          <p:cNvSpPr/>
          <p:nvPr userDrawn="1"/>
        </p:nvSpPr>
        <p:spPr>
          <a:xfrm>
            <a:off x="0" y="1540330"/>
            <a:ext cx="12192000" cy="47156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C8F6D-0687-481A-9761-11AB8A79722C}"/>
              </a:ext>
            </a:extLst>
          </p:cNvPr>
          <p:cNvSpPr/>
          <p:nvPr userDrawn="1"/>
        </p:nvSpPr>
        <p:spPr>
          <a:xfrm>
            <a:off x="0" y="1"/>
            <a:ext cx="12191999" cy="15474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8571" y="6314440"/>
            <a:ext cx="3814856" cy="365125"/>
          </a:xfrm>
        </p:spPr>
        <p:txBody>
          <a:bodyPr/>
          <a:lstStyle/>
          <a:p>
            <a:fld id="{4AE13B8D-7A39-483F-9092-AB66B2338492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1999" y="2875327"/>
            <a:ext cx="3348000" cy="2291676"/>
          </a:xfrm>
        </p:spPr>
        <p:txBody>
          <a:bodyPr anchor="ctr" anchorCtr="0"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Freeform 6" title="Page Number Shape">
            <a:extLst>
              <a:ext uri="{FF2B5EF4-FFF2-40B4-BE49-F238E27FC236}">
                <a16:creationId xmlns:a16="http://schemas.microsoft.com/office/drawing/2014/main" id="{0370AA61-B230-4320-8591-17B9EA527174}"/>
              </a:ext>
            </a:extLst>
          </p:cNvPr>
          <p:cNvSpPr/>
          <p:nvPr userDrawn="1"/>
        </p:nvSpPr>
        <p:spPr bwMode="auto">
          <a:xfrm>
            <a:off x="11792583" y="35647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AC19ED-7CFA-4AF2-BE7E-6017F4B12C9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A783413-0A31-4F6C-B545-866183ABB00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81999" y="2875327"/>
            <a:ext cx="3348000" cy="2291676"/>
          </a:xfrm>
        </p:spPr>
        <p:txBody>
          <a:bodyPr anchor="ctr" anchorCtr="0"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4C76CE-242A-40DC-B9BA-9F6CD2FEB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761999" y="280278"/>
            <a:ext cx="10676571" cy="1002422"/>
          </a:xfrm>
        </p:spPr>
        <p:txBody>
          <a:bodyPr anchor="ctr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89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52848"/>
            <a:ext cx="10667998" cy="1002422"/>
          </a:xfrm>
        </p:spPr>
        <p:txBody>
          <a:bodyPr anchor="ctr" anchorCtr="0"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48724" y="1534886"/>
            <a:ext cx="2581273" cy="427536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21F-7852-47A7-8672-3F4B3DC607FF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FBAD01-7A3E-42FB-9A1E-EAF5F9761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2000" y="1534886"/>
            <a:ext cx="7829550" cy="427536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47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ight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768376-ED37-468E-9A28-4A8C73222CFB}"/>
              </a:ext>
            </a:extLst>
          </p:cNvPr>
          <p:cNvSpPr/>
          <p:nvPr userDrawn="1"/>
        </p:nvSpPr>
        <p:spPr>
          <a:xfrm>
            <a:off x="5263637" y="0"/>
            <a:ext cx="69283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CE990-BAB9-4562-95E3-50660C2796F3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  <a:p>
            <a:endParaRPr lang="en-US" noProof="0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DEDD3AEB-5731-4BFB-B455-2CAA76BB8C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22695" y="358646"/>
            <a:ext cx="5505450" cy="5896056"/>
          </a:xfrm>
        </p:spPr>
        <p:txBody>
          <a:bodyPr anchor="ctr" anchorCtr="0">
            <a:normAutofit/>
          </a:bodyPr>
          <a:lstStyle>
            <a:lvl1pPr>
              <a:defRPr sz="2800"/>
            </a:lvl1pPr>
          </a:lstStyle>
          <a:p>
            <a:pPr marL="0" lv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200" noProof="0">
                <a:cs typeface="Segoe UI" panose="020B0502040204020203" pitchFamily="34" charset="0"/>
              </a:rPr>
              <a:t>Edit Master text styles</a:t>
            </a:r>
          </a:p>
        </p:txBody>
      </p:sp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F054F317-CFFE-48EF-91D4-872C9FE7043D}"/>
              </a:ext>
            </a:extLst>
          </p:cNvPr>
          <p:cNvSpPr/>
          <p:nvPr userDrawn="1"/>
        </p:nvSpPr>
        <p:spPr bwMode="auto">
          <a:xfrm>
            <a:off x="11793378" y="360167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D58896D-DB7B-49E4-87EC-67CEAB2EF5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570" y="548792"/>
            <a:ext cx="3833906" cy="4952492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119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360167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E139DA8-D636-4336-B416-25DD0050B639}" type="datetime8">
              <a:rPr lang="en-US" noProof="0" smtClean="0"/>
              <a:t>8/28/2020 1:35 PM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7AAC19ED-7CFA-4AF2-BE7E-6017F4B12C94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87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73" r:id="rId4"/>
    <p:sldLayoutId id="2147483677" r:id="rId5"/>
    <p:sldLayoutId id="2147483674" r:id="rId6"/>
    <p:sldLayoutId id="2147483679" r:id="rId7"/>
    <p:sldLayoutId id="2147483678" r:id="rId8"/>
    <p:sldLayoutId id="2147483676" r:id="rId9"/>
    <p:sldLayoutId id="2147483675" r:id="rId10"/>
    <p:sldLayoutId id="2147483665" r:id="rId11"/>
    <p:sldLayoutId id="2147483682" r:id="rId12"/>
    <p:sldLayoutId id="2147483681" r:id="rId13"/>
    <p:sldLayoutId id="2147483667" r:id="rId14"/>
    <p:sldLayoutId id="2147483668" r:id="rId15"/>
    <p:sldLayoutId id="2147483680" r:id="rId16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44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6161B2A-73F9-4C66-B9E5-D97EC570C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78B3CD-9828-4280-95EC-5F9D73400FF8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2551117" y="95253"/>
            <a:ext cx="8118997" cy="5123196"/>
          </a:xfrm>
        </p:spPr>
        <p:txBody>
          <a:bodyPr/>
          <a:lstStyle/>
          <a:p>
            <a:br>
              <a:rPr 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ก้าวสู่ระบบไอซีที</a:t>
            </a:r>
            <a:br>
              <a:rPr lang="th-TH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br>
              <a:rPr 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8000" b="1" dirty="0">
                <a:solidFill>
                  <a:srgbClr val="FFFF00"/>
                </a:solidFill>
                <a:latin typeface="Agency FB" panose="020B0503020202020204" pitchFamily="34" charset="0"/>
              </a:rPr>
              <a:t>Introduction to </a:t>
            </a:r>
            <a:br>
              <a:rPr lang="en-US" sz="8000" b="1" dirty="0">
                <a:solidFill>
                  <a:srgbClr val="FFFF00"/>
                </a:solidFill>
                <a:latin typeface="Agency FB" panose="020B0503020202020204" pitchFamily="34" charset="0"/>
              </a:rPr>
            </a:br>
            <a:r>
              <a:rPr lang="en-US" sz="8000" b="1" dirty="0">
                <a:solidFill>
                  <a:srgbClr val="FFFF00"/>
                </a:solidFill>
                <a:latin typeface="Agency FB" panose="020B0503020202020204" pitchFamily="34" charset="0"/>
              </a:rPr>
              <a:t>ICT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9A3178-CB65-4687-BC8A-DBB6F3C6E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6506" y="5657851"/>
            <a:ext cx="4495559" cy="854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sz="4000" b="1" i="0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ผศ.ดร.พงษ์ศักดิ์  ผกามาศ</a:t>
            </a:r>
            <a:endParaRPr lang="en-US" sz="4000" b="1" i="0" dirty="0">
              <a:solidFill>
                <a:srgbClr val="00B0F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92D9B22-CA63-4CDB-8957-40947F45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8C1723-6BE3-4292-90F2-43C7A22F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white">
          <a:xfrm>
            <a:off x="3437201" y="507984"/>
            <a:ext cx="8514174" cy="5584566"/>
            <a:chOff x="2989385" y="1679331"/>
            <a:chExt cx="7376746" cy="268165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FF9A4E4-33FF-4BA5-9A1C-6E8B73621BEB}"/>
                </a:ext>
              </a:extLst>
            </p:cNvPr>
            <p:cNvCxnSpPr/>
            <p:nvPr/>
          </p:nvCxnSpPr>
          <p:spPr bwMode="white">
            <a:xfrm>
              <a:off x="2989385" y="1679331"/>
              <a:ext cx="737674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9168D7F-9049-4135-9731-02DB8D3CD4C9}"/>
                </a:ext>
              </a:extLst>
            </p:cNvPr>
            <p:cNvCxnSpPr/>
            <p:nvPr/>
          </p:nvCxnSpPr>
          <p:spPr bwMode="white">
            <a:xfrm>
              <a:off x="10366130" y="1688123"/>
              <a:ext cx="0" cy="2672862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19D412-8FFA-4958-A76C-EB9E1F690AD9}"/>
                </a:ext>
              </a:extLst>
            </p:cNvPr>
            <p:cNvCxnSpPr/>
            <p:nvPr/>
          </p:nvCxnSpPr>
          <p:spPr bwMode="white">
            <a:xfrm>
              <a:off x="2989385" y="1679331"/>
              <a:ext cx="0" cy="2674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85B0E36-8696-452F-958E-984FBF104D99}"/>
                </a:ext>
              </a:extLst>
            </p:cNvPr>
            <p:cNvCxnSpPr/>
            <p:nvPr/>
          </p:nvCxnSpPr>
          <p:spPr bwMode="white">
            <a:xfrm>
              <a:off x="2989385" y="4354131"/>
              <a:ext cx="1740877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3F49821-5888-450B-ABA1-D4D7B73EC2AB}"/>
                </a:ext>
              </a:extLst>
            </p:cNvPr>
            <p:cNvCxnSpPr/>
            <p:nvPr/>
          </p:nvCxnSpPr>
          <p:spPr bwMode="white">
            <a:xfrm>
              <a:off x="8625254" y="4360985"/>
              <a:ext cx="1740877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4D20CAD-510C-428D-BC03-1E5077BF0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850" y="470717"/>
            <a:ext cx="2677509" cy="3685171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F76BAF4C-EB8A-46D6-92C2-362A6F274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6209691"/>
            <a:ext cx="3284790" cy="62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B050"/>
                </a:solidFill>
                <a:latin typeface="Agency FB" pitchFamily="34" charset="0"/>
                <a:cs typeface="Cordia New" pitchFamily="34" charset="-34"/>
              </a:rPr>
              <a:t>RCIM, RMUTR, Thailand</a:t>
            </a:r>
            <a:endParaRPr lang="th-TH" sz="3200" b="1" dirty="0">
              <a:solidFill>
                <a:srgbClr val="00B050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1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9061B-93AF-4A3E-9D95-D1F4A2B9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468674"/>
            <a:ext cx="10939803" cy="4645734"/>
          </a:xfrm>
        </p:spPr>
        <p:txBody>
          <a:bodyPr>
            <a:norm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ความท้าทายของระบบสารสนเทศในแง่มุมของผู้บริหาร 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74A029-8AD0-4A10-B977-541CE5DD0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75861" y="1921564"/>
            <a:ext cx="12616070" cy="4349257"/>
          </a:xfrm>
          <a:prstGeom prst="roundRect">
            <a:avLst>
              <a:gd name="adj" fmla="val 0"/>
            </a:avLst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57AAF-C78F-46C2-9727-8076925CD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2163657"/>
            <a:ext cx="8170522" cy="386507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ความท้าทายในแนวทางการบริหารธุรกิจ </a:t>
            </a:r>
            <a:endParaRPr lang="en-US" sz="3600" b="1" dirty="0">
              <a:solidFill>
                <a:prstClr val="black">
                  <a:lumMod val="85000"/>
                  <a:lumOff val="15000"/>
                </a:prst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ความท้าทายในยุคโลกาภิวัตน์ </a:t>
            </a:r>
            <a:endParaRPr lang="en-US" sz="3600" b="1" dirty="0">
              <a:solidFill>
                <a:prstClr val="black">
                  <a:lumMod val="85000"/>
                  <a:lumOff val="15000"/>
                </a:prst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ความท้าทายในด้านโครงสร้างระบบสารสนเทศ </a:t>
            </a:r>
            <a:endParaRPr lang="en-US" sz="3600" b="1" dirty="0">
              <a:solidFill>
                <a:prstClr val="black">
                  <a:lumMod val="85000"/>
                  <a:lumOff val="15000"/>
                </a:prst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ความท้าทายในการลงทุนด้านระบบสารสนเทศ 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ความท้าทายในด้านความรับผิดชอบและการควบคุม </a:t>
            </a:r>
            <a:endParaRPr lang="en-US" sz="3600" b="1" dirty="0">
              <a:solidFill>
                <a:prstClr val="black">
                  <a:lumMod val="85000"/>
                  <a:lumOff val="15000"/>
                </a:prst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72FC0-087E-4C53-82C7-1D7555E6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10</a:t>
            </a:fld>
            <a:endParaRPr lang="en-US" sz="2000" b="1" i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667A69-3411-4B9C-8AA0-C1736231B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0679618"/>
              </p:ext>
            </p:extLst>
          </p:nvPr>
        </p:nvGraphicFramePr>
        <p:xfrm>
          <a:off x="7841565" y="1338470"/>
          <a:ext cx="4384534" cy="3554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11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EE7CF9B-DCF3-4E83-A0DA-A2B6878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80811"/>
            <a:ext cx="10667998" cy="1222974"/>
          </a:xfrm>
        </p:spPr>
        <p:txBody>
          <a:bodyPr>
            <a:normAutofit fontScale="90000"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วิวัฒนาการของเทคโนโลยีสารสนเทศ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ตั้งแต่ทศวรรษที่ 80, 90 และในยุค 2000 เป็นต้นมา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C6DFBC0-6DB1-4F64-8651-7906E4C142A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9D9C9-DCD1-4ED3-865B-C208837F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11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56F764C-E94C-470D-B5E0-3903B82D449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18659FF-6D21-4BCF-939A-67DE260AB77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426BF8C-BCF1-4035-98A2-F0C4D5BED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585099"/>
              </p:ext>
            </p:extLst>
          </p:nvPr>
        </p:nvGraphicFramePr>
        <p:xfrm>
          <a:off x="1" y="1581662"/>
          <a:ext cx="12191999" cy="5276338"/>
        </p:xfrm>
        <a:graphic>
          <a:graphicData uri="http://schemas.openxmlformats.org/drawingml/2006/table">
            <a:tbl>
              <a:tblPr firstRow="1" firstCol="1" bandRow="1">
                <a:tableStyleId>{125E5076-3810-47DD-B79F-674D7AD40C01}</a:tableStyleId>
              </a:tblPr>
              <a:tblGrid>
                <a:gridCol w="3620508">
                  <a:extLst>
                    <a:ext uri="{9D8B030D-6E8A-4147-A177-3AD203B41FA5}">
                      <a16:colId xmlns:a16="http://schemas.microsoft.com/office/drawing/2014/main" val="3172084029"/>
                    </a:ext>
                  </a:extLst>
                </a:gridCol>
                <a:gridCol w="3619163">
                  <a:extLst>
                    <a:ext uri="{9D8B030D-6E8A-4147-A177-3AD203B41FA5}">
                      <a16:colId xmlns:a16="http://schemas.microsoft.com/office/drawing/2014/main" val="3522034872"/>
                    </a:ext>
                  </a:extLst>
                </a:gridCol>
                <a:gridCol w="4952328">
                  <a:extLst>
                    <a:ext uri="{9D8B030D-6E8A-4147-A177-3AD203B41FA5}">
                      <a16:colId xmlns:a16="http://schemas.microsoft.com/office/drawing/2014/main" val="3427884659"/>
                    </a:ext>
                  </a:extLst>
                </a:gridCol>
              </a:tblGrid>
              <a:tr h="500947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ยุค </a:t>
                      </a:r>
                      <a:r>
                        <a:rPr lang="en-US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1980</a:t>
                      </a:r>
                      <a:endParaRPr lang="en-US" sz="2800" b="1" dirty="0">
                        <a:effectLst/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ยุค 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1990</a:t>
                      </a:r>
                      <a:endParaRPr lang="en-US" sz="2800" b="1" dirty="0">
                        <a:solidFill>
                          <a:srgbClr val="00B0F0"/>
                        </a:solidFill>
                        <a:effectLst/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ยุค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2000 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เป็นต้นไป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9674360"/>
                  </a:ext>
                </a:extLst>
              </a:tr>
              <a:tr h="4775391">
                <a:tc>
                  <a:txBody>
                    <a:bodyPr/>
                    <a:lstStyle/>
                    <a:p>
                      <a:pPr marL="0" indent="0" algn="thaiDist">
                        <a:buFont typeface="Arial" panose="020B0604020202020204" pitchFamily="34" charset="0"/>
                        <a:buNone/>
                      </a:pPr>
                      <a:endParaRPr lang="th-TH" sz="28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คอมพิวเตอร์ส่วนบุคคล</a:t>
                      </a:r>
                      <a:endParaRPr lang="en-US" sz="28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ระบบปฏิบัติการ </a:t>
                      </a:r>
                      <a:r>
                        <a:rPr lang="en-US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MS-DOS</a:t>
                      </a: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หน่วยความจำเทปแม่เหล็ก</a:t>
                      </a:r>
                      <a:endParaRPr lang="en-US" sz="28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โทรศัพท์มือถืออนาล็อก</a:t>
                      </a:r>
                      <a:r>
                        <a:rPr lang="en-US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, 1G</a:t>
                      </a: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ใช้สายเคเบิลในการสื่อสาร</a:t>
                      </a:r>
                      <a:endParaRPr lang="en-US" sz="28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ระบบเชื่อมโยงแบบสวิทชิ่ง</a:t>
                      </a:r>
                      <a:endParaRPr lang="en-US" sz="28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เครือข่ายท้องถิ่น</a:t>
                      </a:r>
                      <a:endParaRPr lang="en-US" sz="2800" b="1" dirty="0">
                        <a:effectLst/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endParaRPr lang="th-TH" sz="2800" b="1" dirty="0">
                        <a:solidFill>
                          <a:srgbClr val="00B0F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อุปกรณ์เชื่อมโยงแบบดิจิทัล</a:t>
                      </a:r>
                      <a:endParaRPr lang="en-US" sz="2800" b="1" dirty="0">
                        <a:solidFill>
                          <a:srgbClr val="00B0F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ระบบปฏิบัติการ 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Windows</a:t>
                      </a: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หน่วยความจำฮาร์ดดิสก์</a:t>
                      </a:r>
                      <a:endParaRPr lang="en-US" sz="2800" b="1" dirty="0">
                        <a:solidFill>
                          <a:srgbClr val="00B0F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โทรศัพท์มือถือดิจิตอล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, 2G</a:t>
                      </a: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ใช้สายเคเบิลใยแก้วนำแสง</a:t>
                      </a:r>
                      <a:endParaRPr lang="en-US" sz="2800" b="1" dirty="0">
                        <a:solidFill>
                          <a:srgbClr val="00B0F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การเชื่อมโยง </a:t>
                      </a:r>
                      <a:r>
                        <a:rPr lang="en-US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Windows NT</a:t>
                      </a: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00B0F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ระบบอินเทอร์เน็ต</a:t>
                      </a:r>
                      <a:endParaRPr lang="en-US" sz="2800" b="1" dirty="0">
                        <a:solidFill>
                          <a:srgbClr val="00B0F0"/>
                        </a:solidFill>
                        <a:effectLst/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endParaRPr lang="th-TH" sz="2800" b="1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คอมพิวเตอร์แบบพกพา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, PDA, Tablet</a:t>
                      </a: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ระบบปฏิบัติการแบบบูรณาการ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หน่วยความจำความจุสูง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เทคโนโลยี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CDMA, 3G, 4G 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5G</a:t>
                      </a: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การสื่อสารไร้สาย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, GPS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และ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GPRS</a:t>
                      </a: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Bluetooth, Wi-Fi 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และ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WiMAX </a:t>
                      </a:r>
                    </a:p>
                    <a:p>
                      <a:pPr marL="342900" indent="-342900" algn="thaiDist">
                        <a:buFont typeface="Arial" panose="020B0604020202020204" pitchFamily="34" charset="0"/>
                        <a:buChar char="•"/>
                      </a:pPr>
                      <a:r>
                        <a:rPr lang="th-TH" sz="2800" b="1" dirty="0">
                          <a:solidFill>
                            <a:srgbClr val="FF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อินเทอร์เน็ต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330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EC797-F139-4FEF-B63F-389C925D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12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D9669-E581-4440-AB6D-2C9F3CAED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80278"/>
            <a:ext cx="10496551" cy="1002422"/>
          </a:xfrm>
          <a:ln>
            <a:solidFill>
              <a:srgbClr val="FFC000"/>
            </a:solidFill>
          </a:ln>
        </p:spPr>
        <p:txBody>
          <a:bodyPr anchor="ctr"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พัฒนาการของไอซีทีทำให้องค์กรมีคุณสมบัติดังนี้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18C0A-E5A6-4F0E-A6FA-E6549007EF22}"/>
              </a:ext>
            </a:extLst>
          </p:cNvPr>
          <p:cNvSpPr txBox="1"/>
          <p:nvPr/>
        </p:nvSpPr>
        <p:spPr>
          <a:xfrm>
            <a:off x="491319" y="1643623"/>
            <a:ext cx="1129269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</a:t>
            </a:r>
            <a:r>
              <a:rPr lang="th-TH" sz="32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คุณลักษณะการทำงาน </a:t>
            </a:r>
            <a:r>
              <a:rPr lang="th-TH" sz="28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ใช้ความสามารถของคอมพิวเตอร์ความเร็วสูง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High Speed Computer)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FA61A-3FCC-49F0-99F7-935F7CC7A9DA}"/>
              </a:ext>
            </a:extLst>
          </p:cNvPr>
          <p:cNvSpPr txBox="1"/>
          <p:nvPr/>
        </p:nvSpPr>
        <p:spPr>
          <a:xfrm>
            <a:off x="498341" y="2294402"/>
            <a:ext cx="1128566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</a:t>
            </a:r>
            <a:r>
              <a:rPr lang="th-TH" sz="32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การพัฒนาทางเทคนิค </a:t>
            </a:r>
            <a:r>
              <a:rPr lang="th-TH" sz="28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ใช้คอมพิวเตอร์ส่วนบุคคลและระบบเครือข่าย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Network)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34F21-E1A2-401A-B309-3854CA718E63}"/>
              </a:ext>
            </a:extLst>
          </p:cNvPr>
          <p:cNvSpPr txBox="1"/>
          <p:nvPr/>
        </p:nvSpPr>
        <p:spPr>
          <a:xfrm>
            <a:off x="498341" y="2967057"/>
            <a:ext cx="1128566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</a:t>
            </a:r>
            <a:r>
              <a:rPr lang="th-TH" sz="32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การพัฒนาองค์กร </a:t>
            </a:r>
            <a:r>
              <a:rPr lang="th-TH" sz="28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ใช้การวิเคราะห์กระบวนการและโครงสร้างอย่างง่าย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1046A-5D7D-4E96-82FB-C881CE05388F}"/>
              </a:ext>
            </a:extLst>
          </p:cNvPr>
          <p:cNvSpPr txBox="1"/>
          <p:nvPr/>
        </p:nvSpPr>
        <p:spPr>
          <a:xfrm>
            <a:off x="498341" y="3628786"/>
            <a:ext cx="11285670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</a:t>
            </a:r>
            <a:r>
              <a:rPr lang="th-TH" sz="32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การสื่อสาร </a:t>
            </a:r>
            <a:r>
              <a:rPr lang="th-TH" sz="28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ผ่านระบบอินเทอร์เน็ต จดหมายอิเล็กทรอนิกส์หรือ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e-Mail,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การประชุมทางไกล 			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Video Conferencing)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สื่อสังคมออนไลน์ 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(Social Media)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และระบบการสื่อสารสมัยใหม่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BB2CDE-DD7D-4151-AAD9-F313F306BB6E}"/>
              </a:ext>
            </a:extLst>
          </p:cNvPr>
          <p:cNvSpPr txBox="1"/>
          <p:nvPr/>
        </p:nvSpPr>
        <p:spPr>
          <a:xfrm>
            <a:off x="498341" y="4795838"/>
            <a:ext cx="1128566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</a:t>
            </a:r>
            <a:r>
              <a:rPr lang="th-TH" sz="32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การเก็บข้อมูล </a:t>
            </a:r>
            <a:r>
              <a:rPr lang="th-TH" sz="28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ใช้สื่อผสมที่มีความจุและความเร็วสูง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66AC9C-D4CF-48C4-8B63-B40CFE3295FD}"/>
              </a:ext>
            </a:extLst>
          </p:cNvPr>
          <p:cNvSpPr txBox="1"/>
          <p:nvPr/>
        </p:nvSpPr>
        <p:spPr>
          <a:xfrm>
            <a:off x="498342" y="5436376"/>
            <a:ext cx="1128566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</a:t>
            </a:r>
            <a:r>
              <a:rPr lang="th-TH" sz="32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กระบวนการ</a:t>
            </a:r>
            <a:r>
              <a:rPr lang="th-TH" sz="28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: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ใช้กระบวนการเชิงสัมพันธ์ 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Entity Relationship Process : ERP)</a:t>
            </a:r>
          </a:p>
        </p:txBody>
      </p:sp>
      <p:sp>
        <p:nvSpPr>
          <p:cNvPr id="43" name="Diamond 42">
            <a:extLst>
              <a:ext uri="{FF2B5EF4-FFF2-40B4-BE49-F238E27FC236}">
                <a16:creationId xmlns:a16="http://schemas.microsoft.com/office/drawing/2014/main" id="{7E0BB5E5-B313-4A2A-BEE4-8967661EBABA}"/>
              </a:ext>
            </a:extLst>
          </p:cNvPr>
          <p:cNvSpPr/>
          <p:nvPr/>
        </p:nvSpPr>
        <p:spPr>
          <a:xfrm>
            <a:off x="206472" y="1643622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CD3A1985-DCE1-420C-93B4-E2C06722A902}"/>
              </a:ext>
            </a:extLst>
          </p:cNvPr>
          <p:cNvSpPr/>
          <p:nvPr/>
        </p:nvSpPr>
        <p:spPr>
          <a:xfrm>
            <a:off x="206472" y="2285510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47" name="Diamond 46">
            <a:extLst>
              <a:ext uri="{FF2B5EF4-FFF2-40B4-BE49-F238E27FC236}">
                <a16:creationId xmlns:a16="http://schemas.microsoft.com/office/drawing/2014/main" id="{AC012F8B-63B0-41A1-A09E-41309742C5B6}"/>
              </a:ext>
            </a:extLst>
          </p:cNvPr>
          <p:cNvSpPr/>
          <p:nvPr/>
        </p:nvSpPr>
        <p:spPr>
          <a:xfrm>
            <a:off x="216929" y="2967057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49" name="Diamond 48">
            <a:extLst>
              <a:ext uri="{FF2B5EF4-FFF2-40B4-BE49-F238E27FC236}">
                <a16:creationId xmlns:a16="http://schemas.microsoft.com/office/drawing/2014/main" id="{25F5215C-8D89-489F-A1EA-D4FBD2C79A3A}"/>
              </a:ext>
            </a:extLst>
          </p:cNvPr>
          <p:cNvSpPr/>
          <p:nvPr/>
        </p:nvSpPr>
        <p:spPr>
          <a:xfrm>
            <a:off x="199450" y="3856920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51" name="Diamond 50">
            <a:extLst>
              <a:ext uri="{FF2B5EF4-FFF2-40B4-BE49-F238E27FC236}">
                <a16:creationId xmlns:a16="http://schemas.microsoft.com/office/drawing/2014/main" id="{8686DEAC-ABF5-4E48-AFD8-F9629BA75E96}"/>
              </a:ext>
            </a:extLst>
          </p:cNvPr>
          <p:cNvSpPr/>
          <p:nvPr/>
        </p:nvSpPr>
        <p:spPr>
          <a:xfrm>
            <a:off x="216929" y="4782189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14BA7FB7-1AB0-41A9-A5A2-A5FF72A910E3}"/>
              </a:ext>
            </a:extLst>
          </p:cNvPr>
          <p:cNvSpPr/>
          <p:nvPr/>
        </p:nvSpPr>
        <p:spPr>
          <a:xfrm>
            <a:off x="216929" y="5428330"/>
            <a:ext cx="583738" cy="584775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A4B9A163-713B-41C6-A9B1-4B2DD9BAD616}"/>
              </a:ext>
            </a:extLst>
          </p:cNvPr>
          <p:cNvSpPr/>
          <p:nvPr/>
        </p:nvSpPr>
        <p:spPr>
          <a:xfrm>
            <a:off x="123142" y="1651668"/>
            <a:ext cx="583738" cy="584775"/>
          </a:xfrm>
          <a:prstGeom prst="diamond">
            <a:avLst/>
          </a:prstGeom>
          <a:solidFill>
            <a:schemeClr val="accent5"/>
          </a:solidFill>
          <a:ln w="5715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57" name="Diamond 56">
            <a:extLst>
              <a:ext uri="{FF2B5EF4-FFF2-40B4-BE49-F238E27FC236}">
                <a16:creationId xmlns:a16="http://schemas.microsoft.com/office/drawing/2014/main" id="{D3A01890-508A-4A16-8AD6-15141C881DFF}"/>
              </a:ext>
            </a:extLst>
          </p:cNvPr>
          <p:cNvSpPr/>
          <p:nvPr/>
        </p:nvSpPr>
        <p:spPr>
          <a:xfrm>
            <a:off x="123142" y="2293556"/>
            <a:ext cx="583738" cy="584775"/>
          </a:xfrm>
          <a:prstGeom prst="diamond">
            <a:avLst/>
          </a:prstGeom>
          <a:solidFill>
            <a:schemeClr val="accent5"/>
          </a:solidFill>
          <a:ln w="5715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59" name="Diamond 58">
            <a:extLst>
              <a:ext uri="{FF2B5EF4-FFF2-40B4-BE49-F238E27FC236}">
                <a16:creationId xmlns:a16="http://schemas.microsoft.com/office/drawing/2014/main" id="{5560A57E-D2A7-4E27-8E83-A7E07A5DDF8A}"/>
              </a:ext>
            </a:extLst>
          </p:cNvPr>
          <p:cNvSpPr/>
          <p:nvPr/>
        </p:nvSpPr>
        <p:spPr>
          <a:xfrm>
            <a:off x="133599" y="2975103"/>
            <a:ext cx="583738" cy="584775"/>
          </a:xfrm>
          <a:prstGeom prst="diamond">
            <a:avLst/>
          </a:prstGeom>
          <a:solidFill>
            <a:schemeClr val="accent5"/>
          </a:solidFill>
          <a:ln w="5715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/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AD5B957F-6009-43E4-84B7-8A766BD0E5A7}"/>
              </a:ext>
            </a:extLst>
          </p:cNvPr>
          <p:cNvSpPr/>
          <p:nvPr/>
        </p:nvSpPr>
        <p:spPr>
          <a:xfrm>
            <a:off x="116120" y="3864966"/>
            <a:ext cx="583738" cy="584775"/>
          </a:xfrm>
          <a:prstGeom prst="diamond">
            <a:avLst/>
          </a:prstGeom>
          <a:solidFill>
            <a:schemeClr val="accent5"/>
          </a:solidFill>
          <a:ln w="5715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2E881760-0C66-4025-A599-02B924CC6980}"/>
              </a:ext>
            </a:extLst>
          </p:cNvPr>
          <p:cNvSpPr/>
          <p:nvPr/>
        </p:nvSpPr>
        <p:spPr>
          <a:xfrm>
            <a:off x="133599" y="4790235"/>
            <a:ext cx="583738" cy="584775"/>
          </a:xfrm>
          <a:prstGeom prst="diamond">
            <a:avLst/>
          </a:prstGeom>
          <a:solidFill>
            <a:schemeClr val="accent5"/>
          </a:solidFill>
          <a:ln w="5715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65" name="Diamond 64">
            <a:extLst>
              <a:ext uri="{FF2B5EF4-FFF2-40B4-BE49-F238E27FC236}">
                <a16:creationId xmlns:a16="http://schemas.microsoft.com/office/drawing/2014/main" id="{F0A12ADE-8F1C-42A8-A9AD-F6B8C88B9D6A}"/>
              </a:ext>
            </a:extLst>
          </p:cNvPr>
          <p:cNvSpPr/>
          <p:nvPr/>
        </p:nvSpPr>
        <p:spPr>
          <a:xfrm>
            <a:off x="133599" y="5436376"/>
            <a:ext cx="583738" cy="584775"/>
          </a:xfrm>
          <a:prstGeom prst="diamond">
            <a:avLst/>
          </a:prstGeom>
          <a:solidFill>
            <a:schemeClr val="accent5"/>
          </a:solidFill>
          <a:ln w="5715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</p:spTree>
    <p:extLst>
      <p:ext uri="{BB962C8B-B14F-4D97-AF65-F5344CB8AC3E}">
        <p14:creationId xmlns:p14="http://schemas.microsoft.com/office/powerpoint/2010/main" val="716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3726FCD-D473-4895-83D9-2730FD5BEC08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135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13</a:t>
            </a:fld>
            <a:endParaRPr lang="en-US" b="1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D68A67-9BD6-43A0-BE81-DEAB6885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9"/>
          <a:stretch/>
        </p:blipFill>
        <p:spPr>
          <a:xfrm flipH="1">
            <a:off x="-59173" y="0"/>
            <a:ext cx="6745722" cy="6858000"/>
          </a:xfrm>
          <a:prstGeom prst="rect">
            <a:avLst/>
          </a:prstGeom>
        </p:spPr>
      </p:pic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BCF9E8F7-F07A-48DD-9E4B-178FDDB7A5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915005"/>
              </p:ext>
            </p:extLst>
          </p:nvPr>
        </p:nvGraphicFramePr>
        <p:xfrm>
          <a:off x="-59173" y="1752600"/>
          <a:ext cx="4686300" cy="438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40E108-43C3-4816-91FB-4F3FE893D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7878" y="2698239"/>
            <a:ext cx="3817342" cy="22783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ICT</a:t>
            </a:r>
            <a:br>
              <a:rPr lang="en-US" sz="80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8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System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B48CD4-6161-4B4A-B7AB-805FC106A2EA}"/>
              </a:ext>
            </a:extLst>
          </p:cNvPr>
          <p:cNvSpPr txBox="1"/>
          <p:nvPr/>
        </p:nvSpPr>
        <p:spPr>
          <a:xfrm>
            <a:off x="274229" y="2144241"/>
            <a:ext cx="708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endParaRPr lang="th-TH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CA4465-DB04-4B26-9A4B-DC7C70B34A4E}"/>
              </a:ext>
            </a:extLst>
          </p:cNvPr>
          <p:cNvSpPr txBox="1"/>
          <p:nvPr/>
        </p:nvSpPr>
        <p:spPr>
          <a:xfrm>
            <a:off x="601895" y="3429000"/>
            <a:ext cx="708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r>
            <a:endParaRPr lang="th-TH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FCA3E3-AD51-4F76-80DA-8ED7114A9E0F}"/>
              </a:ext>
            </a:extLst>
          </p:cNvPr>
          <p:cNvSpPr txBox="1"/>
          <p:nvPr/>
        </p:nvSpPr>
        <p:spPr>
          <a:xfrm>
            <a:off x="274229" y="4713759"/>
            <a:ext cx="708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endParaRPr lang="th-TH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2075E9-9399-4365-BB8D-4643DD97BBEA}"/>
              </a:ext>
            </a:extLst>
          </p:cNvPr>
          <p:cNvSpPr txBox="1"/>
          <p:nvPr/>
        </p:nvSpPr>
        <p:spPr>
          <a:xfrm>
            <a:off x="8763000" y="2790572"/>
            <a:ext cx="3154771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New System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66EA02-6E84-473E-A900-0D128C7CD733}"/>
              </a:ext>
            </a:extLst>
          </p:cNvPr>
          <p:cNvSpPr txBox="1"/>
          <p:nvPr/>
        </p:nvSpPr>
        <p:spPr>
          <a:xfrm>
            <a:off x="8763001" y="3982998"/>
            <a:ext cx="315477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Success</a:t>
            </a:r>
          </a:p>
        </p:txBody>
      </p:sp>
    </p:spTree>
    <p:extLst>
      <p:ext uri="{BB962C8B-B14F-4D97-AF65-F5344CB8AC3E}">
        <p14:creationId xmlns:p14="http://schemas.microsoft.com/office/powerpoint/2010/main" val="589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32" grpId="0"/>
      <p:bldP spid="34" grpId="0"/>
      <p:bldP spid="36" grpId="0"/>
      <p:bldP spid="38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15C4-B95A-4F48-977C-8A4C1DF0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มูลเหตุที่ทำให้เกิดระบบไอซีที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9EA1D-78EC-4B46-87E8-042493D1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14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41A2745-9012-4CA5-9CE0-1EE991338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03469"/>
              </p:ext>
            </p:extLst>
          </p:nvPr>
        </p:nvGraphicFramePr>
        <p:xfrm>
          <a:off x="136480" y="1309246"/>
          <a:ext cx="6095999" cy="5364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5A36455-B455-4B7A-85D5-DBB1EB70C5FE}"/>
              </a:ext>
            </a:extLst>
          </p:cNvPr>
          <p:cNvSpPr txBox="1"/>
          <p:nvPr/>
        </p:nvSpPr>
        <p:spPr>
          <a:xfrm>
            <a:off x="6358761" y="1945917"/>
            <a:ext cx="5629244" cy="9541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1) </a:t>
            </a: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การเกิดขึ้นของระบบเศรษฐกิจโลก </a:t>
            </a:r>
          </a:p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Global Economy)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2512AD-8602-49E8-9451-8757A7BA49EC}"/>
              </a:ext>
            </a:extLst>
          </p:cNvPr>
          <p:cNvSpPr txBox="1"/>
          <p:nvPr/>
        </p:nvSpPr>
        <p:spPr>
          <a:xfrm>
            <a:off x="6358761" y="2995107"/>
            <a:ext cx="5629244" cy="9541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2) การเปลี่ยนแปลงระบบเศรษฐกิจ </a:t>
            </a:r>
          </a:p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Transformation of Economies)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7F579-B7CE-481A-860A-C2F7D5A483B1}"/>
              </a:ext>
            </a:extLst>
          </p:cNvPr>
          <p:cNvSpPr txBox="1"/>
          <p:nvPr/>
        </p:nvSpPr>
        <p:spPr>
          <a:xfrm>
            <a:off x="6358761" y="4044297"/>
            <a:ext cx="5629244" cy="9541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3) การเปลี่ยนแปลงโครงสร้างองค์กร </a:t>
            </a:r>
          </a:p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Transformation of the Business Enterprise)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0AE08-E38A-4613-A4E3-F463A0D1D07A}"/>
              </a:ext>
            </a:extLst>
          </p:cNvPr>
          <p:cNvSpPr txBox="1"/>
          <p:nvPr/>
        </p:nvSpPr>
        <p:spPr>
          <a:xfrm>
            <a:off x="6358761" y="5093487"/>
            <a:ext cx="5629244" cy="9541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4) การเกิดขึ้นขององค์กรดิจิทัล </a:t>
            </a:r>
          </a:p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Digital Firm) </a:t>
            </a:r>
          </a:p>
        </p:txBody>
      </p:sp>
    </p:spTree>
    <p:extLst>
      <p:ext uri="{BB962C8B-B14F-4D97-AF65-F5344CB8AC3E}">
        <p14:creationId xmlns:p14="http://schemas.microsoft.com/office/powerpoint/2010/main" val="8344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54C17-9206-4E88-AF0B-4B1B08784C7F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1) การเกิดขึ้นของระบบเศรษฐกิจโลก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Global Economy) 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5F467-B30B-40A3-BD84-80374F66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15</a:t>
            </a:fld>
            <a:endParaRPr lang="en-US" sz="14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EC76E-ECCE-4DDB-9761-EEADA7FC2C11}"/>
              </a:ext>
            </a:extLst>
          </p:cNvPr>
          <p:cNvSpPr txBox="1"/>
          <p:nvPr/>
        </p:nvSpPr>
        <p:spPr>
          <a:xfrm>
            <a:off x="0" y="1993527"/>
            <a:ext cx="69535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lvl="1" indent="-6858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การบริหารและการควบคุมตลาดโลก</a:t>
            </a:r>
          </a:p>
          <a:p>
            <a:pPr marL="1143000" lvl="1" indent="-6858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การแข่งขันในตลาดโลก</a:t>
            </a:r>
          </a:p>
          <a:p>
            <a:pPr marL="1143000" lvl="1" indent="-6858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การประสานงานร่วมกันระดับโลก</a:t>
            </a:r>
          </a:p>
          <a:p>
            <a:pPr marL="1143000" lvl="1" indent="-6858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การนำส่งสินค้าและผลิตภัณฑ์ทั่วโลก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86084C6-F126-4D5D-A4F2-62DB95484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019338"/>
              </p:ext>
            </p:extLst>
          </p:nvPr>
        </p:nvGraphicFramePr>
        <p:xfrm>
          <a:off x="4708477" y="1637731"/>
          <a:ext cx="9021170" cy="5733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44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54C17-9206-4E88-AF0B-4B1B08784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9182"/>
            <a:ext cx="10667998" cy="1351128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2) การเปลี่ยนแปลงระบบเศรษฐกิจ 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Transformation of Economies) 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5F467-B30B-40A3-BD84-80374F66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16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EC76E-ECCE-4DDB-9761-EEADA7FC2C11}"/>
              </a:ext>
            </a:extLst>
          </p:cNvPr>
          <p:cNvSpPr txBox="1"/>
          <p:nvPr/>
        </p:nvSpPr>
        <p:spPr>
          <a:xfrm>
            <a:off x="-24032" y="2478697"/>
            <a:ext cx="88435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ผลิตภัณฑ์และบริการแบบใหม่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ธุรกิจการให้ความรู้ข่าวสารและการประชาสัมพันธ์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การแข่งขันที่เน้นความรวดเร็ว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พนักงานมีความรู้ด้านระบบไอซีทีน้อย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889B5F5-39AE-4D2D-8FA6-393F514F2C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00982"/>
              </p:ext>
            </p:extLst>
          </p:nvPr>
        </p:nvGraphicFramePr>
        <p:xfrm>
          <a:off x="5459104" y="1460310"/>
          <a:ext cx="10006841" cy="552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ircle: Hollow 5">
            <a:extLst>
              <a:ext uri="{FF2B5EF4-FFF2-40B4-BE49-F238E27FC236}">
                <a16:creationId xmlns:a16="http://schemas.microsoft.com/office/drawing/2014/main" id="{01423C7D-AF60-4BA1-8825-B1179ECEB44D}"/>
              </a:ext>
            </a:extLst>
          </p:cNvPr>
          <p:cNvSpPr/>
          <p:nvPr/>
        </p:nvSpPr>
        <p:spPr>
          <a:xfrm>
            <a:off x="11784011" y="4435521"/>
            <a:ext cx="186214" cy="183543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C39188F0-37AE-4864-895B-5FF0778DC9B8}"/>
              </a:ext>
            </a:extLst>
          </p:cNvPr>
          <p:cNvSpPr/>
          <p:nvPr/>
        </p:nvSpPr>
        <p:spPr>
          <a:xfrm>
            <a:off x="6146041" y="5748867"/>
            <a:ext cx="790893" cy="778563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42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54C17-9206-4E88-AF0B-4B1B08784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"/>
            <a:ext cx="10201275" cy="1562965"/>
          </a:xfrm>
        </p:spPr>
        <p:txBody>
          <a:bodyPr>
            <a:no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3) การเปลี่ยนแปลงโครงสร้างองค์กร </a:t>
            </a:r>
            <a:b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Transformation of the Business Enterprise) </a:t>
            </a:r>
            <a:endParaRPr lang="th-TH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EC76E-ECCE-4DDB-9761-EEADA7FC2C11}"/>
              </a:ext>
            </a:extLst>
          </p:cNvPr>
          <p:cNvSpPr txBox="1"/>
          <p:nvPr/>
        </p:nvSpPr>
        <p:spPr>
          <a:xfrm>
            <a:off x="-1" y="2432713"/>
            <a:ext cx="980122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โครงสร้างแบบไม่เป็นทางการ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การกระจายที่ตั้งสำนักงานไปสู่ส่วนภูมิภาค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ความอ่อนตัวในการปฏิบัติงาน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ลดต้นทุนในกรรมวิธีการผลิต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การทำงานร่วมกันโดยอาศัยช่องทางการสื่อสารที่ทันสมัย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0B3A9BE-1378-4CB0-AA65-24CB9CD0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17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6FA6A54-BEDD-4A4A-A412-55A43AFCA3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1577910"/>
              </p:ext>
            </p:extLst>
          </p:nvPr>
        </p:nvGraphicFramePr>
        <p:xfrm>
          <a:off x="7555832" y="1718242"/>
          <a:ext cx="6684209" cy="4291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50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54C17-9206-4E88-AF0B-4B1B08784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5678"/>
            <a:ext cx="10353675" cy="1002422"/>
          </a:xfrm>
        </p:spPr>
        <p:txBody>
          <a:bodyPr>
            <a:normAutofit/>
          </a:bodyPr>
          <a:lstStyle/>
          <a:p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4) การเกิดขึ้นขององค์กรดิจิทัล (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Digital Firm) </a:t>
            </a:r>
            <a:endParaRPr lang="th-TH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EC76E-ECCE-4DDB-9761-EEADA7FC2C11}"/>
              </a:ext>
            </a:extLst>
          </p:cNvPr>
          <p:cNvSpPr txBox="1"/>
          <p:nvPr/>
        </p:nvSpPr>
        <p:spPr>
          <a:xfrm>
            <a:off x="73326" y="1887823"/>
            <a:ext cx="119472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การใช้ระบบไอซีทีเป็นเครื่องมือหลักในการบริหาร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การใช้ระบบไอซีทีในการสร้างความสัมพันธ์กับลูกค้า บริษัทคู่ค้า และพนักงาน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การตอบสนองที่รวดเร็วต่อการเปลี่ยนแปลงของสิ่งแวดล้อม</a:t>
            </a:r>
          </a:p>
          <a:p>
            <a:pPr marL="1028700" lvl="1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การปรับตัวที่รวดเร็วทำให้เกิดความได้เปรียบในการแข่งขัน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7F3A3-FAD0-4C8B-9B83-1D43EE594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44" y="4386647"/>
            <a:ext cx="2172618" cy="162864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07357E7-12C5-4658-A27E-5CE982A4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18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56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B79C-2647-4A2E-9794-A9FE46FDC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3" y="305678"/>
            <a:ext cx="11028945" cy="100242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ภาวะแวดล้อมทางการแข่งขันในการดำเนินธุรกิจจะเป็นมูลเหตุที่ทำให้เกิดระบบไอซีทีซึ่งมาจากปัจจัยต่างๆ ดังนี้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07FD2-893C-4D48-96F2-D2695CC243D2}"/>
              </a:ext>
            </a:extLst>
          </p:cNvPr>
          <p:cNvSpPr txBox="1"/>
          <p:nvPr/>
        </p:nvSpPr>
        <p:spPr>
          <a:xfrm>
            <a:off x="878723" y="4905455"/>
            <a:ext cx="10653635" cy="5847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4) ความจำเป็นในการใช้งาน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D90152C-1402-4CA3-9563-09ACFE75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19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D03C8-F3EE-47AE-B2AF-66218F185B64}"/>
              </a:ext>
            </a:extLst>
          </p:cNvPr>
          <p:cNvSpPr txBox="1"/>
          <p:nvPr/>
        </p:nvSpPr>
        <p:spPr>
          <a:xfrm>
            <a:off x="878723" y="1996209"/>
            <a:ext cx="10653635" cy="5847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1) ความรู้ สิ่งประดิษฐ์ และนวัตกรรมใหม่ๆ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215C6-ACE6-489A-B7E9-3B941E8F2A43}"/>
              </a:ext>
            </a:extLst>
          </p:cNvPr>
          <p:cNvSpPr txBox="1"/>
          <p:nvPr/>
        </p:nvSpPr>
        <p:spPr>
          <a:xfrm>
            <a:off x="878723" y="2767056"/>
            <a:ext cx="10653635" cy="5847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2) การพัฒนาด้านเทคโนโลยีคอมพิวเตอร์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FAB900-81F2-4023-9884-528C888987A9}"/>
              </a:ext>
            </a:extLst>
          </p:cNvPr>
          <p:cNvSpPr txBox="1"/>
          <p:nvPr/>
        </p:nvSpPr>
        <p:spPr>
          <a:xfrm>
            <a:off x="878723" y="3537903"/>
            <a:ext cx="10653635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3) การพัฒนาด้านเทคโนโลยีสื่อสารและระบบเครือข่าย ด้วยกระบวนการวิจัยและพัฒนากระบวนวิธีในด้านวิศวกรรมสื่อสารทำให้เกิดช่องทางการสื่อสารความเร็ว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17371057-BA9A-4EAC-AC1E-FD7E924B3236}"/>
              </a:ext>
            </a:extLst>
          </p:cNvPr>
          <p:cNvSpPr/>
          <p:nvPr/>
        </p:nvSpPr>
        <p:spPr>
          <a:xfrm>
            <a:off x="574282" y="2007778"/>
            <a:ext cx="608881" cy="573206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7D5595F5-DD62-452A-BEEF-75429BE763E4}"/>
              </a:ext>
            </a:extLst>
          </p:cNvPr>
          <p:cNvSpPr/>
          <p:nvPr/>
        </p:nvSpPr>
        <p:spPr>
          <a:xfrm>
            <a:off x="490302" y="2008043"/>
            <a:ext cx="608881" cy="573206"/>
          </a:xfrm>
          <a:prstGeom prst="diamond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00B050"/>
              </a:solidFill>
            </a:endParaRP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BE60117E-5F7D-4A0B-9B3A-9B28C70B8CBE}"/>
              </a:ext>
            </a:extLst>
          </p:cNvPr>
          <p:cNvSpPr/>
          <p:nvPr/>
        </p:nvSpPr>
        <p:spPr>
          <a:xfrm>
            <a:off x="595288" y="2775479"/>
            <a:ext cx="608881" cy="573206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33C85371-44A6-4388-B2CE-4B531B380685}"/>
              </a:ext>
            </a:extLst>
          </p:cNvPr>
          <p:cNvSpPr/>
          <p:nvPr/>
        </p:nvSpPr>
        <p:spPr>
          <a:xfrm>
            <a:off x="511308" y="2775744"/>
            <a:ext cx="608881" cy="573206"/>
          </a:xfrm>
          <a:prstGeom prst="diamond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0F475349-D665-4103-B1A2-1CD8B12672A2}"/>
              </a:ext>
            </a:extLst>
          </p:cNvPr>
          <p:cNvSpPr/>
          <p:nvPr/>
        </p:nvSpPr>
        <p:spPr>
          <a:xfrm>
            <a:off x="574282" y="3553334"/>
            <a:ext cx="608881" cy="573206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67F9513C-2F4D-4549-AB54-D97F23D1169A}"/>
              </a:ext>
            </a:extLst>
          </p:cNvPr>
          <p:cNvSpPr/>
          <p:nvPr/>
        </p:nvSpPr>
        <p:spPr>
          <a:xfrm>
            <a:off x="490302" y="3553599"/>
            <a:ext cx="608881" cy="573206"/>
          </a:xfrm>
          <a:prstGeom prst="diamond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E13655A4-D873-4B0F-BEA6-3C97F2842CCB}"/>
              </a:ext>
            </a:extLst>
          </p:cNvPr>
          <p:cNvSpPr/>
          <p:nvPr/>
        </p:nvSpPr>
        <p:spPr>
          <a:xfrm>
            <a:off x="595288" y="4905190"/>
            <a:ext cx="608881" cy="573206"/>
          </a:xfrm>
          <a:prstGeom prst="diamond">
            <a:avLst/>
          </a:prstGeom>
          <a:solidFill>
            <a:schemeClr val="bg1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514AA969-47DC-4314-84C5-EDB750F54AA0}"/>
              </a:ext>
            </a:extLst>
          </p:cNvPr>
          <p:cNvSpPr/>
          <p:nvPr/>
        </p:nvSpPr>
        <p:spPr>
          <a:xfrm>
            <a:off x="511308" y="4905455"/>
            <a:ext cx="608881" cy="573206"/>
          </a:xfrm>
          <a:prstGeom prst="diamond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941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  <p:bldP spid="17" grpId="0" animBg="1"/>
      <p:bldP spid="19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703E7-DAE0-4821-9A30-91FFEFD3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</a:t>
            </a:fld>
            <a:endParaRPr lang="en-US" sz="2000" b="1" i="0" noProof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6743684-C3E9-4404-8628-975A2DEDB3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1747940"/>
              </p:ext>
            </p:extLst>
          </p:nvPr>
        </p:nvGraphicFramePr>
        <p:xfrm>
          <a:off x="2451652" y="568508"/>
          <a:ext cx="6506818" cy="4728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927F5DC-06FA-4D4B-AC3D-596F90278FF3}"/>
              </a:ext>
            </a:extLst>
          </p:cNvPr>
          <p:cNvSpPr txBox="1"/>
          <p:nvPr/>
        </p:nvSpPr>
        <p:spPr>
          <a:xfrm>
            <a:off x="2699127" y="6027882"/>
            <a:ext cx="6578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อนาคตการทำงานและการใช้ความรู้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7E936-CDCA-44B9-A28E-ACC308531C2D}"/>
              </a:ext>
            </a:extLst>
          </p:cNvPr>
          <p:cNvSpPr txBox="1"/>
          <p:nvPr/>
        </p:nvSpPr>
        <p:spPr>
          <a:xfrm>
            <a:off x="7675615" y="1834920"/>
            <a:ext cx="4031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คอมพิวเตอร์สำหรับบุคคล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ซอฟแวร์สร้างเอกสาร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เครื่องพิมพ์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AEEA62-1CD9-4DDE-9EFD-40322C52B2A1}"/>
              </a:ext>
            </a:extLst>
          </p:cNvPr>
          <p:cNvSpPr txBox="1"/>
          <p:nvPr/>
        </p:nvSpPr>
        <p:spPr>
          <a:xfrm>
            <a:off x="7285535" y="3999950"/>
            <a:ext cx="4031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ชุดซอฟต์แวร์</a:t>
            </a:r>
          </a:p>
          <a:p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32EE2E-E5BF-4E30-B799-1FE07E85C762}"/>
              </a:ext>
            </a:extLst>
          </p:cNvPr>
          <p:cNvSpPr txBox="1"/>
          <p:nvPr/>
        </p:nvSpPr>
        <p:spPr>
          <a:xfrm>
            <a:off x="741185" y="2086320"/>
            <a:ext cx="40316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การทำงานงานร่วมกัน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แหล่งข้อมูล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องค์กรการเรียนรู้</a:t>
            </a:r>
          </a:p>
          <a:p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5EECF8-82AF-4C1B-8E3E-D5FF234A6F7B}"/>
              </a:ext>
            </a:extLst>
          </p:cNvPr>
          <p:cNvSpPr txBox="1"/>
          <p:nvPr/>
        </p:nvSpPr>
        <p:spPr>
          <a:xfrm>
            <a:off x="6916166" y="107426"/>
            <a:ext cx="2118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Big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iOT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AI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BB5053-F8CF-443F-AC17-299F0F7A84F5}"/>
              </a:ext>
            </a:extLst>
          </p:cNvPr>
          <p:cNvSpPr txBox="1"/>
          <p:nvPr/>
        </p:nvSpPr>
        <p:spPr>
          <a:xfrm>
            <a:off x="835760" y="263401"/>
            <a:ext cx="4494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รูปแบบการจัดการการเรียนรู้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วัฒนธรรมการดำเนินการเปลี่ยนไป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การจัดการการเรียนรู้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EC7EA6-C3C8-4048-87EA-31E3DD22A9C2}"/>
              </a:ext>
            </a:extLst>
          </p:cNvPr>
          <p:cNvSpPr txBox="1"/>
          <p:nvPr/>
        </p:nvSpPr>
        <p:spPr>
          <a:xfrm>
            <a:off x="5330163" y="4947994"/>
            <a:ext cx="4031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ระบบเครื่อข่าย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การสื่อสารเคลื่อนที่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118A9-20F9-436D-A016-78B856A1A38F}"/>
              </a:ext>
            </a:extLst>
          </p:cNvPr>
          <p:cNvSpPr txBox="1"/>
          <p:nvPr/>
        </p:nvSpPr>
        <p:spPr>
          <a:xfrm>
            <a:off x="2329596" y="4075487"/>
            <a:ext cx="21481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ฐานข้อมูล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อินเทอร์เน็ต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อีเมล์</a:t>
            </a:r>
          </a:p>
        </p:txBody>
      </p:sp>
    </p:spTree>
    <p:extLst>
      <p:ext uri="{BB962C8B-B14F-4D97-AF65-F5344CB8AC3E}">
        <p14:creationId xmlns:p14="http://schemas.microsoft.com/office/powerpoint/2010/main" val="215988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2153F6-DB03-4DE9-8254-B45F384F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417" y="699407"/>
            <a:ext cx="4621364" cy="239760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h-TH" sz="54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เป้าหมายและภารกิจของระบบไอซีที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FBA11-6D80-43DF-BDAA-E9CD1B0F27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4013" y="587375"/>
            <a:ext cx="407987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20</a:t>
            </a:fld>
            <a:endParaRPr lang="en-US" sz="2000" b="1" i="0" noProof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ACD69-E2E1-4E7E-BB4E-821717AC9F54}"/>
              </a:ext>
            </a:extLst>
          </p:cNvPr>
          <p:cNvSpPr txBox="1"/>
          <p:nvPr/>
        </p:nvSpPr>
        <p:spPr>
          <a:xfrm>
            <a:off x="7661617" y="3485889"/>
            <a:ext cx="449262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1) หน้าที่ของระบบไอซีที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050200-B41A-4898-AAD8-BD29870C1588}"/>
              </a:ext>
            </a:extLst>
          </p:cNvPr>
          <p:cNvSpPr txBox="1"/>
          <p:nvPr/>
        </p:nvSpPr>
        <p:spPr>
          <a:xfrm>
            <a:off x="7661617" y="4225728"/>
            <a:ext cx="4492626" cy="25545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2) ระบบไอซีทีกับการวางแผน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ภายในองค์กร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h-TH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ภายนอกองค์กร</a:t>
            </a:r>
          </a:p>
          <a:p>
            <a:pPr lvl="2"/>
            <a:r>
              <a:rPr lang="en-US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</a:t>
            </a:r>
            <a:r>
              <a:rPr lang="th-TH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ด้านสภาพแวดล้อม </a:t>
            </a:r>
            <a:endParaRPr lang="en-US" sz="3200" b="1" dirty="0">
              <a:solidFill>
                <a:srgbClr val="00B05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lvl="2"/>
            <a:r>
              <a:rPr lang="en-US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th-TH" sz="3200" b="1" dirty="0">
                <a:solidFill>
                  <a:srgbClr val="00B05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ด้านการแข่งขันทางธุรกิจ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8A0D26-19E9-47BF-A49A-67E73BC8AFCA}"/>
              </a:ext>
            </a:extLst>
          </p:cNvPr>
          <p:cNvSpPr txBox="1"/>
          <p:nvPr/>
        </p:nvSpPr>
        <p:spPr>
          <a:xfrm>
            <a:off x="482219" y="475350"/>
            <a:ext cx="5836012" cy="255454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การเพิ่มพูนความรู้เพื่อลดความไม่แน่ใจของผู้ใช้ระบบให้น้อยลง ดังนั้นการตัดสินใจโดยการใช้ระบบไอซีทีจะเป็นฐานในการตัดสินใจที่มีการตรวจสอบความรู้ที่มีอยู่อย่างรอบด้า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82D318-E62A-4559-A9FF-DFF69A94F41D}"/>
              </a:ext>
            </a:extLst>
          </p:cNvPr>
          <p:cNvSpPr txBox="1"/>
          <p:nvPr/>
        </p:nvSpPr>
        <p:spPr>
          <a:xfrm>
            <a:off x="482219" y="3249552"/>
            <a:ext cx="5836012" cy="255454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การวางแผนการดำเนินธุรกิจ ในยุคปัจจุบันจะเป็นสิ่งที่ท้าทายมากอันเนื่องมาจากสภาวะทางการตลาดทั้งภายในและภายนอกประเทศ การเปลี่ยนแปลงทัศนคติของลูกค้า การเปลี่ยนแปลงเทคโนโลยีด้านต่างๆ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E93B83-CA7E-4185-8B98-75F28A21880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318231" y="2325417"/>
            <a:ext cx="1343386" cy="145286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4670AD-C909-4884-858C-C5643AC4868F}"/>
              </a:ext>
            </a:extLst>
          </p:cNvPr>
          <p:cNvCxnSpPr>
            <a:cxnSpLocks/>
          </p:cNvCxnSpPr>
          <p:nvPr/>
        </p:nvCxnSpPr>
        <p:spPr>
          <a:xfrm flipH="1" flipV="1">
            <a:off x="6318231" y="3249552"/>
            <a:ext cx="1343386" cy="156810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18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9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449412-318E-4198-9392-E0516CECB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075" y="2095181"/>
            <a:ext cx="4885897" cy="266763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ระบบไอซีที</a:t>
            </a:r>
            <a:b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ภายนอกองค์กร</a:t>
            </a:r>
            <a:b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ด้านสภาพแวดล้อม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2476D41-EC42-4DE4-9AAC-8108DC8F3A65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21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3049BA3-4D7F-4CAF-B4AB-3E60ACB17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280238"/>
              </p:ext>
            </p:extLst>
          </p:nvPr>
        </p:nvGraphicFramePr>
        <p:xfrm>
          <a:off x="382136" y="1074761"/>
          <a:ext cx="5895833" cy="4708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960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449412-318E-4198-9392-E0516CECB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5075" y="2095181"/>
            <a:ext cx="4885897" cy="266763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ระบบไอซีที</a:t>
            </a:r>
            <a:b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ภายนอกองค์กร</a:t>
            </a:r>
            <a:b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4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ด้านการแข่งขันทางธุรกิจ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2476D41-EC42-4DE4-9AAC-8108DC8F3A65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22</a:t>
            </a:fld>
            <a:endParaRPr lang="en-US" sz="2000" b="1" i="0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B607E39-687C-44CB-A7B5-0B824E8D4D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544726"/>
              </p:ext>
            </p:extLst>
          </p:nvPr>
        </p:nvGraphicFramePr>
        <p:xfrm>
          <a:off x="436728" y="990281"/>
          <a:ext cx="5472751" cy="3914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73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C1791C8-8A53-4374-8827-CA44375BF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216862"/>
              </p:ext>
            </p:extLst>
          </p:nvPr>
        </p:nvGraphicFramePr>
        <p:xfrm>
          <a:off x="1294039" y="869288"/>
          <a:ext cx="9603921" cy="5429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4C33408-B2ED-4E3F-BBFB-7C5CEFC0F2F8}"/>
              </a:ext>
            </a:extLst>
          </p:cNvPr>
          <p:cNvSpPr txBox="1"/>
          <p:nvPr/>
        </p:nvSpPr>
        <p:spPr>
          <a:xfrm>
            <a:off x="3351385" y="508131"/>
            <a:ext cx="5489228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การกำหนดวิสัยทัศน์และยุทธศาสตร์ของผู้บริหาร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8ABAF-9349-4567-A2DA-DED86511E769}"/>
              </a:ext>
            </a:extLst>
          </p:cNvPr>
          <p:cNvSpPr txBox="1"/>
          <p:nvPr/>
        </p:nvSpPr>
        <p:spPr>
          <a:xfrm>
            <a:off x="8744282" y="2891561"/>
            <a:ext cx="3250137" cy="13849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การสร้างความพร้อมทางด้านไอซีที </a:t>
            </a:r>
          </a:p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ICT Infrastructure)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E527-B0F7-4048-93D4-89C29B7A4106}"/>
              </a:ext>
            </a:extLst>
          </p:cNvPr>
          <p:cNvSpPr txBox="1"/>
          <p:nvPr/>
        </p:nvSpPr>
        <p:spPr>
          <a:xfrm>
            <a:off x="3668024" y="6136768"/>
            <a:ext cx="4855950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การสร้างสภาพแวดล้อมของระบบไอซีที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C4786-2EEB-46D3-AD78-5DA4FFCBFC12}"/>
              </a:ext>
            </a:extLst>
          </p:cNvPr>
          <p:cNvSpPr txBox="1"/>
          <p:nvPr/>
        </p:nvSpPr>
        <p:spPr>
          <a:xfrm>
            <a:off x="146957" y="2960400"/>
            <a:ext cx="3300763" cy="13849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การวิจัยและพัฒนาระบบ </a:t>
            </a:r>
          </a:p>
          <a:p>
            <a:pPr algn="ctr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Research and Development : R&amp;D) </a:t>
            </a:r>
            <a:endParaRPr lang="th-TH" sz="28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60F87388-735F-4211-8819-FD78712B485F}"/>
              </a:ext>
            </a:extLst>
          </p:cNvPr>
          <p:cNvSpPr txBox="1">
            <a:spLocks/>
          </p:cNvSpPr>
          <p:nvPr/>
        </p:nvSpPr>
        <p:spPr>
          <a:xfrm>
            <a:off x="11784013" y="587375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1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i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23</a:t>
            </a:fld>
            <a:endParaRPr lang="en-US" sz="2000" b="1" i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30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A31EEA-EF42-496B-9C5C-EF7AC1555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01" r="1282" b="17176"/>
          <a:stretch/>
        </p:blipFill>
        <p:spPr>
          <a:xfrm>
            <a:off x="-19438" y="-9205"/>
            <a:ext cx="12192001" cy="6847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63FEBB-0D46-47D4-89C5-A970C56B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69" y="411168"/>
            <a:ext cx="10249469" cy="1124763"/>
          </a:xfrm>
          <a:ln>
            <a:solidFill>
              <a:srgbClr val="FFC000"/>
            </a:solidFill>
          </a:ln>
        </p:spPr>
        <p:txBody>
          <a:bodyPr anchor="ctr">
            <a:noAutofit/>
          </a:bodyPr>
          <a:lstStyle/>
          <a:p>
            <a:r>
              <a:rPr lang="th-TH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ประโยชน์ของระบบไอซีที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702AD-45F5-4FBF-AD83-69046FDA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24</a:t>
            </a:fld>
            <a:endParaRPr lang="en-US" b="1" i="0" noProof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11778983-B07D-474F-B978-2C7899BCD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63" y="1935803"/>
            <a:ext cx="8041267" cy="731515"/>
          </a:xfrm>
          <a:prstGeom prst="rect">
            <a:avLst/>
          </a:prstGeom>
          <a:noFill/>
          <a:ln w="28575" cmpd="tri">
            <a:solidFill>
              <a:schemeClr val="bg1"/>
            </a:solidFill>
            <a:miter lim="800000"/>
            <a:headEnd/>
            <a:tailEnd/>
          </a:ln>
        </p:spPr>
        <p:txBody>
          <a:bodyPr wrap="square" lIns="216000" tIns="216000" rIns="0" bIns="36000" anchor="b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   1)</a:t>
            </a:r>
            <a:r>
              <a:rPr lang="th-TH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ธุรกิจการบิน </a:t>
            </a:r>
            <a:r>
              <a:rPr lang="en-US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(Airline Business) </a:t>
            </a:r>
            <a:endParaRPr lang="th-TH" altLang="ja-JP" sz="4000" b="1" dirty="0">
              <a:solidFill>
                <a:schemeClr val="bg1"/>
              </a:solidFill>
              <a:latin typeface="TH Niramit AS" panose="02000506000000020004" pitchFamily="2" charset="-34"/>
              <a:ea typeface="MS PGothic" pitchFamily="34" charset="-128"/>
              <a:cs typeface="TH Niramit AS" panose="02000506000000020004" pitchFamily="2" charset="-34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AD3785E8-566C-4EA6-8853-22F2598BB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63" y="3039389"/>
            <a:ext cx="8041267" cy="731515"/>
          </a:xfrm>
          <a:prstGeom prst="rect">
            <a:avLst/>
          </a:prstGeom>
          <a:noFill/>
          <a:ln w="28575" cmpd="tri">
            <a:solidFill>
              <a:schemeClr val="bg1"/>
            </a:solidFill>
            <a:miter lim="800000"/>
            <a:headEnd/>
            <a:tailEnd/>
          </a:ln>
        </p:spPr>
        <p:txBody>
          <a:bodyPr wrap="square" lIns="216000" tIns="216000" rIns="0" bIns="36000" anchor="b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   2)</a:t>
            </a:r>
            <a:r>
              <a:rPr lang="th-TH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ธุรกิจธนาคาร </a:t>
            </a:r>
            <a:r>
              <a:rPr lang="en-US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(Banking Business)</a:t>
            </a:r>
            <a:endParaRPr lang="th-TH" altLang="ja-JP" sz="4000" b="1" dirty="0">
              <a:solidFill>
                <a:schemeClr val="bg1"/>
              </a:solidFill>
              <a:latin typeface="TH Niramit AS" panose="02000506000000020004" pitchFamily="2" charset="-34"/>
              <a:ea typeface="MS PGothic" pitchFamily="34" charset="-128"/>
              <a:cs typeface="TH Niramit AS" panose="02000506000000020004" pitchFamily="2" charset="-34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68812AFC-072A-40B3-9721-7E4749AAB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63" y="4142975"/>
            <a:ext cx="8041267" cy="731515"/>
          </a:xfrm>
          <a:prstGeom prst="rect">
            <a:avLst/>
          </a:prstGeom>
          <a:noFill/>
          <a:ln w="28575" cmpd="tri">
            <a:solidFill>
              <a:schemeClr val="bg1"/>
            </a:solidFill>
            <a:miter lim="800000"/>
            <a:headEnd/>
            <a:tailEnd/>
          </a:ln>
        </p:spPr>
        <p:txBody>
          <a:bodyPr wrap="square" lIns="216000" tIns="216000" rIns="0" bIns="36000" anchor="b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   3)</a:t>
            </a:r>
            <a:r>
              <a:rPr lang="th-TH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อุตสาหกรรม </a:t>
            </a:r>
            <a:r>
              <a:rPr lang="en-US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(Manufacturing)</a:t>
            </a:r>
            <a:endParaRPr lang="th-TH" altLang="ja-JP" sz="4000" b="1" dirty="0">
              <a:solidFill>
                <a:schemeClr val="bg1"/>
              </a:solidFill>
              <a:latin typeface="TH Niramit AS" panose="02000506000000020004" pitchFamily="2" charset="-34"/>
              <a:ea typeface="MS PGothic" pitchFamily="34" charset="-128"/>
              <a:cs typeface="TH Niramit AS" panose="02000506000000020004" pitchFamily="2" charset="-34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3051B51A-E10B-4265-99A9-00223E22B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63" y="5246561"/>
            <a:ext cx="8041267" cy="731515"/>
          </a:xfrm>
          <a:prstGeom prst="rect">
            <a:avLst/>
          </a:prstGeom>
          <a:noFill/>
          <a:ln w="28575" cmpd="tri">
            <a:solidFill>
              <a:schemeClr val="bg1"/>
            </a:solidFill>
            <a:miter lim="800000"/>
            <a:headEnd/>
            <a:tailEnd/>
          </a:ln>
        </p:spPr>
        <p:txBody>
          <a:bodyPr wrap="square" lIns="216000" tIns="216000" rIns="0" bIns="36000" anchor="b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   4)</a:t>
            </a:r>
            <a:r>
              <a:rPr lang="th-TH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 รัฐวิสาหกิจ </a:t>
            </a:r>
            <a:r>
              <a:rPr lang="en-US" altLang="ja-JP" sz="4000" b="1" dirty="0">
                <a:solidFill>
                  <a:schemeClr val="bg1"/>
                </a:solidFill>
                <a:latin typeface="TH Niramit AS" panose="02000506000000020004" pitchFamily="2" charset="-34"/>
                <a:ea typeface="MS PGothic" pitchFamily="34" charset="-128"/>
                <a:cs typeface="TH Niramit AS" panose="02000506000000020004" pitchFamily="2" charset="-34"/>
              </a:rPr>
              <a:t>(Government Enterprise)</a:t>
            </a:r>
            <a:endParaRPr lang="th-TH" altLang="ja-JP" sz="4000" b="1" dirty="0">
              <a:solidFill>
                <a:schemeClr val="bg1"/>
              </a:solidFill>
              <a:latin typeface="TH Niramit AS" panose="02000506000000020004" pitchFamily="2" charset="-34"/>
              <a:ea typeface="MS PGothic" pitchFamily="34" charset="-128"/>
              <a:cs typeface="TH Niramit AS" panose="02000506000000020004" pitchFamily="2" charset="-34"/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F974DFE0-A76C-4C53-95E1-BFEFCF76F7EE}"/>
              </a:ext>
            </a:extLst>
          </p:cNvPr>
          <p:cNvSpPr/>
          <p:nvPr/>
        </p:nvSpPr>
        <p:spPr>
          <a:xfrm>
            <a:off x="1505348" y="1910783"/>
            <a:ext cx="750627" cy="801460"/>
          </a:xfrm>
          <a:prstGeom prst="chevron">
            <a:avLst/>
          </a:prstGeom>
          <a:solidFill>
            <a:srgbClr val="FF0000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8EBE775A-FA8A-4509-8BB8-EE5552B93165}"/>
              </a:ext>
            </a:extLst>
          </p:cNvPr>
          <p:cNvSpPr/>
          <p:nvPr/>
        </p:nvSpPr>
        <p:spPr>
          <a:xfrm>
            <a:off x="1505350" y="3026953"/>
            <a:ext cx="750627" cy="801460"/>
          </a:xfrm>
          <a:prstGeom prst="chevron">
            <a:avLst/>
          </a:prstGeom>
          <a:solidFill>
            <a:srgbClr val="FF0000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02AA2DAF-A259-44DC-981D-C1C0C5A65667}"/>
              </a:ext>
            </a:extLst>
          </p:cNvPr>
          <p:cNvSpPr/>
          <p:nvPr/>
        </p:nvSpPr>
        <p:spPr>
          <a:xfrm>
            <a:off x="1505349" y="5249342"/>
            <a:ext cx="750627" cy="801460"/>
          </a:xfrm>
          <a:prstGeom prst="chevron">
            <a:avLst/>
          </a:prstGeom>
          <a:solidFill>
            <a:srgbClr val="FF0000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03040E61-47E5-4EB7-A66A-EFB36CFC0AD5}"/>
              </a:ext>
            </a:extLst>
          </p:cNvPr>
          <p:cNvSpPr/>
          <p:nvPr/>
        </p:nvSpPr>
        <p:spPr>
          <a:xfrm>
            <a:off x="1505348" y="4125814"/>
            <a:ext cx="750627" cy="801460"/>
          </a:xfrm>
          <a:prstGeom prst="chevron">
            <a:avLst/>
          </a:prstGeom>
          <a:solidFill>
            <a:srgbClr val="FF0000"/>
          </a:solidFill>
          <a:ln w="571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8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25087A-1E61-4F4B-85AC-F54E7553A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513" y="324853"/>
            <a:ext cx="7034362" cy="1091364"/>
          </a:xfrm>
        </p:spPr>
        <p:txBody>
          <a:bodyPr>
            <a:noAutofit/>
          </a:bodyPr>
          <a:lstStyle/>
          <a:p>
            <a:r>
              <a:rPr lang="th-TH" sz="60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การไหลเวียนของไอซีที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1A11D-027E-4778-927E-615DBE8B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25</a:t>
            </a:fld>
            <a:endParaRPr lang="en-US" sz="2000" b="1" i="0" noProof="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A1E947-4C7F-4AAD-8CE8-CD43F8467C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243235"/>
              </p:ext>
            </p:extLst>
          </p:nvPr>
        </p:nvGraphicFramePr>
        <p:xfrm>
          <a:off x="2699565" y="603584"/>
          <a:ext cx="9168585" cy="5650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96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E33C4-F2E2-4E33-BF0B-A7069D60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26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FD691B-8B8E-4E02-8C7E-9BE5F10D0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952235"/>
              </p:ext>
            </p:extLst>
          </p:nvPr>
        </p:nvGraphicFramePr>
        <p:xfrm>
          <a:off x="770022" y="1219200"/>
          <a:ext cx="10668000" cy="5655942"/>
        </p:xfrm>
        <a:graphic>
          <a:graphicData uri="http://schemas.openxmlformats.org/drawingml/2006/table">
            <a:tbl>
              <a:tblPr firstRow="1" firstCol="1" bandRow="1">
                <a:tableStyleId>{125E5076-3810-47DD-B79F-674D7AD40C01}</a:tableStyleId>
              </a:tblPr>
              <a:tblGrid>
                <a:gridCol w="5422212">
                  <a:extLst>
                    <a:ext uri="{9D8B030D-6E8A-4147-A177-3AD203B41FA5}">
                      <a16:colId xmlns:a16="http://schemas.microsoft.com/office/drawing/2014/main" val="1806756675"/>
                    </a:ext>
                  </a:extLst>
                </a:gridCol>
                <a:gridCol w="5245788">
                  <a:extLst>
                    <a:ext uri="{9D8B030D-6E8A-4147-A177-3AD203B41FA5}">
                      <a16:colId xmlns:a16="http://schemas.microsoft.com/office/drawing/2014/main" val="1096225431"/>
                    </a:ext>
                  </a:extLst>
                </a:gridCol>
              </a:tblGrid>
              <a:tr h="531498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ประโยชน์ที่จับต้องได้</a:t>
                      </a:r>
                      <a:endParaRPr lang="en-US" sz="36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ประโยชน์ที่จับต้องไม่ได้</a:t>
                      </a:r>
                      <a:endParaRPr lang="en-US" sz="3600" b="1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0903873"/>
                  </a:ext>
                </a:extLst>
              </a:tr>
              <a:tr h="5107302">
                <a:tc>
                  <a:txBody>
                    <a:bodyPr/>
                    <a:lstStyle/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จำนวนผลผลิตเพิ่มขึ้น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ลดขั้นตอนและเวลาในการปฏิบัติงาน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ลดข้อผิดพลาดในการประมวลผล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ใช้เวลาในการดำเนินงานน้อยลง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ลดต้นทุนการผลิตทำให้ค่าใช้จ่ายต่ำลง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ผู้บริหารสามารถตัดสินใจได้รวดเร็วขึ้น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เพิ่มประสิทธิภาพในการทำงาน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ผลิตภัณฑ์มีความน่าเชื่อถือ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ตอบสนองต่อผู้ใช้บริการอย่างรวดเร็ว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ช่วยเพิ่มคุณภาพชีวิตของผู้ใช้บริการ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thaiDist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สร้างทางเลือกในการแข่งขัน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 algn="thaiDist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ความพอใจในงานของพนักงานเพิ่มขึ้น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 algn="thaiDist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ให้บริการที่ดีกว่าแก่ผู้ใช้บริการ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 algn="thaiDist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เพิ่มประสิทธิผลในการตัดสินใจ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 algn="thaiDist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3200" b="1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การไหลเวียนข้อมูลไอซีทีดีขึ้น</a:t>
                      </a:r>
                      <a:endParaRPr lang="en-US" sz="3200" b="1" dirty="0">
                        <a:effectLst/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5117158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78E4375-28DF-4E1C-B0FF-50815D3D8661}"/>
              </a:ext>
            </a:extLst>
          </p:cNvPr>
          <p:cNvSpPr txBox="1">
            <a:spLocks/>
          </p:cNvSpPr>
          <p:nvPr/>
        </p:nvSpPr>
        <p:spPr>
          <a:xfrm>
            <a:off x="770022" y="208548"/>
            <a:ext cx="10668000" cy="96252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ประโยชน์ของระบบไอซีทีในด้านต่างๆ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11125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DE35324C-4871-4EDC-A182-A2EB5D3E93E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9590269"/>
              </p:ext>
            </p:extLst>
          </p:nvPr>
        </p:nvGraphicFramePr>
        <p:xfrm>
          <a:off x="0" y="1272208"/>
          <a:ext cx="12205252" cy="5683798"/>
        </p:xfrm>
        <a:graphic>
          <a:graphicData uri="http://schemas.openxmlformats.org/drawingml/2006/table">
            <a:tbl>
              <a:tblPr firstRow="1" firstCol="1" bandRow="1">
                <a:tableStyleId>{125E5076-3810-47DD-B79F-674D7AD40C01}</a:tableStyleId>
              </a:tblPr>
              <a:tblGrid>
                <a:gridCol w="6203550">
                  <a:extLst>
                    <a:ext uri="{9D8B030D-6E8A-4147-A177-3AD203B41FA5}">
                      <a16:colId xmlns:a16="http://schemas.microsoft.com/office/drawing/2014/main" val="166126348"/>
                    </a:ext>
                  </a:extLst>
                </a:gridCol>
                <a:gridCol w="6001702">
                  <a:extLst>
                    <a:ext uri="{9D8B030D-6E8A-4147-A177-3AD203B41FA5}">
                      <a16:colId xmlns:a16="http://schemas.microsoft.com/office/drawing/2014/main" val="3804759109"/>
                    </a:ext>
                  </a:extLst>
                </a:gridCol>
              </a:tblGrid>
              <a:tr h="588874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ข้อดี</a:t>
                      </a:r>
                      <a:endParaRPr lang="en-US" sz="36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30701" marR="307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ข้อเสีย</a:t>
                      </a:r>
                      <a:endParaRPr lang="en-US" sz="36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30701" marR="30701" marT="0" marB="0"/>
                </a:tc>
                <a:extLst>
                  <a:ext uri="{0D108BD9-81ED-4DB2-BD59-A6C34878D82A}">
                    <a16:rowId xmlns:a16="http://schemas.microsoft.com/office/drawing/2014/main" val="3120797456"/>
                  </a:ext>
                </a:extLst>
              </a:tr>
              <a:tr h="5094924">
                <a:tc>
                  <a:txBody>
                    <a:bodyPr/>
                    <a:lstStyle/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ระบบไอซีทีสามารถประมวลผลข้อมูลได้เร็วกว่าการใช้คน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ลดขั้นตอนในการทำงานเพื่อสร้างประสิทธิภาพในการดำเนินงาน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ระบบอินเทอร์เน็ตจะช่วยในการเผยแพร่ข้อมูลข่าวสารไปสู่ประชาคมโลกได้อย่างรวดเร็ว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ระบบไอซีทีสามารถใช้ลดต้นทุนการผลิตในกระบวนการธุรกิจและอุตสาหกรรมได้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ระบบไอซีทีสามารถตอบสนองต่อผู้ใช้บริการหรือลูกค้าได้อย่างรวดเร็ว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ระบบไอซีทีจะเป็นตัวเสริมให้องค์กรสามารถดำเนินกลยุทธ์ให้ประสบผลสำเร็จได้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ระบบไอซีทีจะช่วยเพิ่มคุณภาพชีวิตของ ประชาชนและสังคมโดยรวม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ระบบไอซีทีจะช่วยสนับสนุนการรักษาโรคขั้นก้าวหน้าได้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ระบบไอซีทีจะช่วยให้องค์กรเกิดการเรียนรู้เพื่อการสร้างมูลค่าเพิ่มให้กับทุนมนุษย์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30701" marR="3070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การควบคุมระบบงานที่ไม่ดีจะนำไปสู่ความเสียหายของการดำเนินงานได้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ระบบงานไอซีทีอัตโนมัติอาจนำไปสู่การตกงานของคนงานได้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ระบบงานที่ช่วยบันทึกข้อมูลของคนได้อย่างง่ายดายอาจเป็นการละเมิดสิทธิส่วนบุคคลได้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การล้มเหลวของระบบงานไม่ว่าส่วนใดอาจนำไปสู่ความเสียหายร้ายแรงในอนาคตได้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การใช้บริการระบบไอซีทีเป็นอย่างมากอาจนำไปสู่ปัญหาการเจ็บป่วยในรูปแบบใหม่ได้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ข้อมูลที่ไม่ถูกต้องบางอย่างที่ถูกถ่ายทอดไปยังประชาคมโลกอาจนำไปสู่การละเมิดลิขสิทธิ์ได้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marL="342900" lvl="0" indent="-342900">
                        <a:buSzPts val="1000"/>
                        <a:buFont typeface="Wingdings 2" panose="05020102010507070707" pitchFamily="18" charset="2"/>
                        <a:buChar char=""/>
                      </a:pPr>
                      <a:r>
                        <a:rPr lang="th-TH" sz="2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การนำข้อมูลไปใช้ในทางที่ไม่ถูกต้องจะสามารถนำไปสู่การตัดสินใจที่ผิดพลาดได้</a:t>
                      </a:r>
                      <a:endParaRPr lang="en-US" sz="2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Niramit AS" panose="02000506000000020004" pitchFamily="2" charset="-34"/>
                        <a:ea typeface="Times New Roman" panose="02020603050405020304" pitchFamily="18" charset="0"/>
                        <a:cs typeface="TH Niramit AS" panose="02000506000000020004" pitchFamily="2" charset="-34"/>
                      </a:endParaRPr>
                    </a:p>
                  </a:txBody>
                  <a:tcPr marL="30701" marR="30701" marT="0" marB="0"/>
                </a:tc>
                <a:extLst>
                  <a:ext uri="{0D108BD9-81ED-4DB2-BD59-A6C34878D82A}">
                    <a16:rowId xmlns:a16="http://schemas.microsoft.com/office/drawing/2014/main" val="1252335254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DDB79D7-DBAF-4158-8C33-4A58BABEBA0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ข้อดีและข้อเสียของระบบไอซีที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6CE8155-E2EE-48E7-B08E-84340EB826E9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27</a:t>
            </a:fld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1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86D27-68F1-47B9-A6E0-2CEAFAEB2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86" y="1837179"/>
            <a:ext cx="3833906" cy="1169603"/>
          </a:xfrm>
          <a:ln w="38100">
            <a:solidFill>
              <a:srgbClr val="FF0000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th-TH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แผนกระบบไอซีที</a:t>
            </a:r>
            <a:endParaRPr 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2A6366-FF6C-47F2-B842-B9F516ACC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486" y="4520657"/>
            <a:ext cx="3833906" cy="803666"/>
          </a:xfrm>
          <a:prstGeom prst="round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Content Placeholder 7" descr="Man">
            <a:extLst>
              <a:ext uri="{FF2B5EF4-FFF2-40B4-BE49-F238E27FC236}">
                <a16:creationId xmlns:a16="http://schemas.microsoft.com/office/drawing/2014/main" id="{39F6F031-D329-4BED-B8B6-4E8CD2177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524" y="3101357"/>
            <a:ext cx="1872000" cy="1872000"/>
          </a:xfrm>
          <a:prstGeom prst="rect">
            <a:avLst/>
          </a:prstGeom>
        </p:spPr>
      </p:pic>
      <p:pic>
        <p:nvPicPr>
          <p:cNvPr id="14" name="Content Placeholder 15" descr="Woman">
            <a:extLst>
              <a:ext uri="{FF2B5EF4-FFF2-40B4-BE49-F238E27FC236}">
                <a16:creationId xmlns:a16="http://schemas.microsoft.com/office/drawing/2014/main" id="{E6DB5C5E-A7EB-4195-8BCB-954B0B96F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5378" y="3070867"/>
            <a:ext cx="1872000" cy="1872000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4CC6DCBC-ECD4-477B-9EB7-8749763C178C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28</a:t>
            </a:fld>
            <a:endParaRPr lang="en-US" sz="2000" b="1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D24C01-9F55-4F25-8913-DC05F1C28A74}"/>
              </a:ext>
            </a:extLst>
          </p:cNvPr>
          <p:cNvSpPr txBox="1"/>
          <p:nvPr/>
        </p:nvSpPr>
        <p:spPr>
          <a:xfrm>
            <a:off x="6271108" y="292687"/>
            <a:ext cx="4129905" cy="95410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งานออกแบบและพัฒนาระบบ </a:t>
            </a:r>
          </a:p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System Design and Development)</a:t>
            </a:r>
            <a:endParaRPr lang="th-TH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B5BA0D-FC6F-4E0F-BDC8-BD73EFC73069}"/>
              </a:ext>
            </a:extLst>
          </p:cNvPr>
          <p:cNvSpPr txBox="1"/>
          <p:nvPr/>
        </p:nvSpPr>
        <p:spPr>
          <a:xfrm>
            <a:off x="6271108" y="1360125"/>
            <a:ext cx="4129905" cy="95410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งานสนับสนุนระบบ </a:t>
            </a:r>
          </a:p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System Support)</a:t>
            </a:r>
            <a:endParaRPr lang="th-TH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EE061-CA67-4865-94B0-1610AB8857B8}"/>
              </a:ext>
            </a:extLst>
          </p:cNvPr>
          <p:cNvSpPr txBox="1"/>
          <p:nvPr/>
        </p:nvSpPr>
        <p:spPr>
          <a:xfrm>
            <a:off x="6271108" y="2419352"/>
            <a:ext cx="4129905" cy="95410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ระบบสนับสนุนผู้ใช้ </a:t>
            </a:r>
          </a:p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User Support) </a:t>
            </a:r>
            <a:endParaRPr lang="th-TH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6295C-B44E-4AB6-8142-998C5E1971D3}"/>
              </a:ext>
            </a:extLst>
          </p:cNvPr>
          <p:cNvSpPr txBox="1"/>
          <p:nvPr/>
        </p:nvSpPr>
        <p:spPr>
          <a:xfrm>
            <a:off x="6271109" y="3510006"/>
            <a:ext cx="4129904" cy="95410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งานดูแลระบบฐานข้อมูล </a:t>
            </a:r>
          </a:p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Database System Administration) </a:t>
            </a:r>
            <a:endParaRPr lang="th-TH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353383-2A2A-43CC-9FD7-09672AFD95E5}"/>
              </a:ext>
            </a:extLst>
          </p:cNvPr>
          <p:cNvSpPr txBox="1"/>
          <p:nvPr/>
        </p:nvSpPr>
        <p:spPr>
          <a:xfrm>
            <a:off x="6271107" y="4600660"/>
            <a:ext cx="4129905" cy="95410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งานดูแลระบบเครือข่าย </a:t>
            </a:r>
          </a:p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Network System Administration) </a:t>
            </a:r>
            <a:endParaRPr lang="th-TH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70A70-4BF3-4C77-B2F4-6F8E064B9445}"/>
              </a:ext>
            </a:extLst>
          </p:cNvPr>
          <p:cNvSpPr txBox="1"/>
          <p:nvPr/>
        </p:nvSpPr>
        <p:spPr>
          <a:xfrm>
            <a:off x="6271107" y="5691314"/>
            <a:ext cx="4129905" cy="954107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งานสนับสนุนเว็บ </a:t>
            </a:r>
          </a:p>
          <a:p>
            <a:pPr algn="ctr"/>
            <a:r>
              <a:rPr lang="th-TH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28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Web Support)</a:t>
            </a:r>
            <a:endParaRPr lang="th-TH" sz="2800" b="1" dirty="0">
              <a:solidFill>
                <a:srgbClr val="0070C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EAA845DE-E142-4F7B-96F7-7A292EF41AD7}"/>
              </a:ext>
            </a:extLst>
          </p:cNvPr>
          <p:cNvCxnSpPr>
            <a:stCxn id="2" idx="3"/>
            <a:endCxn id="20" idx="1"/>
          </p:cNvCxnSpPr>
          <p:nvPr/>
        </p:nvCxnSpPr>
        <p:spPr>
          <a:xfrm flipV="1">
            <a:off x="4559392" y="769741"/>
            <a:ext cx="1711716" cy="1652240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FD99E137-3DFE-47DE-A3DE-D866E6B4414C}"/>
              </a:ext>
            </a:extLst>
          </p:cNvPr>
          <p:cNvCxnSpPr>
            <a:stCxn id="2" idx="3"/>
            <a:endCxn id="22" idx="1"/>
          </p:cNvCxnSpPr>
          <p:nvPr/>
        </p:nvCxnSpPr>
        <p:spPr>
          <a:xfrm flipV="1">
            <a:off x="4559392" y="1837179"/>
            <a:ext cx="1711716" cy="584802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25491A0B-B231-4A6A-A844-A1115BA4921B}"/>
              </a:ext>
            </a:extLst>
          </p:cNvPr>
          <p:cNvCxnSpPr>
            <a:stCxn id="2" idx="3"/>
            <a:endCxn id="24" idx="1"/>
          </p:cNvCxnSpPr>
          <p:nvPr/>
        </p:nvCxnSpPr>
        <p:spPr>
          <a:xfrm>
            <a:off x="4559392" y="2421981"/>
            <a:ext cx="1711716" cy="474425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C89FF42F-A038-44E0-9AC5-FFEB3C19F2BD}"/>
              </a:ext>
            </a:extLst>
          </p:cNvPr>
          <p:cNvCxnSpPr>
            <a:cxnSpLocks/>
            <a:stCxn id="2" idx="3"/>
            <a:endCxn id="26" idx="1"/>
          </p:cNvCxnSpPr>
          <p:nvPr/>
        </p:nvCxnSpPr>
        <p:spPr>
          <a:xfrm>
            <a:off x="4559392" y="2421981"/>
            <a:ext cx="1711717" cy="1565079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B0BB95BE-FA02-4AD6-BFF8-7DA15612C99F}"/>
              </a:ext>
            </a:extLst>
          </p:cNvPr>
          <p:cNvCxnSpPr>
            <a:stCxn id="2" idx="3"/>
            <a:endCxn id="28" idx="1"/>
          </p:cNvCxnSpPr>
          <p:nvPr/>
        </p:nvCxnSpPr>
        <p:spPr>
          <a:xfrm>
            <a:off x="4559392" y="2421981"/>
            <a:ext cx="1711715" cy="2655733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A6971ABD-93F9-48AC-A086-C593DE0B8A33}"/>
              </a:ext>
            </a:extLst>
          </p:cNvPr>
          <p:cNvCxnSpPr>
            <a:stCxn id="2" idx="3"/>
            <a:endCxn id="30" idx="1"/>
          </p:cNvCxnSpPr>
          <p:nvPr/>
        </p:nvCxnSpPr>
        <p:spPr>
          <a:xfrm>
            <a:off x="4559392" y="2421981"/>
            <a:ext cx="1711715" cy="3746387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6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0732C-95EE-4ABC-9B7A-EBAC9A94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29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82A0B7-7113-4EAE-83EE-6282D6D6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องค์กรจะต้องมีองค์ประกอบที่เกี่ยวข้อง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ในด้านทรัพยากรมนุษย์ที่สำคัญดังนี้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07874-CF00-4DE5-8C26-328CA1D79FB9}"/>
              </a:ext>
            </a:extLst>
          </p:cNvPr>
          <p:cNvSpPr txBox="1"/>
          <p:nvPr/>
        </p:nvSpPr>
        <p:spPr>
          <a:xfrm>
            <a:off x="569842" y="4999696"/>
            <a:ext cx="114366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ดังนั้นการที่ผู้มีส่วนเกี่ยวข้องที่มองเห็นหนทางและประโยชน์จากการพัฒนาระบบไอซีทีดังกล่าว ควรที่จะคำนึงถึงองค์ประกอบที่สำคัญทั้ง 3 ประเด็น เป็นหลักก่อนที่จะมีการตัดสินใจนำระบบไอซีทีมาใช้ให้เกิดประโยชน์ต่อองค์กร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6E0A7C5-0005-4804-B3E8-FEDD3E184D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1665254"/>
              </p:ext>
            </p:extLst>
          </p:nvPr>
        </p:nvGraphicFramePr>
        <p:xfrm>
          <a:off x="72189" y="974679"/>
          <a:ext cx="12047621" cy="485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57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2C577B-CD98-4558-BF61-AB303AC8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095" y="952304"/>
            <a:ext cx="5105400" cy="684633"/>
          </a:xfrm>
        </p:spPr>
        <p:txBody>
          <a:bodyPr>
            <a:noAutofit/>
          </a:bodyPr>
          <a:lstStyle/>
          <a:p>
            <a:r>
              <a:rPr lang="th-TH" sz="54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ความสำคัญ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4C8C8-50F0-4F97-82BD-9FA250ED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fld>
            <a:endParaRPr lang="en-US" sz="2000" b="1" i="0" noProof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DE95B-8D34-4A4A-833A-89C59E25411F}"/>
              </a:ext>
            </a:extLst>
          </p:cNvPr>
          <p:cNvSpPr txBox="1"/>
          <p:nvPr/>
        </p:nvSpPr>
        <p:spPr>
          <a:xfrm>
            <a:off x="0" y="1187747"/>
            <a:ext cx="60721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การเปลี่ยนแปลงของเทคโนโลยีคอมพิวเตอร์ เทคโนโลยีสารสนเทศและการสื่อสารได้เข้ามามีบทบาทต่อเป็นไปการดำรงชีวิตและทำให้วิถีชีวิตของมนุษย์ในสังคมแห่งการเปลี่ยนแปลงอย่างรวดเร็วหลายด้านอย่างเห็นได้ชัด ทั้งทางด้านชีวิตความเป็นอยู่ การติดต่อสื่อสาร การทำงาน  การเดินทางและยานพาหนะ วงการธุรกิจ วงการบันเทิง วงการแพทย์ วงการอุตสาหกรรม และโดยเฉพาะอย่างยิ่งวงการศึกษา</a:t>
            </a:r>
          </a:p>
        </p:txBody>
      </p:sp>
      <p:pic>
        <p:nvPicPr>
          <p:cNvPr id="2050" name="Picture 2" descr="person holding black iphone 4">
            <a:extLst>
              <a:ext uri="{FF2B5EF4-FFF2-40B4-BE49-F238E27FC236}">
                <a16:creationId xmlns:a16="http://schemas.microsoft.com/office/drawing/2014/main" id="{5602AA9E-3615-470C-8C3F-97842EBAB3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2155390"/>
            <a:ext cx="5322790" cy="355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2F9584-9B05-440C-AD8D-DC7B7777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399" y="259307"/>
            <a:ext cx="5197901" cy="2031325"/>
          </a:xfrm>
          <a:ln w="28575">
            <a:solidFill>
              <a:srgbClr val="FFC000"/>
            </a:solidFill>
          </a:ln>
        </p:spPr>
        <p:txBody>
          <a:bodyPr anchor="b">
            <a:normAutofit fontScale="90000"/>
          </a:bodyPr>
          <a:lstStyle/>
          <a:p>
            <a:r>
              <a:rPr lang="th-TH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องค์กรที่ประสบผลสำเร็จในการดำเนินธุรกิจระดับโลกที่เป็นกรณีศึกษามีดังนี้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A2756-5B9D-4EDF-A39D-78D68872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1800" b="1" i="0" noProof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30</a:t>
            </a:fld>
            <a:endParaRPr lang="en-US" sz="1800" b="1" i="0" noProof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9542C-91F2-431F-91AE-1F4E988A684E}"/>
              </a:ext>
            </a:extLst>
          </p:cNvPr>
          <p:cNvSpPr txBox="1"/>
          <p:nvPr/>
        </p:nvSpPr>
        <p:spPr>
          <a:xfrm>
            <a:off x="177421" y="1089898"/>
            <a:ext cx="5575940" cy="504753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ตัวอย่าง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Google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Amazon.com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Microsoft Corporation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Apple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eBay Inc.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และอื่นๆ 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endParaRPr lang="th-TH" dirty="0">
              <a:solidFill>
                <a:schemeClr val="bg1"/>
              </a:solidFill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FBC560E-512B-4054-A225-01DC460432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137933"/>
              </p:ext>
            </p:extLst>
          </p:nvPr>
        </p:nvGraphicFramePr>
        <p:xfrm>
          <a:off x="5964072" y="2497540"/>
          <a:ext cx="6933063" cy="4278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EF1B5C7-254E-43DF-AA8C-AF1136336C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79" r="9969" b="17647"/>
          <a:stretch/>
        </p:blipFill>
        <p:spPr>
          <a:xfrm>
            <a:off x="10848640" y="4435521"/>
            <a:ext cx="1065856" cy="79157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9277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4B168-CEA2-4810-93B1-9824884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70" y="946730"/>
            <a:ext cx="5105400" cy="974836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Google </a:t>
            </a:r>
            <a:endParaRPr lang="th-TH" sz="8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251BB-5462-4A8A-9817-06CC294B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31</a:t>
            </a:fld>
            <a:endParaRPr lang="en-US" sz="2000" b="1" i="0" noProof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7" name="Picture 2" descr="computer screen showing google search">
            <a:extLst>
              <a:ext uri="{FF2B5EF4-FFF2-40B4-BE49-F238E27FC236}">
                <a16:creationId xmlns:a16="http://schemas.microsoft.com/office/drawing/2014/main" id="{2D28001E-C309-414B-B6DA-45B8E686D3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95" y="2431313"/>
            <a:ext cx="4832350" cy="322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2E2EF2-F9B4-47F8-8D8F-D9BFC50571DE}"/>
              </a:ext>
            </a:extLst>
          </p:cNvPr>
          <p:cNvSpPr txBox="1"/>
          <p:nvPr/>
        </p:nvSpPr>
        <p:spPr>
          <a:xfrm>
            <a:off x="159476" y="402760"/>
            <a:ext cx="584973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ก่อตั้งบริษัทกูเกิล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Google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(4 กันยายน 1998)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476B13-4596-487C-A9C4-15FB40E5553A}"/>
              </a:ext>
            </a:extLst>
          </p:cNvPr>
          <p:cNvSpPr txBox="1"/>
          <p:nvPr/>
        </p:nvSpPr>
        <p:spPr>
          <a:xfrm>
            <a:off x="159476" y="2951042"/>
            <a:ext cx="584973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บริการต่างๆ ของ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Google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เช่น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YouTube, Google Drive, Google Docs, Google Meet,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และอื่นๆ อีกมากมาย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36D3E-196B-4423-809D-93B7CFBE2D86}"/>
              </a:ext>
            </a:extLst>
          </p:cNvPr>
          <p:cNvSpPr txBox="1"/>
          <p:nvPr/>
        </p:nvSpPr>
        <p:spPr>
          <a:xfrm>
            <a:off x="159476" y="5054326"/>
            <a:ext cx="584973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แอลฟาเบต (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Alphabet)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ทำหน้าที่เป็นบริษัทแม่ของบริษัท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Google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 (2 ตุลาคม 2015)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29E75-283F-4929-BDB1-3A71B2792146}"/>
              </a:ext>
            </a:extLst>
          </p:cNvPr>
          <p:cNvSpPr txBox="1"/>
          <p:nvPr/>
        </p:nvSpPr>
        <p:spPr>
          <a:xfrm>
            <a:off x="159476" y="1399902"/>
            <a:ext cx="584973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กูเกิล (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Google)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เสิร์ชเอนจินค้นหาข้อมูลบนอินเทอร์เน็ตอันดับหนึ่งของโลก</a:t>
            </a:r>
          </a:p>
        </p:txBody>
      </p:sp>
    </p:spTree>
    <p:extLst>
      <p:ext uri="{BB962C8B-B14F-4D97-AF65-F5344CB8AC3E}">
        <p14:creationId xmlns:p14="http://schemas.microsoft.com/office/powerpoint/2010/main" val="11558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6938-F848-4091-A65F-FA289B03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425" y="1210151"/>
            <a:ext cx="5049836" cy="684633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Amazon.com </a:t>
            </a:r>
            <a:endParaRPr lang="th-TH" sz="8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DB86560-2EB9-4F09-8733-6166E9B7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32</a:t>
            </a:fld>
            <a:endParaRPr lang="en-US" sz="2000" b="1" i="0" noProof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6146" name="Picture 2" descr="black Samsung Galaxy smartphone displaying Amazon logo">
            <a:extLst>
              <a:ext uri="{FF2B5EF4-FFF2-40B4-BE49-F238E27FC236}">
                <a16:creationId xmlns:a16="http://schemas.microsoft.com/office/drawing/2014/main" id="{67FE0C7D-28F7-47CC-A15F-1E7CA16EFC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1" y="2500872"/>
            <a:ext cx="4832350" cy="322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6CD1A4-C929-421E-A7E4-553EFDA3DAC6}"/>
              </a:ext>
            </a:extLst>
          </p:cNvPr>
          <p:cNvSpPr txBox="1"/>
          <p:nvPr/>
        </p:nvSpPr>
        <p:spPr>
          <a:xfrm>
            <a:off x="157492" y="143376"/>
            <a:ext cx="584973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ก่อตั้งเมื่อปี ค.ศ. 1994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1F205-E2B4-4C03-9499-72CBD373625A}"/>
              </a:ext>
            </a:extLst>
          </p:cNvPr>
          <p:cNvSpPr txBox="1"/>
          <p:nvPr/>
        </p:nvSpPr>
        <p:spPr>
          <a:xfrm>
            <a:off x="159476" y="2315230"/>
            <a:ext cx="584973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Amezon.com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ไม่ได้ดำเนินธุรกิจเพียงแค่ในอเมริกาเท่านั้น แต่ยังคงขยายไปยังประเทศต่างๆ ได้แก่ อังกฤษ แคนาดา และจีน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3078A-449B-45E8-939E-31EF1E2DC31E}"/>
              </a:ext>
            </a:extLst>
          </p:cNvPr>
          <p:cNvSpPr txBox="1"/>
          <p:nvPr/>
        </p:nvSpPr>
        <p:spPr>
          <a:xfrm>
            <a:off x="159476" y="4232153"/>
            <a:ext cx="5849730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นอกจากนั้นยังเป็นดำเนินการเว็บไซต์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Search Engine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ได้แก่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www.a9.com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www.alexa.com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รวมถึงเว็บไซต์ฐานข้อมูลเกี่ยวกับภาพยนตร์อย่าง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www.imdb.com </a:t>
            </a:r>
            <a:endParaRPr lang="th-TH" sz="3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CDFD2-B81E-4470-8197-3F3B5648CE5F}"/>
              </a:ext>
            </a:extLst>
          </p:cNvPr>
          <p:cNvSpPr txBox="1"/>
          <p:nvPr/>
        </p:nvSpPr>
        <p:spPr>
          <a:xfrm>
            <a:off x="157492" y="952304"/>
            <a:ext cx="584973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บริษัท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Amazon.com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ให้บริการเว็บไซต์และเว็บแอปช้อปปิ้งออนไลน์ขนาดใหญ่ระดับโลก</a:t>
            </a:r>
          </a:p>
        </p:txBody>
      </p:sp>
    </p:spTree>
    <p:extLst>
      <p:ext uri="{BB962C8B-B14F-4D97-AF65-F5344CB8AC3E}">
        <p14:creationId xmlns:p14="http://schemas.microsoft.com/office/powerpoint/2010/main" val="184274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440DE-4F37-4486-AFDE-469F58EA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354" y="635186"/>
            <a:ext cx="5105400" cy="1728357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rgbClr val="00B0F0"/>
                </a:solidFill>
              </a:rPr>
              <a:t> </a:t>
            </a:r>
            <a:r>
              <a:rPr lang="en-U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Microsoft</a:t>
            </a:r>
            <a:br>
              <a:rPr lang="en-U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Corporation</a:t>
            </a:r>
            <a:br>
              <a:rPr lang="en-US" sz="8800" dirty="0">
                <a:solidFill>
                  <a:srgbClr val="00B0F0"/>
                </a:solidFill>
              </a:rPr>
            </a:br>
            <a:endParaRPr lang="th-TH" sz="8800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8B3C489-43F8-470D-BBD6-82EC9EB79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33</a:t>
            </a:fld>
            <a:endParaRPr lang="en-US" sz="2000" b="1" i="0" noProof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7170" name="Picture 2" descr="silver click pen">
            <a:extLst>
              <a:ext uri="{FF2B5EF4-FFF2-40B4-BE49-F238E27FC236}">
                <a16:creationId xmlns:a16="http://schemas.microsoft.com/office/drawing/2014/main" id="{3310F28B-8CF5-49F4-BA35-5420DC3571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79" y="3158794"/>
            <a:ext cx="4832350" cy="307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AF5208-A1B0-4FCC-A478-2AAD75FE1947}"/>
              </a:ext>
            </a:extLst>
          </p:cNvPr>
          <p:cNvSpPr txBox="1"/>
          <p:nvPr/>
        </p:nvSpPr>
        <p:spPr>
          <a:xfrm>
            <a:off x="159476" y="402760"/>
            <a:ext cx="584973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ก่อตั้งขึ้นในปี ค.ศ. 1975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8626E-F521-4485-8335-1DA8C24CE6E8}"/>
              </a:ext>
            </a:extLst>
          </p:cNvPr>
          <p:cNvSpPr txBox="1"/>
          <p:nvPr/>
        </p:nvSpPr>
        <p:spPr>
          <a:xfrm>
            <a:off x="159476" y="2951042"/>
            <a:ext cx="584973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โปรแกรมต่างๆ เช่น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Windows, Microsoft Office, Microsoft 365, MS Team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และอื่นๆ อีกมากมาย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58A18-4148-40D7-9E78-1CB0A1D5FF32}"/>
              </a:ext>
            </a:extLst>
          </p:cNvPr>
          <p:cNvSpPr txBox="1"/>
          <p:nvPr/>
        </p:nvSpPr>
        <p:spPr>
          <a:xfrm>
            <a:off x="159476" y="5025507"/>
            <a:ext cx="584973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อุปกรณ์ต่างๆ เช่น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Microsoft Home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Entertainment, Surface Pro, Xbox360, Zune, MS Team and MSN TV</a:t>
            </a:r>
            <a:endParaRPr lang="th-TH" sz="3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9BF5F-E900-465F-BC67-DABF07666048}"/>
              </a:ext>
            </a:extLst>
          </p:cNvPr>
          <p:cNvSpPr txBox="1"/>
          <p:nvPr/>
        </p:nvSpPr>
        <p:spPr>
          <a:xfrm>
            <a:off x="159476" y="1399902"/>
            <a:ext cx="584973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เป็นหนึ่งในบริษัทผู้ผลิตและพัฒนา ซอฟต์แวร์และฮาร์ดแวร์รายใหญ่ของโลก</a:t>
            </a:r>
          </a:p>
        </p:txBody>
      </p:sp>
    </p:spTree>
    <p:extLst>
      <p:ext uri="{BB962C8B-B14F-4D97-AF65-F5344CB8AC3E}">
        <p14:creationId xmlns:p14="http://schemas.microsoft.com/office/powerpoint/2010/main" val="36444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AB61-3E2A-4780-95AA-AEEBBB4C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080" y="1544929"/>
            <a:ext cx="5105400" cy="684633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Apple</a:t>
            </a:r>
            <a:endParaRPr lang="th-TH" sz="8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E6567AB-6DC2-4DA0-8EB6-5BD98F7D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34</a:t>
            </a:fld>
            <a:endParaRPr lang="en-US" sz="2000" b="1" i="0" noProof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8194" name="Picture 2" descr="MacBook Pro on black surface">
            <a:extLst>
              <a:ext uri="{FF2B5EF4-FFF2-40B4-BE49-F238E27FC236}">
                <a16:creationId xmlns:a16="http://schemas.microsoft.com/office/drawing/2014/main" id="{41635CDA-BC3C-49C4-AA50-7E1CEED05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130" y="2951042"/>
            <a:ext cx="4832350" cy="322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F4EF42-EADB-4FFB-8843-45F10F1DA025}"/>
              </a:ext>
            </a:extLst>
          </p:cNvPr>
          <p:cNvSpPr txBox="1"/>
          <p:nvPr/>
        </p:nvSpPr>
        <p:spPr>
          <a:xfrm>
            <a:off x="159476" y="402760"/>
            <a:ext cx="584973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ก่อตั้งเมื่อ 1 เมษายน ค.ศ. 1976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8D00C-2091-4FCA-80DA-BE7BC525382E}"/>
              </a:ext>
            </a:extLst>
          </p:cNvPr>
          <p:cNvSpPr txBox="1"/>
          <p:nvPr/>
        </p:nvSpPr>
        <p:spPr>
          <a:xfrm>
            <a:off x="159476" y="2951042"/>
            <a:ext cx="584973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โปรแกรมต่างๆ เช่น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Mac OS,  </a:t>
            </a:r>
            <a:endParaRPr lang="th-TH" sz="36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iTunes, Apple News, Apple Books, Apple Card, iCloud 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และอื่นๆ อีกมากมาย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54419-5A54-4B7E-8731-B157E02F9790}"/>
              </a:ext>
            </a:extLst>
          </p:cNvPr>
          <p:cNvSpPr txBox="1"/>
          <p:nvPr/>
        </p:nvSpPr>
        <p:spPr>
          <a:xfrm>
            <a:off x="159476" y="5006457"/>
            <a:ext cx="584973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อุปกรณ์ต่างๆ เช่น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Mac,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iPhone, iPad, Apple Watch, </a:t>
            </a:r>
            <a:r>
              <a:rPr lang="en-US" sz="360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AirPods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, </a:t>
            </a:r>
            <a:r>
              <a:rPr lang="en-US" sz="360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HomePod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, Apple TV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 และอื่นๆ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06B74D-437F-4C75-A325-B090FFD62C22}"/>
              </a:ext>
            </a:extLst>
          </p:cNvPr>
          <p:cNvSpPr txBox="1"/>
          <p:nvPr/>
        </p:nvSpPr>
        <p:spPr>
          <a:xfrm>
            <a:off x="159476" y="1399902"/>
            <a:ext cx="584973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เป็นหนึ่งในบริษัทผู้ผลิตและพัฒนา ซอฟต์แวร์และฮาร์ดแวร์รายใหญ่ของโลก</a:t>
            </a:r>
          </a:p>
        </p:txBody>
      </p:sp>
    </p:spTree>
    <p:extLst>
      <p:ext uri="{BB962C8B-B14F-4D97-AF65-F5344CB8AC3E}">
        <p14:creationId xmlns:p14="http://schemas.microsoft.com/office/powerpoint/2010/main" val="359619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A8D96-6C80-4B45-B72A-4C7FA790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925" y="1399902"/>
            <a:ext cx="5105400" cy="684633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eBay Inc. </a:t>
            </a:r>
            <a:endParaRPr lang="th-TH" sz="8800" b="1" dirty="0">
              <a:solidFill>
                <a:srgbClr val="00B0F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DD2192-C05D-4D91-B6E3-FF74A9C0D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35</a:t>
            </a:fld>
            <a:endParaRPr lang="en-US" sz="2000" b="1" i="0" noProof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9218" name="Picture 2" descr="white and blue calendar with number">
            <a:extLst>
              <a:ext uri="{FF2B5EF4-FFF2-40B4-BE49-F238E27FC236}">
                <a16:creationId xmlns:a16="http://schemas.microsoft.com/office/drawing/2014/main" id="{849D64ED-E132-49E9-B4F4-4750A649DF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909093"/>
            <a:ext cx="4832350" cy="322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9F459-EB02-4696-B47F-8EC650F15553}"/>
              </a:ext>
            </a:extLst>
          </p:cNvPr>
          <p:cNvSpPr txBox="1"/>
          <p:nvPr/>
        </p:nvSpPr>
        <p:spPr>
          <a:xfrm>
            <a:off x="159476" y="402760"/>
            <a:ext cx="584973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ก่อตั้งขึ้นเมื่อ ค.ศ. 1995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DBA37-400C-405E-9535-EAC6F503B2A1}"/>
              </a:ext>
            </a:extLst>
          </p:cNvPr>
          <p:cNvSpPr txBox="1"/>
          <p:nvPr/>
        </p:nvSpPr>
        <p:spPr>
          <a:xfrm>
            <a:off x="159476" y="2951042"/>
            <a:ext cx="584973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อีเบย์ยังเป็นเจ้าของ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PayPal (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เพย์พาล),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Skype (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สไกป์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17881-657F-443E-BFD4-B445823EAE74}"/>
              </a:ext>
            </a:extLst>
          </p:cNvPr>
          <p:cNvSpPr txBox="1"/>
          <p:nvPr/>
        </p:nvSpPr>
        <p:spPr>
          <a:xfrm>
            <a:off x="159476" y="4520682"/>
            <a:ext cx="584973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เว็บไซต์ที่สร้างขึ้นเพื่อเป็นตลาดกลางในการ ซื้อ-ขาย-ประมูล สินค้าต่างๆ จากทั่วโลก ปัจจุบันมีสินค้ามากกว่า </a:t>
            </a:r>
            <a:r>
              <a:rPr lang="en-US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1,0</a:t>
            </a:r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00 ล้านชิ้น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EB27BE-C734-48C8-897E-0C56E6982C3A}"/>
              </a:ext>
            </a:extLst>
          </p:cNvPr>
          <p:cNvSpPr txBox="1"/>
          <p:nvPr/>
        </p:nvSpPr>
        <p:spPr>
          <a:xfrm>
            <a:off x="159476" y="1399902"/>
            <a:ext cx="584973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เว็บขายของออนไลน์ที่ได้รับความนิยมมากที่สุดในโลก</a:t>
            </a:r>
          </a:p>
        </p:txBody>
      </p:sp>
    </p:spTree>
    <p:extLst>
      <p:ext uri="{BB962C8B-B14F-4D97-AF65-F5344CB8AC3E}">
        <p14:creationId xmlns:p14="http://schemas.microsoft.com/office/powerpoint/2010/main" val="52262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1F65D-FAC2-489C-A1FA-3532EFE1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36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30ED2C-062E-4209-85AA-87FB51BFB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การพัฒนาและแนวโน้มของระบบไอซีที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FF882-1D23-4182-AA75-BBF44668F14E}"/>
              </a:ext>
            </a:extLst>
          </p:cNvPr>
          <p:cNvSpPr txBox="1"/>
          <p:nvPr/>
        </p:nvSpPr>
        <p:spPr>
          <a:xfrm>
            <a:off x="171450" y="1808430"/>
            <a:ext cx="4638676" cy="34163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th-TH" sz="3600" dirty="0">
                <a:latin typeface="TH Niramit AS" panose="02000506000000020004" pitchFamily="2" charset="-34"/>
                <a:cs typeface="TH Niramit AS" panose="02000506000000020004" pitchFamily="2" charset="-34"/>
              </a:rPr>
              <a:t>	   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การพัฒนาระบบไอซีทีทั้งทางด้านฮาร์ดแวร์และซอฟต์แวร์ รวมถึงระบบสื่อสารโทรคมนาคมที่ทันสมัยที่จะช่วยให้กิจกรรมต่างๆ สามารถดำเนินไปได้โดยสะดวก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9908C-AE69-4411-AE54-ADD6635D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053" y="1547959"/>
            <a:ext cx="7066472" cy="47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51FF9D-FA38-4BF2-834F-D115A5276A63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761999" y="-1"/>
            <a:ext cx="10676571" cy="1690997"/>
          </a:xfrm>
        </p:spPr>
        <p:txBody>
          <a:bodyPr>
            <a:noAutofit/>
          </a:bodyPr>
          <a:lstStyle/>
          <a:p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เหตุผลหลักที่หลายองค์กรได้นำระบบไอซีทีมาใช้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149F1A-27B9-4D35-B7D4-F4A9371036A8}"/>
              </a:ext>
            </a:extLst>
          </p:cNvPr>
          <p:cNvSpPr txBox="1"/>
          <p:nvPr/>
        </p:nvSpPr>
        <p:spPr>
          <a:xfrm>
            <a:off x="312821" y="1690996"/>
            <a:ext cx="1156635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ผู้ใช้บริการและผู้ดำเนินงานที่เกี่ยวข้องกับระบบงานไอซีทีต้องการผลิตภัณฑ์ที่ทันสมัยกว่า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มีระบบสนับสนุนการทำงานหรือกิจกรรมต่างๆ แบบไร้สายที่มีการเติบโตอย่างรวดเร็ว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ความสามารถในการนำไปใช้งานได้ทั้งแบบออฟไลน์และออนไลน์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th-TH" sz="36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ราคาของคอมพิวเตอร์ อุปกรณ์ไร้สาย และมือถือที่ฉลาด (</a:t>
            </a:r>
            <a:r>
              <a:rPr lang="en-US" sz="36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Smart Phone)        </a:t>
            </a:r>
            <a:r>
              <a:rPr lang="th-TH" sz="3600" b="1" dirty="0">
                <a:solidFill>
                  <a:srgbClr val="00B0F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ที่ลดลงเป็นอย่างมาก แต่มีประสิทธิภาพเพิ่มขึ้นหลายเท่าตัวเนื่องด้วยนาโนเทคโนโลยี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CC96071C-B070-4E01-BE88-A83841FF3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37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63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9CC690E-B1D0-410D-9B7B-DB73F228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38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C79B49CF-0277-4039-8908-B77F0F26D5D0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-1" y="0"/>
            <a:ext cx="11784011" cy="1690997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ปัจจัยที่ก่อให้เกิดความไม่เสมอภาคในการเข้าถึงข้อมูลไอซีทีและความรู้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D5EAB-431A-45C9-BD7C-219EE8C28203}"/>
              </a:ext>
            </a:extLst>
          </p:cNvPr>
          <p:cNvSpPr txBox="1"/>
          <p:nvPr/>
        </p:nvSpPr>
        <p:spPr>
          <a:xfrm>
            <a:off x="312821" y="2062471"/>
            <a:ext cx="1156635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โครงสร้างพื้นฐานระบบไอซีทีและการแพร่กระจายการใช้งาน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จำนวนผู้ใช้ไฟฟ้า โทรศัพท์ โทรศัพท์มือถือ และอินเทอร์เน็ต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การใช้ระบบสื่อสารโทรคมนาคมและดาวเทียม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ความแตกต่างในลักษณะของประชากร (เชื้อชาติ ภาษา และวัฒนธรรม)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เพศ ระดับการศึกษา และรายได้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ถิ่นที่อยู่อาศัยและโครงสร้างทางครอบครัว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นโยบายการเปิดเสรีทางการค้า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นโยบายระบบไอซีทีของแต่ละประเทศ </a:t>
            </a:r>
          </a:p>
        </p:txBody>
      </p:sp>
    </p:spTree>
    <p:extLst>
      <p:ext uri="{BB962C8B-B14F-4D97-AF65-F5344CB8AC3E}">
        <p14:creationId xmlns:p14="http://schemas.microsoft.com/office/powerpoint/2010/main" val="27873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9CC690E-B1D0-410D-9B7B-DB73F228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39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E014E2A-AD1A-407B-92EE-9D4B05BB5EC4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-1" y="1"/>
            <a:ext cx="6096001" cy="70485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การปรับตัวของผู้บริหารยุคใหม่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45DCF-7831-4D01-A8EF-FDFF653431C7}"/>
              </a:ext>
            </a:extLst>
          </p:cNvPr>
          <p:cNvSpPr txBox="1"/>
          <p:nvPr/>
        </p:nvSpPr>
        <p:spPr>
          <a:xfrm>
            <a:off x="710446" y="1536174"/>
            <a:ext cx="110735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    </a:t>
            </a:r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ผู้บริหารจะต้องปรับกระบวนทัศน์ทางด้านไอซีทีโดยการรื้อปรับกระบวนการใหม่ (</a:t>
            </a:r>
            <a:r>
              <a:rPr lang="en-US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Reengineering) </a:t>
            </a:r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หรือการคิดวิธีดำเนินการใหม่ (</a:t>
            </a:r>
            <a:r>
              <a:rPr lang="en-US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Redesign) </a:t>
            </a:r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สำหรับกระบวนการทำงานเพื่อให้ได้ผลงานที่ดีขึ้น ตรงกับความต้องการมากขึ้น การปรับปรุงดัชนีชี้วัดผลงาน (</a:t>
            </a:r>
            <a:r>
              <a:rPr lang="en-US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Performance)      </a:t>
            </a:r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ที่สำคัญในโลกปัจจุบัน ซึ่งได้แก่ ต้นทุน (</a:t>
            </a:r>
            <a:r>
              <a:rPr lang="en-US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Cost), </a:t>
            </a:r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คุณภาพ (</a:t>
            </a:r>
            <a:r>
              <a:rPr lang="en-US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Quality), </a:t>
            </a:r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บริการ (</a:t>
            </a:r>
            <a:r>
              <a:rPr lang="en-US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Service) </a:t>
            </a:r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และความเร็ว (</a:t>
            </a:r>
            <a:r>
              <a:rPr lang="en-US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Speed) </a:t>
            </a:r>
            <a:r>
              <a:rPr lang="th-TH" sz="4000" b="1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เป็นต้น </a:t>
            </a:r>
          </a:p>
        </p:txBody>
      </p:sp>
    </p:spTree>
    <p:extLst>
      <p:ext uri="{BB962C8B-B14F-4D97-AF65-F5344CB8AC3E}">
        <p14:creationId xmlns:p14="http://schemas.microsoft.com/office/powerpoint/2010/main" val="1661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859B8-20D7-4327-B945-9DB34BBA1DF7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762000" y="305678"/>
            <a:ext cx="10077450" cy="1002422"/>
          </a:xfrm>
        </p:spPr>
        <p:txBody>
          <a:bodyPr>
            <a:norm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ระบบไอซีทีมาจาก 3 ส่วน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DAC7997-6C29-4070-B4EB-6A172CDB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4</a:t>
            </a:fld>
            <a:endParaRPr lang="en-US" sz="2000" b="1" i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6D34F78-89E5-4A65-9C9F-2F4DFDCF5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668081"/>
              </p:ext>
            </p:extLst>
          </p:nvPr>
        </p:nvGraphicFramePr>
        <p:xfrm>
          <a:off x="762000" y="1107684"/>
          <a:ext cx="10667998" cy="596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6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9CC690E-B1D0-410D-9B7B-DB73F228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40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028" name="Picture 4" descr="Case studies on Open Innovation in ICT">
            <a:extLst>
              <a:ext uri="{FF2B5EF4-FFF2-40B4-BE49-F238E27FC236}">
                <a16:creationId xmlns:a16="http://schemas.microsoft.com/office/drawing/2014/main" id="{C5E7DCC9-1CE1-4B60-8ACF-EBE660FDB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90" y="9525"/>
            <a:ext cx="7131821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21DF83C4-C959-4B47-A631-0D6D48AD9245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-1" y="1"/>
            <a:ext cx="4652191" cy="70485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นวัตกรรมระบบไอซีที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Picture 2" descr="New ICT' Drives Innovation – Huawei Publications">
            <a:extLst>
              <a:ext uri="{FF2B5EF4-FFF2-40B4-BE49-F238E27FC236}">
                <a16:creationId xmlns:a16="http://schemas.microsoft.com/office/drawing/2014/main" id="{1C034FFC-E60D-428A-A272-404146F3D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4851"/>
            <a:ext cx="4652190" cy="372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uman brain simulation 2025">
            <a:extLst>
              <a:ext uri="{FF2B5EF4-FFF2-40B4-BE49-F238E27FC236}">
                <a16:creationId xmlns:a16="http://schemas.microsoft.com/office/drawing/2014/main" id="{6C9655F8-B4A2-4891-B05E-BDD0AB59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257675"/>
            <a:ext cx="465219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9BF55A-753C-4B00-B2F9-888E9073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80278"/>
            <a:ext cx="10115551" cy="1002422"/>
          </a:xfrm>
        </p:spPr>
        <p:txBody>
          <a:bodyPr>
            <a:normAutofit fontScale="90000"/>
          </a:bodyPr>
          <a:lstStyle/>
          <a:p>
            <a:r>
              <a:rPr lang="th-TH" sz="67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แบบทดสอบ</a:t>
            </a:r>
            <a:endParaRPr lang="th-TH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D9635-527F-46C8-A67A-4F1DFE6A1EEA}"/>
              </a:ext>
            </a:extLst>
          </p:cNvPr>
          <p:cNvSpPr txBox="1"/>
          <p:nvPr/>
        </p:nvSpPr>
        <p:spPr>
          <a:xfrm>
            <a:off x="304800" y="1578324"/>
            <a:ext cx="11887199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1) ระบบไอซีทีคืออะไร มีผลกระทบต่อการดำเนินชีวิตของมนุษย์อย่างไรบ้าง จงอธิบาย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2) องค์ประกอบของระบบไอซีทีมีอะไรบ้าง จงอธิบายพร้อมยกตัวอย่างประกอบ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3) มูลเหตุที่ทำให้เกิดระบบไอซีทีมีอะไรบ้าง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4) เป้าหมายและภารกิจของระบบไอซีทีมีความสำคัญอย่างไร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5) แผนกระบบไอซีทีมีความสำคัญอย่างไรในกระบวนการพัฒนาระบบไอซีที จงอธิบาย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6) จงบอกประโยชน์ของระบบไอซีทีที่สำคัญพร้อมยกตัวอย่างองค์กรที่นำเอาระบบไอซีทีมาใช้งานประกอบคำอธิบาย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7) จงสรุปและบอกประโยชน์ของการนำระบบไอซีทีมาใช้กับหน่วยงานราชการ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8) ระบบไอซีทีในทศวรรษที่ 80, 90 และ 2000 มีความแตกต่างกันอย่างไร จงอธิบายถึงพัฒนาการของการเปลี่ยนแปลงมาให้เข้าใจ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9) จงบอกถึงแนวโน้มของการพัฒนางานด้านระบบไอซีทีโดยระบุถึงพัฒนาการและการเติบโตในอนาคต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10) จงบอกถึงวิธีการและประโยชน์ของธุรกิจ </a:t>
            </a:r>
            <a:r>
              <a:rPr lang="en-US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eBay </a:t>
            </a:r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พร้อมทั้งวิเคราะห์ถึงความสำเร็จที่เกิดขึ้นจากการทำธุรกิจประเภทนี้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11) เพราะเหตุใดจึงกล่าวว่าระบบอินเทอร์เน็ตสามารถที่จะสร้างแบบจำลองทางธุรกิจใหม่ได้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12) องค์ประกอบที่เกี่ยวข้องในด้านทรัพยากรมนุษย์กับการประยุกต์ใช้ระบบไอซีทีมีประเด็นที่สำคัญอะไรบ้าง</a:t>
            </a:r>
          </a:p>
          <a:p>
            <a:r>
              <a:rPr lang="th-TH" sz="23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13) ระบบไอซีทีจะมีส่วนส่งเสริมการเรียนรู้ตลอดชีวิตได้อย่างไร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CEEF8E5-67BF-4138-85AC-5DE3C240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011" y="587179"/>
            <a:ext cx="407988" cy="365125"/>
          </a:xfrm>
        </p:spPr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fld>
            <a:endParaRPr lang="en-US" sz="2000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" name="Picture 2" descr="acetrace solutions">
            <a:extLst>
              <a:ext uri="{FF2B5EF4-FFF2-40B4-BE49-F238E27FC236}">
                <a16:creationId xmlns:a16="http://schemas.microsoft.com/office/drawing/2014/main" id="{D9E2CD1E-EEA4-4268-9899-C0E8AA151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2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491291-89CF-428B-AAB1-394CC142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748" y="267671"/>
            <a:ext cx="6572250" cy="101820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th-TH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รูปแบบของ</a:t>
            </a:r>
            <a:r>
              <a:rPr lang="th-TH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ระบบไอซีที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C5778-EDC4-4168-A688-958EFA81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solidFill>
                  <a:srgbClr val="FFC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fld>
            <a:endParaRPr lang="en-US" sz="2000" b="1" i="0" noProof="0" dirty="0">
              <a:solidFill>
                <a:srgbClr val="FFC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6231E04-C6C2-4F6D-85EB-3E0D5295C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1494220"/>
              </p:ext>
            </p:extLst>
          </p:nvPr>
        </p:nvGraphicFramePr>
        <p:xfrm>
          <a:off x="6678613" y="2395812"/>
          <a:ext cx="5105399" cy="4093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61D3509-D181-49A6-B611-8F52EE0AE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515741"/>
              </p:ext>
            </p:extLst>
          </p:nvPr>
        </p:nvGraphicFramePr>
        <p:xfrm>
          <a:off x="407990" y="2395812"/>
          <a:ext cx="5105399" cy="4093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0E290C9-8B60-46F7-9122-75C4EC2F5445}"/>
              </a:ext>
            </a:extLst>
          </p:cNvPr>
          <p:cNvSpPr txBox="1"/>
          <p:nvPr/>
        </p:nvSpPr>
        <p:spPr>
          <a:xfrm>
            <a:off x="1" y="1500938"/>
            <a:ext cx="6095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Information Technology : 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075881-A3A7-4C39-BBF5-6B5AAB031320}"/>
              </a:ext>
            </a:extLst>
          </p:cNvPr>
          <p:cNvSpPr txBox="1"/>
          <p:nvPr/>
        </p:nvSpPr>
        <p:spPr>
          <a:xfrm>
            <a:off x="6095999" y="1500764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Communication Technology : CT</a:t>
            </a:r>
          </a:p>
        </p:txBody>
      </p:sp>
    </p:spTree>
    <p:extLst>
      <p:ext uri="{BB962C8B-B14F-4D97-AF65-F5344CB8AC3E}">
        <p14:creationId xmlns:p14="http://schemas.microsoft.com/office/powerpoint/2010/main" val="13164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1" grpId="0">
        <p:bldAsOne/>
      </p:bldGraphic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3C117A-FBCE-4093-AA60-E0B1FCBAFCF6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5317083"/>
            <a:ext cx="4411579" cy="865291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ICT System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D4767803-8E05-46B5-93AF-C6F59DAF4EB3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6</a:t>
            </a:fld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C9BBB-68D4-41D3-A1B3-4654F1AC1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34198" cy="3467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893E5-921E-480A-8CED-DCCDA6EDD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775" y="3471333"/>
            <a:ext cx="6753225" cy="33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3C117A-FBCE-4093-AA60-E0B1FCBAFCF6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866022" y="1468334"/>
            <a:ext cx="5325978" cy="4305790"/>
          </a:xfrm>
        </p:spPr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องค์ประกอบย่อย 3 อย่างของการก้าวสู่พัฒนาการของระบบไอซีที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D4767803-8E05-46B5-93AF-C6F59DAF4EB3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7</a:t>
            </a:fld>
            <a:endParaRPr lang="en-US" sz="2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0C37CA8-48FA-45D2-801D-6C99AC1677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487300"/>
              </p:ext>
            </p:extLst>
          </p:nvPr>
        </p:nvGraphicFramePr>
        <p:xfrm>
          <a:off x="0" y="952304"/>
          <a:ext cx="6140694" cy="493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CED507C-74EE-40B3-896B-8E1F5C535C29}"/>
              </a:ext>
            </a:extLst>
          </p:cNvPr>
          <p:cNvSpPr txBox="1"/>
          <p:nvPr/>
        </p:nvSpPr>
        <p:spPr>
          <a:xfrm>
            <a:off x="3824954" y="2763049"/>
            <a:ext cx="27116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ความตื่นตัว </a:t>
            </a:r>
          </a:p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Awareness) 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B06021-27AD-40D0-9E64-97066E0C7485}"/>
              </a:ext>
            </a:extLst>
          </p:cNvPr>
          <p:cNvSpPr txBox="1"/>
          <p:nvPr/>
        </p:nvSpPr>
        <p:spPr>
          <a:xfrm>
            <a:off x="3070347" y="952304"/>
            <a:ext cx="30837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ความสามารถ </a:t>
            </a:r>
          </a:p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Ability) 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F95243-D773-41D8-86CD-9B3AD1FEAB8A}"/>
              </a:ext>
            </a:extLst>
          </p:cNvPr>
          <p:cNvSpPr txBox="1"/>
          <p:nvPr/>
        </p:nvSpPr>
        <p:spPr>
          <a:xfrm>
            <a:off x="3070347" y="4573795"/>
            <a:ext cx="30837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การจัดหา </a:t>
            </a:r>
          </a:p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(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Availability) </a:t>
            </a:r>
            <a:endParaRPr lang="th-TH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5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30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AF2081B-CA43-4AF9-A8F6-55B0452FCAEF}"/>
              </a:ext>
            </a:extLst>
          </p:cNvPr>
          <p:cNvSpPr/>
          <p:nvPr/>
        </p:nvSpPr>
        <p:spPr>
          <a:xfrm>
            <a:off x="762000" y="2400854"/>
            <a:ext cx="10676570" cy="30178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Competitors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F8FA8-0C20-4DAD-8BC3-1EC7F097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C19ED-7CFA-4AF2-BE7E-6017F4B12C94}" type="slidenum">
              <a:rPr lang="en-US" sz="2000" b="1" i="0" noProof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8</a:t>
            </a:fld>
            <a:endParaRPr lang="en-US" b="1" i="0" noProof="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609D6-9486-4529-AA87-FD84B211C08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ระบบสารสนเทศ (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Information System)</a:t>
            </a:r>
            <a:endParaRPr lang="th-TH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7359B2E-D2C2-49FB-841B-5822261DF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597118"/>
              </p:ext>
            </p:extLst>
          </p:nvPr>
        </p:nvGraphicFramePr>
        <p:xfrm>
          <a:off x="2057397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CA9CC78-F33D-4618-82EB-C29B7CBDEB28}"/>
              </a:ext>
            </a:extLst>
          </p:cNvPr>
          <p:cNvSpPr txBox="1"/>
          <p:nvPr/>
        </p:nvSpPr>
        <p:spPr>
          <a:xfrm>
            <a:off x="3017481" y="2535744"/>
            <a:ext cx="6105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Information 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9C95B-08D5-4370-AB33-97C65F4F13CE}"/>
              </a:ext>
            </a:extLst>
          </p:cNvPr>
          <p:cNvSpPr txBox="1"/>
          <p:nvPr/>
        </p:nvSpPr>
        <p:spPr>
          <a:xfrm>
            <a:off x="699327" y="1816078"/>
            <a:ext cx="28777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Suppliers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E6B72D-2DAC-4071-B8EF-A8E607CADB47}"/>
              </a:ext>
            </a:extLst>
          </p:cNvPr>
          <p:cNvSpPr txBox="1"/>
          <p:nvPr/>
        </p:nvSpPr>
        <p:spPr>
          <a:xfrm>
            <a:off x="8126829" y="1709978"/>
            <a:ext cx="28777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Customers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BB17F4-E58C-4936-8D55-C174A2EFA365}"/>
              </a:ext>
            </a:extLst>
          </p:cNvPr>
          <p:cNvSpPr txBox="1"/>
          <p:nvPr/>
        </p:nvSpPr>
        <p:spPr>
          <a:xfrm>
            <a:off x="922909" y="5524766"/>
            <a:ext cx="3021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Regulatory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 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Agencies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FEF946-07C9-4230-AC78-32A108D1340A}"/>
              </a:ext>
            </a:extLst>
          </p:cNvPr>
          <p:cNvSpPr txBox="1"/>
          <p:nvPr/>
        </p:nvSpPr>
        <p:spPr>
          <a:xfrm>
            <a:off x="4419203" y="5524767"/>
            <a:ext cx="3353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Stakeholders</a:t>
            </a:r>
            <a:endParaRPr lang="th-TH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D0C2C6-823D-4D0D-85F8-30A002A81641}"/>
              </a:ext>
            </a:extLst>
          </p:cNvPr>
          <p:cNvSpPr txBox="1"/>
          <p:nvPr/>
        </p:nvSpPr>
        <p:spPr>
          <a:xfrm>
            <a:off x="8609414" y="5553558"/>
            <a:ext cx="3050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Competitors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838660E-A59E-44B7-B110-2140B5EE3245}"/>
              </a:ext>
            </a:extLst>
          </p:cNvPr>
          <p:cNvSpPr/>
          <p:nvPr/>
        </p:nvSpPr>
        <p:spPr>
          <a:xfrm>
            <a:off x="2805145" y="1902317"/>
            <a:ext cx="449682" cy="377321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2A926BD8-0EDB-469A-8688-6F9D2443448A}"/>
              </a:ext>
            </a:extLst>
          </p:cNvPr>
          <p:cNvSpPr/>
          <p:nvPr/>
        </p:nvSpPr>
        <p:spPr>
          <a:xfrm>
            <a:off x="10248070" y="1917432"/>
            <a:ext cx="449682" cy="377321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07ACD57A-3EA9-4959-ABB6-0707B8C9EE9A}"/>
              </a:ext>
            </a:extLst>
          </p:cNvPr>
          <p:cNvSpPr/>
          <p:nvPr/>
        </p:nvSpPr>
        <p:spPr>
          <a:xfrm rot="10800000">
            <a:off x="3874271" y="5524767"/>
            <a:ext cx="449682" cy="377321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54E84FE1-6329-428E-AC8A-B3B411EDF1C5}"/>
              </a:ext>
            </a:extLst>
          </p:cNvPr>
          <p:cNvSpPr/>
          <p:nvPr/>
        </p:nvSpPr>
        <p:spPr>
          <a:xfrm rot="10800000">
            <a:off x="7054560" y="5524767"/>
            <a:ext cx="449682" cy="377321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FE5B00D7-3D87-40F0-9B85-D05C1611D898}"/>
              </a:ext>
            </a:extLst>
          </p:cNvPr>
          <p:cNvSpPr/>
          <p:nvPr/>
        </p:nvSpPr>
        <p:spPr>
          <a:xfrm rot="10800000">
            <a:off x="10942015" y="5524767"/>
            <a:ext cx="449682" cy="377321"/>
          </a:xfrm>
          <a:prstGeom prst="downArrow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95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graphicEl>
                                              <a:dgm id="{B70029D2-585C-4D24-8915-045F89052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B70029D2-585C-4D24-8915-045F89052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B70029D2-585C-4D24-8915-045F89052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graphicEl>
                                              <a:dgm id="{B70029D2-585C-4D24-8915-045F89052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BF1953F6-5E47-4F5C-8A9B-D05678082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BF1953F6-5E47-4F5C-8A9B-D05678082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BF1953F6-5E47-4F5C-8A9B-D05678082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BF1953F6-5E47-4F5C-8A9B-D05678082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>
                                            <p:graphicEl>
                                              <a:dgm id="{AF50949A-E048-4CB6-AEB3-E36AF33E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AF50949A-E048-4CB6-AEB3-E36AF33E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AF50949A-E048-4CB6-AEB3-E36AF33E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AF50949A-E048-4CB6-AEB3-E36AF33E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C98C6909-B91B-487F-849A-0F53D74CC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C98C6909-B91B-487F-849A-0F53D74CC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C98C6909-B91B-487F-849A-0F53D74CC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C98C6909-B91B-487F-849A-0F53D74CC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CF222F6B-EF1B-4A51-B8CE-7F864C14B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CF222F6B-EF1B-4A51-B8CE-7F864C14B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CF222F6B-EF1B-4A51-B8CE-7F864C14B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graphicEl>
                                              <a:dgm id="{CF222F6B-EF1B-4A51-B8CE-7F864C14B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906D776A-8F2C-4344-ABA9-04E0054D1B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906D776A-8F2C-4344-ABA9-04E0054D1B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906D776A-8F2C-4344-ABA9-04E0054D1B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906D776A-8F2C-4344-ABA9-04E0054D1B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/>
        </p:bldSub>
      </p:bldGraphic>
      <p:bldP spid="12" grpId="0"/>
      <p:bldP spid="14" grpId="0"/>
      <p:bldP spid="16" grpId="0"/>
      <p:bldP spid="18" grpId="0"/>
      <p:bldP spid="20" grpId="0"/>
      <p:bldP spid="24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rson using laptop">
            <a:extLst>
              <a:ext uri="{FF2B5EF4-FFF2-40B4-BE49-F238E27FC236}">
                <a16:creationId xmlns:a16="http://schemas.microsoft.com/office/drawing/2014/main" id="{C7EB1957-88EA-4B05-9E3A-D0BBD8FB8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61"/>
          <a:stretch/>
        </p:blipFill>
        <p:spPr bwMode="auto">
          <a:xfrm>
            <a:off x="0" y="-49936"/>
            <a:ext cx="12191999" cy="690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D95BBF8-2C10-4993-80AB-A04D0635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75" y="268530"/>
            <a:ext cx="8096250" cy="100242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รูปแบบของระบบสารสนเทศ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13DA3D7-8D04-4F59-AF23-2C190EF7D8E8}"/>
              </a:ext>
            </a:extLst>
          </p:cNvPr>
          <p:cNvSpPr txBox="1">
            <a:spLocks/>
          </p:cNvSpPr>
          <p:nvPr/>
        </p:nvSpPr>
        <p:spPr>
          <a:xfrm>
            <a:off x="11784011" y="587179"/>
            <a:ext cx="4079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AC19ED-7CFA-4AF2-BE7E-6017F4B12C94}" type="slidenum">
              <a:rPr lang="en-US" sz="2000" b="1" smtClean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/>
              <a:t>9</a:t>
            </a:fld>
            <a:endParaRPr lang="en-US" sz="2000" b="1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E56DBD-3C44-46B5-9F1A-68BB393EDF1D}"/>
              </a:ext>
            </a:extLst>
          </p:cNvPr>
          <p:cNvSpPr txBox="1"/>
          <p:nvPr/>
        </p:nvSpPr>
        <p:spPr>
          <a:xfrm>
            <a:off x="8614487" y="2288893"/>
            <a:ext cx="2725002" cy="26776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Solutions: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Reports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Graphics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Calculassions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Recommandations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Tactics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9EA0ED-03DB-4422-AAC0-CD20A148ACCA}"/>
              </a:ext>
            </a:extLst>
          </p:cNvPr>
          <p:cNvSpPr txBox="1"/>
          <p:nvPr/>
        </p:nvSpPr>
        <p:spPr>
          <a:xfrm>
            <a:off x="9226105" y="1483783"/>
            <a:ext cx="1501766" cy="5847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Outputs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A4E880-FF04-4116-9F9E-0A1AAD14F4A8}"/>
              </a:ext>
            </a:extLst>
          </p:cNvPr>
          <p:cNvSpPr txBox="1"/>
          <p:nvPr/>
        </p:nvSpPr>
        <p:spPr>
          <a:xfrm>
            <a:off x="4733499" y="2318773"/>
            <a:ext cx="2725002" cy="181588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People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Storage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1A9C41-49FE-4789-B221-72DC7379BB6C}"/>
              </a:ext>
            </a:extLst>
          </p:cNvPr>
          <p:cNvSpPr txBox="1"/>
          <p:nvPr/>
        </p:nvSpPr>
        <p:spPr>
          <a:xfrm>
            <a:off x="416458" y="2288893"/>
            <a:ext cx="2800270" cy="22467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Business Problems: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Instructions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Opportunities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215FF68-C4E2-4B04-9356-5A0B56A8F561}"/>
              </a:ext>
            </a:extLst>
          </p:cNvPr>
          <p:cNvSpPr txBox="1"/>
          <p:nvPr/>
        </p:nvSpPr>
        <p:spPr>
          <a:xfrm>
            <a:off x="1025638" y="1518312"/>
            <a:ext cx="1743075" cy="5847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Inputs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306D197-35AB-4A0F-A636-6D3C9E1BC9C4}"/>
              </a:ext>
            </a:extLst>
          </p:cNvPr>
          <p:cNvSpPr txBox="1"/>
          <p:nvPr/>
        </p:nvSpPr>
        <p:spPr>
          <a:xfrm>
            <a:off x="5116709" y="1492955"/>
            <a:ext cx="1958582" cy="5847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Processing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FFD819-DF13-4799-856B-20E9D1B0C50D}"/>
              </a:ext>
            </a:extLst>
          </p:cNvPr>
          <p:cNvSpPr txBox="1"/>
          <p:nvPr/>
        </p:nvSpPr>
        <p:spPr>
          <a:xfrm>
            <a:off x="5381117" y="5056852"/>
            <a:ext cx="1282304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Control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905FE54-6927-45E0-8B9A-9AC86413F635}"/>
              </a:ext>
            </a:extLst>
          </p:cNvPr>
          <p:cNvSpPr txBox="1"/>
          <p:nvPr/>
        </p:nvSpPr>
        <p:spPr>
          <a:xfrm>
            <a:off x="4659768" y="5755983"/>
            <a:ext cx="2725002" cy="95410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Decision Makers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Automatic Control</a:t>
            </a: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B9F044D5-9C74-4264-81A2-2AD7D2A12DC5}"/>
              </a:ext>
            </a:extLst>
          </p:cNvPr>
          <p:cNvSpPr/>
          <p:nvPr/>
        </p:nvSpPr>
        <p:spPr>
          <a:xfrm>
            <a:off x="3504562" y="3180548"/>
            <a:ext cx="789854" cy="50970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8950FF8-3171-46E1-8E04-03C412971EA2}"/>
              </a:ext>
            </a:extLst>
          </p:cNvPr>
          <p:cNvSpPr txBox="1"/>
          <p:nvPr/>
        </p:nvSpPr>
        <p:spPr>
          <a:xfrm>
            <a:off x="1816593" y="5963273"/>
            <a:ext cx="1282304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User</a:t>
            </a:r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20093AA2-060C-45C6-800E-18A5E69C6406}"/>
              </a:ext>
            </a:extLst>
          </p:cNvPr>
          <p:cNvSpPr/>
          <p:nvPr/>
        </p:nvSpPr>
        <p:spPr>
          <a:xfrm>
            <a:off x="7761977" y="3183326"/>
            <a:ext cx="678980" cy="50970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63FDFD74-5BC6-4EE7-918D-8CC61E0C069E}"/>
              </a:ext>
            </a:extLst>
          </p:cNvPr>
          <p:cNvSpPr/>
          <p:nvPr/>
        </p:nvSpPr>
        <p:spPr>
          <a:xfrm rot="16200000">
            <a:off x="5710245" y="4338785"/>
            <a:ext cx="624048" cy="50970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CE1535F7-F927-4878-8704-A9AF862D9E71}"/>
              </a:ext>
            </a:extLst>
          </p:cNvPr>
          <p:cNvSpPr/>
          <p:nvPr/>
        </p:nvSpPr>
        <p:spPr>
          <a:xfrm>
            <a:off x="3603625" y="5606758"/>
            <a:ext cx="446083" cy="50970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0D7325CD-36D2-47DD-A9CC-AD3EDDEEFA47}"/>
              </a:ext>
            </a:extLst>
          </p:cNvPr>
          <p:cNvSpPr/>
          <p:nvPr/>
        </p:nvSpPr>
        <p:spPr>
          <a:xfrm rot="10800000">
            <a:off x="3485915" y="6083812"/>
            <a:ext cx="446083" cy="509709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894E19A0-B892-437A-867A-6DDDFE1EF499}"/>
              </a:ext>
            </a:extLst>
          </p:cNvPr>
          <p:cNvSpPr/>
          <p:nvPr/>
        </p:nvSpPr>
        <p:spPr>
          <a:xfrm rot="19689701" flipH="1">
            <a:off x="7568467" y="5680910"/>
            <a:ext cx="2641380" cy="4472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208FFA03-F0E7-4488-9202-6364FDA4C850}"/>
              </a:ext>
            </a:extLst>
          </p:cNvPr>
          <p:cNvSpPr/>
          <p:nvPr/>
        </p:nvSpPr>
        <p:spPr>
          <a:xfrm rot="8879637" flipH="1">
            <a:off x="7341797" y="5421825"/>
            <a:ext cx="2155902" cy="44143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38B041-64BF-4F1C-A7D9-C7A42D39BACB}"/>
              </a:ext>
            </a:extLst>
          </p:cNvPr>
          <p:cNvSpPr txBox="1"/>
          <p:nvPr/>
        </p:nvSpPr>
        <p:spPr>
          <a:xfrm>
            <a:off x="7922134" y="5420047"/>
            <a:ext cx="157366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Feed back</a:t>
            </a:r>
          </a:p>
        </p:txBody>
      </p:sp>
    </p:spTree>
    <p:extLst>
      <p:ext uri="{BB962C8B-B14F-4D97-AF65-F5344CB8AC3E}">
        <p14:creationId xmlns:p14="http://schemas.microsoft.com/office/powerpoint/2010/main" val="11724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eadlines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ustom 5">
      <a:majorFont>
        <a:latin typeface="Franklin Gothic Demi"/>
        <a:ea typeface=""/>
        <a:cs typeface=""/>
      </a:majorFont>
      <a:minorFont>
        <a:latin typeface="Franklin Gothic Medium"/>
        <a:ea typeface=""/>
        <a:cs typeface="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57150"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33527777_Safety procedures_RVA_v4" id="{94FF351A-4B06-4881-8D26-DC6D64B3CFD2}" vid="{E8C023A2-25EA-47E0-92DC-6E1BD008E9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85429E6-13D0-4D69-B2AD-EDA3074FAB41}">
  <we:reference id="wa104381063" version="1.0.0.0" store="en-US" storeType="OMEX"/>
  <we:alternateReferences>
    <we:reference id="wa104381063" version="1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F39AE0-32C9-4F1D-B08C-0B8B9BAFC18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806DFB17-E262-4301-8AA5-FCE7109ED8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6B2BE6-8FE9-4318-AA40-8F70CEED60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966</TotalTime>
  <Words>2625</Words>
  <Application>Microsoft Office PowerPoint</Application>
  <PresentationFormat>Widescreen</PresentationFormat>
  <Paragraphs>394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Agency FB</vt:lpstr>
      <vt:lpstr>Arial</vt:lpstr>
      <vt:lpstr>Calibri</vt:lpstr>
      <vt:lpstr>Corbel</vt:lpstr>
      <vt:lpstr>Franklin Gothic Demi</vt:lpstr>
      <vt:lpstr>Franklin Gothic Medium</vt:lpstr>
      <vt:lpstr>TH Niramit AS</vt:lpstr>
      <vt:lpstr>Wingdings</vt:lpstr>
      <vt:lpstr>Wingdings 2</vt:lpstr>
      <vt:lpstr>Headlines</vt:lpstr>
      <vt:lpstr> ก้าวสู่ระบบไอซีที  Introduction to  ICT System</vt:lpstr>
      <vt:lpstr>PowerPoint Presentation</vt:lpstr>
      <vt:lpstr>ความสำคัญ</vt:lpstr>
      <vt:lpstr>ระบบไอซีทีมาจาก 3 ส่วน</vt:lpstr>
      <vt:lpstr>รูปแบบของระบบไอซีที</vt:lpstr>
      <vt:lpstr>ICT System</vt:lpstr>
      <vt:lpstr>องค์ประกอบย่อย 3 อย่างของการก้าวสู่พัฒนาการของระบบไอซีที </vt:lpstr>
      <vt:lpstr>ระบบสารสนเทศ (Information System)</vt:lpstr>
      <vt:lpstr>รูปแบบของระบบสารสนเทศ</vt:lpstr>
      <vt:lpstr>ความท้าทายของระบบสารสนเทศในแง่มุมของผู้บริหาร </vt:lpstr>
      <vt:lpstr>วิวัฒนาการของเทคโนโลยีสารสนเทศ ตั้งแต่ทศวรรษที่ 80, 90 และในยุค 2000 เป็นต้นมา </vt:lpstr>
      <vt:lpstr>พัฒนาการของไอซีทีทำให้องค์กรมีคุณสมบัติดังนี้</vt:lpstr>
      <vt:lpstr>PowerPoint Presentation</vt:lpstr>
      <vt:lpstr>มูลเหตุที่ทำให้เกิดระบบไอซีที</vt:lpstr>
      <vt:lpstr>1) การเกิดขึ้นของระบบเศรษฐกิจโลก (Global Economy) </vt:lpstr>
      <vt:lpstr>2) การเปลี่ยนแปลงระบบเศรษฐกิจ  (Transformation of Economies) </vt:lpstr>
      <vt:lpstr>3) การเปลี่ยนแปลงโครงสร้างองค์กร  (Transformation of the Business Enterprise) </vt:lpstr>
      <vt:lpstr>4) การเกิดขึ้นขององค์กรดิจิทัล (Digital Firm) </vt:lpstr>
      <vt:lpstr>สภาวะแวดล้อมทางการแข่งขันในการดำเนินธุรกิจจะเป็นมูลเหตุที่ทำให้เกิดระบบไอซีทีซึ่งมาจากปัจจัยต่างๆ ดังนี้</vt:lpstr>
      <vt:lpstr>เป้าหมายและภารกิจของระบบไอซีที</vt:lpstr>
      <vt:lpstr>ระบบไอซีที ภายนอกองค์กร ด้านสภาพแวดล้อม </vt:lpstr>
      <vt:lpstr>ระบบไอซีที ภายนอกองค์กร ด้านการแข่งขันทางธุรกิจ </vt:lpstr>
      <vt:lpstr>PowerPoint Presentation</vt:lpstr>
      <vt:lpstr>ประโยชน์ของระบบไอซีที</vt:lpstr>
      <vt:lpstr>การไหลเวียนของไอซีที</vt:lpstr>
      <vt:lpstr>PowerPoint Presentation</vt:lpstr>
      <vt:lpstr>ข้อดีและข้อเสียของระบบไอซีที</vt:lpstr>
      <vt:lpstr>แผนกระบบไอซีที</vt:lpstr>
      <vt:lpstr>องค์กรจะต้องมีองค์ประกอบที่เกี่ยวข้อง ในด้านทรัพยากรมนุษย์ที่สำคัญดังนี้ </vt:lpstr>
      <vt:lpstr>องค์กรที่ประสบผลสำเร็จในการดำเนินธุรกิจระดับโลกที่เป็นกรณีศึกษามีดังนี้</vt:lpstr>
      <vt:lpstr>Google </vt:lpstr>
      <vt:lpstr>Amazon.com </vt:lpstr>
      <vt:lpstr> Microsoft Corporation </vt:lpstr>
      <vt:lpstr>Apple</vt:lpstr>
      <vt:lpstr>eBay Inc. </vt:lpstr>
      <vt:lpstr>การพัฒนาและแนวโน้มของระบบไอซีที</vt:lpstr>
      <vt:lpstr>เหตุผลหลักที่หลายองค์กรได้นำระบบไอซีทีมาใช้</vt:lpstr>
      <vt:lpstr>ปัจจัยที่ก่อให้เกิดความไม่เสมอภาคในการเข้าถึงข้อมูลไอซีทีและความรู้</vt:lpstr>
      <vt:lpstr>การปรับตัวของผู้บริหารยุคใหม่</vt:lpstr>
      <vt:lpstr>นวัตกรรมระบบไอซีที</vt:lpstr>
      <vt:lpstr>แบบทดสอบ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Room 101</dc:title>
  <dc:creator>RITTHIDECH PHOMDEE</dc:creator>
  <cp:lastModifiedBy>acer</cp:lastModifiedBy>
  <cp:revision>190</cp:revision>
  <dcterms:created xsi:type="dcterms:W3CDTF">2020-07-25T06:10:00Z</dcterms:created>
  <dcterms:modified xsi:type="dcterms:W3CDTF">2020-08-28T08:34:33Z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