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9"/>
  </p:notesMasterIdLst>
  <p:handoutMasterIdLst>
    <p:handoutMasterId r:id="rId70"/>
  </p:handoutMasterIdLst>
  <p:sldIdLst>
    <p:sldId id="258" r:id="rId5"/>
    <p:sldId id="311" r:id="rId6"/>
    <p:sldId id="308" r:id="rId7"/>
    <p:sldId id="309" r:id="rId8"/>
    <p:sldId id="310" r:id="rId9"/>
    <p:sldId id="312" r:id="rId10"/>
    <p:sldId id="313" r:id="rId11"/>
    <p:sldId id="321" r:id="rId12"/>
    <p:sldId id="314" r:id="rId13"/>
    <p:sldId id="315" r:id="rId14"/>
    <p:sldId id="317" r:id="rId15"/>
    <p:sldId id="318" r:id="rId16"/>
    <p:sldId id="319" r:id="rId17"/>
    <p:sldId id="320" r:id="rId18"/>
    <p:sldId id="322" r:id="rId19"/>
    <p:sldId id="324" r:id="rId20"/>
    <p:sldId id="325" r:id="rId21"/>
    <p:sldId id="326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3" r:id="rId35"/>
    <p:sldId id="344" r:id="rId36"/>
    <p:sldId id="345" r:id="rId37"/>
    <p:sldId id="346" r:id="rId38"/>
    <p:sldId id="348" r:id="rId39"/>
    <p:sldId id="349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47" r:id="rId51"/>
    <p:sldId id="375" r:id="rId52"/>
    <p:sldId id="374" r:id="rId53"/>
    <p:sldId id="373" r:id="rId54"/>
    <p:sldId id="372" r:id="rId55"/>
    <p:sldId id="371" r:id="rId56"/>
    <p:sldId id="370" r:id="rId57"/>
    <p:sldId id="369" r:id="rId58"/>
    <p:sldId id="368" r:id="rId59"/>
    <p:sldId id="361" r:id="rId60"/>
    <p:sldId id="362" r:id="rId61"/>
    <p:sldId id="363" r:id="rId62"/>
    <p:sldId id="364" r:id="rId63"/>
    <p:sldId id="365" r:id="rId64"/>
    <p:sldId id="366" r:id="rId65"/>
    <p:sldId id="367" r:id="rId66"/>
    <p:sldId id="304" r:id="rId67"/>
    <p:sldId id="305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F37D2-9E70-4EEB-B0AA-F6FDAF854877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546AC41-9864-419A-AF43-A0687FBF2ACA}">
      <dgm:prSet phldrT="[Text]" phldr="1"/>
      <dgm:spPr/>
      <dgm:t>
        <a:bodyPr/>
        <a:lstStyle/>
        <a:p>
          <a:endParaRPr lang="th-TH"/>
        </a:p>
      </dgm:t>
    </dgm:pt>
    <dgm:pt modelId="{79B0BFA1-4FBF-4FB7-8BE3-318D0BB3F7AC}" type="parTrans" cxnId="{E4267051-2A5F-4FD5-970E-410F26E19BF4}">
      <dgm:prSet/>
      <dgm:spPr/>
      <dgm:t>
        <a:bodyPr/>
        <a:lstStyle/>
        <a:p>
          <a:endParaRPr lang="th-TH"/>
        </a:p>
      </dgm:t>
    </dgm:pt>
    <dgm:pt modelId="{138CACF2-598B-413B-8C67-2975D8366E4F}" type="sibTrans" cxnId="{E4267051-2A5F-4FD5-970E-410F26E19BF4}">
      <dgm:prSet/>
      <dgm:spPr/>
      <dgm:t>
        <a:bodyPr/>
        <a:lstStyle/>
        <a:p>
          <a:endParaRPr lang="th-TH"/>
        </a:p>
      </dgm:t>
    </dgm:pt>
    <dgm:pt modelId="{AB3A4063-2E66-42D3-B787-20AB526987F8}">
      <dgm:prSet phldrT="[Text]" phldr="1"/>
      <dgm:spPr/>
      <dgm:t>
        <a:bodyPr/>
        <a:lstStyle/>
        <a:p>
          <a:endParaRPr lang="th-TH"/>
        </a:p>
      </dgm:t>
    </dgm:pt>
    <dgm:pt modelId="{88E5DFF5-6F5D-4370-BB48-3E22942D2C43}" type="parTrans" cxnId="{F8FD22AA-72A1-43E4-A4D0-1EA7D90F6530}">
      <dgm:prSet/>
      <dgm:spPr/>
      <dgm:t>
        <a:bodyPr/>
        <a:lstStyle/>
        <a:p>
          <a:endParaRPr lang="th-TH"/>
        </a:p>
      </dgm:t>
    </dgm:pt>
    <dgm:pt modelId="{19F76463-E384-4D90-93C2-0DF030319D7A}" type="sibTrans" cxnId="{F8FD22AA-72A1-43E4-A4D0-1EA7D90F6530}">
      <dgm:prSet/>
      <dgm:spPr/>
      <dgm:t>
        <a:bodyPr/>
        <a:lstStyle/>
        <a:p>
          <a:endParaRPr lang="th-TH"/>
        </a:p>
      </dgm:t>
    </dgm:pt>
    <dgm:pt modelId="{E62C3265-375C-4EF5-A985-AAF5B8CCA850}">
      <dgm:prSet phldrT="[Text]" phldr="1"/>
      <dgm:spPr/>
      <dgm:t>
        <a:bodyPr/>
        <a:lstStyle/>
        <a:p>
          <a:endParaRPr lang="th-TH"/>
        </a:p>
      </dgm:t>
    </dgm:pt>
    <dgm:pt modelId="{63B369B9-140B-4AC2-B644-AAC8CFD6DBCF}" type="parTrans" cxnId="{4AE1E57F-B7B9-4189-AFCF-73B4A226296F}">
      <dgm:prSet/>
      <dgm:spPr/>
      <dgm:t>
        <a:bodyPr/>
        <a:lstStyle/>
        <a:p>
          <a:endParaRPr lang="th-TH"/>
        </a:p>
      </dgm:t>
    </dgm:pt>
    <dgm:pt modelId="{0D57A43E-1197-42B7-9E29-1BF97B41F6BC}" type="sibTrans" cxnId="{4AE1E57F-B7B9-4189-AFCF-73B4A226296F}">
      <dgm:prSet/>
      <dgm:spPr/>
      <dgm:t>
        <a:bodyPr/>
        <a:lstStyle/>
        <a:p>
          <a:endParaRPr lang="th-TH"/>
        </a:p>
      </dgm:t>
    </dgm:pt>
    <dgm:pt modelId="{D961B660-F566-43E8-90F2-AD8169413A84}">
      <dgm:prSet phldrT="[Text]" phldr="1"/>
      <dgm:spPr/>
      <dgm:t>
        <a:bodyPr/>
        <a:lstStyle/>
        <a:p>
          <a:endParaRPr lang="th-TH"/>
        </a:p>
      </dgm:t>
    </dgm:pt>
    <dgm:pt modelId="{F289A762-008F-482D-BC15-E76E80DB9521}" type="parTrans" cxnId="{60D4575E-65C7-4164-BD35-CCDEBD1D53AD}">
      <dgm:prSet/>
      <dgm:spPr/>
      <dgm:t>
        <a:bodyPr/>
        <a:lstStyle/>
        <a:p>
          <a:endParaRPr lang="th-TH"/>
        </a:p>
      </dgm:t>
    </dgm:pt>
    <dgm:pt modelId="{E8B5334E-5D14-43D4-BE7D-38E6FF2CBF6E}" type="sibTrans" cxnId="{60D4575E-65C7-4164-BD35-CCDEBD1D53AD}">
      <dgm:prSet/>
      <dgm:spPr/>
      <dgm:t>
        <a:bodyPr/>
        <a:lstStyle/>
        <a:p>
          <a:endParaRPr lang="th-TH"/>
        </a:p>
      </dgm:t>
    </dgm:pt>
    <dgm:pt modelId="{18291AB6-E19B-4787-BDB9-CD8D8393742F}">
      <dgm:prSet phldrT="[Text]" phldr="1"/>
      <dgm:spPr/>
      <dgm:t>
        <a:bodyPr/>
        <a:lstStyle/>
        <a:p>
          <a:endParaRPr lang="th-TH"/>
        </a:p>
      </dgm:t>
    </dgm:pt>
    <dgm:pt modelId="{9A758D3D-4732-418A-A34D-4FEA1C92F847}" type="parTrans" cxnId="{DD6DDAAA-AEC3-4E41-9578-9436DE0645FC}">
      <dgm:prSet/>
      <dgm:spPr/>
      <dgm:t>
        <a:bodyPr/>
        <a:lstStyle/>
        <a:p>
          <a:endParaRPr lang="th-TH"/>
        </a:p>
      </dgm:t>
    </dgm:pt>
    <dgm:pt modelId="{1B3F5F53-CB6B-4E5D-A9E0-417435042DF9}" type="sibTrans" cxnId="{DD6DDAAA-AEC3-4E41-9578-9436DE0645FC}">
      <dgm:prSet/>
      <dgm:spPr/>
      <dgm:t>
        <a:bodyPr/>
        <a:lstStyle/>
        <a:p>
          <a:endParaRPr lang="th-TH"/>
        </a:p>
      </dgm:t>
    </dgm:pt>
    <dgm:pt modelId="{EC18D0FF-D379-4E4C-90E1-79FD43312BE1}">
      <dgm:prSet phldrT="[Text]" phldr="1"/>
      <dgm:spPr/>
      <dgm:t>
        <a:bodyPr/>
        <a:lstStyle/>
        <a:p>
          <a:endParaRPr lang="th-TH"/>
        </a:p>
      </dgm:t>
    </dgm:pt>
    <dgm:pt modelId="{708F79CC-D533-4244-962E-3154F5F2EB12}" type="parTrans" cxnId="{A204A711-06EB-43F3-95AA-81BF7ACB8346}">
      <dgm:prSet/>
      <dgm:spPr/>
      <dgm:t>
        <a:bodyPr/>
        <a:lstStyle/>
        <a:p>
          <a:endParaRPr lang="th-TH"/>
        </a:p>
      </dgm:t>
    </dgm:pt>
    <dgm:pt modelId="{3E76A81D-3EAD-4363-A50F-66D3C141E636}" type="sibTrans" cxnId="{A204A711-06EB-43F3-95AA-81BF7ACB8346}">
      <dgm:prSet/>
      <dgm:spPr/>
      <dgm:t>
        <a:bodyPr/>
        <a:lstStyle/>
        <a:p>
          <a:endParaRPr lang="th-TH"/>
        </a:p>
      </dgm:t>
    </dgm:pt>
    <dgm:pt modelId="{0CA19852-6747-4523-B232-47EED459EEF7}" type="pres">
      <dgm:prSet presAssocID="{309F37D2-9E70-4EEB-B0AA-F6FDAF854877}" presName="Name0" presStyleCnt="0">
        <dgm:presLayoutVars>
          <dgm:chMax val="6"/>
          <dgm:chPref val="6"/>
          <dgm:dir/>
        </dgm:presLayoutVars>
      </dgm:prSet>
      <dgm:spPr/>
    </dgm:pt>
    <dgm:pt modelId="{8D39E6A8-81D4-4447-8392-6B029660F943}" type="pres">
      <dgm:prSet presAssocID="{3546AC41-9864-419A-AF43-A0687FBF2ACA}" presName="Image1" presStyleCnt="0"/>
      <dgm:spPr/>
    </dgm:pt>
    <dgm:pt modelId="{2B9FC358-4C52-4C6B-AACF-E9DB3F712B86}" type="pres">
      <dgm:prSet presAssocID="{3546AC41-9864-419A-AF43-A0687FBF2ACA}" presName="Image" presStyleLbl="align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CA5AD433-41C2-497E-9AAE-34E964448A4E}" type="pres">
      <dgm:prSet presAssocID="{3546AC41-9864-419A-AF43-A0687FBF2ACA}" presName="Accent1" presStyleCnt="0"/>
      <dgm:spPr/>
    </dgm:pt>
    <dgm:pt modelId="{386D01E4-4483-4642-B57A-DA84ADF972D0}" type="pres">
      <dgm:prSet presAssocID="{3546AC41-9864-419A-AF43-A0687FBF2ACA}" presName="Accent" presStyleLbl="parChTrans1D1" presStyleIdx="0" presStyleCnt="6"/>
      <dgm:spPr>
        <a:ln>
          <a:solidFill>
            <a:srgbClr val="002060"/>
          </a:solidFill>
        </a:ln>
      </dgm:spPr>
    </dgm:pt>
    <dgm:pt modelId="{1E495B11-44D1-43B3-94DD-CC0D0DAD08E9}" type="pres">
      <dgm:prSet presAssocID="{3546AC41-9864-419A-AF43-A0687FBF2ACA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</dgm:pt>
    <dgm:pt modelId="{4213B069-F2E1-42D2-BEC8-6A182905E834}" type="pres">
      <dgm:prSet presAssocID="{AB3A4063-2E66-42D3-B787-20AB526987F8}" presName="Image2" presStyleCnt="0"/>
      <dgm:spPr/>
    </dgm:pt>
    <dgm:pt modelId="{7447B450-3707-40DC-B947-8A00BDA7CF05}" type="pres">
      <dgm:prSet presAssocID="{AB3A4063-2E66-42D3-B787-20AB526987F8}" presName="Image" presStyleLbl="align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41000" r="-41000"/>
          </a:stretch>
        </a:blipFill>
      </dgm:spPr>
    </dgm:pt>
    <dgm:pt modelId="{70AF754E-CAC1-42D0-B55A-111D0F9C6C58}" type="pres">
      <dgm:prSet presAssocID="{AB3A4063-2E66-42D3-B787-20AB526987F8}" presName="Accent2" presStyleCnt="0"/>
      <dgm:spPr/>
    </dgm:pt>
    <dgm:pt modelId="{94785647-B6B8-4FF3-B9C9-08F15C41218A}" type="pres">
      <dgm:prSet presAssocID="{AB3A4063-2E66-42D3-B787-20AB526987F8}" presName="Accent" presStyleLbl="parChTrans1D1" presStyleIdx="1" presStyleCnt="6"/>
      <dgm:spPr>
        <a:ln>
          <a:solidFill>
            <a:srgbClr val="002060"/>
          </a:solidFill>
        </a:ln>
      </dgm:spPr>
    </dgm:pt>
    <dgm:pt modelId="{3F1EEA93-19E4-4ACC-BE2E-C43DFA448EBF}" type="pres">
      <dgm:prSet presAssocID="{AB3A4063-2E66-42D3-B787-20AB526987F8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</dgm:pt>
    <dgm:pt modelId="{73088330-AC41-40D1-95E6-FF99FBC5DFB7}" type="pres">
      <dgm:prSet presAssocID="{E62C3265-375C-4EF5-A985-AAF5B8CCA850}" presName="Image3" presStyleCnt="0"/>
      <dgm:spPr/>
    </dgm:pt>
    <dgm:pt modelId="{065DBEB6-7F37-4AAF-838B-6C97F76296E1}" type="pres">
      <dgm:prSet presAssocID="{E62C3265-375C-4EF5-A985-AAF5B8CCA850}" presName="Image" presStyleLbl="align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8B05AA6E-6C76-4E6E-8B10-99569DDBFEAA}" type="pres">
      <dgm:prSet presAssocID="{E62C3265-375C-4EF5-A985-AAF5B8CCA850}" presName="Accent3" presStyleCnt="0"/>
      <dgm:spPr/>
    </dgm:pt>
    <dgm:pt modelId="{491A9241-D310-48FF-BC9D-83E5B2C434C6}" type="pres">
      <dgm:prSet presAssocID="{E62C3265-375C-4EF5-A985-AAF5B8CCA850}" presName="Accent" presStyleLbl="parChTrans1D1" presStyleIdx="2" presStyleCnt="6"/>
      <dgm:spPr>
        <a:ln>
          <a:solidFill>
            <a:srgbClr val="002060"/>
          </a:solidFill>
        </a:ln>
      </dgm:spPr>
    </dgm:pt>
    <dgm:pt modelId="{E951C6CC-8A3D-495E-B2EC-3F0C5B8F6FCE}" type="pres">
      <dgm:prSet presAssocID="{E62C3265-375C-4EF5-A985-AAF5B8CCA850}" presName="Text3" presStyleLbl="alignImgPlace1" presStyleIdx="2" presStyleCnt="6">
        <dgm:presLayoutVars>
          <dgm:chMax val="0"/>
          <dgm:chPref val="0"/>
          <dgm:bulletEnabled val="1"/>
        </dgm:presLayoutVars>
      </dgm:prSet>
      <dgm:spPr/>
    </dgm:pt>
    <dgm:pt modelId="{2EACD6EE-B8C9-4EAE-AFBF-5CE89A647AB7}" type="pres">
      <dgm:prSet presAssocID="{D961B660-F566-43E8-90F2-AD8169413A84}" presName="Image4" presStyleCnt="0"/>
      <dgm:spPr/>
    </dgm:pt>
    <dgm:pt modelId="{558795F9-9F61-4EEB-AAFD-A3D07C000B29}" type="pres">
      <dgm:prSet presAssocID="{D961B660-F566-43E8-90F2-AD8169413A84}" presName="Image" presStyleLbl="align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</dgm:spPr>
    </dgm:pt>
    <dgm:pt modelId="{D7661DC6-1FF4-4A91-AF7F-AAF34278C7BF}" type="pres">
      <dgm:prSet presAssocID="{D961B660-F566-43E8-90F2-AD8169413A84}" presName="Accent4" presStyleCnt="0"/>
      <dgm:spPr/>
    </dgm:pt>
    <dgm:pt modelId="{D48D972A-8A33-4F39-A0EC-9F027BE6B983}" type="pres">
      <dgm:prSet presAssocID="{D961B660-F566-43E8-90F2-AD8169413A84}" presName="Accent" presStyleLbl="parChTrans1D1" presStyleIdx="3" presStyleCnt="6"/>
      <dgm:spPr>
        <a:ln>
          <a:solidFill>
            <a:srgbClr val="002060"/>
          </a:solidFill>
        </a:ln>
      </dgm:spPr>
    </dgm:pt>
    <dgm:pt modelId="{3EB4C153-AF8D-4C32-BFF2-3C8A3CFE9A08}" type="pres">
      <dgm:prSet presAssocID="{D961B660-F566-43E8-90F2-AD8169413A84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</dgm:pt>
    <dgm:pt modelId="{4967F734-CF7C-4883-A2AD-7ABDFD0645ED}" type="pres">
      <dgm:prSet presAssocID="{18291AB6-E19B-4787-BDB9-CD8D8393742F}" presName="Image5" presStyleCnt="0"/>
      <dgm:spPr/>
    </dgm:pt>
    <dgm:pt modelId="{0AB2EDCE-CE3E-4B80-9F28-BC9D09D6E853}" type="pres">
      <dgm:prSet presAssocID="{18291AB6-E19B-4787-BDB9-CD8D8393742F}" presName="Image" presStyleLbl="align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23000" r="-23000"/>
          </a:stretch>
        </a:blipFill>
      </dgm:spPr>
    </dgm:pt>
    <dgm:pt modelId="{A5749B17-9769-4E41-B03F-604E71E31967}" type="pres">
      <dgm:prSet presAssocID="{18291AB6-E19B-4787-BDB9-CD8D8393742F}" presName="Accent5" presStyleCnt="0"/>
      <dgm:spPr/>
    </dgm:pt>
    <dgm:pt modelId="{3875F4FF-38AC-452D-BF26-5628D31DC214}" type="pres">
      <dgm:prSet presAssocID="{18291AB6-E19B-4787-BDB9-CD8D8393742F}" presName="Accent" presStyleLbl="parChTrans1D1" presStyleIdx="4" presStyleCnt="6"/>
      <dgm:spPr>
        <a:ln>
          <a:solidFill>
            <a:srgbClr val="002060"/>
          </a:solidFill>
        </a:ln>
      </dgm:spPr>
    </dgm:pt>
    <dgm:pt modelId="{93898E3B-7919-48AF-8293-933B751E39BE}" type="pres">
      <dgm:prSet presAssocID="{18291AB6-E19B-4787-BDB9-CD8D8393742F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7A8A184A-1972-49E9-BA91-A6A8D0E76EB6}" type="pres">
      <dgm:prSet presAssocID="{EC18D0FF-D379-4E4C-90E1-79FD43312BE1}" presName="Image6" presStyleCnt="0"/>
      <dgm:spPr/>
    </dgm:pt>
    <dgm:pt modelId="{CB4C9B39-F69F-4757-B84A-3188D8F4980A}" type="pres">
      <dgm:prSet presAssocID="{EC18D0FF-D379-4E4C-90E1-79FD43312BE1}" presName="Image" presStyleLbl="align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t="-16000" b="-16000"/>
          </a:stretch>
        </a:blipFill>
      </dgm:spPr>
    </dgm:pt>
    <dgm:pt modelId="{F06052ED-7B45-4520-9A0D-E6112A890240}" type="pres">
      <dgm:prSet presAssocID="{EC18D0FF-D379-4E4C-90E1-79FD43312BE1}" presName="Accent6" presStyleCnt="0"/>
      <dgm:spPr/>
    </dgm:pt>
    <dgm:pt modelId="{F2D93E03-8553-47F7-9A50-B1F27C20BD04}" type="pres">
      <dgm:prSet presAssocID="{EC18D0FF-D379-4E4C-90E1-79FD43312BE1}" presName="Accent" presStyleLbl="parChTrans1D1" presStyleIdx="5" presStyleCnt="6"/>
      <dgm:spPr>
        <a:ln>
          <a:solidFill>
            <a:srgbClr val="002060"/>
          </a:solidFill>
        </a:ln>
      </dgm:spPr>
    </dgm:pt>
    <dgm:pt modelId="{FDD317C7-DC42-459C-90EF-338A38B7A4F7}" type="pres">
      <dgm:prSet presAssocID="{EC18D0FF-D379-4E4C-90E1-79FD43312BE1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1127803-28ED-45CF-B70F-1BB54A6895E7}" type="presOf" srcId="{EC18D0FF-D379-4E4C-90E1-79FD43312BE1}" destId="{FDD317C7-DC42-459C-90EF-338A38B7A4F7}" srcOrd="0" destOrd="0" presId="urn:microsoft.com/office/officeart/2011/layout/ThemePictureAccent"/>
    <dgm:cxn modelId="{A204A711-06EB-43F3-95AA-81BF7ACB8346}" srcId="{309F37D2-9E70-4EEB-B0AA-F6FDAF854877}" destId="{EC18D0FF-D379-4E4C-90E1-79FD43312BE1}" srcOrd="5" destOrd="0" parTransId="{708F79CC-D533-4244-962E-3154F5F2EB12}" sibTransId="{3E76A81D-3EAD-4363-A50F-66D3C141E636}"/>
    <dgm:cxn modelId="{17B0821D-9FAD-47C6-AA02-066950F3D02B}" type="presOf" srcId="{AB3A4063-2E66-42D3-B787-20AB526987F8}" destId="{3F1EEA93-19E4-4ACC-BE2E-C43DFA448EBF}" srcOrd="0" destOrd="0" presId="urn:microsoft.com/office/officeart/2011/layout/ThemePictureAccent"/>
    <dgm:cxn modelId="{6FDD4435-1A7A-4265-A4A0-8E97DD49439B}" type="presOf" srcId="{309F37D2-9E70-4EEB-B0AA-F6FDAF854877}" destId="{0CA19852-6747-4523-B232-47EED459EEF7}" srcOrd="0" destOrd="0" presId="urn:microsoft.com/office/officeart/2011/layout/ThemePictureAccent"/>
    <dgm:cxn modelId="{60D4575E-65C7-4164-BD35-CCDEBD1D53AD}" srcId="{309F37D2-9E70-4EEB-B0AA-F6FDAF854877}" destId="{D961B660-F566-43E8-90F2-AD8169413A84}" srcOrd="3" destOrd="0" parTransId="{F289A762-008F-482D-BC15-E76E80DB9521}" sibTransId="{E8B5334E-5D14-43D4-BE7D-38E6FF2CBF6E}"/>
    <dgm:cxn modelId="{E4267051-2A5F-4FD5-970E-410F26E19BF4}" srcId="{309F37D2-9E70-4EEB-B0AA-F6FDAF854877}" destId="{3546AC41-9864-419A-AF43-A0687FBF2ACA}" srcOrd="0" destOrd="0" parTransId="{79B0BFA1-4FBF-4FB7-8BE3-318D0BB3F7AC}" sibTransId="{138CACF2-598B-413B-8C67-2975D8366E4F}"/>
    <dgm:cxn modelId="{4AE1E57F-B7B9-4189-AFCF-73B4A226296F}" srcId="{309F37D2-9E70-4EEB-B0AA-F6FDAF854877}" destId="{E62C3265-375C-4EF5-A985-AAF5B8CCA850}" srcOrd="2" destOrd="0" parTransId="{63B369B9-140B-4AC2-B644-AAC8CFD6DBCF}" sibTransId="{0D57A43E-1197-42B7-9E29-1BF97B41F6BC}"/>
    <dgm:cxn modelId="{D229428F-AF05-476B-9361-CE5B5DE51DE9}" type="presOf" srcId="{3546AC41-9864-419A-AF43-A0687FBF2ACA}" destId="{1E495B11-44D1-43B3-94DD-CC0D0DAD08E9}" srcOrd="0" destOrd="0" presId="urn:microsoft.com/office/officeart/2011/layout/ThemePictureAccent"/>
    <dgm:cxn modelId="{E0153DA4-C6A9-4065-97FA-58DE5C468F4E}" type="presOf" srcId="{E62C3265-375C-4EF5-A985-AAF5B8CCA850}" destId="{E951C6CC-8A3D-495E-B2EC-3F0C5B8F6FCE}" srcOrd="0" destOrd="0" presId="urn:microsoft.com/office/officeart/2011/layout/ThemePictureAccent"/>
    <dgm:cxn modelId="{F8FD22AA-72A1-43E4-A4D0-1EA7D90F6530}" srcId="{309F37D2-9E70-4EEB-B0AA-F6FDAF854877}" destId="{AB3A4063-2E66-42D3-B787-20AB526987F8}" srcOrd="1" destOrd="0" parTransId="{88E5DFF5-6F5D-4370-BB48-3E22942D2C43}" sibTransId="{19F76463-E384-4D90-93C2-0DF030319D7A}"/>
    <dgm:cxn modelId="{DD6DDAAA-AEC3-4E41-9578-9436DE0645FC}" srcId="{309F37D2-9E70-4EEB-B0AA-F6FDAF854877}" destId="{18291AB6-E19B-4787-BDB9-CD8D8393742F}" srcOrd="4" destOrd="0" parTransId="{9A758D3D-4732-418A-A34D-4FEA1C92F847}" sibTransId="{1B3F5F53-CB6B-4E5D-A9E0-417435042DF9}"/>
    <dgm:cxn modelId="{26DB5CBF-752E-4F18-9E46-6F15FB0B90A9}" type="presOf" srcId="{D961B660-F566-43E8-90F2-AD8169413A84}" destId="{3EB4C153-AF8D-4C32-BFF2-3C8A3CFE9A08}" srcOrd="0" destOrd="0" presId="urn:microsoft.com/office/officeart/2011/layout/ThemePictureAccent"/>
    <dgm:cxn modelId="{DD4314F5-243C-43D7-947A-D49EFFE5B2B0}" type="presOf" srcId="{18291AB6-E19B-4787-BDB9-CD8D8393742F}" destId="{93898E3B-7919-48AF-8293-933B751E39BE}" srcOrd="0" destOrd="0" presId="urn:microsoft.com/office/officeart/2011/layout/ThemePictureAccent"/>
    <dgm:cxn modelId="{6D8B8A20-B7D8-489E-B841-1A7E8DBE4F28}" type="presParOf" srcId="{0CA19852-6747-4523-B232-47EED459EEF7}" destId="{8D39E6A8-81D4-4447-8392-6B029660F943}" srcOrd="0" destOrd="0" presId="urn:microsoft.com/office/officeart/2011/layout/ThemePictureAccent"/>
    <dgm:cxn modelId="{C41A2B6F-AC76-4EFE-9150-04CF8D945447}" type="presParOf" srcId="{8D39E6A8-81D4-4447-8392-6B029660F943}" destId="{2B9FC358-4C52-4C6B-AACF-E9DB3F712B86}" srcOrd="0" destOrd="0" presId="urn:microsoft.com/office/officeart/2011/layout/ThemePictureAccent"/>
    <dgm:cxn modelId="{AB099F71-B750-4B40-B133-3004CDEE32AE}" type="presParOf" srcId="{0CA19852-6747-4523-B232-47EED459EEF7}" destId="{CA5AD433-41C2-497E-9AAE-34E964448A4E}" srcOrd="1" destOrd="0" presId="urn:microsoft.com/office/officeart/2011/layout/ThemePictureAccent"/>
    <dgm:cxn modelId="{D9BCCE48-34C9-4C34-B4E0-23696D360738}" type="presParOf" srcId="{CA5AD433-41C2-497E-9AAE-34E964448A4E}" destId="{386D01E4-4483-4642-B57A-DA84ADF972D0}" srcOrd="0" destOrd="0" presId="urn:microsoft.com/office/officeart/2011/layout/ThemePictureAccent"/>
    <dgm:cxn modelId="{77B3BAAA-75FD-4C14-BE35-77DE2DEC785F}" type="presParOf" srcId="{0CA19852-6747-4523-B232-47EED459EEF7}" destId="{1E495B11-44D1-43B3-94DD-CC0D0DAD08E9}" srcOrd="2" destOrd="0" presId="urn:microsoft.com/office/officeart/2011/layout/ThemePictureAccent"/>
    <dgm:cxn modelId="{E7700FBD-305F-44B6-881B-9E0751D2F751}" type="presParOf" srcId="{0CA19852-6747-4523-B232-47EED459EEF7}" destId="{4213B069-F2E1-42D2-BEC8-6A182905E834}" srcOrd="3" destOrd="0" presId="urn:microsoft.com/office/officeart/2011/layout/ThemePictureAccent"/>
    <dgm:cxn modelId="{04BDE0F4-3922-4EEB-A5CF-E156189CA8D4}" type="presParOf" srcId="{4213B069-F2E1-42D2-BEC8-6A182905E834}" destId="{7447B450-3707-40DC-B947-8A00BDA7CF05}" srcOrd="0" destOrd="0" presId="urn:microsoft.com/office/officeart/2011/layout/ThemePictureAccent"/>
    <dgm:cxn modelId="{E10B942B-94A3-4D6D-A789-A24232F073B0}" type="presParOf" srcId="{0CA19852-6747-4523-B232-47EED459EEF7}" destId="{70AF754E-CAC1-42D0-B55A-111D0F9C6C58}" srcOrd="4" destOrd="0" presId="urn:microsoft.com/office/officeart/2011/layout/ThemePictureAccent"/>
    <dgm:cxn modelId="{553ADA36-1FF4-49DE-A6F5-467FA1E680DE}" type="presParOf" srcId="{70AF754E-CAC1-42D0-B55A-111D0F9C6C58}" destId="{94785647-B6B8-4FF3-B9C9-08F15C41218A}" srcOrd="0" destOrd="0" presId="urn:microsoft.com/office/officeart/2011/layout/ThemePictureAccent"/>
    <dgm:cxn modelId="{1E463B00-01BE-4C21-BFC1-02ED0E20FB94}" type="presParOf" srcId="{0CA19852-6747-4523-B232-47EED459EEF7}" destId="{3F1EEA93-19E4-4ACC-BE2E-C43DFA448EBF}" srcOrd="5" destOrd="0" presId="urn:microsoft.com/office/officeart/2011/layout/ThemePictureAccent"/>
    <dgm:cxn modelId="{1C5A056E-5E7C-4FAD-BFC5-44DD784654B7}" type="presParOf" srcId="{0CA19852-6747-4523-B232-47EED459EEF7}" destId="{73088330-AC41-40D1-95E6-FF99FBC5DFB7}" srcOrd="6" destOrd="0" presId="urn:microsoft.com/office/officeart/2011/layout/ThemePictureAccent"/>
    <dgm:cxn modelId="{F538E22E-0BCD-4CD5-A4AD-31309C291A4B}" type="presParOf" srcId="{73088330-AC41-40D1-95E6-FF99FBC5DFB7}" destId="{065DBEB6-7F37-4AAF-838B-6C97F76296E1}" srcOrd="0" destOrd="0" presId="urn:microsoft.com/office/officeart/2011/layout/ThemePictureAccent"/>
    <dgm:cxn modelId="{7818E287-0017-4704-98EA-DACA52C015E9}" type="presParOf" srcId="{0CA19852-6747-4523-B232-47EED459EEF7}" destId="{8B05AA6E-6C76-4E6E-8B10-99569DDBFEAA}" srcOrd="7" destOrd="0" presId="urn:microsoft.com/office/officeart/2011/layout/ThemePictureAccent"/>
    <dgm:cxn modelId="{1517B221-C2D0-4274-80A5-668F20E6040C}" type="presParOf" srcId="{8B05AA6E-6C76-4E6E-8B10-99569DDBFEAA}" destId="{491A9241-D310-48FF-BC9D-83E5B2C434C6}" srcOrd="0" destOrd="0" presId="urn:microsoft.com/office/officeart/2011/layout/ThemePictureAccent"/>
    <dgm:cxn modelId="{FFE89D36-72AB-48CC-B6B8-C75AFE8F21AB}" type="presParOf" srcId="{0CA19852-6747-4523-B232-47EED459EEF7}" destId="{E951C6CC-8A3D-495E-B2EC-3F0C5B8F6FCE}" srcOrd="8" destOrd="0" presId="urn:microsoft.com/office/officeart/2011/layout/ThemePictureAccent"/>
    <dgm:cxn modelId="{ECEB8A16-79C1-490C-ADA8-566570D98889}" type="presParOf" srcId="{0CA19852-6747-4523-B232-47EED459EEF7}" destId="{2EACD6EE-B8C9-4EAE-AFBF-5CE89A647AB7}" srcOrd="9" destOrd="0" presId="urn:microsoft.com/office/officeart/2011/layout/ThemePictureAccent"/>
    <dgm:cxn modelId="{35A7D1F4-314A-40C9-8025-8B531512467A}" type="presParOf" srcId="{2EACD6EE-B8C9-4EAE-AFBF-5CE89A647AB7}" destId="{558795F9-9F61-4EEB-AAFD-A3D07C000B29}" srcOrd="0" destOrd="0" presId="urn:microsoft.com/office/officeart/2011/layout/ThemePictureAccent"/>
    <dgm:cxn modelId="{6ADAE829-4365-4F79-B479-5DBF9DA7FC53}" type="presParOf" srcId="{0CA19852-6747-4523-B232-47EED459EEF7}" destId="{D7661DC6-1FF4-4A91-AF7F-AAF34278C7BF}" srcOrd="10" destOrd="0" presId="urn:microsoft.com/office/officeart/2011/layout/ThemePictureAccent"/>
    <dgm:cxn modelId="{F65DC2FB-2610-4212-A371-D335F1A16692}" type="presParOf" srcId="{D7661DC6-1FF4-4A91-AF7F-AAF34278C7BF}" destId="{D48D972A-8A33-4F39-A0EC-9F027BE6B983}" srcOrd="0" destOrd="0" presId="urn:microsoft.com/office/officeart/2011/layout/ThemePictureAccent"/>
    <dgm:cxn modelId="{3A8757BB-7909-4798-A29A-2AAAFF12AB98}" type="presParOf" srcId="{0CA19852-6747-4523-B232-47EED459EEF7}" destId="{3EB4C153-AF8D-4C32-BFF2-3C8A3CFE9A08}" srcOrd="11" destOrd="0" presId="urn:microsoft.com/office/officeart/2011/layout/ThemePictureAccent"/>
    <dgm:cxn modelId="{5603535E-C6B2-4142-BC7F-25D4CC1FF0D2}" type="presParOf" srcId="{0CA19852-6747-4523-B232-47EED459EEF7}" destId="{4967F734-CF7C-4883-A2AD-7ABDFD0645ED}" srcOrd="12" destOrd="0" presId="urn:microsoft.com/office/officeart/2011/layout/ThemePictureAccent"/>
    <dgm:cxn modelId="{0A7FE37F-FC68-496D-AA70-C96A992388EC}" type="presParOf" srcId="{4967F734-CF7C-4883-A2AD-7ABDFD0645ED}" destId="{0AB2EDCE-CE3E-4B80-9F28-BC9D09D6E853}" srcOrd="0" destOrd="0" presId="urn:microsoft.com/office/officeart/2011/layout/ThemePictureAccent"/>
    <dgm:cxn modelId="{564D6692-FC69-47AD-99D7-FE167F5C6967}" type="presParOf" srcId="{0CA19852-6747-4523-B232-47EED459EEF7}" destId="{A5749B17-9769-4E41-B03F-604E71E31967}" srcOrd="13" destOrd="0" presId="urn:microsoft.com/office/officeart/2011/layout/ThemePictureAccent"/>
    <dgm:cxn modelId="{A5A26FB1-E0E4-4B3B-B0C6-676B1B5BEB8C}" type="presParOf" srcId="{A5749B17-9769-4E41-B03F-604E71E31967}" destId="{3875F4FF-38AC-452D-BF26-5628D31DC214}" srcOrd="0" destOrd="0" presId="urn:microsoft.com/office/officeart/2011/layout/ThemePictureAccent"/>
    <dgm:cxn modelId="{88CD9D06-8325-4282-A61B-17D7378E7BF9}" type="presParOf" srcId="{0CA19852-6747-4523-B232-47EED459EEF7}" destId="{93898E3B-7919-48AF-8293-933B751E39BE}" srcOrd="14" destOrd="0" presId="urn:microsoft.com/office/officeart/2011/layout/ThemePictureAccent"/>
    <dgm:cxn modelId="{B02F9C12-BE78-4DE9-B22D-77C0EEE3A0B9}" type="presParOf" srcId="{0CA19852-6747-4523-B232-47EED459EEF7}" destId="{7A8A184A-1972-49E9-BA91-A6A8D0E76EB6}" srcOrd="15" destOrd="0" presId="urn:microsoft.com/office/officeart/2011/layout/ThemePictureAccent"/>
    <dgm:cxn modelId="{71D6F711-0F44-4320-B72E-19AD140DFECE}" type="presParOf" srcId="{7A8A184A-1972-49E9-BA91-A6A8D0E76EB6}" destId="{CB4C9B39-F69F-4757-B84A-3188D8F4980A}" srcOrd="0" destOrd="0" presId="urn:microsoft.com/office/officeart/2011/layout/ThemePictureAccent"/>
    <dgm:cxn modelId="{F1D1DA04-C5E0-4477-91E2-CFE84B316F57}" type="presParOf" srcId="{0CA19852-6747-4523-B232-47EED459EEF7}" destId="{F06052ED-7B45-4520-9A0D-E6112A890240}" srcOrd="16" destOrd="0" presId="urn:microsoft.com/office/officeart/2011/layout/ThemePictureAccent"/>
    <dgm:cxn modelId="{1A5E71D6-923B-4FA3-9D42-9B843E5E0077}" type="presParOf" srcId="{F06052ED-7B45-4520-9A0D-E6112A890240}" destId="{F2D93E03-8553-47F7-9A50-B1F27C20BD04}" srcOrd="0" destOrd="0" presId="urn:microsoft.com/office/officeart/2011/layout/ThemePictureAccent"/>
    <dgm:cxn modelId="{9128158F-4084-4667-BA2A-3AAE925D013E}" type="presParOf" srcId="{0CA19852-6747-4523-B232-47EED459EEF7}" destId="{FDD317C7-DC42-459C-90EF-338A38B7A4F7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D832A-39E3-48C0-BC1A-64C7E333B2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B78E48D-0073-46CE-BAE9-88E72C540560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 anchor="t"/>
        <a:lstStyle/>
        <a:p>
          <a:r>
            <a:rPr lang="en-US" sz="4400" dirty="0"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440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F365788-649E-4ACA-9127-44E9368488D4}" type="parTrans" cxnId="{3B9BD41C-AE20-41FD-851E-8925E5A73BFF}">
      <dgm:prSet/>
      <dgm:spPr/>
      <dgm:t>
        <a:bodyPr/>
        <a:lstStyle/>
        <a:p>
          <a:endParaRPr lang="th-TH"/>
        </a:p>
      </dgm:t>
    </dgm:pt>
    <dgm:pt modelId="{5EBD1447-C041-4204-8492-070ED0CDCBEA}" type="sibTrans" cxnId="{3B9BD41C-AE20-41FD-851E-8925E5A73BFF}">
      <dgm:prSet/>
      <dgm:spPr/>
      <dgm:t>
        <a:bodyPr/>
        <a:lstStyle/>
        <a:p>
          <a:endParaRPr lang="th-TH"/>
        </a:p>
      </dgm:t>
    </dgm:pt>
    <dgm:pt modelId="{3498D706-F7A7-4178-AE89-20169270AF40}">
      <dgm:prSet phldrT="[Text]" custT="1"/>
      <dgm:spPr/>
      <dgm:t>
        <a:bodyPr/>
        <a:lstStyle/>
        <a:p>
          <a:r>
            <a:rPr lang="th-TH" sz="3600" b="1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ข้อมูลที่เป็นตัวเลข </a:t>
          </a:r>
        </a:p>
      </dgm:t>
    </dgm:pt>
    <dgm:pt modelId="{24C02A4F-54E0-4CAA-8D64-6E2ACFB63C35}" type="parTrans" cxnId="{A576240A-A577-4693-9EBB-4F362CC094AB}">
      <dgm:prSet/>
      <dgm:spPr/>
      <dgm:t>
        <a:bodyPr/>
        <a:lstStyle/>
        <a:p>
          <a:endParaRPr lang="th-TH"/>
        </a:p>
      </dgm:t>
    </dgm:pt>
    <dgm:pt modelId="{22F722C8-B04D-4F60-83DC-D31A8A8303A4}" type="sibTrans" cxnId="{A576240A-A577-4693-9EBB-4F362CC094AB}">
      <dgm:prSet/>
      <dgm:spPr/>
      <dgm:t>
        <a:bodyPr/>
        <a:lstStyle/>
        <a:p>
          <a:endParaRPr lang="th-TH"/>
        </a:p>
      </dgm:t>
    </dgm:pt>
    <dgm:pt modelId="{B8B6A09F-DE65-403A-81C8-B60379C073FA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 anchor="t"/>
        <a:lstStyle/>
        <a:p>
          <a:r>
            <a:rPr lang="en-US" sz="4400" dirty="0"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440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A1B860A-31E4-4EF2-94BF-EFA6861BD548}" type="parTrans" cxnId="{8D524F05-40EF-449E-8027-AD77A05B01B3}">
      <dgm:prSet/>
      <dgm:spPr/>
      <dgm:t>
        <a:bodyPr/>
        <a:lstStyle/>
        <a:p>
          <a:endParaRPr lang="th-TH"/>
        </a:p>
      </dgm:t>
    </dgm:pt>
    <dgm:pt modelId="{65179988-7027-465C-BEBD-5000D3C5FCE7}" type="sibTrans" cxnId="{8D524F05-40EF-449E-8027-AD77A05B01B3}">
      <dgm:prSet/>
      <dgm:spPr/>
      <dgm:t>
        <a:bodyPr/>
        <a:lstStyle/>
        <a:p>
          <a:endParaRPr lang="th-TH"/>
        </a:p>
      </dgm:t>
    </dgm:pt>
    <dgm:pt modelId="{B9FEC796-4AD8-40D2-9F77-54EC3D05E0F2}">
      <dgm:prSet phldrT="[Text]" custT="1"/>
      <dgm:spPr/>
      <dgm:t>
        <a:bodyPr/>
        <a:lstStyle/>
        <a:p>
          <a:r>
            <a:rPr lang="th-TH" sz="3600" b="1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ข้อมูลที่เป็นอักขระ </a:t>
          </a:r>
        </a:p>
      </dgm:t>
    </dgm:pt>
    <dgm:pt modelId="{8844D4FD-2CA5-4582-ACBE-CF5A2912330C}" type="parTrans" cxnId="{4678FE08-B281-4AEC-A1A8-3B72E7FC9648}">
      <dgm:prSet/>
      <dgm:spPr/>
      <dgm:t>
        <a:bodyPr/>
        <a:lstStyle/>
        <a:p>
          <a:endParaRPr lang="th-TH"/>
        </a:p>
      </dgm:t>
    </dgm:pt>
    <dgm:pt modelId="{24DDF833-74E6-40E8-B1A9-AD511C5325E4}" type="sibTrans" cxnId="{4678FE08-B281-4AEC-A1A8-3B72E7FC9648}">
      <dgm:prSet/>
      <dgm:spPr/>
      <dgm:t>
        <a:bodyPr/>
        <a:lstStyle/>
        <a:p>
          <a:endParaRPr lang="th-TH"/>
        </a:p>
      </dgm:t>
    </dgm:pt>
    <dgm:pt modelId="{F183B07B-5722-4B11-BA73-CA052D43DBB2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 anchor="t"/>
        <a:lstStyle/>
        <a:p>
          <a:r>
            <a:rPr lang="en-US" sz="4400" dirty="0"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440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A955301-F11A-45A1-AA93-2EEC7E1920FA}" type="parTrans" cxnId="{D80D1B12-2BBE-415A-A733-EF79976477E2}">
      <dgm:prSet/>
      <dgm:spPr/>
      <dgm:t>
        <a:bodyPr/>
        <a:lstStyle/>
        <a:p>
          <a:endParaRPr lang="th-TH"/>
        </a:p>
      </dgm:t>
    </dgm:pt>
    <dgm:pt modelId="{A8349140-5639-4318-BA5F-F0239450E839}" type="sibTrans" cxnId="{D80D1B12-2BBE-415A-A733-EF79976477E2}">
      <dgm:prSet/>
      <dgm:spPr/>
      <dgm:t>
        <a:bodyPr/>
        <a:lstStyle/>
        <a:p>
          <a:endParaRPr lang="th-TH"/>
        </a:p>
      </dgm:t>
    </dgm:pt>
    <dgm:pt modelId="{4E2859A1-99CE-42C2-8667-60A5E20BA58F}">
      <dgm:prSet phldrT="[Text]" custT="1"/>
      <dgm:spPr/>
      <dgm:t>
        <a:bodyPr/>
        <a:lstStyle/>
        <a:p>
          <a:r>
            <a:rPr lang="th-TH" sz="3600" b="1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ข้อมูลภาพ</a:t>
          </a:r>
        </a:p>
      </dgm:t>
    </dgm:pt>
    <dgm:pt modelId="{2781C150-2E1D-461D-B97B-68AA479412E0}" type="parTrans" cxnId="{24E27F12-C02A-4CB7-8132-1C762CF4FB8C}">
      <dgm:prSet/>
      <dgm:spPr/>
      <dgm:t>
        <a:bodyPr/>
        <a:lstStyle/>
        <a:p>
          <a:endParaRPr lang="th-TH"/>
        </a:p>
      </dgm:t>
    </dgm:pt>
    <dgm:pt modelId="{ACA42348-DAC0-460F-892C-ED27EFEA0B56}" type="sibTrans" cxnId="{24E27F12-C02A-4CB7-8132-1C762CF4FB8C}">
      <dgm:prSet/>
      <dgm:spPr/>
      <dgm:t>
        <a:bodyPr/>
        <a:lstStyle/>
        <a:p>
          <a:endParaRPr lang="th-TH"/>
        </a:p>
      </dgm:t>
    </dgm:pt>
    <dgm:pt modelId="{58C56711-21ED-48C3-820E-22C8275C216F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 anchor="t"/>
        <a:lstStyle/>
        <a:p>
          <a:r>
            <a:rPr lang="en-US" sz="4400" dirty="0"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endParaRPr lang="th-TH" sz="440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39923FE-4131-4437-98B6-ADBD92960212}" type="parTrans" cxnId="{2D98B0C6-A50A-4EA5-A671-3637660F8794}">
      <dgm:prSet/>
      <dgm:spPr/>
      <dgm:t>
        <a:bodyPr/>
        <a:lstStyle/>
        <a:p>
          <a:endParaRPr lang="th-TH"/>
        </a:p>
      </dgm:t>
    </dgm:pt>
    <dgm:pt modelId="{1F79CBBB-F05E-482C-8D2E-D12E32704C22}" type="sibTrans" cxnId="{2D98B0C6-A50A-4EA5-A671-3637660F8794}">
      <dgm:prSet/>
      <dgm:spPr/>
      <dgm:t>
        <a:bodyPr/>
        <a:lstStyle/>
        <a:p>
          <a:endParaRPr lang="th-TH"/>
        </a:p>
      </dgm:t>
    </dgm:pt>
    <dgm:pt modelId="{5CB0EB60-0617-406D-8796-383BD6D7EB8D}">
      <dgm:prSet phldrT="[Text]" custT="1"/>
      <dgm:spPr/>
      <dgm:t>
        <a:bodyPr/>
        <a:lstStyle/>
        <a:p>
          <a:r>
            <a:rPr lang="th-TH" sz="3600" b="1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ข้อมูลเสียง</a:t>
          </a:r>
        </a:p>
      </dgm:t>
    </dgm:pt>
    <dgm:pt modelId="{A2727D54-9CD1-4DA3-B37A-A550038A7C66}" type="parTrans" cxnId="{CA9B36B2-BA0B-4430-BD7A-56AE0AED2394}">
      <dgm:prSet/>
      <dgm:spPr/>
      <dgm:t>
        <a:bodyPr/>
        <a:lstStyle/>
        <a:p>
          <a:endParaRPr lang="th-TH"/>
        </a:p>
      </dgm:t>
    </dgm:pt>
    <dgm:pt modelId="{B41747EF-98F7-415F-8ED6-7993621800EC}" type="sibTrans" cxnId="{CA9B36B2-BA0B-4430-BD7A-56AE0AED2394}">
      <dgm:prSet/>
      <dgm:spPr/>
      <dgm:t>
        <a:bodyPr/>
        <a:lstStyle/>
        <a:p>
          <a:endParaRPr lang="th-TH"/>
        </a:p>
      </dgm:t>
    </dgm:pt>
    <dgm:pt modelId="{BAFF5E09-D24D-4123-A2D7-F89FE3D513A9}" type="pres">
      <dgm:prSet presAssocID="{0F2D832A-39E3-48C0-BC1A-64C7E333B241}" presName="linearFlow" presStyleCnt="0">
        <dgm:presLayoutVars>
          <dgm:dir/>
          <dgm:animLvl val="lvl"/>
          <dgm:resizeHandles val="exact"/>
        </dgm:presLayoutVars>
      </dgm:prSet>
      <dgm:spPr/>
    </dgm:pt>
    <dgm:pt modelId="{85F392E0-B191-439D-9FFA-525A3C4E74E4}" type="pres">
      <dgm:prSet presAssocID="{0B78E48D-0073-46CE-BAE9-88E72C540560}" presName="composite" presStyleCnt="0"/>
      <dgm:spPr/>
    </dgm:pt>
    <dgm:pt modelId="{925F75E1-D5C5-4331-BD93-E153EA641B37}" type="pres">
      <dgm:prSet presAssocID="{0B78E48D-0073-46CE-BAE9-88E72C54056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3C8E22C-7819-4AAF-BDA4-6CC87ACB72AE}" type="pres">
      <dgm:prSet presAssocID="{0B78E48D-0073-46CE-BAE9-88E72C540560}" presName="descendantText" presStyleLbl="alignAcc1" presStyleIdx="0" presStyleCnt="4">
        <dgm:presLayoutVars>
          <dgm:bulletEnabled val="1"/>
        </dgm:presLayoutVars>
      </dgm:prSet>
      <dgm:spPr/>
    </dgm:pt>
    <dgm:pt modelId="{4EE3287B-BF29-46DC-A0BC-086577B47F5F}" type="pres">
      <dgm:prSet presAssocID="{5EBD1447-C041-4204-8492-070ED0CDCBEA}" presName="sp" presStyleCnt="0"/>
      <dgm:spPr/>
    </dgm:pt>
    <dgm:pt modelId="{C695EF6B-3300-42BA-B58E-F8A9F6069FF5}" type="pres">
      <dgm:prSet presAssocID="{B8B6A09F-DE65-403A-81C8-B60379C073FA}" presName="composite" presStyleCnt="0"/>
      <dgm:spPr/>
    </dgm:pt>
    <dgm:pt modelId="{733DE1CC-2E53-4BE8-AE26-A123F4262A2A}" type="pres">
      <dgm:prSet presAssocID="{B8B6A09F-DE65-403A-81C8-B60379C073FA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0E8245CA-E74E-4A1D-90F4-4FB95BBFB354}" type="pres">
      <dgm:prSet presAssocID="{B8B6A09F-DE65-403A-81C8-B60379C073FA}" presName="descendantText" presStyleLbl="alignAcc1" presStyleIdx="1" presStyleCnt="4">
        <dgm:presLayoutVars>
          <dgm:bulletEnabled val="1"/>
        </dgm:presLayoutVars>
      </dgm:prSet>
      <dgm:spPr/>
    </dgm:pt>
    <dgm:pt modelId="{CE02EA5E-CC7E-4A97-8049-361B8E32A7FD}" type="pres">
      <dgm:prSet presAssocID="{65179988-7027-465C-BEBD-5000D3C5FCE7}" presName="sp" presStyleCnt="0"/>
      <dgm:spPr/>
    </dgm:pt>
    <dgm:pt modelId="{BA903C44-2E9F-49C2-B6E9-6574B7BE8E49}" type="pres">
      <dgm:prSet presAssocID="{F183B07B-5722-4B11-BA73-CA052D43DBB2}" presName="composite" presStyleCnt="0"/>
      <dgm:spPr/>
    </dgm:pt>
    <dgm:pt modelId="{2E275831-C455-4DE3-8106-1B7F0FCACD97}" type="pres">
      <dgm:prSet presAssocID="{F183B07B-5722-4B11-BA73-CA052D43DBB2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AD59291-F61F-4DBF-902C-1EC95ECFA6F2}" type="pres">
      <dgm:prSet presAssocID="{F183B07B-5722-4B11-BA73-CA052D43DBB2}" presName="descendantText" presStyleLbl="alignAcc1" presStyleIdx="2" presStyleCnt="4">
        <dgm:presLayoutVars>
          <dgm:bulletEnabled val="1"/>
        </dgm:presLayoutVars>
      </dgm:prSet>
      <dgm:spPr/>
    </dgm:pt>
    <dgm:pt modelId="{5C74D1A5-6A95-4D89-BD3B-11E0E4BFA979}" type="pres">
      <dgm:prSet presAssocID="{A8349140-5639-4318-BA5F-F0239450E839}" presName="sp" presStyleCnt="0"/>
      <dgm:spPr/>
    </dgm:pt>
    <dgm:pt modelId="{6629D60E-B900-437F-800D-D762365F8A07}" type="pres">
      <dgm:prSet presAssocID="{58C56711-21ED-48C3-820E-22C8275C216F}" presName="composite" presStyleCnt="0"/>
      <dgm:spPr/>
    </dgm:pt>
    <dgm:pt modelId="{0156CDFD-C143-4513-871A-6E5E9F0C4B04}" type="pres">
      <dgm:prSet presAssocID="{58C56711-21ED-48C3-820E-22C8275C216F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684513CE-7568-4EB3-B7C7-55E32289032B}" type="pres">
      <dgm:prSet presAssocID="{58C56711-21ED-48C3-820E-22C8275C216F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D524F05-40EF-449E-8027-AD77A05B01B3}" srcId="{0F2D832A-39E3-48C0-BC1A-64C7E333B241}" destId="{B8B6A09F-DE65-403A-81C8-B60379C073FA}" srcOrd="1" destOrd="0" parTransId="{BA1B860A-31E4-4EF2-94BF-EFA6861BD548}" sibTransId="{65179988-7027-465C-BEBD-5000D3C5FCE7}"/>
    <dgm:cxn modelId="{4678FE08-B281-4AEC-A1A8-3B72E7FC9648}" srcId="{B8B6A09F-DE65-403A-81C8-B60379C073FA}" destId="{B9FEC796-4AD8-40D2-9F77-54EC3D05E0F2}" srcOrd="0" destOrd="0" parTransId="{8844D4FD-2CA5-4582-ACBE-CF5A2912330C}" sibTransId="{24DDF833-74E6-40E8-B1A9-AD511C5325E4}"/>
    <dgm:cxn modelId="{A576240A-A577-4693-9EBB-4F362CC094AB}" srcId="{0B78E48D-0073-46CE-BAE9-88E72C540560}" destId="{3498D706-F7A7-4178-AE89-20169270AF40}" srcOrd="0" destOrd="0" parTransId="{24C02A4F-54E0-4CAA-8D64-6E2ACFB63C35}" sibTransId="{22F722C8-B04D-4F60-83DC-D31A8A8303A4}"/>
    <dgm:cxn modelId="{D80D1B12-2BBE-415A-A733-EF79976477E2}" srcId="{0F2D832A-39E3-48C0-BC1A-64C7E333B241}" destId="{F183B07B-5722-4B11-BA73-CA052D43DBB2}" srcOrd="2" destOrd="0" parTransId="{EA955301-F11A-45A1-AA93-2EEC7E1920FA}" sibTransId="{A8349140-5639-4318-BA5F-F0239450E839}"/>
    <dgm:cxn modelId="{24E27F12-C02A-4CB7-8132-1C762CF4FB8C}" srcId="{F183B07B-5722-4B11-BA73-CA052D43DBB2}" destId="{4E2859A1-99CE-42C2-8667-60A5E20BA58F}" srcOrd="0" destOrd="0" parTransId="{2781C150-2E1D-461D-B97B-68AA479412E0}" sibTransId="{ACA42348-DAC0-460F-892C-ED27EFEA0B56}"/>
    <dgm:cxn modelId="{3B9BD41C-AE20-41FD-851E-8925E5A73BFF}" srcId="{0F2D832A-39E3-48C0-BC1A-64C7E333B241}" destId="{0B78E48D-0073-46CE-BAE9-88E72C540560}" srcOrd="0" destOrd="0" parTransId="{3F365788-649E-4ACA-9127-44E9368488D4}" sibTransId="{5EBD1447-C041-4204-8492-070ED0CDCBEA}"/>
    <dgm:cxn modelId="{90DE4A41-540A-4819-9662-B22B2B091448}" type="presOf" srcId="{5CB0EB60-0617-406D-8796-383BD6D7EB8D}" destId="{684513CE-7568-4EB3-B7C7-55E32289032B}" srcOrd="0" destOrd="0" presId="urn:microsoft.com/office/officeart/2005/8/layout/chevron2"/>
    <dgm:cxn modelId="{6A2E524C-B735-4CAA-8004-5CB2221E8551}" type="presOf" srcId="{0B78E48D-0073-46CE-BAE9-88E72C540560}" destId="{925F75E1-D5C5-4331-BD93-E153EA641B37}" srcOrd="0" destOrd="0" presId="urn:microsoft.com/office/officeart/2005/8/layout/chevron2"/>
    <dgm:cxn modelId="{0A82EB56-428B-4392-B032-9ABC1509A148}" type="presOf" srcId="{58C56711-21ED-48C3-820E-22C8275C216F}" destId="{0156CDFD-C143-4513-871A-6E5E9F0C4B04}" srcOrd="0" destOrd="0" presId="urn:microsoft.com/office/officeart/2005/8/layout/chevron2"/>
    <dgm:cxn modelId="{3ED4838A-2A78-401E-BE8A-B5840578F879}" type="presOf" srcId="{B9FEC796-4AD8-40D2-9F77-54EC3D05E0F2}" destId="{0E8245CA-E74E-4A1D-90F4-4FB95BBFB354}" srcOrd="0" destOrd="0" presId="urn:microsoft.com/office/officeart/2005/8/layout/chevron2"/>
    <dgm:cxn modelId="{CF4EEFAE-7F63-4A9F-9154-8282C5DB2A7F}" type="presOf" srcId="{0F2D832A-39E3-48C0-BC1A-64C7E333B241}" destId="{BAFF5E09-D24D-4123-A2D7-F89FE3D513A9}" srcOrd="0" destOrd="0" presId="urn:microsoft.com/office/officeart/2005/8/layout/chevron2"/>
    <dgm:cxn modelId="{CA9B36B2-BA0B-4430-BD7A-56AE0AED2394}" srcId="{58C56711-21ED-48C3-820E-22C8275C216F}" destId="{5CB0EB60-0617-406D-8796-383BD6D7EB8D}" srcOrd="0" destOrd="0" parTransId="{A2727D54-9CD1-4DA3-B37A-A550038A7C66}" sibTransId="{B41747EF-98F7-415F-8ED6-7993621800EC}"/>
    <dgm:cxn modelId="{CD5500BA-A331-45E2-913B-12B320384042}" type="presOf" srcId="{3498D706-F7A7-4178-AE89-20169270AF40}" destId="{53C8E22C-7819-4AAF-BDA4-6CC87ACB72AE}" srcOrd="0" destOrd="0" presId="urn:microsoft.com/office/officeart/2005/8/layout/chevron2"/>
    <dgm:cxn modelId="{2D98B0C6-A50A-4EA5-A671-3637660F8794}" srcId="{0F2D832A-39E3-48C0-BC1A-64C7E333B241}" destId="{58C56711-21ED-48C3-820E-22C8275C216F}" srcOrd="3" destOrd="0" parTransId="{439923FE-4131-4437-98B6-ADBD92960212}" sibTransId="{1F79CBBB-F05E-482C-8D2E-D12E32704C22}"/>
    <dgm:cxn modelId="{A39ACBC8-52C8-4871-A85E-EC1AE7E035E6}" type="presOf" srcId="{F183B07B-5722-4B11-BA73-CA052D43DBB2}" destId="{2E275831-C455-4DE3-8106-1B7F0FCACD97}" srcOrd="0" destOrd="0" presId="urn:microsoft.com/office/officeart/2005/8/layout/chevron2"/>
    <dgm:cxn modelId="{FCB325D1-F928-4CF5-95DC-036F8CE14275}" type="presOf" srcId="{4E2859A1-99CE-42C2-8667-60A5E20BA58F}" destId="{3AD59291-F61F-4DBF-902C-1EC95ECFA6F2}" srcOrd="0" destOrd="0" presId="urn:microsoft.com/office/officeart/2005/8/layout/chevron2"/>
    <dgm:cxn modelId="{0F8BC0D2-3493-46CC-9F32-4FF41552D6C9}" type="presOf" srcId="{B8B6A09F-DE65-403A-81C8-B60379C073FA}" destId="{733DE1CC-2E53-4BE8-AE26-A123F4262A2A}" srcOrd="0" destOrd="0" presId="urn:microsoft.com/office/officeart/2005/8/layout/chevron2"/>
    <dgm:cxn modelId="{1DB79B18-CF2B-4528-9CCF-DEF1DCE88423}" type="presParOf" srcId="{BAFF5E09-D24D-4123-A2D7-F89FE3D513A9}" destId="{85F392E0-B191-439D-9FFA-525A3C4E74E4}" srcOrd="0" destOrd="0" presId="urn:microsoft.com/office/officeart/2005/8/layout/chevron2"/>
    <dgm:cxn modelId="{398BBCAC-0756-4D74-A7BF-B45F58440114}" type="presParOf" srcId="{85F392E0-B191-439D-9FFA-525A3C4E74E4}" destId="{925F75E1-D5C5-4331-BD93-E153EA641B37}" srcOrd="0" destOrd="0" presId="urn:microsoft.com/office/officeart/2005/8/layout/chevron2"/>
    <dgm:cxn modelId="{EE31C47E-D358-4E74-8011-88701FCB2E35}" type="presParOf" srcId="{85F392E0-B191-439D-9FFA-525A3C4E74E4}" destId="{53C8E22C-7819-4AAF-BDA4-6CC87ACB72AE}" srcOrd="1" destOrd="0" presId="urn:microsoft.com/office/officeart/2005/8/layout/chevron2"/>
    <dgm:cxn modelId="{6E94F613-64AF-486F-9403-B6D3E85C0D7B}" type="presParOf" srcId="{BAFF5E09-D24D-4123-A2D7-F89FE3D513A9}" destId="{4EE3287B-BF29-46DC-A0BC-086577B47F5F}" srcOrd="1" destOrd="0" presId="urn:microsoft.com/office/officeart/2005/8/layout/chevron2"/>
    <dgm:cxn modelId="{1AB8A07D-DBCC-48AE-89D3-B62B5C9ABE13}" type="presParOf" srcId="{BAFF5E09-D24D-4123-A2D7-F89FE3D513A9}" destId="{C695EF6B-3300-42BA-B58E-F8A9F6069FF5}" srcOrd="2" destOrd="0" presId="urn:microsoft.com/office/officeart/2005/8/layout/chevron2"/>
    <dgm:cxn modelId="{DE391B09-BB18-4E73-A4C6-18975F66876B}" type="presParOf" srcId="{C695EF6B-3300-42BA-B58E-F8A9F6069FF5}" destId="{733DE1CC-2E53-4BE8-AE26-A123F4262A2A}" srcOrd="0" destOrd="0" presId="urn:microsoft.com/office/officeart/2005/8/layout/chevron2"/>
    <dgm:cxn modelId="{9B45D449-2B3B-4E85-9750-360BF9C762CA}" type="presParOf" srcId="{C695EF6B-3300-42BA-B58E-F8A9F6069FF5}" destId="{0E8245CA-E74E-4A1D-90F4-4FB95BBFB354}" srcOrd="1" destOrd="0" presId="urn:microsoft.com/office/officeart/2005/8/layout/chevron2"/>
    <dgm:cxn modelId="{389138EF-91C3-477F-836D-95E767693CB1}" type="presParOf" srcId="{BAFF5E09-D24D-4123-A2D7-F89FE3D513A9}" destId="{CE02EA5E-CC7E-4A97-8049-361B8E32A7FD}" srcOrd="3" destOrd="0" presId="urn:microsoft.com/office/officeart/2005/8/layout/chevron2"/>
    <dgm:cxn modelId="{DC258E36-15C1-4415-89A7-14C90705480C}" type="presParOf" srcId="{BAFF5E09-D24D-4123-A2D7-F89FE3D513A9}" destId="{BA903C44-2E9F-49C2-B6E9-6574B7BE8E49}" srcOrd="4" destOrd="0" presId="urn:microsoft.com/office/officeart/2005/8/layout/chevron2"/>
    <dgm:cxn modelId="{9D7463A0-189F-4819-AFFE-40C368748C44}" type="presParOf" srcId="{BA903C44-2E9F-49C2-B6E9-6574B7BE8E49}" destId="{2E275831-C455-4DE3-8106-1B7F0FCACD97}" srcOrd="0" destOrd="0" presId="urn:microsoft.com/office/officeart/2005/8/layout/chevron2"/>
    <dgm:cxn modelId="{2A84DC65-8C3B-4598-BB18-2F192FA7048A}" type="presParOf" srcId="{BA903C44-2E9F-49C2-B6E9-6574B7BE8E49}" destId="{3AD59291-F61F-4DBF-902C-1EC95ECFA6F2}" srcOrd="1" destOrd="0" presId="urn:microsoft.com/office/officeart/2005/8/layout/chevron2"/>
    <dgm:cxn modelId="{0E5E766A-3BD3-4577-A066-E62D955D08B2}" type="presParOf" srcId="{BAFF5E09-D24D-4123-A2D7-F89FE3D513A9}" destId="{5C74D1A5-6A95-4D89-BD3B-11E0E4BFA979}" srcOrd="5" destOrd="0" presId="urn:microsoft.com/office/officeart/2005/8/layout/chevron2"/>
    <dgm:cxn modelId="{AF9AF198-FD69-4F6F-AC07-9E1CC4C06ED4}" type="presParOf" srcId="{BAFF5E09-D24D-4123-A2D7-F89FE3D513A9}" destId="{6629D60E-B900-437F-800D-D762365F8A07}" srcOrd="6" destOrd="0" presId="urn:microsoft.com/office/officeart/2005/8/layout/chevron2"/>
    <dgm:cxn modelId="{FE2ACCA0-3E39-46D1-BCF3-10DA61A0C522}" type="presParOf" srcId="{6629D60E-B900-437F-800D-D762365F8A07}" destId="{0156CDFD-C143-4513-871A-6E5E9F0C4B04}" srcOrd="0" destOrd="0" presId="urn:microsoft.com/office/officeart/2005/8/layout/chevron2"/>
    <dgm:cxn modelId="{97F3E2E9-D651-40D8-BD92-B27C191D63A5}" type="presParOf" srcId="{6629D60E-B900-437F-800D-D762365F8A07}" destId="{684513CE-7568-4EB3-B7C7-55E3228903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FC358-4C52-4C6B-AACF-E9DB3F712B86}">
      <dsp:nvSpPr>
        <dsp:cNvPr id="0" name=""/>
        <dsp:cNvSpPr/>
      </dsp:nvSpPr>
      <dsp:spPr>
        <a:xfrm>
          <a:off x="839664" y="1217840"/>
          <a:ext cx="2818517" cy="173858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D01E4-4483-4642-B57A-DA84ADF972D0}">
      <dsp:nvSpPr>
        <dsp:cNvPr id="0" name=""/>
        <dsp:cNvSpPr/>
      </dsp:nvSpPr>
      <dsp:spPr>
        <a:xfrm>
          <a:off x="977738" y="1349171"/>
          <a:ext cx="2546870" cy="1465494"/>
        </a:xfrm>
        <a:prstGeom prst="rect">
          <a:avLst/>
        </a:prstGeom>
        <a:noFill/>
        <a:ln w="12700" cap="flat" cmpd="sng" algn="in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495B11-44D1-43B3-94DD-CC0D0DAD08E9}">
      <dsp:nvSpPr>
        <dsp:cNvPr id="0" name=""/>
        <dsp:cNvSpPr/>
      </dsp:nvSpPr>
      <dsp:spPr>
        <a:xfrm>
          <a:off x="977738" y="2374392"/>
          <a:ext cx="2546870" cy="443192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7780" rIns="53340" bIns="0" numCol="1" spcCol="1270" anchor="b" anchorCtr="0">
          <a:noAutofit/>
        </a:bodyPr>
        <a:lstStyle/>
        <a:p>
          <a:pPr marL="0" lvl="0" indent="0" algn="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/>
        </a:p>
      </dsp:txBody>
      <dsp:txXfrm>
        <a:off x="977738" y="2374392"/>
        <a:ext cx="2546870" cy="443192"/>
      </dsp:txXfrm>
    </dsp:sp>
    <dsp:sp modelId="{7447B450-3707-40DC-B947-8A00BDA7CF05}">
      <dsp:nvSpPr>
        <dsp:cNvPr id="0" name=""/>
        <dsp:cNvSpPr/>
      </dsp:nvSpPr>
      <dsp:spPr>
        <a:xfrm>
          <a:off x="2563591" y="0"/>
          <a:ext cx="1103093" cy="112528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41000" r="-41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85647-B6B8-4FF3-B9C9-08F15C41218A}">
      <dsp:nvSpPr>
        <dsp:cNvPr id="0" name=""/>
        <dsp:cNvSpPr/>
      </dsp:nvSpPr>
      <dsp:spPr>
        <a:xfrm>
          <a:off x="2631628" y="68375"/>
          <a:ext cx="966520" cy="988531"/>
        </a:xfrm>
        <a:prstGeom prst="rect">
          <a:avLst/>
        </a:prstGeom>
        <a:noFill/>
        <a:ln w="12700" cap="flat" cmpd="sng" algn="in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EEA93-19E4-4ACC-BE2E-C43DFA448EBF}">
      <dsp:nvSpPr>
        <dsp:cNvPr id="0" name=""/>
        <dsp:cNvSpPr/>
      </dsp:nvSpPr>
      <dsp:spPr>
        <a:xfrm>
          <a:off x="2630628" y="761306"/>
          <a:ext cx="966520" cy="2956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13335" rIns="40005" bIns="0" numCol="1" spcCol="1270" anchor="b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100" kern="1200"/>
        </a:p>
      </dsp:txBody>
      <dsp:txXfrm>
        <a:off x="2630628" y="761306"/>
        <a:ext cx="966520" cy="295600"/>
      </dsp:txXfrm>
    </dsp:sp>
    <dsp:sp modelId="{065DBEB6-7F37-4AAF-838B-6C97F76296E1}">
      <dsp:nvSpPr>
        <dsp:cNvPr id="0" name=""/>
        <dsp:cNvSpPr/>
      </dsp:nvSpPr>
      <dsp:spPr>
        <a:xfrm>
          <a:off x="3751231" y="1891175"/>
          <a:ext cx="1341722" cy="82926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A9241-D310-48FF-BC9D-83E5B2C434C6}">
      <dsp:nvSpPr>
        <dsp:cNvPr id="0" name=""/>
        <dsp:cNvSpPr/>
      </dsp:nvSpPr>
      <dsp:spPr>
        <a:xfrm>
          <a:off x="3819768" y="1959968"/>
          <a:ext cx="1205148" cy="692930"/>
        </a:xfrm>
        <a:prstGeom prst="rect">
          <a:avLst/>
        </a:prstGeom>
        <a:noFill/>
        <a:ln w="12700" cap="flat" cmpd="sng" algn="in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1C6CC-8A3D-495E-B2EC-3F0C5B8F6FCE}">
      <dsp:nvSpPr>
        <dsp:cNvPr id="0" name=""/>
        <dsp:cNvSpPr/>
      </dsp:nvSpPr>
      <dsp:spPr>
        <a:xfrm>
          <a:off x="3819768" y="2357715"/>
          <a:ext cx="1205148" cy="2956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13335" rIns="40005" bIns="0" numCol="1" spcCol="1270" anchor="b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100" kern="1200"/>
        </a:p>
      </dsp:txBody>
      <dsp:txXfrm>
        <a:off x="3819768" y="2357715"/>
        <a:ext cx="1205148" cy="295600"/>
      </dsp:txXfrm>
    </dsp:sp>
    <dsp:sp modelId="{558795F9-9F61-4EEB-AAFD-A3D07C000B29}">
      <dsp:nvSpPr>
        <dsp:cNvPr id="0" name=""/>
        <dsp:cNvSpPr/>
      </dsp:nvSpPr>
      <dsp:spPr>
        <a:xfrm>
          <a:off x="90260" y="2247230"/>
          <a:ext cx="658354" cy="66874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D972A-8A33-4F39-A0EC-9F027BE6B983}">
      <dsp:nvSpPr>
        <dsp:cNvPr id="0" name=""/>
        <dsp:cNvSpPr/>
      </dsp:nvSpPr>
      <dsp:spPr>
        <a:xfrm>
          <a:off x="158297" y="2317690"/>
          <a:ext cx="522781" cy="534081"/>
        </a:xfrm>
        <a:prstGeom prst="rect">
          <a:avLst/>
        </a:prstGeom>
        <a:noFill/>
        <a:ln w="12700" cap="flat" cmpd="sng" algn="in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4C153-AF8D-4C32-BFF2-3C8A3CFE9A08}">
      <dsp:nvSpPr>
        <dsp:cNvPr id="0" name=""/>
        <dsp:cNvSpPr/>
      </dsp:nvSpPr>
      <dsp:spPr>
        <a:xfrm>
          <a:off x="158297" y="2556589"/>
          <a:ext cx="522781" cy="2956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9525" rIns="28575" bIns="0" numCol="1" spcCol="1270" anchor="b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500" kern="1200"/>
        </a:p>
      </dsp:txBody>
      <dsp:txXfrm>
        <a:off x="158297" y="2556589"/>
        <a:ext cx="522781" cy="295600"/>
      </dsp:txXfrm>
    </dsp:sp>
    <dsp:sp modelId="{0AB2EDCE-CE3E-4B80-9F28-BC9D09D6E853}">
      <dsp:nvSpPr>
        <dsp:cNvPr id="0" name=""/>
        <dsp:cNvSpPr/>
      </dsp:nvSpPr>
      <dsp:spPr>
        <a:xfrm>
          <a:off x="3235453" y="3043975"/>
          <a:ext cx="1159624" cy="1125282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23000" r="-23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5F4FF-38AC-452D-BF26-5628D31DC214}">
      <dsp:nvSpPr>
        <dsp:cNvPr id="0" name=""/>
        <dsp:cNvSpPr/>
      </dsp:nvSpPr>
      <dsp:spPr>
        <a:xfrm>
          <a:off x="3301989" y="3113184"/>
          <a:ext cx="1023050" cy="988531"/>
        </a:xfrm>
        <a:prstGeom prst="rect">
          <a:avLst/>
        </a:prstGeom>
        <a:noFill/>
        <a:ln w="12700" cap="flat" cmpd="sng" algn="in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98E3B-7919-48AF-8293-933B751E39BE}">
      <dsp:nvSpPr>
        <dsp:cNvPr id="0" name=""/>
        <dsp:cNvSpPr/>
      </dsp:nvSpPr>
      <dsp:spPr>
        <a:xfrm>
          <a:off x="3301989" y="3806115"/>
          <a:ext cx="1023050" cy="2956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13335" rIns="40005" bIns="0" numCol="1" spcCol="1270" anchor="b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100" kern="1200"/>
        </a:p>
      </dsp:txBody>
      <dsp:txXfrm>
        <a:off x="3301989" y="3806115"/>
        <a:ext cx="1023050" cy="295600"/>
      </dsp:txXfrm>
    </dsp:sp>
    <dsp:sp modelId="{CB4C9B39-F69F-4757-B84A-3188D8F4980A}">
      <dsp:nvSpPr>
        <dsp:cNvPr id="0" name=""/>
        <dsp:cNvSpPr/>
      </dsp:nvSpPr>
      <dsp:spPr>
        <a:xfrm>
          <a:off x="845667" y="3043975"/>
          <a:ext cx="1181135" cy="668748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16000" b="-16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93E03-8553-47F7-9A50-B1F27C20BD04}">
      <dsp:nvSpPr>
        <dsp:cNvPr id="0" name=""/>
        <dsp:cNvSpPr/>
      </dsp:nvSpPr>
      <dsp:spPr>
        <a:xfrm>
          <a:off x="914704" y="3113184"/>
          <a:ext cx="1046063" cy="534081"/>
        </a:xfrm>
        <a:prstGeom prst="rect">
          <a:avLst/>
        </a:prstGeom>
        <a:noFill/>
        <a:ln w="12700" cap="flat" cmpd="sng" algn="in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317C7-DC42-459C-90EF-338A38B7A4F7}">
      <dsp:nvSpPr>
        <dsp:cNvPr id="0" name=""/>
        <dsp:cNvSpPr/>
      </dsp:nvSpPr>
      <dsp:spPr>
        <a:xfrm>
          <a:off x="914704" y="3351666"/>
          <a:ext cx="1046063" cy="2956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13335" rIns="40005" bIns="0" numCol="1" spcCol="1270" anchor="b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100" kern="1200"/>
        </a:p>
      </dsp:txBody>
      <dsp:txXfrm>
        <a:off x="914704" y="3351666"/>
        <a:ext cx="1046063" cy="295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F75E1-D5C5-4331-BD93-E153EA641B37}">
      <dsp:nvSpPr>
        <dsp:cNvPr id="0" name=""/>
        <dsp:cNvSpPr/>
      </dsp:nvSpPr>
      <dsp:spPr>
        <a:xfrm rot="5400000">
          <a:off x="-184080" y="188184"/>
          <a:ext cx="1227205" cy="859043"/>
        </a:xfrm>
        <a:prstGeom prst="chevron">
          <a:avLst/>
        </a:prstGeom>
        <a:solidFill>
          <a:schemeClr val="tx1"/>
        </a:solidFill>
        <a:ln w="12700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440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2" y="433625"/>
        <a:ext cx="859043" cy="368162"/>
      </dsp:txXfrm>
    </dsp:sp>
    <dsp:sp modelId="{53C8E22C-7819-4AAF-BDA4-6CC87ACB72AE}">
      <dsp:nvSpPr>
        <dsp:cNvPr id="0" name=""/>
        <dsp:cNvSpPr/>
      </dsp:nvSpPr>
      <dsp:spPr>
        <a:xfrm rot="5400000">
          <a:off x="3203935" y="-2340788"/>
          <a:ext cx="798102" cy="54878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6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ข้อมูลที่เป็นตัวเลข </a:t>
          </a:r>
        </a:p>
      </dsp:txBody>
      <dsp:txXfrm rot="-5400000">
        <a:off x="859043" y="43064"/>
        <a:ext cx="5448927" cy="720182"/>
      </dsp:txXfrm>
    </dsp:sp>
    <dsp:sp modelId="{733DE1CC-2E53-4BE8-AE26-A123F4262A2A}">
      <dsp:nvSpPr>
        <dsp:cNvPr id="0" name=""/>
        <dsp:cNvSpPr/>
      </dsp:nvSpPr>
      <dsp:spPr>
        <a:xfrm rot="5400000">
          <a:off x="-184080" y="1268535"/>
          <a:ext cx="1227205" cy="859043"/>
        </a:xfrm>
        <a:prstGeom prst="chevron">
          <a:avLst/>
        </a:prstGeom>
        <a:solidFill>
          <a:schemeClr val="tx1"/>
        </a:solidFill>
        <a:ln w="12700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440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2" y="1513976"/>
        <a:ext cx="859043" cy="368162"/>
      </dsp:txXfrm>
    </dsp:sp>
    <dsp:sp modelId="{0E8245CA-E74E-4A1D-90F4-4FB95BBFB354}">
      <dsp:nvSpPr>
        <dsp:cNvPr id="0" name=""/>
        <dsp:cNvSpPr/>
      </dsp:nvSpPr>
      <dsp:spPr>
        <a:xfrm rot="5400000">
          <a:off x="3204145" y="-1260647"/>
          <a:ext cx="797683" cy="54878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6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ข้อมูลที่เป็นอักขระ </a:t>
          </a:r>
        </a:p>
      </dsp:txBody>
      <dsp:txXfrm rot="-5400000">
        <a:off x="859043" y="1123395"/>
        <a:ext cx="5448947" cy="719803"/>
      </dsp:txXfrm>
    </dsp:sp>
    <dsp:sp modelId="{2E275831-C455-4DE3-8106-1B7F0FCACD97}">
      <dsp:nvSpPr>
        <dsp:cNvPr id="0" name=""/>
        <dsp:cNvSpPr/>
      </dsp:nvSpPr>
      <dsp:spPr>
        <a:xfrm rot="5400000">
          <a:off x="-184080" y="2348886"/>
          <a:ext cx="1227205" cy="859043"/>
        </a:xfrm>
        <a:prstGeom prst="chevron">
          <a:avLst/>
        </a:prstGeom>
        <a:solidFill>
          <a:schemeClr val="tx1"/>
        </a:solidFill>
        <a:ln w="12700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440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2" y="2594327"/>
        <a:ext cx="859043" cy="368162"/>
      </dsp:txXfrm>
    </dsp:sp>
    <dsp:sp modelId="{3AD59291-F61F-4DBF-902C-1EC95ECFA6F2}">
      <dsp:nvSpPr>
        <dsp:cNvPr id="0" name=""/>
        <dsp:cNvSpPr/>
      </dsp:nvSpPr>
      <dsp:spPr>
        <a:xfrm rot="5400000">
          <a:off x="3204145" y="-180296"/>
          <a:ext cx="797683" cy="54878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6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ข้อมูลภาพ</a:t>
          </a:r>
        </a:p>
      </dsp:txBody>
      <dsp:txXfrm rot="-5400000">
        <a:off x="859043" y="2203746"/>
        <a:ext cx="5448947" cy="719803"/>
      </dsp:txXfrm>
    </dsp:sp>
    <dsp:sp modelId="{0156CDFD-C143-4513-871A-6E5E9F0C4B04}">
      <dsp:nvSpPr>
        <dsp:cNvPr id="0" name=""/>
        <dsp:cNvSpPr/>
      </dsp:nvSpPr>
      <dsp:spPr>
        <a:xfrm rot="5400000">
          <a:off x="-184080" y="3429236"/>
          <a:ext cx="1227205" cy="859043"/>
        </a:xfrm>
        <a:prstGeom prst="chevron">
          <a:avLst/>
        </a:prstGeom>
        <a:solidFill>
          <a:schemeClr val="tx1"/>
        </a:solidFill>
        <a:ln w="12700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endParaRPr lang="th-TH" sz="440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2" y="3674677"/>
        <a:ext cx="859043" cy="368162"/>
      </dsp:txXfrm>
    </dsp:sp>
    <dsp:sp modelId="{684513CE-7568-4EB3-B7C7-55E32289032B}">
      <dsp:nvSpPr>
        <dsp:cNvPr id="0" name=""/>
        <dsp:cNvSpPr/>
      </dsp:nvSpPr>
      <dsp:spPr>
        <a:xfrm rot="5400000">
          <a:off x="3204145" y="900054"/>
          <a:ext cx="797683" cy="54878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6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ข้อมูลเสียง</a:t>
          </a:r>
        </a:p>
      </dsp:txBody>
      <dsp:txXfrm rot="-5400000">
        <a:off x="859043" y="3284096"/>
        <a:ext cx="5448947" cy="71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0FB670-7427-4185-8511-6F36A01430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D473D-6081-4804-9B28-4FA7D2C383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9C193-D30F-4B7A-8956-32E4F6D9D2C9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68452-BA11-400A-8E67-C003922CC3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0A332-336E-4B1B-9128-655A1F9DB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8B1-B6D3-4578-932F-6AE7124E5E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3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AC78B-5884-4D24-983C-916233003E85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AB528-7684-4A37-99F6-46340DCC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8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 userDrawn="1"/>
        </p:nvSpPr>
        <p:spPr bwMode="auto">
          <a:xfrm>
            <a:off x="11784011" y="345139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8819" y="2270908"/>
            <a:ext cx="7034362" cy="2188992"/>
          </a:xfrm>
        </p:spPr>
        <p:txBody>
          <a:bodyPr anchor="ctr" anchorCtr="0">
            <a:noAutofit/>
          </a:bodyPr>
          <a:lstStyle>
            <a:lvl1pPr algn="ctr">
              <a:lnSpc>
                <a:spcPct val="85000"/>
              </a:lnSpc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6793" y="5024051"/>
            <a:ext cx="7034362" cy="1052898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84338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35A1469-2D5F-4CF6-9A65-876A4BCDDACA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5066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72151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154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054D9-7800-4106-9C2D-E383D9D6A16D}"/>
              </a:ext>
            </a:extLst>
          </p:cNvPr>
          <p:cNvSpPr/>
          <p:nvPr userDrawn="1"/>
        </p:nvSpPr>
        <p:spPr>
          <a:xfrm>
            <a:off x="6901869" y="0"/>
            <a:ext cx="529336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BBCD-CBA1-4D0B-806D-FC14D8656200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6659" y="688779"/>
            <a:ext cx="5746376" cy="522307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7213600" y="280278"/>
            <a:ext cx="4641006" cy="2397608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Freeform 6" title="Page Number Shape">
            <a:extLst>
              <a:ext uri="{FF2B5EF4-FFF2-40B4-BE49-F238E27FC236}">
                <a16:creationId xmlns:a16="http://schemas.microsoft.com/office/drawing/2014/main" id="{B162E9BD-1CEB-41D5-8DEB-7C5EDF3B01C3}"/>
              </a:ext>
            </a:extLst>
          </p:cNvPr>
          <p:cNvSpPr/>
          <p:nvPr userDrawn="1"/>
        </p:nvSpPr>
        <p:spPr bwMode="auto">
          <a:xfrm>
            <a:off x="11792583" y="35647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6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6767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651A72-6E17-4CF4-8218-285FCAC88EC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1600" y="557784"/>
            <a:ext cx="6248400" cy="230796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2A31231-1080-4CC0-9896-EF779EE27C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65121" y="2950589"/>
            <a:ext cx="6188679" cy="256324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0327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395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F2D3B-BB2C-4EA8-8616-6D874F8BB777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953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E975-0B6B-4B58-A4AA-C8F33B87478E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036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E975-0B6B-4B58-A4AA-C8F33B87478E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3A5F786-D848-499D-B37D-96CF11DE9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5480"/>
            <a:ext cx="6246812" cy="53055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26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CEE1DAB-B868-4EEB-BD54-B9BAB6F58361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377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88A9-102E-4111-86E0-D51E9CB704AA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993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787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D67-B37A-4DEF-9054-A91A6B18355E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2001" y="2981325"/>
            <a:ext cx="1866900" cy="2828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983FCBB-03A1-486A-BDE2-92BD88EA0FC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9006" y="2981325"/>
            <a:ext cx="1866900" cy="2828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36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432B8B-A85D-47CE-98BC-3DF0B2F26AF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400" y="431747"/>
            <a:ext cx="5105400" cy="6846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88800" y="1468316"/>
            <a:ext cx="4831664" cy="3865070"/>
          </a:xfrm>
        </p:spPr>
        <p:txBody>
          <a:bodyPr anchor="ctr" anchorCtr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35B7-901B-460F-BE63-E630BF7AD92D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41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AC8F6D-0687-481A-9761-11AB8A79722C}"/>
              </a:ext>
            </a:extLst>
          </p:cNvPr>
          <p:cNvSpPr/>
          <p:nvPr userDrawn="1"/>
        </p:nvSpPr>
        <p:spPr>
          <a:xfrm>
            <a:off x="0" y="1"/>
            <a:ext cx="12191999" cy="1547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762000" y="305678"/>
            <a:ext cx="10667998" cy="1002422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1C1E-44EC-4ED6-87AC-7B26C9BC7568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1999" y="2443527"/>
            <a:ext cx="3348000" cy="22916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Freeform 6" title="Page Number Shape">
            <a:extLst>
              <a:ext uri="{FF2B5EF4-FFF2-40B4-BE49-F238E27FC236}">
                <a16:creationId xmlns:a16="http://schemas.microsoft.com/office/drawing/2014/main" id="{0370AA61-B230-4320-8591-17B9EA527174}"/>
              </a:ext>
            </a:extLst>
          </p:cNvPr>
          <p:cNvSpPr/>
          <p:nvPr userDrawn="1"/>
        </p:nvSpPr>
        <p:spPr bwMode="auto">
          <a:xfrm>
            <a:off x="11792583" y="35647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F3C3132-3E24-455C-9341-F3767C087D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1999" y="2443527"/>
            <a:ext cx="3348000" cy="22916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A783413-0A31-4F6C-B545-866183ABB00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1999" y="2443527"/>
            <a:ext cx="3348000" cy="22916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8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 bwMode="grayWhite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8E5ED0-7922-414F-9B0F-CA82F0A3C660}"/>
              </a:ext>
            </a:extLst>
          </p:cNvPr>
          <p:cNvSpPr/>
          <p:nvPr userDrawn="1"/>
        </p:nvSpPr>
        <p:spPr>
          <a:xfrm>
            <a:off x="0" y="1540330"/>
            <a:ext cx="12192000" cy="47156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C8F6D-0687-481A-9761-11AB8A79722C}"/>
              </a:ext>
            </a:extLst>
          </p:cNvPr>
          <p:cNvSpPr/>
          <p:nvPr userDrawn="1"/>
        </p:nvSpPr>
        <p:spPr>
          <a:xfrm>
            <a:off x="0" y="1"/>
            <a:ext cx="12191999" cy="1547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8571" y="6314440"/>
            <a:ext cx="3814856" cy="365125"/>
          </a:xfrm>
        </p:spPr>
        <p:txBody>
          <a:bodyPr/>
          <a:lstStyle/>
          <a:p>
            <a:fld id="{4AE13B8D-7A39-483F-9092-AB66B2338492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1999" y="2875327"/>
            <a:ext cx="3348000" cy="2291676"/>
          </a:xfrm>
        </p:spPr>
        <p:txBody>
          <a:bodyPr anchor="ctr" anchorCtr="0"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Freeform 6" title="Page Number Shape">
            <a:extLst>
              <a:ext uri="{FF2B5EF4-FFF2-40B4-BE49-F238E27FC236}">
                <a16:creationId xmlns:a16="http://schemas.microsoft.com/office/drawing/2014/main" id="{0370AA61-B230-4320-8591-17B9EA527174}"/>
              </a:ext>
            </a:extLst>
          </p:cNvPr>
          <p:cNvSpPr/>
          <p:nvPr userDrawn="1"/>
        </p:nvSpPr>
        <p:spPr bwMode="auto">
          <a:xfrm>
            <a:off x="11792583" y="35647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A783413-0A31-4F6C-B545-866183ABB00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1999" y="2875327"/>
            <a:ext cx="3348000" cy="2291676"/>
          </a:xfrm>
        </p:spPr>
        <p:txBody>
          <a:bodyPr anchor="ctr" anchorCtr="0"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4C76CE-242A-40DC-B9BA-9F6CD2FE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761999" y="280278"/>
            <a:ext cx="10676571" cy="1002422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89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52848"/>
            <a:ext cx="10667998" cy="1002422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48724" y="1534886"/>
            <a:ext cx="2581273" cy="427536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21F-7852-47A7-8672-3F4B3DC607FF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2000" y="1534886"/>
            <a:ext cx="7829550" cy="427536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47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768376-ED37-468E-9A28-4A8C73222CFB}"/>
              </a:ext>
            </a:extLst>
          </p:cNvPr>
          <p:cNvSpPr/>
          <p:nvPr userDrawn="1"/>
        </p:nvSpPr>
        <p:spPr>
          <a:xfrm>
            <a:off x="5263637" y="0"/>
            <a:ext cx="69283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E990-BAB9-4562-95E3-50660C2796F3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DEDD3AEB-5731-4BFB-B455-2CAA76BB8C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22695" y="358646"/>
            <a:ext cx="5505450" cy="5896056"/>
          </a:xfrm>
        </p:spPr>
        <p:txBody>
          <a:bodyPr anchor="ctr" anchorCtr="0">
            <a:normAutofit/>
          </a:bodyPr>
          <a:lstStyle>
            <a:lvl1pPr>
              <a:defRPr sz="2800"/>
            </a:lvl1pPr>
          </a:lstStyle>
          <a:p>
            <a:pPr marL="0" lv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noProof="0">
                <a:cs typeface="Segoe UI" panose="020B0502040204020203" pitchFamily="34" charset="0"/>
              </a:rPr>
              <a:t>Edit Master text styles</a:t>
            </a:r>
          </a:p>
        </p:txBody>
      </p:sp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F054F317-CFFE-48EF-91D4-872C9FE7043D}"/>
              </a:ext>
            </a:extLst>
          </p:cNvPr>
          <p:cNvSpPr/>
          <p:nvPr userDrawn="1"/>
        </p:nvSpPr>
        <p:spPr bwMode="auto">
          <a:xfrm>
            <a:off x="11793378" y="360167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D58896D-DB7B-49E4-87EC-67CEAB2EF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570" y="548792"/>
            <a:ext cx="3833906" cy="495249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119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360167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E139DA8-D636-4336-B416-25DD0050B639}" type="datetime8">
              <a:rPr lang="en-US" noProof="0" smtClean="0"/>
              <a:t>8/28/2020 4:08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8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3" r:id="rId4"/>
    <p:sldLayoutId id="2147483677" r:id="rId5"/>
    <p:sldLayoutId id="2147483674" r:id="rId6"/>
    <p:sldLayoutId id="2147483679" r:id="rId7"/>
    <p:sldLayoutId id="2147483678" r:id="rId8"/>
    <p:sldLayoutId id="2147483676" r:id="rId9"/>
    <p:sldLayoutId id="2147483675" r:id="rId10"/>
    <p:sldLayoutId id="2147483665" r:id="rId11"/>
    <p:sldLayoutId id="2147483682" r:id="rId12"/>
    <p:sldLayoutId id="2147483681" r:id="rId13"/>
    <p:sldLayoutId id="2147483667" r:id="rId14"/>
    <p:sldLayoutId id="2147483668" r:id="rId15"/>
    <p:sldLayoutId id="2147483680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8.wdp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5E0085-F0C3-4BE9-AF87-F766B9497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15625"/>
          <a:stretch/>
        </p:blipFill>
        <p:spPr>
          <a:xfrm>
            <a:off x="0" y="2085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8B3CD-9828-4280-95EC-5F9D73400FF8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2000255" y="545252"/>
            <a:ext cx="9805954" cy="4673196"/>
          </a:xfrm>
        </p:spPr>
        <p:txBody>
          <a:bodyPr/>
          <a:lstStyle/>
          <a:p>
            <a:r>
              <a:rPr lang="th-TH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ทรัพยากรระบบไอซีที</a:t>
            </a:r>
            <a:br>
              <a:rPr lang="en-US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br>
              <a:rPr lang="en-US" sz="8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8000" b="1" dirty="0">
                <a:solidFill>
                  <a:schemeClr val="tx1"/>
                </a:solidFill>
                <a:latin typeface="Agency FB" panose="020B0503020202020204" pitchFamily="34" charset="0"/>
              </a:rPr>
              <a:t>ICT SYSTEM </a:t>
            </a:r>
            <a:br>
              <a:rPr lang="en-US" sz="8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n-US" sz="8000" b="1" dirty="0">
                <a:solidFill>
                  <a:schemeClr val="tx1"/>
                </a:solidFill>
                <a:latin typeface="Agency FB" panose="020B0503020202020204" pitchFamily="34" charset="0"/>
              </a:rPr>
              <a:t>RESOURCES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92D9B22-CA63-4CDB-8957-40947F45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8C1723-6BE3-4292-90F2-43C7A22F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white">
          <a:xfrm>
            <a:off x="3449345" y="507984"/>
            <a:ext cx="8514174" cy="5584566"/>
            <a:chOff x="2989385" y="1679331"/>
            <a:chExt cx="7376746" cy="268165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F9A4E4-33FF-4BA5-9A1C-6E8B73621BEB}"/>
                </a:ext>
              </a:extLst>
            </p:cNvPr>
            <p:cNvCxnSpPr/>
            <p:nvPr/>
          </p:nvCxnSpPr>
          <p:spPr bwMode="white">
            <a:xfrm>
              <a:off x="2989385" y="1679331"/>
              <a:ext cx="7376746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9168D7F-9049-4135-9731-02DB8D3CD4C9}"/>
                </a:ext>
              </a:extLst>
            </p:cNvPr>
            <p:cNvCxnSpPr/>
            <p:nvPr/>
          </p:nvCxnSpPr>
          <p:spPr bwMode="white">
            <a:xfrm>
              <a:off x="10366130" y="1688123"/>
              <a:ext cx="0" cy="267286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19D412-8FFA-4958-A76C-EB9E1F690AD9}"/>
                </a:ext>
              </a:extLst>
            </p:cNvPr>
            <p:cNvCxnSpPr/>
            <p:nvPr/>
          </p:nvCxnSpPr>
          <p:spPr bwMode="white">
            <a:xfrm>
              <a:off x="2989385" y="1679331"/>
              <a:ext cx="0" cy="26748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5B0E36-8696-452F-958E-984FBF104D99}"/>
                </a:ext>
              </a:extLst>
            </p:cNvPr>
            <p:cNvCxnSpPr/>
            <p:nvPr/>
          </p:nvCxnSpPr>
          <p:spPr bwMode="white">
            <a:xfrm>
              <a:off x="2989385" y="4354131"/>
              <a:ext cx="1740877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F49821-5888-450B-ABA1-D4D7B73EC2AB}"/>
                </a:ext>
              </a:extLst>
            </p:cNvPr>
            <p:cNvCxnSpPr/>
            <p:nvPr/>
          </p:nvCxnSpPr>
          <p:spPr bwMode="white">
            <a:xfrm>
              <a:off x="8625254" y="4360985"/>
              <a:ext cx="1740877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0640251-EF4A-4F30-98F2-79F24FB31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850" y="470717"/>
            <a:ext cx="2677509" cy="3685171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36165532-DE6C-4734-B7A5-4A8FC5B31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6506" y="5657851"/>
            <a:ext cx="4495559" cy="854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4000" b="1" i="0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ผศ.ดร.พงษ์ศักดิ์  ผกามาศ</a:t>
            </a:r>
            <a:endParaRPr lang="en-US" sz="4000" b="1" i="0" dirty="0">
              <a:solidFill>
                <a:srgbClr val="00B0F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0C9B86FE-524D-4FA9-9C36-033A9A92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6209691"/>
            <a:ext cx="3284790" cy="62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B050"/>
                </a:solidFill>
                <a:latin typeface="Agency FB" pitchFamily="34" charset="0"/>
                <a:cs typeface="Cordia New" pitchFamily="34" charset="-34"/>
              </a:rPr>
              <a:t>RCIM, RMUTR, Thailand</a:t>
            </a:r>
            <a:endParaRPr lang="th-TH" sz="3200" b="1" dirty="0">
              <a:solidFill>
                <a:srgbClr val="00B050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214FA507-ACF1-4165-857C-440D493A34B3}"/>
              </a:ext>
            </a:extLst>
          </p:cNvPr>
          <p:cNvSpPr/>
          <p:nvPr/>
        </p:nvSpPr>
        <p:spPr>
          <a:xfrm>
            <a:off x="-35458" y="0"/>
            <a:ext cx="6948350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8F64D7-C987-4C9C-AC00-BD8559FC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943" y="187205"/>
            <a:ext cx="4641006" cy="1579382"/>
          </a:xfrm>
          <a:ln w="2857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หน่วยประมวลผลข้อมูล (</a:t>
            </a:r>
            <a:r>
              <a:rPr lang="en-US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Processing Unit) </a:t>
            </a:r>
            <a:endParaRPr lang="th-TH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DF56E-C46B-4360-BEB4-0E942610AE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  <a:noFill/>
          <a:ln w="28575">
            <a:noFill/>
          </a:ln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10</a:t>
            </a:fld>
            <a:endParaRPr lang="en-US" sz="2000" b="1" i="0" noProof="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60295-447A-4ABD-B79E-01E64D24C5E9}"/>
              </a:ext>
            </a:extLst>
          </p:cNvPr>
          <p:cNvSpPr txBox="1"/>
          <p:nvPr/>
        </p:nvSpPr>
        <p:spPr>
          <a:xfrm>
            <a:off x="150530" y="1236982"/>
            <a:ext cx="5807243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หน่วยคำนวณและตรรกะ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Arithmetic &amp; Logical Unit : ALU)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00F0D-AC3E-4B48-873A-30804C145C74}"/>
              </a:ext>
            </a:extLst>
          </p:cNvPr>
          <p:cNvSpPr txBox="1"/>
          <p:nvPr/>
        </p:nvSpPr>
        <p:spPr>
          <a:xfrm>
            <a:off x="133679" y="2758074"/>
            <a:ext cx="5807243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หน่วยควบคุม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Control Unit)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3ACE94-434E-476E-BD6C-41B09CAA7B24}"/>
              </a:ext>
            </a:extLst>
          </p:cNvPr>
          <p:cNvSpPr txBox="1"/>
          <p:nvPr/>
        </p:nvSpPr>
        <p:spPr>
          <a:xfrm>
            <a:off x="148125" y="4279167"/>
            <a:ext cx="5807242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Memory Unit)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D3B3D6-81B5-4767-9613-0282415AB81F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>
            <a:off x="5957773" y="976896"/>
            <a:ext cx="1274170" cy="86025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3F5884-FE2D-43DC-A415-D55081D6C6B0}"/>
              </a:ext>
            </a:extLst>
          </p:cNvPr>
          <p:cNvCxnSpPr>
            <a:cxnSpLocks/>
            <a:stCxn id="6" idx="1"/>
            <a:endCxn id="11" idx="3"/>
          </p:cNvCxnSpPr>
          <p:nvPr/>
        </p:nvCxnSpPr>
        <p:spPr>
          <a:xfrm flipH="1">
            <a:off x="5940922" y="976896"/>
            <a:ext cx="1291021" cy="238134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7631E5-1869-424A-8415-406311737FF9}"/>
              </a:ext>
            </a:extLst>
          </p:cNvPr>
          <p:cNvCxnSpPr>
            <a:cxnSpLocks/>
            <a:stCxn id="6" idx="1"/>
            <a:endCxn id="13" idx="3"/>
          </p:cNvCxnSpPr>
          <p:nvPr/>
        </p:nvCxnSpPr>
        <p:spPr>
          <a:xfrm flipH="1">
            <a:off x="5955367" y="976896"/>
            <a:ext cx="1276576" cy="390243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47347BBE-4D6B-4E52-944F-0596A568F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56428"/>
              </p:ext>
            </p:extLst>
          </p:nvPr>
        </p:nvGraphicFramePr>
        <p:xfrm>
          <a:off x="6985777" y="2437311"/>
          <a:ext cx="5183214" cy="416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03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CEC0E56-B7CF-407B-A1B4-BE2278F9E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84868"/>
          <a:stretch/>
        </p:blipFill>
        <p:spPr>
          <a:xfrm flipH="1">
            <a:off x="0" y="0"/>
            <a:ext cx="1844842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5A0A54-EE52-4B50-8464-D6AF157C2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15131"/>
          <a:stretch/>
        </p:blipFill>
        <p:spPr>
          <a:xfrm>
            <a:off x="1844842" y="0"/>
            <a:ext cx="1034715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DF56E-C46B-4360-BEB4-0E942610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28575">
            <a:noFill/>
          </a:ln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11</a:t>
            </a:fld>
            <a:endParaRPr lang="en-US" sz="2000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8F64D7-C987-4C9C-AC00-BD8559FC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2" y="348516"/>
            <a:ext cx="6701049" cy="1452269"/>
          </a:xfrm>
          <a:ln w="2857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หน่วยคำนวณและตรรกะ </a:t>
            </a:r>
            <a:br>
              <a:rPr lang="th-TH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Arithmetic &amp; Logical Unit : ALU)</a:t>
            </a:r>
            <a:endParaRPr lang="th-TH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60295-447A-4ABD-B79E-01E64D24C5E9}"/>
              </a:ext>
            </a:extLst>
          </p:cNvPr>
          <p:cNvSpPr txBox="1"/>
          <p:nvPr/>
        </p:nvSpPr>
        <p:spPr>
          <a:xfrm>
            <a:off x="264692" y="5551269"/>
            <a:ext cx="3424992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Intel Processor</a:t>
            </a:r>
            <a:endParaRPr lang="th-TH" sz="36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00F0D-AC3E-4B48-873A-30804C145C74}"/>
              </a:ext>
            </a:extLst>
          </p:cNvPr>
          <p:cNvSpPr txBox="1"/>
          <p:nvPr/>
        </p:nvSpPr>
        <p:spPr>
          <a:xfrm>
            <a:off x="264692" y="4815884"/>
            <a:ext cx="3424992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AMD Processor</a:t>
            </a:r>
            <a:endParaRPr lang="th-TH" sz="36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9E64AD9-280B-447F-B088-D1917C8D4B98}"/>
              </a:ext>
            </a:extLst>
          </p:cNvPr>
          <p:cNvSpPr txBox="1"/>
          <p:nvPr/>
        </p:nvSpPr>
        <p:spPr>
          <a:xfrm>
            <a:off x="9137984" y="6270821"/>
            <a:ext cx="3054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หน่วยประมวลผลข้อมูล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Processing Unit)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69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ED712C-B60D-4049-A693-12A1329D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230" y="1343527"/>
            <a:ext cx="6738944" cy="4437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40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ควบคุมลำดับขั้นตอนการประมวลผลและการทำงานของอุปกรณ์ต่างๆ ภายในหน่วยประมวลผลกลาง หน่วยนำเข้าข้อมูล หน่วยแสดงผลลัพธ์ และหน่วยความจำ เป็นต้น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B91777-2001-401E-9E6C-AF2C2290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26" y="1655697"/>
            <a:ext cx="3833906" cy="2162324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h-TH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หน่วยควบคุม (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Control Unit)</a:t>
            </a:r>
            <a:endParaRPr lang="th-TH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06A33-577F-482D-88D3-36E591EDE7B7}"/>
              </a:ext>
            </a:extLst>
          </p:cNvPr>
          <p:cNvSpPr txBox="1"/>
          <p:nvPr/>
        </p:nvSpPr>
        <p:spPr>
          <a:xfrm>
            <a:off x="0" y="6307489"/>
            <a:ext cx="4279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หน่วยประมวลผลข้อมูล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Processing Unit)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9F36EDE-D8C5-4AE7-9C97-903EA5DDA7BF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12</a:t>
            </a:fld>
            <a:endParaRPr lang="en-US" sz="2000" b="1" i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1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DF56E-C46B-4360-BEB4-0E942610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28575">
            <a:noFill/>
          </a:ln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13</a:t>
            </a:fld>
            <a:endParaRPr lang="en-US" sz="2000" b="1" i="0" noProof="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8F64D7-C987-4C9C-AC00-BD8559FC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606"/>
            <a:ext cx="12192000" cy="1452269"/>
          </a:xfrm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 (</a:t>
            </a:r>
            <a:r>
              <a:rPr lang="en-US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Memory Unit) </a:t>
            </a:r>
            <a:endParaRPr lang="th-TH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60295-447A-4ABD-B79E-01E64D24C5E9}"/>
              </a:ext>
            </a:extLst>
          </p:cNvPr>
          <p:cNvSpPr txBox="1"/>
          <p:nvPr/>
        </p:nvSpPr>
        <p:spPr>
          <a:xfrm>
            <a:off x="336884" y="5648295"/>
            <a:ext cx="5141490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หน่วยความจำสำรอง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Auxiliary Memory)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00F0D-AC3E-4B48-873A-30804C145C74}"/>
              </a:ext>
            </a:extLst>
          </p:cNvPr>
          <p:cNvSpPr txBox="1"/>
          <p:nvPr/>
        </p:nvSpPr>
        <p:spPr>
          <a:xfrm>
            <a:off x="336884" y="1828444"/>
            <a:ext cx="5141490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หน่วยความจำหลัก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Main Memory Unit)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5446A-1A60-40BA-A2E1-46975AF702BB}"/>
              </a:ext>
            </a:extLst>
          </p:cNvPr>
          <p:cNvSpPr txBox="1"/>
          <p:nvPr/>
        </p:nvSpPr>
        <p:spPr>
          <a:xfrm>
            <a:off x="5873414" y="3024547"/>
            <a:ext cx="6136104" cy="83099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thaiDist"/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ROM (Read Only Memory : ROM)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หน่วยความจำที่จะถูกอ่านได้อย่างเดียวเท่านั้น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09479-DBAC-45F6-81F5-4185B3A8F21E}"/>
              </a:ext>
            </a:extLst>
          </p:cNvPr>
          <p:cNvSpPr txBox="1"/>
          <p:nvPr/>
        </p:nvSpPr>
        <p:spPr>
          <a:xfrm>
            <a:off x="5873414" y="1732192"/>
            <a:ext cx="6136104" cy="12003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RAM (Random Access Memory : RAM)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หน่วยความจำที่ใช้ในการบันทึกข้อมูลหรือคำสั่งขณะที่เครื่องทำงาน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E37072-900F-474B-B5FB-1A8B9E4A4485}"/>
              </a:ext>
            </a:extLst>
          </p:cNvPr>
          <p:cNvSpPr txBox="1"/>
          <p:nvPr/>
        </p:nvSpPr>
        <p:spPr>
          <a:xfrm>
            <a:off x="5873413" y="4285926"/>
            <a:ext cx="6318585" cy="15696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หน่วยความจำถาวรที่อยู่ภายนอกเครื่องซึ่งเป็นหน่วยความจำที่สามารถเก็บรักษาข้อมูลได้ตลอดไป โดยจะช่วยให้สามารถเก็บรักษาข้อมูลเพื่อเก็บเอาไว้ใช้ในการทำงานต่อไปในอนาคตหลังจากปิดเครื่องคอมพิวเตอร์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F5455B-1169-4B34-9573-E324B01E3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2442691"/>
            <a:ext cx="5141489" cy="308489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03AC01-538C-47FC-B985-F2CEC203BDD6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5478374" y="2090054"/>
            <a:ext cx="395040" cy="24230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267D22-3666-45CF-89BD-F3D4404D73F7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5478374" y="2090054"/>
            <a:ext cx="395040" cy="13499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FFAA65-AC11-4D36-BF84-CFABFDE004C3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5478374" y="5070756"/>
            <a:ext cx="395039" cy="8391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302F146-E0B1-44A5-890A-C44F0366D19F}"/>
              </a:ext>
            </a:extLst>
          </p:cNvPr>
          <p:cNvSpPr txBox="1"/>
          <p:nvPr/>
        </p:nvSpPr>
        <p:spPr>
          <a:xfrm>
            <a:off x="9137984" y="6270821"/>
            <a:ext cx="3054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หน่วยประมวลผลข้อมูล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Processing Unit)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11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6A0ACA-A47D-4DDA-BD28-CEDCC7BC79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14</a:t>
            </a:fld>
            <a:endParaRPr lang="en-US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E2B983-894B-4E95-9D71-36473033A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521" y="236882"/>
            <a:ext cx="6246251" cy="6387152"/>
          </a:xfrm>
          <a:ln w="1905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ชุดชิพเซ็ต </a:t>
            </a:r>
            <a:r>
              <a:rPr lang="th-TH" sz="3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ชุดชิพเซ็ตเป็นเสมือนหัวใจของเมนบอร์ดอีกที่หนึ่ง เนื่องจากอุปกรณ์ตัวนี้จะมีหน้าที่หลักเป็นเหมือนทั้งอุปกรณ์และแปลภาษาให้อุปกรณ์ต่างๆ </a:t>
            </a:r>
          </a:p>
          <a:p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หน่วยความจำรอมไบออสและแบตเตอรี่สำรอง ไบออส </a:t>
            </a:r>
            <a:r>
              <a:rPr lang="en-US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BIOS</a:t>
            </a:r>
            <a:r>
              <a:rPr lang="en-US" sz="3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(Basic Input Output System) </a:t>
            </a:r>
            <a:r>
              <a:rPr lang="th-TH" sz="3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หรืออาจเรียกว่าซีมอส (</a:t>
            </a:r>
            <a:r>
              <a:rPr lang="en-US" sz="3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CMOS) </a:t>
            </a:r>
            <a:endParaRPr lang="th-TH" sz="360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หน่วยความจำแคช (</a:t>
            </a:r>
            <a:r>
              <a:rPr lang="en-US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Cache Memory) </a:t>
            </a:r>
            <a:r>
              <a:rPr lang="th-TH" sz="3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เป็นอุปกรณ์ตัวหนึ่งที่ทำหน้าที่เป็นเสมือนหน่วยความจำบัฟเฟอร์ให้กับซีพียู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EB1F08-7D13-4BB8-B7BB-1E3BBACA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78" y="769741"/>
            <a:ext cx="4647619" cy="1121239"/>
          </a:xfrm>
          <a:ln w="19050">
            <a:noFill/>
          </a:ln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“เมนบอร์ด”(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Main Board)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38609-E9E2-4893-8AB7-0EDC2ED4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7" y="2120871"/>
            <a:ext cx="4928643" cy="31511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62AE3-2D3C-4A73-A408-7970AC15E4AF}"/>
              </a:ext>
            </a:extLst>
          </p:cNvPr>
          <p:cNvSpPr txBox="1"/>
          <p:nvPr/>
        </p:nvSpPr>
        <p:spPr>
          <a:xfrm>
            <a:off x="178759" y="6254702"/>
            <a:ext cx="3054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หน่วยประมวลผลข้อมูล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Processing Unit)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75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6417F7-59C1-4FD5-9357-6EB33C9A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659" y="214263"/>
            <a:ext cx="4338709" cy="1968201"/>
          </a:xfrm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หน่วยแสดงผล </a:t>
            </a:r>
            <a:b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Output Unit) </a:t>
            </a:r>
            <a:endParaRPr lang="th-TH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B19D3-039B-42B9-82E7-3F5D5603E25D}"/>
              </a:ext>
            </a:extLst>
          </p:cNvPr>
          <p:cNvSpPr txBox="1"/>
          <p:nvPr/>
        </p:nvSpPr>
        <p:spPr>
          <a:xfrm>
            <a:off x="7128283" y="2611255"/>
            <a:ext cx="482299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หน่วยแสดงผล หรืออาจเรียกว่า “</a:t>
            </a:r>
            <a:r>
              <a:rPr lang="en-US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Output Devices” </a:t>
            </a:r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เป็นอุปกรณ์ที่ทำหน้าที่แสดงผลลัพธ์ ได้แก่ จอภาพ (</a:t>
            </a:r>
            <a:r>
              <a:rPr lang="en-US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Monitor), </a:t>
            </a:r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เครื่องพิมพ์ (</a:t>
            </a:r>
            <a:r>
              <a:rPr lang="en-US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Printer), </a:t>
            </a:r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เครื่องวาด (</a:t>
            </a:r>
            <a:r>
              <a:rPr lang="en-US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Plotter) </a:t>
            </a:r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และหน่วยตอบสนองด้านเสียง (</a:t>
            </a:r>
            <a:r>
              <a:rPr lang="en-US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Audio Response Unit) </a:t>
            </a:r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และอื่นๆ </a:t>
            </a:r>
            <a:endParaRPr lang="th-TH" sz="40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E517A9C-ED60-4C69-BF6F-FCD8169242AF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15</a:t>
            </a:fld>
            <a:endParaRPr lang="en-US" b="1" i="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4AFC1-407E-45B9-A23B-09729DACD436}"/>
              </a:ext>
            </a:extLst>
          </p:cNvPr>
          <p:cNvSpPr txBox="1"/>
          <p:nvPr/>
        </p:nvSpPr>
        <p:spPr>
          <a:xfrm>
            <a:off x="129654" y="6285688"/>
            <a:ext cx="6127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หน่วยแสดงผล (</a:t>
            </a:r>
            <a:r>
              <a:rPr lang="en-US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Output Unit) </a:t>
            </a:r>
            <a:endParaRPr lang="th-TH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F0398A-FD2B-4017-8C79-3877C01E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91" y="280278"/>
            <a:ext cx="2666122" cy="18361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2567C6-3C1B-4100-93FF-85F5A3D8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576" y="1175583"/>
            <a:ext cx="2754259" cy="18398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5097B4-0700-43AA-96E5-4E54E6983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91" y="2613059"/>
            <a:ext cx="2688156" cy="18398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23B1A-4CE8-4FA8-8C31-E356D2554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75" y="3730636"/>
            <a:ext cx="2754259" cy="18398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756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938EC3-1CEC-4086-9A9C-9DCECE01F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DF56E-C46B-4360-BEB4-0E942610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28575">
            <a:noFill/>
          </a:ln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16</a:t>
            </a:fld>
            <a:endParaRPr lang="en-US" sz="2000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8F64D7-C987-4C9C-AC00-BD8559FC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7" y="280277"/>
            <a:ext cx="6014113" cy="1452269"/>
          </a:xfrm>
          <a:ln w="28575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&gt;3&lt; </a:t>
            </a:r>
            <a:r>
              <a:rPr lang="th-TH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ทรัพยากรซอฟต์แวร์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60295-447A-4ABD-B79E-01E64D24C5E9}"/>
              </a:ext>
            </a:extLst>
          </p:cNvPr>
          <p:cNvSpPr txBox="1"/>
          <p:nvPr/>
        </p:nvSpPr>
        <p:spPr>
          <a:xfrm>
            <a:off x="81887" y="4604620"/>
            <a:ext cx="6014113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ซอฟตแวรประยุกต </a:t>
            </a:r>
          </a:p>
          <a:p>
            <a:pPr algn="ctr"/>
            <a:r>
              <a:rPr lang="th-TH" sz="36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Application Software) </a:t>
            </a:r>
            <a:endParaRPr lang="th-TH" sz="36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00F0D-AC3E-4B48-873A-30804C145C74}"/>
              </a:ext>
            </a:extLst>
          </p:cNvPr>
          <p:cNvSpPr txBox="1"/>
          <p:nvPr/>
        </p:nvSpPr>
        <p:spPr>
          <a:xfrm>
            <a:off x="81887" y="2351240"/>
            <a:ext cx="6014114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ซอฟตแวรระบบ </a:t>
            </a:r>
          </a:p>
          <a:p>
            <a:pPr algn="ctr"/>
            <a:r>
              <a:rPr lang="th-TH" sz="36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System Software) </a:t>
            </a:r>
            <a:endParaRPr lang="th-TH" sz="36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D0633-69EA-4801-A019-A35A106A265F}"/>
              </a:ext>
            </a:extLst>
          </p:cNvPr>
          <p:cNvSpPr txBox="1"/>
          <p:nvPr/>
        </p:nvSpPr>
        <p:spPr>
          <a:xfrm>
            <a:off x="6441743" y="276237"/>
            <a:ext cx="5342266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ระบบปฏิบัติการหรือโอเอส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Operating System : OS)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เช่น 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Microsoft Windows,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 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Mac OS X,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ระบบปฏิบัติการ 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Unix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Linux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เป็นต้น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17B8BC-7198-49C5-A295-504BA50B1C6F}"/>
              </a:ext>
            </a:extLst>
          </p:cNvPr>
          <p:cNvSpPr txBox="1"/>
          <p:nvPr/>
        </p:nvSpPr>
        <p:spPr>
          <a:xfrm>
            <a:off x="6441742" y="1588416"/>
            <a:ext cx="5342267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โปรแกรมแปลภาษา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Compiler and Interpreter)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เช่น 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Basic, Pascal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เป็นต้น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6A72E4-E9B5-4608-9680-0FB9E32F47EC}"/>
              </a:ext>
            </a:extLst>
          </p:cNvPr>
          <p:cNvSpPr txBox="1"/>
          <p:nvPr/>
        </p:nvSpPr>
        <p:spPr>
          <a:xfrm>
            <a:off x="6441743" y="2532702"/>
            <a:ext cx="5342268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โปรแกรมอรรถประโยชน์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Utilities)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เช่น โปรแกรม 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Norton’s Utilities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เป็นต้น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F9E1CC-506E-472F-9BD6-3D701F6AA0BA}"/>
              </a:ext>
            </a:extLst>
          </p:cNvPr>
          <p:cNvSpPr txBox="1"/>
          <p:nvPr/>
        </p:nvSpPr>
        <p:spPr>
          <a:xfrm>
            <a:off x="6441743" y="4068118"/>
            <a:ext cx="5342268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ซอฟตแวรประยุกต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 (</a:t>
            </a:r>
            <a:r>
              <a:rPr lang="en-US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Application Software) </a:t>
            </a:r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โปรแกรมในการสั่งประมวลผลสําหรับการใชงานคอมพิวเตอร์ตามความตองการของผูใช เชน โปรแกรมวิเคราะหการขาย โปรแกรมบัญชีเงินเดือน โปรแกรมการจองห้องพักในโรงแรม โปรแกรมการลงทะเบียน และโปรแกรมการจองตั๋วเครื่องบิน เปนตน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15B872-E84F-4B84-8CB5-B4470086154F}"/>
              </a:ext>
            </a:extLst>
          </p:cNvPr>
          <p:cNvCxnSpPr>
            <a:stCxn id="11" idx="3"/>
          </p:cNvCxnSpPr>
          <p:nvPr/>
        </p:nvCxnSpPr>
        <p:spPr>
          <a:xfrm flipV="1">
            <a:off x="6096001" y="818866"/>
            <a:ext cx="345741" cy="21325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969C93-8CB6-4BDE-B88D-356AC22A8C58}"/>
              </a:ext>
            </a:extLst>
          </p:cNvPr>
          <p:cNvCxnSpPr>
            <a:stCxn id="11" idx="3"/>
            <a:endCxn id="18" idx="1"/>
          </p:cNvCxnSpPr>
          <p:nvPr/>
        </p:nvCxnSpPr>
        <p:spPr>
          <a:xfrm flipV="1">
            <a:off x="6096001" y="2003915"/>
            <a:ext cx="345741" cy="9474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A3CF1C-8E83-423F-8D32-494CF1794463}"/>
              </a:ext>
            </a:extLst>
          </p:cNvPr>
          <p:cNvCxnSpPr>
            <a:stCxn id="11" idx="3"/>
            <a:endCxn id="20" idx="1"/>
          </p:cNvCxnSpPr>
          <p:nvPr/>
        </p:nvCxnSpPr>
        <p:spPr>
          <a:xfrm flipV="1">
            <a:off x="6096001" y="2948201"/>
            <a:ext cx="345742" cy="32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B5783E4-3D5F-4567-B928-BFB7045AEDE8}"/>
              </a:ext>
            </a:extLst>
          </p:cNvPr>
          <p:cNvCxnSpPr>
            <a:stCxn id="9" idx="3"/>
            <a:endCxn id="22" idx="1"/>
          </p:cNvCxnSpPr>
          <p:nvPr/>
        </p:nvCxnSpPr>
        <p:spPr>
          <a:xfrm>
            <a:off x="6096000" y="5204785"/>
            <a:ext cx="345743" cy="174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3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63A1B37-458E-4D50-8F28-D623E9AC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37" y="1700463"/>
            <a:ext cx="4849269" cy="281987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โปรแกรมสำเร็จรูปสำหรับการควบคุมเครื่องบิน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DD197-68E6-48BB-8A08-C2FD2EDF71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17</a:t>
            </a:fld>
            <a:endParaRPr lang="en-US" b="1" i="0" noProof="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E3FDEA-0E7C-46A5-9E90-0065A12C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94" y="1423027"/>
            <a:ext cx="6040458" cy="40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265B1E-B32B-4A12-9FC7-51B9BB588D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2374232"/>
            <a:ext cx="5512249" cy="2416132"/>
          </a:xfrm>
          <a:ln w="19050"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h-TH" sz="6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ข้อมูลแบ่งออก</a:t>
            </a:r>
          </a:p>
          <a:p>
            <a:pPr marL="0" indent="0" algn="ctr">
              <a:buNone/>
            </a:pPr>
            <a:r>
              <a:rPr lang="th-TH" sz="6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ได้เป็น 4 ประเภท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449412-318E-4198-9392-E0516CECB7E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&gt;4&lt; </a:t>
            </a:r>
            <a:r>
              <a:rPr lang="th-TH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ทรัพยากรข้อมูล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2476D41-EC42-4DE4-9AAC-8108DC8F3A65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18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607E39-687C-44CB-A7B5-0B824E8D4D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962886"/>
              </p:ext>
            </p:extLst>
          </p:nvPr>
        </p:nvGraphicFramePr>
        <p:xfrm>
          <a:off x="5676746" y="1624084"/>
          <a:ext cx="6346931" cy="447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5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31EEA-EF42-496B-9C5C-EF7AC155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01" r="1282" b="17176"/>
          <a:stretch/>
        </p:blipFill>
        <p:spPr>
          <a:xfrm>
            <a:off x="-19438" y="-9205"/>
            <a:ext cx="12192001" cy="6847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63FEBB-0D46-47D4-89C5-A970C56B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69" y="411168"/>
            <a:ext cx="10249469" cy="1124763"/>
          </a:xfrm>
          <a:ln>
            <a:solidFill>
              <a:schemeClr val="bg1"/>
            </a:solidFill>
          </a:ln>
        </p:spPr>
        <p:txBody>
          <a:bodyPr anchor="ctr">
            <a:noAutofit/>
          </a:bodyPr>
          <a:lstStyle/>
          <a:p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การรวบรวมข้อมูล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702AD-45F5-4FBF-AD83-69046FDA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19</a:t>
            </a:fld>
            <a:endParaRPr lang="en-US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11778983-B07D-474F-B978-2C7899BCD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271" y="2031214"/>
            <a:ext cx="9842767" cy="636104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th-TH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 1) การสัมภาษณ์บุคคลที่เกี่ยวข้องหรือผู้มีส่วนได้ส่วนเสีย (</a:t>
            </a:r>
            <a:r>
              <a:rPr lang="en-US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Stakeholder)</a:t>
            </a:r>
            <a:endParaRPr lang="th-TH" altLang="ja-JP" sz="3200" b="1" dirty="0">
              <a:solidFill>
                <a:schemeClr val="bg1"/>
              </a:solidFill>
              <a:latin typeface="TH Niramit AS" panose="02000506000000020004" pitchFamily="2" charset="-34"/>
              <a:ea typeface="MS PGothic" pitchFamily="34" charset="-128"/>
              <a:cs typeface="TH Niramit AS" panose="02000506000000020004" pitchFamily="2" charset="-34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AD3785E8-566C-4EA6-8853-22F2598BB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271" y="3134800"/>
            <a:ext cx="9842767" cy="636104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th-TH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 2) การบันทึกข้อมูลจากเครื่องบันทึกหรือเอกสารของหน่วยงานต่างๆ 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68812AFC-072A-40B3-9721-7E4749AAB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271" y="4238386"/>
            <a:ext cx="9842767" cy="636104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th-TH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 3) การอ่านและศึกษาค้นคว้าโดยเข้าห้องสมุดของหน่วยงานต่างๆ 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3051B51A-E10B-4265-99A9-00223E22B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271" y="5341972"/>
            <a:ext cx="9842767" cy="636104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th-TH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 4) การค้นหาข้อมูลจากอินเตอร์เน็ต ซึ่งจะมีข้อมูลข่าวสารในด้านต่างๆ 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F974DFE0-A76C-4C53-95E1-BFEFCF76F7EE}"/>
              </a:ext>
            </a:extLst>
          </p:cNvPr>
          <p:cNvSpPr/>
          <p:nvPr/>
        </p:nvSpPr>
        <p:spPr>
          <a:xfrm>
            <a:off x="764046" y="1910783"/>
            <a:ext cx="773831" cy="801460"/>
          </a:xfrm>
          <a:prstGeom prst="chevron">
            <a:avLst/>
          </a:prstGeom>
          <a:solidFill>
            <a:schemeClr val="accent5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8EBE775A-FA8A-4509-8BB8-EE5552B93165}"/>
              </a:ext>
            </a:extLst>
          </p:cNvPr>
          <p:cNvSpPr/>
          <p:nvPr/>
        </p:nvSpPr>
        <p:spPr>
          <a:xfrm>
            <a:off x="822958" y="3026953"/>
            <a:ext cx="773831" cy="801460"/>
          </a:xfrm>
          <a:prstGeom prst="chevron">
            <a:avLst/>
          </a:prstGeom>
          <a:solidFill>
            <a:schemeClr val="accent5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02AA2DAF-A259-44DC-981D-C1C0C5A65667}"/>
              </a:ext>
            </a:extLst>
          </p:cNvPr>
          <p:cNvSpPr/>
          <p:nvPr/>
        </p:nvSpPr>
        <p:spPr>
          <a:xfrm>
            <a:off x="822957" y="5249342"/>
            <a:ext cx="773831" cy="801460"/>
          </a:xfrm>
          <a:prstGeom prst="chevron">
            <a:avLst/>
          </a:prstGeom>
          <a:solidFill>
            <a:schemeClr val="accent5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03040E61-47E5-4EB7-A66A-EFB36CFC0AD5}"/>
              </a:ext>
            </a:extLst>
          </p:cNvPr>
          <p:cNvSpPr/>
          <p:nvPr/>
        </p:nvSpPr>
        <p:spPr>
          <a:xfrm>
            <a:off x="822956" y="4125814"/>
            <a:ext cx="773831" cy="801460"/>
          </a:xfrm>
          <a:prstGeom prst="chevron">
            <a:avLst/>
          </a:prstGeom>
          <a:solidFill>
            <a:schemeClr val="accent5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9BB5B8-1F2A-4AA8-82B6-F80603DFE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53" y="166520"/>
            <a:ext cx="9505897" cy="1416216"/>
          </a:xfrm>
        </p:spPr>
        <p:txBody>
          <a:bodyPr anchor="ctr">
            <a:normAutofit/>
          </a:bodyPr>
          <a:lstStyle/>
          <a:p>
            <a:r>
              <a:rPr lang="th-TH" sz="48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ทรัพยากรระบบไอซีที</a:t>
            </a:r>
            <a:r>
              <a:rPr lang="en-US" sz="48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(ICT SYSTEM RESOURCES)</a:t>
            </a:r>
            <a:endParaRPr lang="th-TH" sz="48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F7800-F9C9-4174-87CB-F89BC6071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443" y="1416216"/>
            <a:ext cx="10587790" cy="5275264"/>
          </a:xfrm>
        </p:spPr>
        <p:txBody>
          <a:bodyPr numCol="2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ทรัพยากรระบบไอซีที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ทรัพยากรฮาร์ดแวร์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ทรัพยากรซอฟต์แวร์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ทรัพยากรข้อมูล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ทรัพยากรระบบสื่อสารข้อมูล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ทรัพยากรบุคลากร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ทรัพยากรกระบวนการ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การประยุกต์ใช้ระบบไอซีที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แนวโน้มของทรัพยากรระบบไอซีที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จริยธรรมและความปลอดภัยของระบบไอซีที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b="1" i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กรณีศึกษา : องค์กรที่มีการจัดการทรัพยากรระบบไอซีทีอย่างมีประสิทธิภาพ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36BCF-098D-4B77-90B4-31C6A41D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fld>
            <a:endParaRPr lang="en-US" sz="2000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89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31EEA-EF42-496B-9C5C-EF7AC155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01" r="1282" b="17176"/>
          <a:stretch/>
        </p:blipFill>
        <p:spPr>
          <a:xfrm>
            <a:off x="-19438" y="-9205"/>
            <a:ext cx="12192001" cy="6847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63FEBB-0D46-47D4-89C5-A970C56B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69" y="411168"/>
            <a:ext cx="10249469" cy="1124763"/>
          </a:xfrm>
          <a:ln>
            <a:solidFill>
              <a:schemeClr val="bg1"/>
            </a:solidFill>
          </a:ln>
        </p:spPr>
        <p:txBody>
          <a:bodyPr anchor="ctr">
            <a:noAutofit/>
          </a:bodyPr>
          <a:lstStyle/>
          <a:p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การรวบรวมข้อมูล(ต่อ)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702AD-45F5-4FBF-AD83-69046FDA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20</a:t>
            </a:fld>
            <a:endParaRPr lang="en-US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11778983-B07D-474F-B978-2C7899BCD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84" y="2076735"/>
            <a:ext cx="9874154" cy="636104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th-TH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 5) การเข้าร่วมในเหตุการณ์ต่างๆ หรือการสังเกต (</a:t>
            </a:r>
            <a:r>
              <a:rPr lang="en-US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Observation) </a:t>
            </a:r>
            <a:endParaRPr lang="th-TH" altLang="ja-JP" sz="3200" b="1" dirty="0">
              <a:solidFill>
                <a:schemeClr val="bg1"/>
              </a:solidFill>
              <a:latin typeface="TH Niramit AS" panose="02000506000000020004" pitchFamily="2" charset="-34"/>
              <a:ea typeface="MS PGothic" pitchFamily="34" charset="-128"/>
              <a:cs typeface="TH Niramit AS" panose="02000506000000020004" pitchFamily="2" charset="-34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AD3785E8-566C-4EA6-8853-22F2598BB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84" y="3180321"/>
            <a:ext cx="9874154" cy="636104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th-TH" altLang="ja-JP" sz="32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 6) การฟังวิทยุและดูโทรทัศน์ เช่น ข่าวสารและสารคดีต่างๆ 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F974DFE0-A76C-4C53-95E1-BFEFCF76F7EE}"/>
              </a:ext>
            </a:extLst>
          </p:cNvPr>
          <p:cNvSpPr/>
          <p:nvPr/>
        </p:nvSpPr>
        <p:spPr>
          <a:xfrm>
            <a:off x="791570" y="1956304"/>
            <a:ext cx="750626" cy="801460"/>
          </a:xfrm>
          <a:prstGeom prst="chevron">
            <a:avLst/>
          </a:prstGeom>
          <a:solidFill>
            <a:schemeClr val="accent5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8EBE775A-FA8A-4509-8BB8-EE5552B93165}"/>
              </a:ext>
            </a:extLst>
          </p:cNvPr>
          <p:cNvSpPr/>
          <p:nvPr/>
        </p:nvSpPr>
        <p:spPr>
          <a:xfrm>
            <a:off x="791572" y="3072474"/>
            <a:ext cx="750626" cy="801460"/>
          </a:xfrm>
          <a:prstGeom prst="chevron">
            <a:avLst/>
          </a:prstGeom>
          <a:solidFill>
            <a:schemeClr val="accent5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78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7512D2-A4CF-4BCE-8F0E-C23E52EFC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7812"/>
          <a:stretch/>
        </p:blipFill>
        <p:spPr>
          <a:xfrm>
            <a:off x="0" y="0"/>
            <a:ext cx="12192000" cy="749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C33408-B2ED-4E3F-BBFB-7C5CEFC0F2F8}"/>
              </a:ext>
            </a:extLst>
          </p:cNvPr>
          <p:cNvSpPr txBox="1"/>
          <p:nvPr/>
        </p:nvSpPr>
        <p:spPr>
          <a:xfrm>
            <a:off x="1628634" y="1811051"/>
            <a:ext cx="9544192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สัมพันธ์กับเรื่องและประเด็นที่จำเป็นต้องใช้ (</a:t>
            </a:r>
            <a:r>
              <a:rPr lang="en-US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Relevance)</a:t>
            </a:r>
            <a:endParaRPr lang="th-TH" sz="36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8ABAF-9349-4567-A2DA-DED86511E769}"/>
              </a:ext>
            </a:extLst>
          </p:cNvPr>
          <p:cNvSpPr txBox="1"/>
          <p:nvPr/>
        </p:nvSpPr>
        <p:spPr>
          <a:xfrm>
            <a:off x="1628632" y="2578439"/>
            <a:ext cx="6324744" cy="64633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มีความสมบูรณ์ (</a:t>
            </a:r>
            <a:r>
              <a:rPr lang="en-US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Completeness)</a:t>
            </a:r>
            <a:endParaRPr lang="th-TH" sz="36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E527-B0F7-4048-93D4-89C29B7A4106}"/>
              </a:ext>
            </a:extLst>
          </p:cNvPr>
          <p:cNvSpPr txBox="1"/>
          <p:nvPr/>
        </p:nvSpPr>
        <p:spPr>
          <a:xfrm>
            <a:off x="1628633" y="3330254"/>
            <a:ext cx="570561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มีความเที่ยงตรง (</a:t>
            </a:r>
            <a:r>
              <a:rPr lang="en-US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Accuracy)</a:t>
            </a:r>
            <a:endParaRPr lang="th-TH" sz="36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C4786-2EEB-46D3-AD78-5DA4FFCBFC12}"/>
              </a:ext>
            </a:extLst>
          </p:cNvPr>
          <p:cNvSpPr txBox="1"/>
          <p:nvPr/>
        </p:nvSpPr>
        <p:spPr>
          <a:xfrm>
            <a:off x="1628633" y="4091374"/>
            <a:ext cx="5877067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มีความเชื่อถือได้ (</a:t>
            </a:r>
            <a:r>
              <a:rPr lang="en-US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Reliability)</a:t>
            </a:r>
            <a:endParaRPr lang="th-TH" sz="36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60F87388-735F-4211-8819-FD78712B485F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21</a:t>
            </a:fld>
            <a:endParaRPr lang="en-US" sz="2000" b="1" i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C8F35-256C-4EEB-8C11-6133B3A96ED3}"/>
              </a:ext>
            </a:extLst>
          </p:cNvPr>
          <p:cNvSpPr txBox="1"/>
          <p:nvPr/>
        </p:nvSpPr>
        <p:spPr>
          <a:xfrm>
            <a:off x="1628634" y="4849457"/>
            <a:ext cx="5781816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มีความเป็นปัจจุบัน (</a:t>
            </a:r>
            <a:r>
              <a:rPr lang="en-US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Update)</a:t>
            </a:r>
            <a:endParaRPr lang="th-TH" sz="36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D5C66-D7AE-41C2-8C18-799415297097}"/>
              </a:ext>
            </a:extLst>
          </p:cNvPr>
          <p:cNvSpPr txBox="1"/>
          <p:nvPr/>
        </p:nvSpPr>
        <p:spPr>
          <a:xfrm>
            <a:off x="1628633" y="5610577"/>
            <a:ext cx="10315717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สามารถเรียกใช้ได้ในเวลาอันรวดเร็วทันความต้องการ (</a:t>
            </a:r>
            <a:r>
              <a:rPr lang="en-US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Timely)</a:t>
            </a:r>
            <a:endParaRPr lang="th-TH" sz="36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22F697-E34D-47A5-8DC5-5EF6976A2D5F}"/>
              </a:ext>
            </a:extLst>
          </p:cNvPr>
          <p:cNvSpPr txBox="1"/>
          <p:nvPr/>
        </p:nvSpPr>
        <p:spPr>
          <a:xfrm>
            <a:off x="291391" y="354438"/>
            <a:ext cx="1015393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“ข้อมูลสารสนเทศ” (</a:t>
            </a:r>
            <a:r>
              <a:rPr lang="en-US" sz="4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Information) </a:t>
            </a:r>
            <a:r>
              <a:rPr lang="th-TH" sz="4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</a:t>
            </a:r>
            <a:r>
              <a:rPr lang="th-TH" sz="4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“ข้อมูลไอซีที”</a:t>
            </a:r>
          </a:p>
        </p:txBody>
      </p:sp>
    </p:spTree>
    <p:extLst>
      <p:ext uri="{BB962C8B-B14F-4D97-AF65-F5344CB8AC3E}">
        <p14:creationId xmlns:p14="http://schemas.microsoft.com/office/powerpoint/2010/main" val="6991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EB33DAB0-1D11-41E7-8635-3BC74499674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1664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D03D1-129A-44D4-B8A6-3A640FE7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5374105"/>
            <a:ext cx="4180209" cy="1415716"/>
          </a:xfrm>
          <a:ln w="19050"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&gt;5&lt; </a:t>
            </a:r>
            <a:r>
              <a:rPr lang="th-TH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</a:t>
            </a:r>
            <a:br>
              <a:rPr lang="th-TH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ระบบสื่อสารข้อมูล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6E689-D514-4A02-92E0-3FF3170643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22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050" name="Picture 2" descr="ระบบเครือข่ายคอมพิวเตอร์: ส่วนประกอบของเครือข่าย บทที่ 5">
            <a:extLst>
              <a:ext uri="{FF2B5EF4-FFF2-40B4-BE49-F238E27FC236}">
                <a16:creationId xmlns:a16="http://schemas.microsoft.com/office/drawing/2014/main" id="{340C4D8D-59D7-484B-97F9-AD121D26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5" y="-36096"/>
            <a:ext cx="7228361" cy="697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9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FDA66E-E919-4A16-BE92-9D2AD97AEFC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ความหมายของกระบวนการสื่อสาร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2488A9-6EB6-42F4-B583-89DBA144BE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" y="1624084"/>
            <a:ext cx="11784011" cy="476306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 (</a:t>
            </a: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Communication)</a:t>
            </a:r>
            <a:r>
              <a:rPr lang="en-US" sz="32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2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กระบวนการส่งข้อมูลข่าวสารจากผู้ส่งข่าวสารไปยังผู้รับข่าวสาร </a:t>
            </a:r>
          </a:p>
          <a:p>
            <a:pPr marL="0" indent="0">
              <a:buNone/>
            </a:pP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3200" b="1" dirty="0">
                <a:solidFill>
                  <a:schemeClr val="accent5">
                    <a:lumMod val="7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องค์ประกอบของการสื่อสารที่สำคัญจะประกอบด้วย</a:t>
            </a:r>
          </a:p>
          <a:p>
            <a:pPr marL="859536" lvl="2" indent="0">
              <a:buNone/>
            </a:pP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1) ผู้ส่งข่าวสาร (</a:t>
            </a: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Sender) </a:t>
            </a:r>
          </a:p>
          <a:p>
            <a:pPr marL="859536" lvl="2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2)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ข้อมูลข่าวสาร (</a:t>
            </a: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Message) </a:t>
            </a:r>
          </a:p>
          <a:p>
            <a:pPr marL="859536" lvl="2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3)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สื่อในช่องทางการสื่อสาร (</a:t>
            </a: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Media)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หรือช่องทางในการสื่อสาร (</a:t>
            </a: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Communication Channel)</a:t>
            </a:r>
          </a:p>
          <a:p>
            <a:pPr marL="859536" lvl="2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4)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ผู้รับข่าวสาร (</a:t>
            </a: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Receiver) </a:t>
            </a:r>
          </a:p>
          <a:p>
            <a:pPr marL="859536" lvl="2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5) </a:t>
            </a:r>
            <a:r>
              <a:rPr lang="th-TH" sz="32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ความเข้าใจและการตอบสนอง</a:t>
            </a:r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AB814-0FEE-49BD-B1A0-AD2E116F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23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83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DF97D1-6769-49E7-84C5-4BFCC65D1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028" y="176463"/>
            <a:ext cx="10401748" cy="1086058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คุณลักษณะของผู้ประสบความสำเร็จในการสื่อสาร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D5082-5906-46F7-BC12-0B13FE965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027" y="1262521"/>
            <a:ext cx="11038916" cy="5419016"/>
          </a:xfrm>
          <a:ln w="28575">
            <a:noFill/>
          </a:ln>
        </p:spPr>
        <p:txBody>
          <a:bodyPr anchor="ctr">
            <a:noAutofit/>
          </a:bodyPr>
          <a:lstStyle/>
          <a:p>
            <a:pPr lvl="1" algn="l"/>
            <a:r>
              <a:rPr lang="th-TH" sz="4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1) รู้ขั้นตอนการทำงานและมีความเข้าใจเกี่ยวกับเรื่องต่างๆ </a:t>
            </a:r>
          </a:p>
          <a:p>
            <a:pPr lvl="1" algn="l"/>
            <a:r>
              <a:rPr lang="th-TH" sz="4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2) มีทักษะในการสื่อสารและมนุษยสัมพันธ์ที่ดี</a:t>
            </a:r>
          </a:p>
          <a:p>
            <a:pPr lvl="1" algn="l"/>
            <a:r>
              <a:rPr lang="th-TH" sz="4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3) เป็นคนช่างสังเกต เรียนรู้ได้เร็ว และมีความจำดี </a:t>
            </a:r>
          </a:p>
          <a:p>
            <a:pPr lvl="1" algn="l"/>
            <a:r>
              <a:rPr lang="th-TH" sz="4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4) มีความซื่อตรงและมีความกล้าที่จะกระทำในสิ่งที่ถูกต้อง </a:t>
            </a:r>
          </a:p>
          <a:p>
            <a:pPr lvl="1" algn="l"/>
            <a:r>
              <a:rPr lang="th-TH" sz="4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5) มีความคิดสุขุม รอบคอบ มีศิลปะ และเทคนิคในการจูงใจคน</a:t>
            </a:r>
          </a:p>
          <a:p>
            <a:pPr lvl="1" algn="l"/>
            <a:r>
              <a:rPr lang="th-TH" sz="4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6) มีความคิดริเริ่มสร้างสรรค์และแก้ไขปัญหาเฉพาะหน้าได้ดี </a:t>
            </a:r>
          </a:p>
          <a:p>
            <a:pPr lvl="1" algn="l"/>
            <a:r>
              <a:rPr lang="th-TH" sz="4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7) มีความสามารถแยกแยะและจัดระเบียบข่าวสารต่างๆ 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8FBC35CF-E092-4AFD-A206-163DD9CC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24</a:t>
            </a:fld>
            <a:endParaRPr lang="en-US" sz="2000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88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39BAF-0AF2-4CE5-B390-D5829347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007" y="1829931"/>
            <a:ext cx="4641006" cy="2397608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การสื่อสารข้อมูลทางอิเล็กทรอนิกส์ (</a:t>
            </a:r>
            <a:r>
              <a:rPr lang="en-US" sz="4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Electronic Data Communication) </a:t>
            </a:r>
            <a:endParaRPr lang="th-TH" sz="48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B7B0D0-05C8-4AEF-9780-CFC2B42700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25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22FA2-57E4-43D5-924C-873738EE1DB6}"/>
              </a:ext>
            </a:extLst>
          </p:cNvPr>
          <p:cNvSpPr txBox="1"/>
          <p:nvPr/>
        </p:nvSpPr>
        <p:spPr>
          <a:xfrm>
            <a:off x="0" y="4504582"/>
            <a:ext cx="6260787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5) โปรโตคอล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Protocol)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1481C-B448-4C41-9BF6-CB1AD09B0F64}"/>
              </a:ext>
            </a:extLst>
          </p:cNvPr>
          <p:cNvSpPr txBox="1"/>
          <p:nvPr/>
        </p:nvSpPr>
        <p:spPr>
          <a:xfrm>
            <a:off x="0" y="3478764"/>
            <a:ext cx="6260787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4) สื่อกลาง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Media)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BAC59-7BC2-41FA-862C-6E3C2DE4A691}"/>
              </a:ext>
            </a:extLst>
          </p:cNvPr>
          <p:cNvSpPr txBox="1"/>
          <p:nvPr/>
        </p:nvSpPr>
        <p:spPr>
          <a:xfrm>
            <a:off x="2" y="2452946"/>
            <a:ext cx="6260787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3) สาร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Message)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E1EFC-2CA1-4EEF-B086-0381CF885029}"/>
              </a:ext>
            </a:extLst>
          </p:cNvPr>
          <p:cNvSpPr txBox="1"/>
          <p:nvPr/>
        </p:nvSpPr>
        <p:spPr>
          <a:xfrm>
            <a:off x="1" y="1427128"/>
            <a:ext cx="6260787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2) ผู้รับสาร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Receiver)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4F718-138E-4444-A0C8-40333443D6C5}"/>
              </a:ext>
            </a:extLst>
          </p:cNvPr>
          <p:cNvSpPr txBox="1"/>
          <p:nvPr/>
        </p:nvSpPr>
        <p:spPr>
          <a:xfrm>
            <a:off x="-1" y="437089"/>
            <a:ext cx="6260787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1) ผู้ส่งสาร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Sender)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0B1A0F2B-3823-41FC-A624-A760B7F26AA3}"/>
              </a:ext>
            </a:extLst>
          </p:cNvPr>
          <p:cNvSpPr/>
          <p:nvPr/>
        </p:nvSpPr>
        <p:spPr>
          <a:xfrm>
            <a:off x="-494731" y="437089"/>
            <a:ext cx="989462" cy="769441"/>
          </a:xfrm>
          <a:prstGeom prst="diamond">
            <a:avLst/>
          </a:prstGeom>
          <a:solidFill>
            <a:srgbClr val="FFFF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F1F5093F-1EBA-4103-B61A-C7B984F9CCA5}"/>
              </a:ext>
            </a:extLst>
          </p:cNvPr>
          <p:cNvSpPr/>
          <p:nvPr/>
        </p:nvSpPr>
        <p:spPr>
          <a:xfrm>
            <a:off x="-494732" y="1427127"/>
            <a:ext cx="989462" cy="769441"/>
          </a:xfrm>
          <a:prstGeom prst="diamond">
            <a:avLst/>
          </a:prstGeom>
          <a:solidFill>
            <a:srgbClr val="FFFF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57AD9D80-9463-4295-AE33-091A7475FA0B}"/>
              </a:ext>
            </a:extLst>
          </p:cNvPr>
          <p:cNvSpPr/>
          <p:nvPr/>
        </p:nvSpPr>
        <p:spPr>
          <a:xfrm>
            <a:off x="-494731" y="2466412"/>
            <a:ext cx="989462" cy="769441"/>
          </a:xfrm>
          <a:prstGeom prst="diamond">
            <a:avLst/>
          </a:prstGeom>
          <a:solidFill>
            <a:srgbClr val="FFFF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D044BA1E-00B1-4B34-B13A-B7465C59F600}"/>
              </a:ext>
            </a:extLst>
          </p:cNvPr>
          <p:cNvSpPr/>
          <p:nvPr/>
        </p:nvSpPr>
        <p:spPr>
          <a:xfrm>
            <a:off x="-494731" y="3485497"/>
            <a:ext cx="989462" cy="769441"/>
          </a:xfrm>
          <a:prstGeom prst="diamond">
            <a:avLst/>
          </a:prstGeom>
          <a:solidFill>
            <a:srgbClr val="FFFF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F6F43FB3-D8D3-4FCF-8238-3C1FE4996BEF}"/>
              </a:ext>
            </a:extLst>
          </p:cNvPr>
          <p:cNvSpPr/>
          <p:nvPr/>
        </p:nvSpPr>
        <p:spPr>
          <a:xfrm>
            <a:off x="-494731" y="4504581"/>
            <a:ext cx="989462" cy="769441"/>
          </a:xfrm>
          <a:prstGeom prst="diamond">
            <a:avLst/>
          </a:prstGeom>
          <a:solidFill>
            <a:srgbClr val="FFFF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77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39BAF-0AF2-4CE5-B390-D5829347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065" y="260438"/>
            <a:ext cx="4641006" cy="239760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ชนิดของสัญญาณอิเล็กทรอนิกส์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B7B0D0-05C8-4AEF-9780-CFC2B42700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26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22FA2-57E4-43D5-924C-873738EE1DB6}"/>
              </a:ext>
            </a:extLst>
          </p:cNvPr>
          <p:cNvSpPr txBox="1"/>
          <p:nvPr/>
        </p:nvSpPr>
        <p:spPr>
          <a:xfrm>
            <a:off x="6905767" y="4773848"/>
            <a:ext cx="5286234" cy="107721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สัญญาณแบบดิจิทัล </a:t>
            </a:r>
          </a:p>
          <a:p>
            <a:pPr algn="ctr"/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Digital Signal)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4F718-138E-4444-A0C8-40333443D6C5}"/>
              </a:ext>
            </a:extLst>
          </p:cNvPr>
          <p:cNvSpPr txBox="1"/>
          <p:nvPr/>
        </p:nvSpPr>
        <p:spPr>
          <a:xfrm>
            <a:off x="6905767" y="3105834"/>
            <a:ext cx="5286234" cy="107721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สัญญาณแบบอนาล็อก </a:t>
            </a:r>
          </a:p>
          <a:p>
            <a:pPr algn="ctr"/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Analog Signal) </a:t>
            </a:r>
          </a:p>
        </p:txBody>
      </p:sp>
      <p:pic>
        <p:nvPicPr>
          <p:cNvPr id="4098" name="Picture 2" descr="An Introduction to Digital Signal Processing - Technical Articles">
            <a:extLst>
              <a:ext uri="{FF2B5EF4-FFF2-40B4-BE49-F238E27FC236}">
                <a16:creationId xmlns:a16="http://schemas.microsoft.com/office/drawing/2014/main" id="{50DD246F-31AE-423C-AA88-623DF6DE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6" y="952500"/>
            <a:ext cx="6309732" cy="452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8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D83F1764-DB97-42AC-A3D9-F7B30A2888A3}"/>
              </a:ext>
            </a:extLst>
          </p:cNvPr>
          <p:cNvSpPr/>
          <p:nvPr/>
        </p:nvSpPr>
        <p:spPr>
          <a:xfrm>
            <a:off x="6831318" y="3262006"/>
            <a:ext cx="1138976" cy="1138976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8F1BFE-9B92-44A1-8E94-574C0F74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ทิศทางในการสื่อสารข้อมูล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A096F-A4D0-4400-A089-0EE2A8A01E35}"/>
              </a:ext>
            </a:extLst>
          </p:cNvPr>
          <p:cNvSpPr txBox="1"/>
          <p:nvPr/>
        </p:nvSpPr>
        <p:spPr>
          <a:xfrm>
            <a:off x="415737" y="1909011"/>
            <a:ext cx="6100548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แบบทิศทางเดียว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Simplex) 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E6748-7CF9-4BEF-8011-5742A6A87611}"/>
              </a:ext>
            </a:extLst>
          </p:cNvPr>
          <p:cNvSpPr txBox="1"/>
          <p:nvPr/>
        </p:nvSpPr>
        <p:spPr>
          <a:xfrm>
            <a:off x="409816" y="3497132"/>
            <a:ext cx="6100548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แบบกึ่งสองทิศทาง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Half Duplex) 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7633F-0E10-4415-AEEB-78F45F3D9713}"/>
              </a:ext>
            </a:extLst>
          </p:cNvPr>
          <p:cNvSpPr txBox="1"/>
          <p:nvPr/>
        </p:nvSpPr>
        <p:spPr>
          <a:xfrm>
            <a:off x="404765" y="4974593"/>
            <a:ext cx="6100548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แบบสองทิศทาง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Full Duplex) 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176" name="Picture 8" descr="Walkie Talkie PNG Icon (52) - PNG Repo Free PNG Icons">
            <a:extLst>
              <a:ext uri="{FF2B5EF4-FFF2-40B4-BE49-F238E27FC236}">
                <a16:creationId xmlns:a16="http://schemas.microsoft.com/office/drawing/2014/main" id="{AC733E2A-6109-4193-9BD9-CDB94A31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50" y="3329938"/>
            <a:ext cx="975816" cy="9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D96F3E-FB71-44AE-8DBD-625356A0E042}"/>
              </a:ext>
            </a:extLst>
          </p:cNvPr>
          <p:cNvSpPr/>
          <p:nvPr/>
        </p:nvSpPr>
        <p:spPr>
          <a:xfrm>
            <a:off x="9679457" y="3262006"/>
            <a:ext cx="1138976" cy="1138976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8" descr="Walkie Talkie PNG Icon (52) - PNG Repo Free PNG Icons">
            <a:extLst>
              <a:ext uri="{FF2B5EF4-FFF2-40B4-BE49-F238E27FC236}">
                <a16:creationId xmlns:a16="http://schemas.microsoft.com/office/drawing/2014/main" id="{2328136A-7325-427F-AAEC-D19974D2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789" y="3329938"/>
            <a:ext cx="975816" cy="9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5BE9F77-C5EE-4DE4-8EB9-3439E0A574F1}"/>
              </a:ext>
            </a:extLst>
          </p:cNvPr>
          <p:cNvSpPr/>
          <p:nvPr/>
        </p:nvSpPr>
        <p:spPr>
          <a:xfrm>
            <a:off x="6831318" y="1734185"/>
            <a:ext cx="1138975" cy="1138976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451C326-3B29-40B2-A039-AF9D2453C6F5}"/>
              </a:ext>
            </a:extLst>
          </p:cNvPr>
          <p:cNvSpPr/>
          <p:nvPr/>
        </p:nvSpPr>
        <p:spPr>
          <a:xfrm>
            <a:off x="9614631" y="1734185"/>
            <a:ext cx="1138975" cy="1138976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19E45-008B-49C7-9025-BF78768F7559}"/>
              </a:ext>
            </a:extLst>
          </p:cNvPr>
          <p:cNvSpPr/>
          <p:nvPr/>
        </p:nvSpPr>
        <p:spPr>
          <a:xfrm>
            <a:off x="6831317" y="4789827"/>
            <a:ext cx="1138975" cy="1138976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A584715-E46E-4E45-B7F5-2B066E8D02A8}"/>
              </a:ext>
            </a:extLst>
          </p:cNvPr>
          <p:cNvSpPr/>
          <p:nvPr/>
        </p:nvSpPr>
        <p:spPr>
          <a:xfrm>
            <a:off x="9679457" y="4789827"/>
            <a:ext cx="1138975" cy="1138976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182" name="Picture 14" descr="IconExperience » G-Collection » Antenna Icon">
            <a:extLst>
              <a:ext uri="{FF2B5EF4-FFF2-40B4-BE49-F238E27FC236}">
                <a16:creationId xmlns:a16="http://schemas.microsoft.com/office/drawing/2014/main" id="{93BE2196-E39D-48D8-8950-C48ADFEB8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73" y="1928910"/>
            <a:ext cx="755182" cy="7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ผลการค้นหารูปภาพสำหรับ โทรทัศน์การ์ตูน | การเรียนรู้">
            <a:extLst>
              <a:ext uri="{FF2B5EF4-FFF2-40B4-BE49-F238E27FC236}">
                <a16:creationId xmlns:a16="http://schemas.microsoft.com/office/drawing/2014/main" id="{125007B0-5D41-4D13-AE2E-781A7403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43" y="1879702"/>
            <a:ext cx="793350" cy="79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Android, cell, galaxy, mobile, phone, samsung, smartphone icon">
            <a:extLst>
              <a:ext uri="{FF2B5EF4-FFF2-40B4-BE49-F238E27FC236}">
                <a16:creationId xmlns:a16="http://schemas.microsoft.com/office/drawing/2014/main" id="{AC4EEEE8-E076-42BF-8799-63DEAA7F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963" y="4907059"/>
            <a:ext cx="1040642" cy="9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rrow: Striped Right 35">
            <a:extLst>
              <a:ext uri="{FF2B5EF4-FFF2-40B4-BE49-F238E27FC236}">
                <a16:creationId xmlns:a16="http://schemas.microsoft.com/office/drawing/2014/main" id="{BAE19923-8495-401A-BBC6-99744DB751BC}"/>
              </a:ext>
            </a:extLst>
          </p:cNvPr>
          <p:cNvSpPr/>
          <p:nvPr/>
        </p:nvSpPr>
        <p:spPr>
          <a:xfrm>
            <a:off x="8285326" y="1913065"/>
            <a:ext cx="1156492" cy="785474"/>
          </a:xfrm>
          <a:prstGeom prst="stripedRightArrow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7" name="Picture 20" descr="Android, cell, galaxy, mobile, phone, samsung, smartphone icon">
            <a:extLst>
              <a:ext uri="{FF2B5EF4-FFF2-40B4-BE49-F238E27FC236}">
                <a16:creationId xmlns:a16="http://schemas.microsoft.com/office/drawing/2014/main" id="{AC00F4D8-D87F-4258-BF39-02F7772D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37" y="4898601"/>
            <a:ext cx="1040642" cy="9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rrow: Striped Right 37">
            <a:extLst>
              <a:ext uri="{FF2B5EF4-FFF2-40B4-BE49-F238E27FC236}">
                <a16:creationId xmlns:a16="http://schemas.microsoft.com/office/drawing/2014/main" id="{8E251502-5F7E-44E9-A327-0E4C21E24786}"/>
              </a:ext>
            </a:extLst>
          </p:cNvPr>
          <p:cNvSpPr/>
          <p:nvPr/>
        </p:nvSpPr>
        <p:spPr>
          <a:xfrm>
            <a:off x="8285326" y="3446672"/>
            <a:ext cx="1156492" cy="785474"/>
          </a:xfrm>
          <a:prstGeom prst="stripedRightArrow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Arrow: Striped Right 39">
            <a:extLst>
              <a:ext uri="{FF2B5EF4-FFF2-40B4-BE49-F238E27FC236}">
                <a16:creationId xmlns:a16="http://schemas.microsoft.com/office/drawing/2014/main" id="{9B38A05A-99BA-4BD0-9E0D-31E66CAAB05A}"/>
              </a:ext>
            </a:extLst>
          </p:cNvPr>
          <p:cNvSpPr/>
          <p:nvPr/>
        </p:nvSpPr>
        <p:spPr>
          <a:xfrm>
            <a:off x="8285326" y="4839837"/>
            <a:ext cx="1156492" cy="785474"/>
          </a:xfrm>
          <a:prstGeom prst="stripedRightArrow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Slide Number Placeholder 2">
            <a:extLst>
              <a:ext uri="{FF2B5EF4-FFF2-40B4-BE49-F238E27FC236}">
                <a16:creationId xmlns:a16="http://schemas.microsoft.com/office/drawing/2014/main" id="{5E5B7EB6-03B8-45D7-BDEB-42DC89E1EAFD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27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82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9" y="271155"/>
            <a:ext cx="6312087" cy="920280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75000"/>
                    <a:lumOff val="2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ระบบเครือข่าย 2 ประเภท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E8C1BB9-1D57-4BB5-A4AC-F8C9655BC41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28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603E-A39D-403D-8017-CDDC07FC740E}"/>
              </a:ext>
            </a:extLst>
          </p:cNvPr>
          <p:cNvSpPr txBox="1"/>
          <p:nvPr/>
        </p:nvSpPr>
        <p:spPr>
          <a:xfrm>
            <a:off x="436729" y="1376101"/>
            <a:ext cx="430672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สื่อกลางที่กำหนดเส้นทางได้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Guided Media)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90DEF8-506C-40CC-85B9-A98080E94580}"/>
              </a:ext>
            </a:extLst>
          </p:cNvPr>
          <p:cNvSpPr txBox="1"/>
          <p:nvPr/>
        </p:nvSpPr>
        <p:spPr>
          <a:xfrm>
            <a:off x="7030994" y="3025698"/>
            <a:ext cx="495701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2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ระบบไร้สาย (</a:t>
            </a:r>
            <a:r>
              <a:rPr lang="en-US" sz="32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Wireless System) </a:t>
            </a:r>
            <a:r>
              <a:rPr lang="th-TH" sz="32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เป็นระบบที่ไม่ใช้สายสัญญาณเป็นตัวนำข้อมูล เช่น ระบบไมโครเวฟ ระบบดาวเทียม ระบบอินฟาเรด และระบบวิทยุ เป็นต้น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59C43-D0C6-49EA-8322-4B596EAB1135}"/>
              </a:ext>
            </a:extLst>
          </p:cNvPr>
          <p:cNvSpPr txBox="1"/>
          <p:nvPr/>
        </p:nvSpPr>
        <p:spPr>
          <a:xfrm>
            <a:off x="436728" y="2645721"/>
            <a:ext cx="6312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สายคู่บิดเกลียว (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Twisted-Pair Cable)</a:t>
            </a:r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B7D47-DC23-4082-A405-1C98AFEC9CB2}"/>
              </a:ext>
            </a:extLst>
          </p:cNvPr>
          <p:cNvSpPr txBox="1"/>
          <p:nvPr/>
        </p:nvSpPr>
        <p:spPr>
          <a:xfrm>
            <a:off x="436727" y="3264184"/>
            <a:ext cx="6312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สายโคแอกเชียล (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Coaxial Cable) </a:t>
            </a:r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C7059E-DD50-4537-B6FD-73A44441BEE1}"/>
              </a:ext>
            </a:extLst>
          </p:cNvPr>
          <p:cNvSpPr txBox="1"/>
          <p:nvPr/>
        </p:nvSpPr>
        <p:spPr>
          <a:xfrm>
            <a:off x="436727" y="3979806"/>
            <a:ext cx="6312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สายใยแก้วนำแสง (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Fiber Optic Cable) </a:t>
            </a:r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CC7D75-2F84-43AA-86DB-1546CC84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39" y="5105892"/>
            <a:ext cx="2204684" cy="13375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241CCF-2D3E-465D-B83F-78F16DA49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44" b="14518"/>
          <a:stretch/>
        </p:blipFill>
        <p:spPr>
          <a:xfrm rot="5400000">
            <a:off x="1656364" y="5094331"/>
            <a:ext cx="2227810" cy="13375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589617-6AA6-4A43-8FA0-2965B7440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16095" y="5070284"/>
            <a:ext cx="2237924" cy="13375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25062F1-0532-4294-A189-B3F6D8A45F23}"/>
              </a:ext>
            </a:extLst>
          </p:cNvPr>
          <p:cNvSpPr txBox="1"/>
          <p:nvPr/>
        </p:nvSpPr>
        <p:spPr>
          <a:xfrm>
            <a:off x="7030994" y="1376100"/>
            <a:ext cx="4665139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2.สื่อกลางที่กำหนดเส้นทางไม่ได้ </a:t>
            </a:r>
          </a:p>
          <a:p>
            <a:pPr algn="ctr"/>
            <a:r>
              <a:rPr lang="th-TH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Unguided Media)</a:t>
            </a:r>
          </a:p>
        </p:txBody>
      </p:sp>
    </p:spTree>
    <p:extLst>
      <p:ext uri="{BB962C8B-B14F-4D97-AF65-F5344CB8AC3E}">
        <p14:creationId xmlns:p14="http://schemas.microsoft.com/office/powerpoint/2010/main" val="25835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8" grpId="0"/>
      <p:bldP spid="20" grpId="0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7FB40-53ED-4D89-A684-C73A11F5D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54" r="2028"/>
          <a:stretch/>
        </p:blipFill>
        <p:spPr>
          <a:xfrm>
            <a:off x="6903433" y="0"/>
            <a:ext cx="5288567" cy="688956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9A647F6-3944-4081-AE3E-357B8DA90CF9}"/>
              </a:ext>
            </a:extLst>
          </p:cNvPr>
          <p:cNvSpPr/>
          <p:nvPr/>
        </p:nvSpPr>
        <p:spPr>
          <a:xfrm>
            <a:off x="11809265" y="320842"/>
            <a:ext cx="847183" cy="818147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867" y="1987658"/>
            <a:ext cx="4665139" cy="277684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หลักเกณฑ์ในการเลือกสื่อกลาง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603E-A39D-403D-8017-CDDC07FC740E}"/>
              </a:ext>
            </a:extLst>
          </p:cNvPr>
          <p:cNvSpPr txBox="1"/>
          <p:nvPr/>
        </p:nvSpPr>
        <p:spPr>
          <a:xfrm>
            <a:off x="203272" y="803348"/>
            <a:ext cx="651148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อัตราเร็วในการส่งผ่านข้อมูล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Transmission Rate)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F17DF-0078-4EEB-AA73-5E022833124E}"/>
              </a:ext>
            </a:extLst>
          </p:cNvPr>
          <p:cNvSpPr txBox="1"/>
          <p:nvPr/>
        </p:nvSpPr>
        <p:spPr>
          <a:xfrm>
            <a:off x="203272" y="2209751"/>
            <a:ext cx="651148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ระยะทาง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Distance)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07AE61-BE0F-4E5C-9310-15951D0B77EA}"/>
              </a:ext>
            </a:extLst>
          </p:cNvPr>
          <p:cNvSpPr txBox="1"/>
          <p:nvPr/>
        </p:nvSpPr>
        <p:spPr>
          <a:xfrm>
            <a:off x="203272" y="3062156"/>
            <a:ext cx="651148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ค่าใช้จ่าย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Cost)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F1933-C8B1-4294-8E00-AC6C01129864}"/>
              </a:ext>
            </a:extLst>
          </p:cNvPr>
          <p:cNvSpPr txBox="1"/>
          <p:nvPr/>
        </p:nvSpPr>
        <p:spPr>
          <a:xfrm>
            <a:off x="203272" y="3914561"/>
            <a:ext cx="651148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ความสะดวกในการติดตั้ง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Easy of Install)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B5A81-0CAB-42A4-A21C-5271A477EFE0}"/>
              </a:ext>
            </a:extLst>
          </p:cNvPr>
          <p:cNvSpPr txBox="1"/>
          <p:nvPr/>
        </p:nvSpPr>
        <p:spPr>
          <a:xfrm>
            <a:off x="203272" y="4766966"/>
            <a:ext cx="6511488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ความคงทนต่อสภาพแวดล้อม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Resistance to Environmental Conditions) 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29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82C8FC-CC34-4263-B169-5F184A370FF4}"/>
              </a:ext>
            </a:extLst>
          </p:cNvPr>
          <p:cNvCxnSpPr>
            <a:stCxn id="8" idx="1"/>
            <a:endCxn id="12" idx="3"/>
          </p:cNvCxnSpPr>
          <p:nvPr/>
        </p:nvCxnSpPr>
        <p:spPr>
          <a:xfrm flipH="1" flipV="1">
            <a:off x="6714759" y="1403513"/>
            <a:ext cx="608108" cy="197256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A5166C-48AD-45F3-A271-E5E0DB6DA457}"/>
              </a:ext>
            </a:extLst>
          </p:cNvPr>
          <p:cNvCxnSpPr>
            <a:stCxn id="8" idx="1"/>
            <a:endCxn id="13" idx="3"/>
          </p:cNvCxnSpPr>
          <p:nvPr/>
        </p:nvCxnSpPr>
        <p:spPr>
          <a:xfrm flipH="1" flipV="1">
            <a:off x="6714759" y="2532917"/>
            <a:ext cx="608108" cy="8431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986675-02D9-43C5-ABEC-ABC05052B950}"/>
              </a:ext>
            </a:extLst>
          </p:cNvPr>
          <p:cNvCxnSpPr>
            <a:cxnSpLocks/>
            <a:stCxn id="8" idx="1"/>
            <a:endCxn id="15" idx="3"/>
          </p:cNvCxnSpPr>
          <p:nvPr/>
        </p:nvCxnSpPr>
        <p:spPr>
          <a:xfrm flipH="1">
            <a:off x="6714759" y="3376081"/>
            <a:ext cx="608108" cy="92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6DF3BB-0A4D-4F77-AC63-A8EB32F2483B}"/>
              </a:ext>
            </a:extLst>
          </p:cNvPr>
          <p:cNvCxnSpPr>
            <a:stCxn id="8" idx="1"/>
            <a:endCxn id="17" idx="3"/>
          </p:cNvCxnSpPr>
          <p:nvPr/>
        </p:nvCxnSpPr>
        <p:spPr>
          <a:xfrm flipH="1">
            <a:off x="6714760" y="3376081"/>
            <a:ext cx="608107" cy="86164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3D076EF-B1F4-4A29-B540-189B12DC568C}"/>
              </a:ext>
            </a:extLst>
          </p:cNvPr>
          <p:cNvCxnSpPr>
            <a:cxnSpLocks/>
            <a:stCxn id="8" idx="1"/>
            <a:endCxn id="19" idx="3"/>
          </p:cNvCxnSpPr>
          <p:nvPr/>
        </p:nvCxnSpPr>
        <p:spPr>
          <a:xfrm flipH="1">
            <a:off x="6714760" y="3376081"/>
            <a:ext cx="608107" cy="19910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6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C212E1-723F-422A-A220-CFBD21BFD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6108"/>
          <a:stretch/>
        </p:blipFill>
        <p:spPr>
          <a:xfrm>
            <a:off x="-35092" y="0"/>
            <a:ext cx="1226218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D77A9-88A8-40D3-A7A4-5D79DF69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fld>
            <a:endParaRPr lang="en-US" sz="2000" b="1" i="0" noProof="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223A46-D736-44C6-A7BF-92C2F800570C}"/>
              </a:ext>
            </a:extLst>
          </p:cNvPr>
          <p:cNvSpPr/>
          <p:nvPr/>
        </p:nvSpPr>
        <p:spPr>
          <a:xfrm>
            <a:off x="6192251" y="1090863"/>
            <a:ext cx="3376863" cy="9739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ซอฟต์แวร์ 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Software) </a:t>
            </a:r>
            <a:endParaRPr lang="th-TH" sz="32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698283-6A14-497B-A7F2-AB2B7EAC1B4D}"/>
              </a:ext>
            </a:extLst>
          </p:cNvPr>
          <p:cNvSpPr/>
          <p:nvPr/>
        </p:nvSpPr>
        <p:spPr>
          <a:xfrm>
            <a:off x="1620254" y="1090863"/>
            <a:ext cx="4203029" cy="9739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ฮาร์ดแวร์ 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Hardware) </a:t>
            </a:r>
            <a:endParaRPr lang="th-TH" sz="32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B10F62-51DB-4A83-BD8B-6C78C9912341}"/>
              </a:ext>
            </a:extLst>
          </p:cNvPr>
          <p:cNvSpPr/>
          <p:nvPr/>
        </p:nvSpPr>
        <p:spPr>
          <a:xfrm>
            <a:off x="7756357" y="2329983"/>
            <a:ext cx="3376863" cy="9739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 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Data)</a:t>
            </a:r>
            <a:endParaRPr lang="th-TH" sz="32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3BAC4-F03F-42F5-AECD-B0A98FC34FBA}"/>
              </a:ext>
            </a:extLst>
          </p:cNvPr>
          <p:cNvSpPr/>
          <p:nvPr/>
        </p:nvSpPr>
        <p:spPr>
          <a:xfrm>
            <a:off x="7756357" y="3653205"/>
            <a:ext cx="3376863" cy="9739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บุคลากร 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People Ware) </a:t>
            </a:r>
            <a:endParaRPr lang="th-TH" sz="32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1B66A8-2284-487C-8D04-43163D326538}"/>
              </a:ext>
            </a:extLst>
          </p:cNvPr>
          <p:cNvSpPr/>
          <p:nvPr/>
        </p:nvSpPr>
        <p:spPr>
          <a:xfrm>
            <a:off x="1620254" y="4888964"/>
            <a:ext cx="4203030" cy="9739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ระบบสื่อสารข้อมูล 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Data Communication System) </a:t>
            </a:r>
            <a:endParaRPr lang="th-TH" sz="32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59565E-BEC8-465A-84C7-5E93C1EE337F}"/>
              </a:ext>
            </a:extLst>
          </p:cNvPr>
          <p:cNvSpPr/>
          <p:nvPr/>
        </p:nvSpPr>
        <p:spPr>
          <a:xfrm>
            <a:off x="6192251" y="4888964"/>
            <a:ext cx="3376863" cy="9739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กระบวนการ 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Procedures) </a:t>
            </a:r>
            <a:endParaRPr lang="th-TH" sz="3200" b="1" dirty="0">
              <a:solidFill>
                <a:srgbClr val="FFFF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27BAC0-162E-4314-A18D-9ABB596ACA95}"/>
              </a:ext>
            </a:extLst>
          </p:cNvPr>
          <p:cNvSpPr txBox="1"/>
          <p:nvPr/>
        </p:nvSpPr>
        <p:spPr>
          <a:xfrm>
            <a:off x="85725" y="2919170"/>
            <a:ext cx="5737558" cy="83099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&gt;1&lt;</a:t>
            </a:r>
            <a:r>
              <a:rPr lang="th-TH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ทรัพยากรระบบไอซีที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6B73E4-CBF3-4031-8C03-79D970FFEE18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30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874" y="803348"/>
            <a:ext cx="4665139" cy="1538799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ระบบเครือข่าย (</a:t>
            </a:r>
            <a:r>
              <a:rPr lang="en-US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Network System) </a:t>
            </a:r>
            <a:endParaRPr lang="th-TH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603E-A39D-403D-8017-CDDC07FC740E}"/>
              </a:ext>
            </a:extLst>
          </p:cNvPr>
          <p:cNvSpPr txBox="1"/>
          <p:nvPr/>
        </p:nvSpPr>
        <p:spPr>
          <a:xfrm>
            <a:off x="203272" y="803348"/>
            <a:ext cx="651148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ระบบเครือข่ายคอมพิวเตอร์ระยะใกล้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Local Area Network : LAN)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F17DF-0078-4EEB-AA73-5E022833124E}"/>
              </a:ext>
            </a:extLst>
          </p:cNvPr>
          <p:cNvSpPr txBox="1"/>
          <p:nvPr/>
        </p:nvSpPr>
        <p:spPr>
          <a:xfrm>
            <a:off x="203271" y="2659037"/>
            <a:ext cx="65114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ระบบเครือข่ายคอมพิวเตอร์ระดับเมือง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Metropolitan Area Network : MAN)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F1933-C8B1-4294-8E00-AC6C01129864}"/>
              </a:ext>
            </a:extLst>
          </p:cNvPr>
          <p:cNvSpPr txBox="1"/>
          <p:nvPr/>
        </p:nvSpPr>
        <p:spPr>
          <a:xfrm>
            <a:off x="203271" y="4514726"/>
            <a:ext cx="651148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ระบบเครือข่ายระยะไกล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Wide Area Network : WAN)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30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273882-BD5C-4923-B66D-9C174F9C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248" y="2936329"/>
            <a:ext cx="4882480" cy="36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4914E2-22D6-443A-B022-A03B11964D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2DADA-6BEF-451E-8E74-DD73BF2B3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318" y="572531"/>
            <a:ext cx="8346407" cy="628546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CC690E-B1D0-410D-9B7B-DB73F228F9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31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B67AA7-B3AE-4FD8-B2FA-254FC83A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220"/>
            <a:ext cx="10277476" cy="1378104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สถาปัตยกรรมของระบบเครือข่าย (</a:t>
            </a: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Network Architecture) 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หรือโทโปโลยี (</a:t>
            </a: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Topology) </a:t>
            </a:r>
            <a:endPara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08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874" y="803348"/>
            <a:ext cx="4665139" cy="1538799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เครื่องคอมพิวเตอร์ในระบบเครือข่าย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603E-A39D-403D-8017-CDDC07FC740E}"/>
              </a:ext>
            </a:extLst>
          </p:cNvPr>
          <p:cNvSpPr txBox="1"/>
          <p:nvPr/>
        </p:nvSpPr>
        <p:spPr>
          <a:xfrm>
            <a:off x="199399" y="1238404"/>
            <a:ext cx="65114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เครื่องเซิร์ฟเวอร์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Server)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F17DF-0078-4EEB-AA73-5E022833124E}"/>
              </a:ext>
            </a:extLst>
          </p:cNvPr>
          <p:cNvSpPr txBox="1"/>
          <p:nvPr/>
        </p:nvSpPr>
        <p:spPr>
          <a:xfrm>
            <a:off x="199400" y="2329594"/>
            <a:ext cx="65114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สถานีงานหรือเวิร์กสเตชัน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Workstation)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F1933-C8B1-4294-8E00-AC6C01129864}"/>
              </a:ext>
            </a:extLst>
          </p:cNvPr>
          <p:cNvSpPr txBox="1"/>
          <p:nvPr/>
        </p:nvSpPr>
        <p:spPr>
          <a:xfrm>
            <a:off x="199399" y="3426674"/>
            <a:ext cx="65114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ไคลเอนต์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Client)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32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26074-C648-4527-B93A-0B4F9F464479}"/>
              </a:ext>
            </a:extLst>
          </p:cNvPr>
          <p:cNvSpPr txBox="1"/>
          <p:nvPr/>
        </p:nvSpPr>
        <p:spPr>
          <a:xfrm>
            <a:off x="199399" y="4523754"/>
            <a:ext cx="65114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4) เทอร์มินอล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Terminal)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D869F4-8091-4752-9695-C3E7ECE7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874" y="3105834"/>
            <a:ext cx="4676190" cy="2390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576E45-1798-464A-B5DD-BFE360B553EE}"/>
              </a:ext>
            </a:extLst>
          </p:cNvPr>
          <p:cNvSpPr txBox="1"/>
          <p:nvPr/>
        </p:nvSpPr>
        <p:spPr>
          <a:xfrm>
            <a:off x="7118875" y="5499886"/>
            <a:ext cx="4676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ระบบเชื่อมโยงเครื่อข่ายทั่วโลก</a:t>
            </a:r>
          </a:p>
        </p:txBody>
      </p:sp>
    </p:spTree>
    <p:extLst>
      <p:ext uri="{BB962C8B-B14F-4D97-AF65-F5344CB8AC3E}">
        <p14:creationId xmlns:p14="http://schemas.microsoft.com/office/powerpoint/2010/main" val="7995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70F52-184D-4307-8D77-D558FBC8E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3" y="0"/>
            <a:ext cx="12193525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53" y="103935"/>
            <a:ext cx="11660893" cy="1042122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ทรัพยากรร่วมในระบบเครือข่าย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603E-A39D-403D-8017-CDDC07FC740E}"/>
              </a:ext>
            </a:extLst>
          </p:cNvPr>
          <p:cNvSpPr txBox="1"/>
          <p:nvPr/>
        </p:nvSpPr>
        <p:spPr>
          <a:xfrm>
            <a:off x="0" y="998337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1) โมเด็ม (</a:t>
            </a:r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Modem)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F17DF-0078-4EEB-AA73-5E022833124E}"/>
              </a:ext>
            </a:extLst>
          </p:cNvPr>
          <p:cNvSpPr txBox="1"/>
          <p:nvPr/>
        </p:nvSpPr>
        <p:spPr>
          <a:xfrm>
            <a:off x="2" y="1799481"/>
            <a:ext cx="1219199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2) การ์ดเชื่อมต่อเครือข่ายหรือแลนการ์ด (</a:t>
            </a:r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Network Interface Card)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F1933-C8B1-4294-8E00-AC6C01129864}"/>
              </a:ext>
            </a:extLst>
          </p:cNvPr>
          <p:cNvSpPr txBox="1"/>
          <p:nvPr/>
        </p:nvSpPr>
        <p:spPr>
          <a:xfrm>
            <a:off x="0" y="2600625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3) ฮับ (</a:t>
            </a:r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Hub)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33</a:t>
            </a:fld>
            <a:endParaRPr lang="en-US" sz="2000" b="1" i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26074-C648-4527-B93A-0B4F9F464479}"/>
              </a:ext>
            </a:extLst>
          </p:cNvPr>
          <p:cNvSpPr txBox="1"/>
          <p:nvPr/>
        </p:nvSpPr>
        <p:spPr>
          <a:xfrm>
            <a:off x="1" y="3401769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4) รีพีตเตอร์ (</a:t>
            </a:r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Repeater)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ACE6B-C1DC-414F-8772-B02C2B60DB32}"/>
              </a:ext>
            </a:extLst>
          </p:cNvPr>
          <p:cNvSpPr txBox="1"/>
          <p:nvPr/>
        </p:nvSpPr>
        <p:spPr>
          <a:xfrm>
            <a:off x="0" y="420291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บริดจ์ (</a:t>
            </a:r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Bridge)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DE9C6-4F30-42B0-B52B-7E93BB3FC147}"/>
              </a:ext>
            </a:extLst>
          </p:cNvPr>
          <p:cNvSpPr txBox="1"/>
          <p:nvPr/>
        </p:nvSpPr>
        <p:spPr>
          <a:xfrm>
            <a:off x="0" y="5004057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เราเตอร์ (</a:t>
            </a:r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Router)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76692-1188-495B-9EA7-EAD772E1535E}"/>
              </a:ext>
            </a:extLst>
          </p:cNvPr>
          <p:cNvSpPr txBox="1"/>
          <p:nvPr/>
        </p:nvSpPr>
        <p:spPr>
          <a:xfrm>
            <a:off x="0" y="5805201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7</a:t>
            </a:r>
            <a:r>
              <a:rPr lang="th-TH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เกตเวย์ (</a:t>
            </a:r>
            <a:r>
              <a:rPr lang="en-US" sz="40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Gateway)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097DB-FDBB-4B7F-9CEF-20E0CA368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010" y="5118318"/>
            <a:ext cx="2298044" cy="1618680"/>
          </a:xfrm>
          <a:prstGeom prst="parallelogram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DEF508-2CE1-42E2-BBB4-1930C4CAA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136" y="3424744"/>
            <a:ext cx="2298044" cy="1618680"/>
          </a:xfrm>
          <a:prstGeom prst="parallelogram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8054A-2E37-446C-8136-9DBCBC87E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002" y="3382237"/>
            <a:ext cx="2187505" cy="1618680"/>
          </a:xfrm>
          <a:prstGeom prst="parallelogram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1B4646-3A1F-4E03-9D82-A7C26ADD2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329" y="3349500"/>
            <a:ext cx="2298044" cy="1618680"/>
          </a:xfrm>
          <a:prstGeom prst="parallelogram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B427D0-C074-4143-ABAB-EC9CE7FAF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415" y="3422772"/>
            <a:ext cx="2298044" cy="1584746"/>
          </a:xfrm>
          <a:prstGeom prst="parallelogram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481374-1547-4A3D-A692-F5B322457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50"/>
          <a:stretch/>
        </p:blipFill>
        <p:spPr>
          <a:xfrm>
            <a:off x="6147386" y="5123093"/>
            <a:ext cx="2168202" cy="1608979"/>
          </a:xfrm>
          <a:prstGeom prst="parallelogram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A8125F-71F0-4F90-9E27-8ACCADDBD7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848" y="5123093"/>
            <a:ext cx="2194914" cy="161205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91092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72020D-A599-4E55-A5BB-D1A3683ABDCE}"/>
              </a:ext>
            </a:extLst>
          </p:cNvPr>
          <p:cNvSpPr/>
          <p:nvPr/>
        </p:nvSpPr>
        <p:spPr>
          <a:xfrm>
            <a:off x="0" y="-3576"/>
            <a:ext cx="12512842" cy="6861576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34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76E45-1798-464A-B5DD-BFE360B553EE}"/>
              </a:ext>
            </a:extLst>
          </p:cNvPr>
          <p:cNvSpPr txBox="1"/>
          <p:nvPr/>
        </p:nvSpPr>
        <p:spPr>
          <a:xfrm>
            <a:off x="8031717" y="5499886"/>
            <a:ext cx="283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ระบบเชื่อมโยงเครื่อข่ายทั่วโลก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55090-A914-4A0B-A7AE-6F204E7B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81105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6652" y="2213366"/>
            <a:ext cx="3811548" cy="1538799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รูปแบบสถาปัตยกรรม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OSI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50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25957D-5450-46D1-A08E-DD339E0AE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16788" r="31682"/>
          <a:stretch/>
        </p:blipFill>
        <p:spPr>
          <a:xfrm>
            <a:off x="0" y="1"/>
            <a:ext cx="5300870" cy="68579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6" y="2789088"/>
            <a:ext cx="5049078" cy="819585"/>
          </a:xfrm>
          <a:ln w="1905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&gt;6&lt;</a:t>
            </a:r>
            <a:r>
              <a:rPr lang="th-TH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ทรัพยากรบุคลากร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603E-A39D-403D-8017-CDDC07FC740E}"/>
              </a:ext>
            </a:extLst>
          </p:cNvPr>
          <p:cNvSpPr txBox="1"/>
          <p:nvPr/>
        </p:nvSpPr>
        <p:spPr>
          <a:xfrm>
            <a:off x="5314118" y="623907"/>
            <a:ext cx="634779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2"/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กลุ่มผูใชงาน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End Users)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F17DF-0078-4EEB-AA73-5E022833124E}"/>
              </a:ext>
            </a:extLst>
          </p:cNvPr>
          <p:cNvSpPr txBox="1"/>
          <p:nvPr/>
        </p:nvSpPr>
        <p:spPr>
          <a:xfrm>
            <a:off x="5300870" y="1556032"/>
            <a:ext cx="6347794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2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กลุ่มผู้พัฒนาระบบไอซีที </a:t>
            </a:r>
          </a:p>
          <a:p>
            <a:pPr lvl="2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ICT Development Team)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F1933-C8B1-4294-8E00-AC6C01129864}"/>
              </a:ext>
            </a:extLst>
          </p:cNvPr>
          <p:cNvSpPr txBox="1"/>
          <p:nvPr/>
        </p:nvSpPr>
        <p:spPr>
          <a:xfrm>
            <a:off x="5314118" y="3102767"/>
            <a:ext cx="634779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2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กลุ่มผู้ปฏิบัติงานระบบไอซีที </a:t>
            </a:r>
            <a:endParaRPr lang="en-US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35</a:t>
            </a:fld>
            <a:endParaRPr lang="en-US" sz="2000" b="1" i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26074-C648-4527-B93A-0B4F9F464479}"/>
              </a:ext>
            </a:extLst>
          </p:cNvPr>
          <p:cNvSpPr txBox="1"/>
          <p:nvPr/>
        </p:nvSpPr>
        <p:spPr>
          <a:xfrm>
            <a:off x="5314118" y="4018197"/>
            <a:ext cx="6347795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2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4) กลุ่มผู้ค้าคอมพิวเตอร์และระบบเครือข่าย </a:t>
            </a:r>
            <a:endParaRPr lang="en-US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ACE6B-C1DC-414F-8772-B02C2B60DB32}"/>
              </a:ext>
            </a:extLst>
          </p:cNvPr>
          <p:cNvSpPr txBox="1"/>
          <p:nvPr/>
        </p:nvSpPr>
        <p:spPr>
          <a:xfrm>
            <a:off x="5307494" y="5565875"/>
            <a:ext cx="634779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2"/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กลุ่มผู้บริหารระบบไอซีที</a:t>
            </a:r>
            <a:endParaRPr lang="en-US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81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9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7CAC1-B352-422C-864E-191995B51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b="1562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296599"/>
            <a:ext cx="6122807" cy="920334"/>
          </a:xfrm>
          <a:ln w="1905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&gt;7&lt;</a:t>
            </a:r>
            <a:r>
              <a:rPr lang="th-TH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ทรัพยากรกระบวนการ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603E-A39D-403D-8017-CDDC07FC740E}"/>
              </a:ext>
            </a:extLst>
          </p:cNvPr>
          <p:cNvSpPr txBox="1"/>
          <p:nvPr/>
        </p:nvSpPr>
        <p:spPr>
          <a:xfrm>
            <a:off x="145774" y="2705725"/>
            <a:ext cx="3831139" cy="144655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การจัดการที่เป็นกระบวนการ</a:t>
            </a:r>
            <a:endParaRPr lang="en-US" sz="44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F17DF-0078-4EEB-AA73-5E022833124E}"/>
              </a:ext>
            </a:extLst>
          </p:cNvPr>
          <p:cNvSpPr txBox="1"/>
          <p:nvPr/>
        </p:nvSpPr>
        <p:spPr>
          <a:xfrm>
            <a:off x="6676571" y="327328"/>
            <a:ext cx="5107441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1) การจัดการข้อมูล </a:t>
            </a:r>
          </a:p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Data Management)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F1933-C8B1-4294-8E00-AC6C01129864}"/>
              </a:ext>
            </a:extLst>
          </p:cNvPr>
          <p:cNvSpPr txBox="1"/>
          <p:nvPr/>
        </p:nvSpPr>
        <p:spPr>
          <a:xfrm>
            <a:off x="6676571" y="1978095"/>
            <a:ext cx="510744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2) การจัดการตัวแบบ </a:t>
            </a:r>
          </a:p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Model Management)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36</a:t>
            </a:fld>
            <a:endParaRPr lang="en-US" sz="2000" b="1" i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26074-C648-4527-B93A-0B4F9F464479}"/>
              </a:ext>
            </a:extLst>
          </p:cNvPr>
          <p:cNvSpPr txBox="1"/>
          <p:nvPr/>
        </p:nvSpPr>
        <p:spPr>
          <a:xfrm>
            <a:off x="6676571" y="3628862"/>
            <a:ext cx="5107441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3) การจัดการความรู้ </a:t>
            </a:r>
          </a:p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Knowledge Management)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ACE6B-C1DC-414F-8772-B02C2B60DB32}"/>
              </a:ext>
            </a:extLst>
          </p:cNvPr>
          <p:cNvSpPr txBox="1"/>
          <p:nvPr/>
        </p:nvSpPr>
        <p:spPr>
          <a:xfrm>
            <a:off x="6676568" y="5197337"/>
            <a:ext cx="5107443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4) การติดต่อกับผู้ใช้ </a:t>
            </a:r>
          </a:p>
          <a:p>
            <a:pPr lvl="1" algn="ctr"/>
            <a:r>
              <a:rPr lang="th-TH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User Interface)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D01A81-E00A-4F4F-88D6-3933E826E672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3976913" y="989048"/>
            <a:ext cx="2699658" cy="24399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F0188A-5214-447C-B654-D17946F1DEB0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3976913" y="2639815"/>
            <a:ext cx="2699658" cy="7891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E07838-02C5-427F-A66F-E60687A9E251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3976913" y="3429000"/>
            <a:ext cx="2699658" cy="8615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626D24-6C61-4912-A12E-5C14C6E9AAFD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3976913" y="3429000"/>
            <a:ext cx="2699655" cy="24300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5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9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ระบบประมวลผลธุรกรรม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Transaction Processing Systems : TPS)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37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077B87-CE24-4A12-AE99-FE8A28B31C68}"/>
              </a:ext>
            </a:extLst>
          </p:cNvPr>
          <p:cNvSpPr txBox="1"/>
          <p:nvPr/>
        </p:nvSpPr>
        <p:spPr>
          <a:xfrm>
            <a:off x="447451" y="2189451"/>
            <a:ext cx="113159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ระบบที่มีการนำคอมพิวเตอร์มาใช้ในการจัดการข้อมูลพื้นฐาน โดยเน้นที่การประมวลผลธุรกรรมที่เกิดขึ้นประจำวันและการเก็บรักษาข้อมูล ซึ่งการทำงานมักเกิดขึ้นในหน่วยงานใดหน่วยงานหนึ่งเท่านั้น 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68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ระบบสารสนเทศเพื่อการจัดการ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Management Information Systems : MIS) 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38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F363-05B8-403B-8966-4207A8A4A5E5}"/>
              </a:ext>
            </a:extLst>
          </p:cNvPr>
          <p:cNvSpPr txBox="1"/>
          <p:nvPr/>
        </p:nvSpPr>
        <p:spPr>
          <a:xfrm>
            <a:off x="592364" y="2151727"/>
            <a:ext cx="114567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48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ระบบซึ่งรวบรวมข้อมูลและสารสนเทศทั้งหมดในองค์กรและภายนอก โดยมีชุดโปรแกรมต่างๆ ที่จัดทำขึ้นเป็นพิเศษอย่างมีหลักเกณฑ์ จุดประสงค์ของระบบสารสนเทศเพื่อการจัดการจะเน้นให้ผู้บริหารมองเห็นแนวโน้มและภาพรวมขององค์กรในปัจจุบัน </a:t>
            </a:r>
            <a:endParaRPr lang="th-TH" sz="40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40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2505"/>
            <a:ext cx="10667998" cy="133149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ระบบสนับสนุนการตัดสินใจ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Decision Support Systems : DSS) 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39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4E735-E14B-4C8D-81B8-98A690FBEE61}"/>
              </a:ext>
            </a:extLst>
          </p:cNvPr>
          <p:cNvSpPr txBox="1"/>
          <p:nvPr/>
        </p:nvSpPr>
        <p:spPr>
          <a:xfrm>
            <a:off x="611868" y="2064435"/>
            <a:ext cx="109800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48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ระบบที่มีการผสมผสานสารสนเทศที่มีอยู่ หรือเรียกใช้จากระบบไอซีทีอื่นๆ นำมาเปรียบเทียบ คำนวณ วิเคราะห์ และพยากรณ์ โดยนำเสนอในรูปของกราฟิกและแผนงาน</a:t>
            </a:r>
            <a:endParaRPr lang="th-TH" sz="40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04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C797-F139-4FEF-B63F-389C925D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D9669-E581-4440-AB6D-2C9F3CAEDA2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ทรัพยากรระบบไอซีที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18C0A-E5A6-4F0E-A6FA-E6549007EF22}"/>
              </a:ext>
            </a:extLst>
          </p:cNvPr>
          <p:cNvSpPr txBox="1"/>
          <p:nvPr/>
        </p:nvSpPr>
        <p:spPr>
          <a:xfrm>
            <a:off x="491319" y="1980505"/>
            <a:ext cx="1129269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ฮาร์ดแวร์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Hardware)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ตัวเครื่องคอมพิวเตอร์และอุปกรณ์ต่อพ่วงต่างๆ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FA61A-3FCC-49F0-99F7-935F7CC7A9DA}"/>
              </a:ext>
            </a:extLst>
          </p:cNvPr>
          <p:cNvSpPr txBox="1"/>
          <p:nvPr/>
        </p:nvSpPr>
        <p:spPr>
          <a:xfrm>
            <a:off x="498341" y="3032334"/>
            <a:ext cx="11285669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ซอฟต์แวร์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Software)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ชุดคำสั่งต่างๆ ที่ทำงานทีละขั้นเพื่อใช้สำหรับสั่งการให้เครื่องคอมพิวเตอร์ใช้งานได้ตามต้องการหรือการแปลงข้อมูลเป็นข้อมูลไอซีท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1046A-5D7D-4E96-82FB-C881CE05388F}"/>
              </a:ext>
            </a:extLst>
          </p:cNvPr>
          <p:cNvSpPr txBox="1"/>
          <p:nvPr/>
        </p:nvSpPr>
        <p:spPr>
          <a:xfrm>
            <a:off x="498341" y="4414844"/>
            <a:ext cx="1128567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ข้อมูล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Data)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ข้อเท็จจริงที่ยังไม่ผ่านการประมวลผลโดยเราสนใจจะเก็บบันทึกไว้เพื่อใช้ในการวิเคราะห์ให้ทราบสถานการณ์ที่เกี่ยวข้องกับองค์กรหรือหน่วยงาน</a:t>
            </a:r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7E0BB5E5-B313-4A2A-BEE4-8967661EBABA}"/>
              </a:ext>
            </a:extLst>
          </p:cNvPr>
          <p:cNvSpPr/>
          <p:nvPr/>
        </p:nvSpPr>
        <p:spPr>
          <a:xfrm>
            <a:off x="206472" y="1980504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CD3A1985-DCE1-420C-93B4-E2C06722A902}"/>
              </a:ext>
            </a:extLst>
          </p:cNvPr>
          <p:cNvSpPr/>
          <p:nvPr/>
        </p:nvSpPr>
        <p:spPr>
          <a:xfrm>
            <a:off x="206472" y="3023442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Diamond 48">
            <a:extLst>
              <a:ext uri="{FF2B5EF4-FFF2-40B4-BE49-F238E27FC236}">
                <a16:creationId xmlns:a16="http://schemas.microsoft.com/office/drawing/2014/main" id="{25F5215C-8D89-489F-A1EA-D4FBD2C79A3A}"/>
              </a:ext>
            </a:extLst>
          </p:cNvPr>
          <p:cNvSpPr/>
          <p:nvPr/>
        </p:nvSpPr>
        <p:spPr>
          <a:xfrm>
            <a:off x="215492" y="4418390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A4B9A163-713B-41C6-A9B1-4B2DD9BAD616}"/>
              </a:ext>
            </a:extLst>
          </p:cNvPr>
          <p:cNvSpPr/>
          <p:nvPr/>
        </p:nvSpPr>
        <p:spPr>
          <a:xfrm>
            <a:off x="123142" y="1988550"/>
            <a:ext cx="583738" cy="584775"/>
          </a:xfrm>
          <a:prstGeom prst="diamond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Diamond 56">
            <a:extLst>
              <a:ext uri="{FF2B5EF4-FFF2-40B4-BE49-F238E27FC236}">
                <a16:creationId xmlns:a16="http://schemas.microsoft.com/office/drawing/2014/main" id="{D3A01890-508A-4A16-8AD6-15141C881DFF}"/>
              </a:ext>
            </a:extLst>
          </p:cNvPr>
          <p:cNvSpPr/>
          <p:nvPr/>
        </p:nvSpPr>
        <p:spPr>
          <a:xfrm>
            <a:off x="123142" y="3031488"/>
            <a:ext cx="583738" cy="584775"/>
          </a:xfrm>
          <a:prstGeom prst="diamond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AD5B957F-6009-43E4-84B7-8A766BD0E5A7}"/>
              </a:ext>
            </a:extLst>
          </p:cNvPr>
          <p:cNvSpPr/>
          <p:nvPr/>
        </p:nvSpPr>
        <p:spPr>
          <a:xfrm>
            <a:off x="132162" y="4426436"/>
            <a:ext cx="583738" cy="584775"/>
          </a:xfrm>
          <a:prstGeom prst="diamond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1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  <p:bldP spid="55" grpId="0" animBg="1"/>
      <p:bldP spid="57" grpId="0" animBg="1"/>
      <p:bldP spid="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ระบบสารสนเทศเพื่อผู้บริหาร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Executive Information Systems : EIS) 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40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E81AE-7491-43F5-BEE3-DA1F06196C39}"/>
              </a:ext>
            </a:extLst>
          </p:cNvPr>
          <p:cNvSpPr txBox="1"/>
          <p:nvPr/>
        </p:nvSpPr>
        <p:spPr>
          <a:xfrm>
            <a:off x="219796" y="1917712"/>
            <a:ext cx="117912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48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ระบบที่สร้างขึ้นเพื่อสนับสนุนสารสนเทศและการตัดสินใจสำหรับผู้บริหารระดับสูงโดยเฉพาะ โดยใช้หลักการและวิธีการเดียวกับระบบสนับสนุนการตัดสินใจ แต่พัฒนาขึ้นมาเพื่อรองรับงานในองค์กรขนาดใหญ่ที่มีระบบ การตัดสินใจที่ซับซ้อนต้องการความแม่นยำและรวดเร็วในการตัดสินใจ </a:t>
            </a:r>
            <a:endParaRPr lang="th-TH" sz="4400" b="1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05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ระบบผู้เชี่ยวชาญ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Expert Systems : ES) 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41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3F53F-4B70-4C8E-94AB-A58495DA0B35}"/>
              </a:ext>
            </a:extLst>
          </p:cNvPr>
          <p:cNvSpPr txBox="1"/>
          <p:nvPr/>
        </p:nvSpPr>
        <p:spPr>
          <a:xfrm>
            <a:off x="544740" y="1998960"/>
            <a:ext cx="112376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ระบบคอมพิวเตอร์ที่ช่วยผู้บริหารแก้ปัญหาหรือสนับสนุนการตัดสินใจ โดยจะแตกต่างจากระบบสารสนเทศประเภทอื่นตรงที่ใช้หลักการทำงานด้วยปัญญาประดิษฐ์ ซึ่งเกี่ยวข้องกับการจัดการความรู้มากกว่าการจัดการสารสนเทศ</a:t>
            </a:r>
          </a:p>
        </p:txBody>
      </p:sp>
    </p:spTree>
    <p:extLst>
      <p:ext uri="{BB962C8B-B14F-4D97-AF65-F5344CB8AC3E}">
        <p14:creationId xmlns:p14="http://schemas.microsoft.com/office/powerpoint/2010/main" val="20652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ระบบการควบคุมการประมวลผล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Process Control Systems : PCS)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42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46CEF-3A6E-4149-9A27-3921CE89F594}"/>
              </a:ext>
            </a:extLst>
          </p:cNvPr>
          <p:cNvSpPr txBox="1"/>
          <p:nvPr/>
        </p:nvSpPr>
        <p:spPr>
          <a:xfrm>
            <a:off x="889000" y="2093463"/>
            <a:ext cx="102777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ระบบสนับสนุนการปฏิบัติการจะใช้กับการตัดสินใจงานประจำในการควบคุมกระบวนการปฏิบัติการ </a:t>
            </a:r>
          </a:p>
        </p:txBody>
      </p:sp>
    </p:spTree>
    <p:extLst>
      <p:ext uri="{BB962C8B-B14F-4D97-AF65-F5344CB8AC3E}">
        <p14:creationId xmlns:p14="http://schemas.microsoft.com/office/powerpoint/2010/main" val="36336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ระบบความร่วมมือองค์กร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Enterprise Collaboration Systems : ECS)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43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3B50B-BE4C-4159-A5A4-9FC9009AABDB}"/>
              </a:ext>
            </a:extLst>
          </p:cNvPr>
          <p:cNvSpPr txBox="1"/>
          <p:nvPr/>
        </p:nvSpPr>
        <p:spPr>
          <a:xfrm>
            <a:off x="754207" y="1912740"/>
            <a:ext cx="1087581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ระบบที่ใช้ไอซีทีที่หลากหลาย เพื่อช่วยให้มนุษย์สามารถทำงานร่วมกัน แลกเปลี่ยนความคิดเห็น แบ่งปันทรัพยากร และการประสานความร่วมมือในการทำงานร่วมกันทั้งแบบเป็นทางการและแบบไม่เป็นทางการ</a:t>
            </a:r>
          </a:p>
        </p:txBody>
      </p:sp>
    </p:spTree>
    <p:extLst>
      <p:ext uri="{BB962C8B-B14F-4D97-AF65-F5344CB8AC3E}">
        <p14:creationId xmlns:p14="http://schemas.microsoft.com/office/powerpoint/2010/main" val="18299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ระบบการจัดการองค์ความรู้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Knowledge Management Systems : KMS) 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44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2B7C6-6518-4D8A-95BB-9C01371939A5}"/>
              </a:ext>
            </a:extLst>
          </p:cNvPr>
          <p:cNvSpPr txBox="1"/>
          <p:nvPr/>
        </p:nvSpPr>
        <p:spPr>
          <a:xfrm>
            <a:off x="595744" y="2023531"/>
            <a:ext cx="110005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ระบบการจัดการองค์ความรู้ช่วยให้พนักงานผู้เชี่ยวชาญในการสร้าง จัดระเบียบ และแบ่งปันความรู้ที่สำคัญในสถานที่และเวลาที่ต้องการได้ </a:t>
            </a:r>
          </a:p>
        </p:txBody>
      </p:sp>
    </p:spTree>
    <p:extLst>
      <p:ext uri="{BB962C8B-B14F-4D97-AF65-F5344CB8AC3E}">
        <p14:creationId xmlns:p14="http://schemas.microsoft.com/office/powerpoint/2010/main" val="34968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ระบบสารสนเทศเชิงธุรกิจ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Business Information Systems)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45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92E51-EBB0-4FF2-B653-455B023AF356}"/>
              </a:ext>
            </a:extLst>
          </p:cNvPr>
          <p:cNvSpPr txBox="1"/>
          <p:nvPr/>
        </p:nvSpPr>
        <p:spPr>
          <a:xfrm>
            <a:off x="544295" y="2092803"/>
            <a:ext cx="113129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ระบบสารสนเทศนั้นต้องสนับสนุนทั้งปฏิบัติการและการจัดการของธุรกิจไม่ว่าจะเป็นด้านบัญชี การเงิน การบริหารทรัพยากรบุคคล การตลาด และการจัดการปฏิบัติการ</a:t>
            </a:r>
          </a:p>
        </p:txBody>
      </p:sp>
    </p:spTree>
    <p:extLst>
      <p:ext uri="{BB962C8B-B14F-4D97-AF65-F5344CB8AC3E}">
        <p14:creationId xmlns:p14="http://schemas.microsoft.com/office/powerpoint/2010/main" val="29609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FFADA9-4C84-4646-BAD5-D6D15F5F867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ระบบสารสนเทศแบบบูรณาการ </a:t>
            </a:r>
            <a:b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Integrated Information Systems)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17B318-BE79-41CB-8B43-AF93F6B32BAC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46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57D7B-B1B5-49EB-B936-D405249AB5EC}"/>
              </a:ext>
            </a:extLst>
          </p:cNvPr>
          <p:cNvSpPr txBox="1"/>
          <p:nvPr/>
        </p:nvSpPr>
        <p:spPr>
          <a:xfrm>
            <a:off x="682338" y="2000197"/>
            <a:ext cx="110143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ระบบสารสนเทศที่ทำงานได้จริงนั้น จะเป็นการบูรณาการโดยรวบรวมระบบสารสนเทศหลายประเภทเข้าด้วยกัน บูรณาการเป็นระบบสารสนเทศแบบประกอบ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Composite) 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หรือแบบทำได้หลายหน้าที่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Cross-Functional) </a:t>
            </a:r>
            <a:endParaRPr lang="th-TH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04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304800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&gt;8&lt; </a:t>
            </a:r>
            <a:r>
              <a:rPr lang="th-TH" sz="4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การประยุกต์ใช้ระบบไอซีที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0FA60C-8AEE-49E7-88C9-D9D2058B2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74" y="1379622"/>
            <a:ext cx="11935326" cy="5309936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งานด้านการศึกษา (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Educational Applications)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งานด้านธุรกิจ (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Business Applications)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งานด้านอุตสาหกรรมและการผลิต (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Industrial and Manufacturing Applications)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งานด้านการสาธารณสุข (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Public Health Applications)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งานด้านการสื่อสารโทรคมนาคม (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Communication Applications)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งานด้านหน่วยงานราชการ (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Government Application)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งานด้านความบันเทิง (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Entertainment Applications)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งานด้านเกษตรกรรม </a:t>
            </a:r>
            <a:r>
              <a:rPr lang="en-US" sz="4300" b="1" i="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(Agricultural Applications)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th-TH" sz="36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FC316CE-7AFD-4A03-B8F7-23568B140FE4}"/>
              </a:ext>
            </a:extLst>
          </p:cNvPr>
          <p:cNvSpPr txBox="1">
            <a:spLocks/>
          </p:cNvSpPr>
          <p:nvPr/>
        </p:nvSpPr>
        <p:spPr>
          <a:xfrm>
            <a:off x="11832138" y="1405327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47</a:t>
            </a:fld>
            <a:endParaRPr lang="en-US" sz="2000" b="1" i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91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CC6882-2DCD-4E55-8F48-A2FBDFB58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09"/>
          <a:stretch/>
        </p:blipFill>
        <p:spPr>
          <a:xfrm>
            <a:off x="753978" y="1235057"/>
            <a:ext cx="11463717" cy="56229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304800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งานด้านการศึกษา 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Educational Applications)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0C717B2-167E-4E41-B9BF-EEE95FE51A45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48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37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304800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งานด้านธุรกิจ 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Business Applications)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227B9C-04FD-4C53-8E81-7D25EB81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8" y="1235057"/>
            <a:ext cx="11438022" cy="57150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E6498EE-0ED7-47DB-BF4D-647CFD4EA9A1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49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1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C797-F139-4FEF-B63F-389C925D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5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D9669-E581-4440-AB6D-2C9F3CAEDA2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ทรัพยากรระบบไอซีที (ต่อ)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18C0A-E5A6-4F0E-A6FA-E6549007EF22}"/>
              </a:ext>
            </a:extLst>
          </p:cNvPr>
          <p:cNvSpPr txBox="1"/>
          <p:nvPr/>
        </p:nvSpPr>
        <p:spPr>
          <a:xfrm>
            <a:off x="491319" y="1980505"/>
            <a:ext cx="11292691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4) ระบบสื่อสารข้อมูล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Data Communication System)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อุปกรณ์ระบบสื่อสารโทรคมนาคมและข้อตกลงที่ทำให้หน่วยงานสามารถติดต่อสื่อสารเพื่อการแลกเปลี่ยนข้อมูลกันได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FA61A-3FCC-49F0-99F7-935F7CC7A9DA}"/>
              </a:ext>
            </a:extLst>
          </p:cNvPr>
          <p:cNvSpPr txBox="1"/>
          <p:nvPr/>
        </p:nvSpPr>
        <p:spPr>
          <a:xfrm>
            <a:off x="498341" y="3385258"/>
            <a:ext cx="11285669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5) บุคลากร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People Ware)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บุคลากรที่เกี่ยวข้องกับการใช้ การดำเนินงาน การพัฒนา และการบริหารจัดการให้ระบบไอซีทีมีประสิทธิภาพต่อหน่วยงานนั้น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1046A-5D7D-4E96-82FB-C881CE05388F}"/>
              </a:ext>
            </a:extLst>
          </p:cNvPr>
          <p:cNvSpPr txBox="1"/>
          <p:nvPr/>
        </p:nvSpPr>
        <p:spPr>
          <a:xfrm>
            <a:off x="498341" y="4767768"/>
            <a:ext cx="1128567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6) กระบวนการ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Procedures)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ขั้นตอนการปฏิบัติงาน ข้อบังคับ กฏเกณฑ์ และคู่มือการใช้ระบบไอซีทีให้มีประสิทธิภาพ มีความเชื่อถือได้ และการดูแลเรื่องความปลอดภัยของข้อมูล</a:t>
            </a:r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7E0BB5E5-B313-4A2A-BEE4-8967661EBABA}"/>
              </a:ext>
            </a:extLst>
          </p:cNvPr>
          <p:cNvSpPr/>
          <p:nvPr/>
        </p:nvSpPr>
        <p:spPr>
          <a:xfrm>
            <a:off x="206472" y="1980504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CD3A1985-DCE1-420C-93B4-E2C06722A902}"/>
              </a:ext>
            </a:extLst>
          </p:cNvPr>
          <p:cNvSpPr/>
          <p:nvPr/>
        </p:nvSpPr>
        <p:spPr>
          <a:xfrm>
            <a:off x="206472" y="3376366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Diamond 48">
            <a:extLst>
              <a:ext uri="{FF2B5EF4-FFF2-40B4-BE49-F238E27FC236}">
                <a16:creationId xmlns:a16="http://schemas.microsoft.com/office/drawing/2014/main" id="{25F5215C-8D89-489F-A1EA-D4FBD2C79A3A}"/>
              </a:ext>
            </a:extLst>
          </p:cNvPr>
          <p:cNvSpPr/>
          <p:nvPr/>
        </p:nvSpPr>
        <p:spPr>
          <a:xfrm>
            <a:off x="215492" y="4771314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A4B9A163-713B-41C6-A9B1-4B2DD9BAD616}"/>
              </a:ext>
            </a:extLst>
          </p:cNvPr>
          <p:cNvSpPr/>
          <p:nvPr/>
        </p:nvSpPr>
        <p:spPr>
          <a:xfrm>
            <a:off x="123142" y="1988550"/>
            <a:ext cx="583738" cy="584775"/>
          </a:xfrm>
          <a:prstGeom prst="diamond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Diamond 56">
            <a:extLst>
              <a:ext uri="{FF2B5EF4-FFF2-40B4-BE49-F238E27FC236}">
                <a16:creationId xmlns:a16="http://schemas.microsoft.com/office/drawing/2014/main" id="{D3A01890-508A-4A16-8AD6-15141C881DFF}"/>
              </a:ext>
            </a:extLst>
          </p:cNvPr>
          <p:cNvSpPr/>
          <p:nvPr/>
        </p:nvSpPr>
        <p:spPr>
          <a:xfrm>
            <a:off x="123142" y="3384412"/>
            <a:ext cx="583738" cy="584775"/>
          </a:xfrm>
          <a:prstGeom prst="diamond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AD5B957F-6009-43E4-84B7-8A766BD0E5A7}"/>
              </a:ext>
            </a:extLst>
          </p:cNvPr>
          <p:cNvSpPr/>
          <p:nvPr/>
        </p:nvSpPr>
        <p:spPr>
          <a:xfrm>
            <a:off x="132162" y="4779360"/>
            <a:ext cx="583738" cy="584775"/>
          </a:xfrm>
          <a:prstGeom prst="diamond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8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  <p:bldP spid="55" grpId="0" animBg="1"/>
      <p:bldP spid="57" grpId="0" animBg="1"/>
      <p:bldP spid="6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208546"/>
            <a:ext cx="11438022" cy="1299411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งานด้านอุตสาหกรรมและการผลิต </a:t>
            </a:r>
            <a:b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Industrial and Manufacturing Applications)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BA40BB-2E4B-4815-A5B9-B8ACADCA2A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A6081-AF05-4651-BC81-1E0B359E6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4" b="10853"/>
          <a:stretch/>
        </p:blipFill>
        <p:spPr>
          <a:xfrm>
            <a:off x="753978" y="1507957"/>
            <a:ext cx="11438022" cy="535004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EA8B4C8-02C7-4C19-8109-0AAFC3F3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50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29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304800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งานด้านการสาธารณสุข 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Public Health Applications)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0FA60C-8AEE-49E7-88C9-D9D2058B2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978" y="1379622"/>
            <a:ext cx="10940717" cy="530993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th-TH" sz="3600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D27EC-202B-408F-9EBF-F093F67A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04"/>
          <a:stretch/>
        </p:blipFill>
        <p:spPr>
          <a:xfrm>
            <a:off x="753978" y="1235057"/>
            <a:ext cx="11438022" cy="562294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A537142-3CDC-4067-97CD-E940A09C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51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499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C0D80-EAF1-4ED8-A823-95B3F48E8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39"/>
          <a:stretch/>
        </p:blipFill>
        <p:spPr>
          <a:xfrm>
            <a:off x="753978" y="1235057"/>
            <a:ext cx="11438022" cy="56229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304800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งานด้านการสื่อสารโทรคมนาคม 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Communication Applications)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6B76C78-6D63-4852-9619-793DAC0F32DB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52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37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E0AF65-3282-47D3-9C4D-B0B5B45EC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83"/>
          <a:stretch/>
        </p:blipFill>
        <p:spPr>
          <a:xfrm>
            <a:off x="753978" y="1235057"/>
            <a:ext cx="11438022" cy="56229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304800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งานด้านหน่วยงานราชการ 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Government Application)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8B22F2-6EB1-40D2-8339-F963EBF4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53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876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0C80C9-0D0B-4F05-AA65-CD9B9464F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15" b="8253"/>
          <a:stretch/>
        </p:blipFill>
        <p:spPr>
          <a:xfrm>
            <a:off x="753977" y="1235057"/>
            <a:ext cx="11438023" cy="59357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288758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งานด้านความบันเทิง 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Entertainment Applications)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DE86DB-7095-41E8-90D3-3A583AFF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54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8B4213-BF57-41BB-BF9F-7C3F8D002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41"/>
          <a:stretch/>
        </p:blipFill>
        <p:spPr>
          <a:xfrm>
            <a:off x="753979" y="1235057"/>
            <a:ext cx="11438021" cy="56229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78" y="288758"/>
            <a:ext cx="11438022" cy="930257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งานด้านเกษตรกรรม (</a:t>
            </a:r>
            <a:r>
              <a:rPr lang="en-US" sz="44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Agricultural Applications)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CC1637-815C-4993-93BD-039AC61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55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41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4B0BC-AC61-4D9B-9455-F6FE9017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019" y="1665733"/>
            <a:ext cx="4641006" cy="2397608"/>
          </a:xfrm>
          <a:ln w="19050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&gt;9&lt;</a:t>
            </a:r>
            <a:r>
              <a:rPr lang="th-TH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แนวโน้มของทรัพยากรระบบไอซีที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7214B-CCEC-4DEC-AC86-0CE5E6987CFE}"/>
              </a:ext>
            </a:extLst>
          </p:cNvPr>
          <p:cNvSpPr txBox="1"/>
          <p:nvPr/>
        </p:nvSpPr>
        <p:spPr>
          <a:xfrm>
            <a:off x="614483" y="182890"/>
            <a:ext cx="4641007" cy="13234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แนวโน้มด้านฮาร์ดแวร์ 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Hardware Trends)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F791C-A4F0-49D4-A322-80C8F7550611}"/>
              </a:ext>
            </a:extLst>
          </p:cNvPr>
          <p:cNvSpPr txBox="1"/>
          <p:nvPr/>
        </p:nvSpPr>
        <p:spPr>
          <a:xfrm>
            <a:off x="614483" y="1679039"/>
            <a:ext cx="4641006" cy="13234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แนวโน้มด้านซอฟต์แวร์ 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Software Trends)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BD130-C9F0-4E0D-ADB7-77C3370F5A55}"/>
              </a:ext>
            </a:extLst>
          </p:cNvPr>
          <p:cNvSpPr txBox="1"/>
          <p:nvPr/>
        </p:nvSpPr>
        <p:spPr>
          <a:xfrm>
            <a:off x="614483" y="3175188"/>
            <a:ext cx="4641006" cy="13234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แนวโน้มด้านข้อมูลไอซีที 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ICT Data Trends)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91DC1-73B2-4CB4-9538-DA3A0D489FDF}"/>
              </a:ext>
            </a:extLst>
          </p:cNvPr>
          <p:cNvSpPr txBox="1"/>
          <p:nvPr/>
        </p:nvSpPr>
        <p:spPr>
          <a:xfrm>
            <a:off x="614483" y="4671337"/>
            <a:ext cx="4641007" cy="13234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แนวโน้มด้านการสื่อสาร 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Communication Trends)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0F0FFA-5EF8-4F9D-8CF0-57120842711C}"/>
              </a:ext>
            </a:extLst>
          </p:cNvPr>
          <p:cNvCxnSpPr>
            <a:stCxn id="3" idx="1"/>
            <a:endCxn id="5" idx="3"/>
          </p:cNvCxnSpPr>
          <p:nvPr/>
        </p:nvCxnSpPr>
        <p:spPr>
          <a:xfrm flipH="1" flipV="1">
            <a:off x="5255490" y="844610"/>
            <a:ext cx="2013529" cy="201992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79D828-B598-42A6-955C-724A9CB9553A}"/>
              </a:ext>
            </a:extLst>
          </p:cNvPr>
          <p:cNvCxnSpPr>
            <a:stCxn id="3" idx="1"/>
            <a:endCxn id="7" idx="3"/>
          </p:cNvCxnSpPr>
          <p:nvPr/>
        </p:nvCxnSpPr>
        <p:spPr>
          <a:xfrm flipH="1" flipV="1">
            <a:off x="5255489" y="2340759"/>
            <a:ext cx="2013530" cy="52377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BB5904-AB5D-4ADF-8BA0-23590D2898A7}"/>
              </a:ext>
            </a:extLst>
          </p:cNvPr>
          <p:cNvCxnSpPr>
            <a:stCxn id="3" idx="1"/>
            <a:endCxn id="9" idx="3"/>
          </p:cNvCxnSpPr>
          <p:nvPr/>
        </p:nvCxnSpPr>
        <p:spPr>
          <a:xfrm flipH="1">
            <a:off x="5255489" y="2864537"/>
            <a:ext cx="2013530" cy="97237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EDB6FD-CE28-4BFF-9592-7B001534A7EB}"/>
              </a:ext>
            </a:extLst>
          </p:cNvPr>
          <p:cNvCxnSpPr>
            <a:stCxn id="3" idx="1"/>
            <a:endCxn id="15" idx="3"/>
          </p:cNvCxnSpPr>
          <p:nvPr/>
        </p:nvCxnSpPr>
        <p:spPr>
          <a:xfrm flipH="1">
            <a:off x="5255490" y="2864537"/>
            <a:ext cx="2013529" cy="24685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4DE46B4D-1DFC-4282-B499-4A5C50B0B90D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56</a:t>
            </a:fld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51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00EF07-3728-45DA-88BD-EE70A4F8A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5424" b="15816"/>
          <a:stretch/>
        </p:blipFill>
        <p:spPr>
          <a:xfrm>
            <a:off x="0" y="1533931"/>
            <a:ext cx="12192000" cy="558876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7903CE-A8D7-403F-8519-F7E03BC77C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11853" y="1533931"/>
            <a:ext cx="9184698" cy="4789713"/>
          </a:xfrm>
        </p:spPr>
        <p:txBody>
          <a:bodyPr>
            <a:normAutofit/>
          </a:bodyPr>
          <a:lstStyle/>
          <a:p>
            <a:pPr lvl="2"/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ความเป็นส่วนตัว (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Privacy) 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ความถูกต้อง (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Accuracy)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ความเป็นเจ้าของ (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Intellectual Property)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การเข้าถึงข้อมูล (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Data Accessibility)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002514-A11A-413F-9D54-F0E6B6C4C80E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&gt;10&lt;</a:t>
            </a:r>
            <a:r>
              <a:rPr lang="th-TH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 จริยธรรมและความปลอดภัยของระบบไอซีที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3CA4D-BBF4-4A92-8DDB-24EE9B68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57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256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E27039-5D76-4298-9FE0-FB8AE92D3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7" t="46874" r="551" b="-182"/>
          <a:stretch/>
        </p:blipFill>
        <p:spPr>
          <a:xfrm>
            <a:off x="0" y="0"/>
            <a:ext cx="12192000" cy="714675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CB427D-EB7F-49E1-9DA8-B275D1884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11" y="419099"/>
            <a:ext cx="11568953" cy="6049879"/>
          </a:xfrm>
        </p:spPr>
        <p:txBody>
          <a:bodyPr numCol="2" spcCol="180000">
            <a:noAutofit/>
          </a:bodyPr>
          <a:lstStyle/>
          <a:p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การเข้าไปดูข้อความในอีเมล์และการบันทึกข้อมูล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การแลกเปลี่ยนข้อมูลอิเล็กทรอนิกส์ที่บุคคลเข้าใช้บริการเว็บไซต์และกลุ่มข่าวสารต่างๆ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การใช้เทคโนโลยีในการติดตามความเคลื่อนไหวและพฤติกรรมส่วนบุคคล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การใช้ข้อมูลลูกค้าจากแหล่งข้อมูลต่างๆ เพื่อประโยชน์กับกิจการค้าของตน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 </a:t>
            </a:r>
            <a:r>
              <a:rPr lang="th-TH" sz="36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การรวบรวมข้อมูลส่วนบุคคลหรือข้อมูลลูกค้า เช่น ชื่อ-สกุล ที่อยู่ หมายเลขโทรศัพท์ และหมายเลขบัตรเครดิต เป็นต้น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B4BB87-8C5E-4D77-9A4D-76CD548F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11" y="419099"/>
            <a:ext cx="4572000" cy="1260762"/>
          </a:xfrm>
          <a:ln w="19050"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ความเป็นส่วนตัว (</a:t>
            </a:r>
            <a:r>
              <a:rPr lang="en-US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Privacy) </a:t>
            </a:r>
            <a:endParaRPr lang="th-TH" sz="5400" b="1" dirty="0">
              <a:solidFill>
                <a:schemeClr val="tx2">
                  <a:lumMod val="75000"/>
                  <a:lumOff val="2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451E95D-DC61-431A-97FA-32CC59BB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58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15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2827D-D947-4D52-A9DE-DCCC19A9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3579" b="120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CB427D-EB7F-49E1-9DA8-B275D1884D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2302" y="1625928"/>
            <a:ext cx="10074297" cy="3320145"/>
          </a:xfrm>
          <a:ln w="2857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การใช้คอมพิวเตอร์ในการรวบรวม บันทึก และเรียกใช้ข้อมูลนั้น จะมีคุณลักษณะที่สำคัญคือ ข้อมูลต้องมีความถูกต้องทันสมัยอยู่ตลอดเวลา และควรให้สิทธิ์แก่บุคคลในการเข้าไปตรวจสอบความถูกต้องของข้อมูลด้วย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B4BB87-8C5E-4D77-9A4D-76CD548F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03" y="268184"/>
            <a:ext cx="5758606" cy="1089561"/>
          </a:xfrm>
          <a:ln w="1905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th-TH" sz="5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ความถูกต้อง (</a:t>
            </a:r>
            <a:r>
              <a:rPr lang="en-US" sz="5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Accuracy)</a:t>
            </a:r>
            <a:endParaRPr lang="th-TH" sz="5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0832AFF-98B8-4774-BE2C-A7D43E174A87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59</a:t>
            </a:fld>
            <a:endParaRPr lang="en-US" sz="20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98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956A445-4F04-4826-BBB0-89BF39120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9"/>
            <a:ext cx="12191999" cy="68571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813EAD-1D59-46B6-98D6-78A95C2C9BD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&gt;2&lt; </a:t>
            </a:r>
            <a:r>
              <a:rPr lang="th-TH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องค์ประกอบของทรัพยากรฮาร์ดแวร์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9743C-54DE-4AAF-8590-FC3EA2D8129C}"/>
              </a:ext>
            </a:extLst>
          </p:cNvPr>
          <p:cNvSpPr txBox="1"/>
          <p:nvPr/>
        </p:nvSpPr>
        <p:spPr>
          <a:xfrm>
            <a:off x="4480755" y="1369610"/>
            <a:ext cx="3222461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หน่วยประมวลผลกลาง</a:t>
            </a:r>
          </a:p>
          <a:p>
            <a:pPr algn="ctr"/>
            <a:r>
              <a:rPr lang="th-TH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Central Processing Unit : CPU)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หน่วยคำนวณและตรรกะ (</a:t>
            </a:r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ALU)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หน่วยควบคุม (</a:t>
            </a:r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CU)</a:t>
            </a:r>
            <a:endParaRPr lang="th-TH" sz="2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0F3E-862A-4096-A28B-7764E4B0937E}"/>
              </a:ext>
            </a:extLst>
          </p:cNvPr>
          <p:cNvSpPr txBox="1"/>
          <p:nvPr/>
        </p:nvSpPr>
        <p:spPr>
          <a:xfrm>
            <a:off x="8216353" y="1980551"/>
            <a:ext cx="3975646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หน่วยความจำสำรอง (</a:t>
            </a:r>
            <a:r>
              <a:rPr lang="en-US" sz="2000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Auxiliary Memory)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Hard Disk	        - DVD/HD DVD	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Floppy Disk	- Flash Memory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CD-ROM		- Micro Drive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Optical Disk	- Blu-ray Disc</a:t>
            </a:r>
            <a:endParaRPr lang="th-TH" sz="2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C7443-A993-4383-AE95-719197546B29}"/>
              </a:ext>
            </a:extLst>
          </p:cNvPr>
          <p:cNvSpPr txBox="1"/>
          <p:nvPr/>
        </p:nvSpPr>
        <p:spPr>
          <a:xfrm>
            <a:off x="8201708" y="4103399"/>
            <a:ext cx="3975646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อุปกรณ์สื่อสาร (</a:t>
            </a:r>
            <a:r>
              <a:rPr lang="en-US" sz="2000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Communication Devices</a:t>
            </a:r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สายเคเบิล		</a:t>
            </a:r>
          </a:p>
          <a:p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สายเคเบิลใยแก้วนำแสง</a:t>
            </a:r>
          </a:p>
          <a:p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Modem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Local Area Network : LAN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Wide Area Network : WAN	</a:t>
            </a:r>
            <a:endParaRPr lang="th-TH" sz="2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906A1-C554-42DB-A977-0092F344C716}"/>
              </a:ext>
            </a:extLst>
          </p:cNvPr>
          <p:cNvSpPr txBox="1"/>
          <p:nvPr/>
        </p:nvSpPr>
        <p:spPr>
          <a:xfrm>
            <a:off x="0" y="1979409"/>
            <a:ext cx="3975647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อุปกรณ์ป้อนข้อมูล (</a:t>
            </a:r>
            <a:r>
              <a:rPr lang="en-US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Input Devices)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แป้นพิมพ์			- </a:t>
            </a:r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Joystick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เมาส์			- </a:t>
            </a:r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Barcode Reader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แทรกบอล			- จอแบบสัมผัส</a:t>
            </a:r>
          </a:p>
          <a:p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เครื่องสแกนเนอร์	- กล้องดิจิตอล</a:t>
            </a:r>
          </a:p>
          <a:p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แหล่งข้อมูลอัตโนมัติ	- ไมโครโฟน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A8117C-B320-48B5-B124-79BBFD710AE8}"/>
              </a:ext>
            </a:extLst>
          </p:cNvPr>
          <p:cNvSpPr txBox="1"/>
          <p:nvPr/>
        </p:nvSpPr>
        <p:spPr>
          <a:xfrm>
            <a:off x="1" y="4103399"/>
            <a:ext cx="3975646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อุปกรณ์แสดงผล (</a:t>
            </a:r>
            <a:r>
              <a:rPr lang="en-US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Output Devices)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เครื่องพิมพ์		</a:t>
            </a:r>
          </a:p>
          <a:p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จอภาพ			</a:t>
            </a:r>
          </a:p>
          <a:p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เครื่องวาด/แสดงภาพ</a:t>
            </a:r>
          </a:p>
          <a:p>
            <a:r>
              <a:rPr lang="th-TH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Projector	</a:t>
            </a:r>
            <a:endParaRPr lang="th-TH" sz="2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5CD71-AE67-4EDC-A6C7-27F64A2F2C06}"/>
              </a:ext>
            </a:extLst>
          </p:cNvPr>
          <p:cNvSpPr txBox="1"/>
          <p:nvPr/>
        </p:nvSpPr>
        <p:spPr>
          <a:xfrm>
            <a:off x="4365455" y="5214069"/>
            <a:ext cx="3453063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หน่วยความจำหลัก (</a:t>
            </a:r>
            <a:r>
              <a:rPr lang="en-US" sz="2000" b="1" dirty="0">
                <a:solidFill>
                  <a:srgbClr val="FFFF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Main Memory Unit)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RAM		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ROM			</a:t>
            </a:r>
          </a:p>
          <a:p>
            <a:r>
              <a:rPr lang="en-US" sz="20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CMOS		</a:t>
            </a:r>
            <a:endParaRPr lang="th-TH" sz="20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99BFFF-CE06-4514-9F46-3AA0EC26DD21}"/>
              </a:ext>
            </a:extLst>
          </p:cNvPr>
          <p:cNvCxnSpPr>
            <a:stCxn id="7" idx="2"/>
            <a:endCxn id="17" idx="0"/>
          </p:cNvCxnSpPr>
          <p:nvPr/>
        </p:nvCxnSpPr>
        <p:spPr>
          <a:xfrm>
            <a:off x="6091986" y="2693049"/>
            <a:ext cx="1" cy="2521020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646845-CE26-4D27-BBC5-AD0CAB01901F}"/>
              </a:ext>
            </a:extLst>
          </p:cNvPr>
          <p:cNvCxnSpPr>
            <a:stCxn id="13" idx="3"/>
          </p:cNvCxnSpPr>
          <p:nvPr/>
        </p:nvCxnSpPr>
        <p:spPr>
          <a:xfrm>
            <a:off x="3975647" y="2948905"/>
            <a:ext cx="4240706" cy="0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C61F10-B94D-47C2-B5C2-608BA5A14E6A}"/>
              </a:ext>
            </a:extLst>
          </p:cNvPr>
          <p:cNvCxnSpPr>
            <a:stCxn id="15" idx="3"/>
          </p:cNvCxnSpPr>
          <p:nvPr/>
        </p:nvCxnSpPr>
        <p:spPr>
          <a:xfrm>
            <a:off x="3975647" y="4919007"/>
            <a:ext cx="4240706" cy="0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FB899-1444-4DC2-ACD5-A6F4FF4349BA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6</a:t>
            </a:fld>
            <a:endParaRPr lang="en-US" sz="2000" b="1" i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3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4313D-E73A-45B8-923F-92064E6AD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034" y="0"/>
            <a:ext cx="5298965" cy="79484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B4BB87-8C5E-4D77-9A4D-76CD548F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005" y="124318"/>
            <a:ext cx="4641006" cy="2180345"/>
          </a:xfrm>
          <a:ln w="28575">
            <a:solidFill>
              <a:srgbClr val="FFFF00"/>
            </a:solidFill>
          </a:ln>
        </p:spPr>
        <p:txBody>
          <a:bodyPr/>
          <a:lstStyle/>
          <a:p>
            <a:r>
              <a:rPr lang="th-TH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ความเป็นเจ้าของ (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Intellectual Property)</a:t>
            </a:r>
            <a:endParaRPr lang="th-TH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82E80-6B64-414A-89EC-2C0AF24B6151}"/>
              </a:ext>
            </a:extLst>
          </p:cNvPr>
          <p:cNvSpPr txBox="1"/>
          <p:nvPr/>
        </p:nvSpPr>
        <p:spPr>
          <a:xfrm>
            <a:off x="152400" y="3566843"/>
            <a:ext cx="6580909" cy="76944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สิทธิบัตร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Patent) </a:t>
            </a:r>
            <a:endParaRPr lang="th-TH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6FB0D-413C-4D1C-835D-3D7EBBA147D8}"/>
              </a:ext>
            </a:extLst>
          </p:cNvPr>
          <p:cNvSpPr txBox="1"/>
          <p:nvPr/>
        </p:nvSpPr>
        <p:spPr>
          <a:xfrm>
            <a:off x="152400" y="2198307"/>
            <a:ext cx="6580909" cy="76944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ลิขสิทธิ์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Copyright)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FBFA7-ED89-4A15-9FCF-28A8D96E2EBA}"/>
              </a:ext>
            </a:extLst>
          </p:cNvPr>
          <p:cNvSpPr txBox="1"/>
          <p:nvPr/>
        </p:nvSpPr>
        <p:spPr>
          <a:xfrm>
            <a:off x="152400" y="829771"/>
            <a:ext cx="6580909" cy="76944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ความลับทางการค้า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Trade Secret) 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1C96981-F32C-48C4-8298-12E67BE1996F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60</a:t>
            </a:fld>
            <a:endParaRPr lang="en-US" sz="20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79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4F9E02-616D-4085-8267-27A08D211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9385" r="13904"/>
          <a:stretch/>
        </p:blipFill>
        <p:spPr>
          <a:xfrm>
            <a:off x="0" y="-23275"/>
            <a:ext cx="6913419" cy="68812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B4BB87-8C5E-4D77-9A4D-76CD548F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071" y="1151758"/>
            <a:ext cx="4668981" cy="214038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การเข้าถึงข้อมูล </a:t>
            </a:r>
            <a:br>
              <a:rPr lang="th-TH" sz="5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5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5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Data Accessibility)</a:t>
            </a:r>
            <a:endParaRPr lang="th-TH" sz="54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67CA8-A6B5-4B72-9F45-4830F6E5E190}"/>
              </a:ext>
            </a:extLst>
          </p:cNvPr>
          <p:cNvSpPr txBox="1"/>
          <p:nvPr/>
        </p:nvSpPr>
        <p:spPr>
          <a:xfrm>
            <a:off x="110835" y="952304"/>
            <a:ext cx="66917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ระบบไอซีทีจะต้องมีกระบวนการรักษาความปลอดภัยและกำหนดสิทธิ์การเข้าถึงของผู้ใช้ เพราะการเข้าถึงข้อมูลโดยไม่ได้รับความยินยอมจากเจ้าของข้อมูลจะเป็นการผิดกฏหมายและจริยธรรมได้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3A89D-4FA8-498B-B739-FDF84EA4F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071" y="3565860"/>
            <a:ext cx="4668981" cy="311436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36216B1-3D7D-47C5-A7AB-0FECC72338F8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61</a:t>
            </a:fld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71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6352E0-7486-4488-BA69-60616368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305678"/>
            <a:ext cx="11111343" cy="100242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</a:t>
            </a:r>
            <a:r>
              <a:rPr lang="th-TH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lang="en-US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1&lt;</a:t>
            </a:r>
            <a:r>
              <a:rPr lang="th-TH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กรณีศึกษา : องค์กรที่มีการจัดการทรัพยากรระบบไอซีที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0AB63-03FD-4C49-8F08-5EBD0FA0C4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211" y="2443527"/>
            <a:ext cx="3881671" cy="229167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CAT TELECOM </a:t>
            </a:r>
            <a:endParaRPr lang="th-TH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10606E-E57C-4CED-BBC2-6FCD124BB3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361" y="2443527"/>
            <a:ext cx="3881671" cy="2291676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Pepsi-Cola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923546-FFBA-4ABC-ABD7-513033005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02511" y="2443527"/>
            <a:ext cx="3881671" cy="229167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Western Petroleum Company </a:t>
            </a:r>
            <a:endParaRPr lang="th-TH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0929C5-AA83-4B56-A22A-F7E2121F9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3"/>
          <a:stretch/>
        </p:blipFill>
        <p:spPr>
          <a:xfrm>
            <a:off x="114211" y="3112419"/>
            <a:ext cx="3881670" cy="2183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E154C4-1371-4F5A-9A07-DDFB6D02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511" y="3112421"/>
            <a:ext cx="3881670" cy="2183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EA59AB-2826-4908-BDEE-A2A7B9309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96" b="21055"/>
          <a:stretch/>
        </p:blipFill>
        <p:spPr>
          <a:xfrm>
            <a:off x="4108360" y="3112420"/>
            <a:ext cx="3881671" cy="2183439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5EF71B8-50A9-4204-9D85-100657D4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62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49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  <p:bldP spid="8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B67AA7-B3AE-4FD8-B2FA-254FC83A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สรุป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CC690E-B1D0-410D-9B7B-DB73F228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63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53934-7E47-4B61-877D-D8EF48FD46F1}"/>
              </a:ext>
            </a:extLst>
          </p:cNvPr>
          <p:cNvSpPr txBox="1"/>
          <p:nvPr/>
        </p:nvSpPr>
        <p:spPr>
          <a:xfrm>
            <a:off x="609599" y="2123896"/>
            <a:ext cx="1132681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แนวโน้มการเปลี่ยนแปลงใหม่ทางสังคมโลกระบบไอซีทีทำให้การกระจายข้อมูลข่าวสารเป็นไปอย่างรวดเร็ว ข้อมูลต่างๆ มีลักษณะกระจายแบบทุกทิศทาง มีระบบตอบสนองอย่างรวดเร็ว และยังรวมถึงสื่อสารแบบสองทิศทาง ด้วยเหตุนี้ผลกระทบต่อการเปลี่ยนแปลงทางด้านเศรษฐกิจ การเมือง และสังคมจึงแตกต่างจากในอดีตมาก </a:t>
            </a:r>
          </a:p>
        </p:txBody>
      </p:sp>
    </p:spTree>
    <p:extLst>
      <p:ext uri="{BB962C8B-B14F-4D97-AF65-F5344CB8AC3E}">
        <p14:creationId xmlns:p14="http://schemas.microsoft.com/office/powerpoint/2010/main" val="27873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9BF55A-753C-4B00-B2F9-888E9073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13" y="-1116"/>
            <a:ext cx="10676571" cy="1002422"/>
          </a:xfrm>
        </p:spPr>
        <p:txBody>
          <a:bodyPr/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แบบทดสอบ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CEEF8E5-67BF-4138-85AC-5DE3C240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64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AF579-CB34-4CBF-A36A-00D1452F25BC}"/>
              </a:ext>
            </a:extLst>
          </p:cNvPr>
          <p:cNvSpPr txBox="1"/>
          <p:nvPr/>
        </p:nvSpPr>
        <p:spPr>
          <a:xfrm>
            <a:off x="-1" y="856357"/>
            <a:ext cx="12192000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ทรัพยากรของระบบไอซีทีมีกี่ส่วน อะไรบ้าง จงอธิบายพร้อมยกตัวอย่างประกอบ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System Software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Application Software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เหมือนหรือแตกต่างกันอย่างไร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ข้อมูลไอซีทีที่ดีควรมีคุณสมบัติอย่างไร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4) คุณลักษณะของผู้ประสบความสำเร็จในการสื่อสารมีอะไรบ้าง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5) หลักเกณฑ์ที่ต้องคำนึงถึงในการเลือกสื่อกลางที่เหมาะสมกับการสื่อสารข้อมูลมีอะไรบ้าง จงอธิบายมาพอสังเขป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6) โทโปโลยีของระบบเครือข่ายมีกี่แบบ อะไรบ้าง ถ้าท่านเป็นผู้บริหารองค์กรใดองค์กรหนึ่งจะเลือกใช้โทโปโลยีแบบใด จงอธิบายและให้เหตุผลประกอบ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7) สถาปัตยกรรม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OSI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คืออะไร และมีองค์ประกอบอะไรบ้าง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8)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CIO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คืออะไร และมีความสำคัญอย่างไรต่อการพัฒนาระบบไอซีทีในองค์กร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9) จงอธิบายเพื่อเปรียบเทียบถึงการนำระบบไอซีทีไปใช้กับงานด้านธุรกิจและการศึกษา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10) การกระทำที่ยอมรับกันโดยทั่วไปว่าเป็นการผิดจริยธรรมทางระบบไอซีทีมีอะไรบ้าง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11)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Richard Mason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กล่าวถึงประเด็นของจริยธรรมโดยทั่วไปที่เกี่ยวกับการใช้เทคโนโลยีคอมพิวเตอร์และระบบไอซีทีมีกี่ประการ จงอภิปรายโดยย่อ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12) มาตรฐานสากลที่เกี่ยวข้องกับการใช้งานระบบไอซีทีมีกี่ประเภท มีอะไรบ้าง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13) แนวโน้มระบบไอซีทีในอนาคตจะมีลักษณะเป็นอย่างไร จงอธิบายมาพอสังเขป</a:t>
            </a:r>
          </a:p>
          <a:p>
            <a:pPr lvl="2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14) ถ้าท่านเป็นผู้บริหารองค์กรจะมีวิธีการในการบริหารทรัพยากรระบบไอซีทีได้อย่างไร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7462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8F64D7-C987-4C9C-AC00-BD8559FC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000" y="2101511"/>
            <a:ext cx="4641006" cy="2397608"/>
          </a:xfrm>
          <a:ln w="28575">
            <a:solidFill>
              <a:srgbClr val="00B0F0"/>
            </a:solidFill>
          </a:ln>
        </p:spPr>
        <p:txBody>
          <a:bodyPr/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การทำงานของคอมพิวเตอร์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DF56E-C46B-4360-BEB4-0E942610AE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  <a:ln w="28575">
            <a:noFill/>
          </a:ln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7</a:t>
            </a:fld>
            <a:endParaRPr lang="en-US" sz="2000" b="1" i="0" noProof="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60295-447A-4ABD-B79E-01E64D24C5E9}"/>
              </a:ext>
            </a:extLst>
          </p:cNvPr>
          <p:cNvSpPr txBox="1"/>
          <p:nvPr/>
        </p:nvSpPr>
        <p:spPr>
          <a:xfrm>
            <a:off x="407986" y="207278"/>
            <a:ext cx="3789947" cy="13234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ระบบคอมพิวเตอร์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Computer Systems)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00F0D-AC3E-4B48-873A-30804C145C74}"/>
              </a:ext>
            </a:extLst>
          </p:cNvPr>
          <p:cNvSpPr txBox="1"/>
          <p:nvPr/>
        </p:nvSpPr>
        <p:spPr>
          <a:xfrm>
            <a:off x="407985" y="1852534"/>
            <a:ext cx="3789948" cy="13234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อุปกรณ์ป้อนข้อมูล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Input)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3ACE94-434E-476E-BD6C-41B09CAA7B24}"/>
              </a:ext>
            </a:extLst>
          </p:cNvPr>
          <p:cNvSpPr txBox="1"/>
          <p:nvPr/>
        </p:nvSpPr>
        <p:spPr>
          <a:xfrm>
            <a:off x="407987" y="3497790"/>
            <a:ext cx="3789948" cy="13234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อุปกรณ์แสดงผล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Output)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88A81-ACC0-4C8D-83F4-54735FC6A54B}"/>
              </a:ext>
            </a:extLst>
          </p:cNvPr>
          <p:cNvSpPr txBox="1"/>
          <p:nvPr/>
        </p:nvSpPr>
        <p:spPr>
          <a:xfrm>
            <a:off x="407985" y="5143046"/>
            <a:ext cx="3822261" cy="70788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อุปกรณ์บันทึกข้อมูล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D3B3D6-81B5-4767-9613-0282415AB81F}"/>
              </a:ext>
            </a:extLst>
          </p:cNvPr>
          <p:cNvCxnSpPr>
            <a:stCxn id="6" idx="1"/>
            <a:endCxn id="9" idx="3"/>
          </p:cNvCxnSpPr>
          <p:nvPr/>
        </p:nvCxnSpPr>
        <p:spPr>
          <a:xfrm flipH="1" flipV="1">
            <a:off x="4197933" y="868998"/>
            <a:ext cx="3149067" cy="243131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3F5884-FE2D-43DC-A415-D55081D6C6B0}"/>
              </a:ext>
            </a:extLst>
          </p:cNvPr>
          <p:cNvCxnSpPr>
            <a:stCxn id="6" idx="1"/>
            <a:endCxn id="11" idx="3"/>
          </p:cNvCxnSpPr>
          <p:nvPr/>
        </p:nvCxnSpPr>
        <p:spPr>
          <a:xfrm flipH="1" flipV="1">
            <a:off x="4197933" y="2514254"/>
            <a:ext cx="3149067" cy="78606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7631E5-1869-424A-8415-406311737FF9}"/>
              </a:ext>
            </a:extLst>
          </p:cNvPr>
          <p:cNvCxnSpPr>
            <a:stCxn id="6" idx="1"/>
            <a:endCxn id="13" idx="3"/>
          </p:cNvCxnSpPr>
          <p:nvPr/>
        </p:nvCxnSpPr>
        <p:spPr>
          <a:xfrm flipH="1">
            <a:off x="4197935" y="3300315"/>
            <a:ext cx="3149065" cy="85919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D4C2E6-1591-411F-9CCD-3EA5E7ADC85B}"/>
              </a:ext>
            </a:extLst>
          </p:cNvPr>
          <p:cNvCxnSpPr>
            <a:stCxn id="6" idx="1"/>
            <a:endCxn id="15" idx="3"/>
          </p:cNvCxnSpPr>
          <p:nvPr/>
        </p:nvCxnSpPr>
        <p:spPr>
          <a:xfrm flipH="1">
            <a:off x="4230246" y="3300315"/>
            <a:ext cx="3116754" cy="219667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D63FAC-844D-4200-9A60-BA748376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811" y="2149641"/>
            <a:ext cx="4641006" cy="2294021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องค์ประกอบของทรัพยากรฮาร์ดแวร์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6FAE9-DD45-4C45-974D-7E38C19A7013}"/>
              </a:ext>
            </a:extLst>
          </p:cNvPr>
          <p:cNvSpPr txBox="1"/>
          <p:nvPr/>
        </p:nvSpPr>
        <p:spPr>
          <a:xfrm>
            <a:off x="501317" y="2450536"/>
            <a:ext cx="610402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หน่วยประมวลผลข้อมูล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Processing Unit)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E8D81-D4DD-41D8-A4B0-A03C77F7F935}"/>
              </a:ext>
            </a:extLst>
          </p:cNvPr>
          <p:cNvSpPr txBox="1"/>
          <p:nvPr/>
        </p:nvSpPr>
        <p:spPr>
          <a:xfrm>
            <a:off x="501317" y="4047533"/>
            <a:ext cx="610402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หน่วยแสดงผล </a:t>
            </a:r>
          </a:p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Output Unit)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471B7-F5F8-49F2-B827-9EA1A41B89AE}"/>
              </a:ext>
            </a:extLst>
          </p:cNvPr>
          <p:cNvSpPr txBox="1"/>
          <p:nvPr/>
        </p:nvSpPr>
        <p:spPr>
          <a:xfrm>
            <a:off x="501317" y="853539"/>
            <a:ext cx="610402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หน่วยรับข้อมูลเข้า </a:t>
            </a:r>
          </a:p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Input Unit)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F95A469-09A3-4986-BE8B-A47EB0BA3A1B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8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91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D180526E-DB1C-4E77-BAD1-3BA32505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949" y="3732342"/>
            <a:ext cx="2205447" cy="1739983"/>
          </a:xfrm>
          <a:prstGeom prst="diamond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14FA507-ACF1-4165-857C-440D493A34B3}"/>
              </a:ext>
            </a:extLst>
          </p:cNvPr>
          <p:cNvSpPr/>
          <p:nvPr/>
        </p:nvSpPr>
        <p:spPr>
          <a:xfrm>
            <a:off x="-35458" y="-1"/>
            <a:ext cx="6948350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8F64D7-C987-4C9C-AC00-BD8559FC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943" y="187205"/>
            <a:ext cx="4641006" cy="1579382"/>
          </a:xfrm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อุปกรณ์บันทึกข้อมูล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DF56E-C46B-4360-BEB4-0E942610AE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  <a:noFill/>
          <a:ln w="28575">
            <a:noFill/>
          </a:ln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9</a:t>
            </a:fld>
            <a:endParaRPr lang="en-US" sz="2000" b="1" i="0" noProof="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60295-447A-4ABD-B79E-01E64D24C5E9}"/>
              </a:ext>
            </a:extLst>
          </p:cNvPr>
          <p:cNvSpPr txBox="1"/>
          <p:nvPr/>
        </p:nvSpPr>
        <p:spPr>
          <a:xfrm>
            <a:off x="-29762" y="207278"/>
            <a:ext cx="5807243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แป้นพิมพ์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Keyboard)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00F0D-AC3E-4B48-873A-30804C145C74}"/>
              </a:ext>
            </a:extLst>
          </p:cNvPr>
          <p:cNvSpPr txBox="1"/>
          <p:nvPr/>
        </p:nvSpPr>
        <p:spPr>
          <a:xfrm>
            <a:off x="-29762" y="1120256"/>
            <a:ext cx="5807243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เมาส์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Mouse)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3ACE94-434E-476E-BD6C-41B09CAA7B24}"/>
              </a:ext>
            </a:extLst>
          </p:cNvPr>
          <p:cNvSpPr txBox="1"/>
          <p:nvPr/>
        </p:nvSpPr>
        <p:spPr>
          <a:xfrm>
            <a:off x="-29761" y="1970422"/>
            <a:ext cx="5807242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แทรกบอล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Track Ball)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88A81-ACC0-4C8D-83F4-54735FC6A54B}"/>
              </a:ext>
            </a:extLst>
          </p:cNvPr>
          <p:cNvSpPr txBox="1"/>
          <p:nvPr/>
        </p:nvSpPr>
        <p:spPr>
          <a:xfrm>
            <a:off x="-29760" y="2862948"/>
            <a:ext cx="5807242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เครื่องสแกนเนอร์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Page Scanner)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D3B3D6-81B5-4767-9613-0282415AB81F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 flipV="1">
            <a:off x="5777481" y="530444"/>
            <a:ext cx="1454462" cy="4464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3F5884-FE2D-43DC-A415-D55081D6C6B0}"/>
              </a:ext>
            </a:extLst>
          </p:cNvPr>
          <p:cNvCxnSpPr>
            <a:cxnSpLocks/>
            <a:stCxn id="6" idx="1"/>
            <a:endCxn id="11" idx="3"/>
          </p:cNvCxnSpPr>
          <p:nvPr/>
        </p:nvCxnSpPr>
        <p:spPr>
          <a:xfrm flipH="1">
            <a:off x="5777481" y="976896"/>
            <a:ext cx="1454462" cy="4665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7631E5-1869-424A-8415-406311737FF9}"/>
              </a:ext>
            </a:extLst>
          </p:cNvPr>
          <p:cNvCxnSpPr>
            <a:cxnSpLocks/>
            <a:stCxn id="6" idx="1"/>
            <a:endCxn id="13" idx="3"/>
          </p:cNvCxnSpPr>
          <p:nvPr/>
        </p:nvCxnSpPr>
        <p:spPr>
          <a:xfrm flipH="1">
            <a:off x="5777481" y="976896"/>
            <a:ext cx="1454462" cy="13166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D4C2E6-1591-411F-9CCD-3EA5E7ADC85B}"/>
              </a:ext>
            </a:extLst>
          </p:cNvPr>
          <p:cNvCxnSpPr>
            <a:cxnSpLocks/>
            <a:stCxn id="6" idx="1"/>
            <a:endCxn id="15" idx="3"/>
          </p:cNvCxnSpPr>
          <p:nvPr/>
        </p:nvCxnSpPr>
        <p:spPr>
          <a:xfrm flipH="1">
            <a:off x="5777482" y="976896"/>
            <a:ext cx="1454461" cy="22092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EF89A47-D2B9-475B-9444-A8BAA1CD0033}"/>
              </a:ext>
            </a:extLst>
          </p:cNvPr>
          <p:cNvSpPr txBox="1"/>
          <p:nvPr/>
        </p:nvSpPr>
        <p:spPr>
          <a:xfrm>
            <a:off x="-29762" y="3747101"/>
            <a:ext cx="5807243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เครื่องอ่านรหัสแถบ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Barcode Reader)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2604A2-B1B3-4DCA-AF41-32DF39F71DD7}"/>
              </a:ext>
            </a:extLst>
          </p:cNvPr>
          <p:cNvSpPr txBox="1"/>
          <p:nvPr/>
        </p:nvSpPr>
        <p:spPr>
          <a:xfrm>
            <a:off x="-29761" y="4631254"/>
            <a:ext cx="5807242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จอสัมผัส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Touch Screen)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3C4484-0391-4260-B3A5-E019F5B6FC02}"/>
              </a:ext>
            </a:extLst>
          </p:cNvPr>
          <p:cNvSpPr txBox="1"/>
          <p:nvPr/>
        </p:nvSpPr>
        <p:spPr>
          <a:xfrm>
            <a:off x="-24064" y="5510245"/>
            <a:ext cx="5807242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กล้องถ่ายรูปดิจิตอล (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Digital Camera) 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AD4C043-0221-4CB3-AA67-F7169FCF4BD6}"/>
              </a:ext>
            </a:extLst>
          </p:cNvPr>
          <p:cNvCxnSpPr>
            <a:cxnSpLocks/>
            <a:stCxn id="6" idx="1"/>
            <a:endCxn id="24" idx="3"/>
          </p:cNvCxnSpPr>
          <p:nvPr/>
        </p:nvCxnSpPr>
        <p:spPr>
          <a:xfrm flipH="1">
            <a:off x="5777481" y="976896"/>
            <a:ext cx="1454462" cy="309337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FCBF79-4E9A-4FC9-A6AF-7EBC553BF466}"/>
              </a:ext>
            </a:extLst>
          </p:cNvPr>
          <p:cNvCxnSpPr>
            <a:cxnSpLocks/>
            <a:stCxn id="6" idx="1"/>
            <a:endCxn id="25" idx="3"/>
          </p:cNvCxnSpPr>
          <p:nvPr/>
        </p:nvCxnSpPr>
        <p:spPr>
          <a:xfrm flipH="1">
            <a:off x="5777481" y="976896"/>
            <a:ext cx="1454462" cy="397752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B7A789-9BC2-422A-89C2-AB3889AFABA4}"/>
              </a:ext>
            </a:extLst>
          </p:cNvPr>
          <p:cNvCxnSpPr>
            <a:cxnSpLocks/>
            <a:stCxn id="6" idx="1"/>
            <a:endCxn id="26" idx="3"/>
          </p:cNvCxnSpPr>
          <p:nvPr/>
        </p:nvCxnSpPr>
        <p:spPr>
          <a:xfrm flipH="1">
            <a:off x="5783178" y="976896"/>
            <a:ext cx="1448765" cy="48565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839CE60C-8CF0-4132-AD91-FDDB90D63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390" y="4702077"/>
            <a:ext cx="2205447" cy="1739983"/>
          </a:xfrm>
          <a:prstGeom prst="diamond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285CD28-9A92-46D5-9BB8-F1885514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999" y="4672559"/>
            <a:ext cx="2205447" cy="1739983"/>
          </a:xfrm>
          <a:prstGeom prst="diamond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A6311F-462A-4E1C-ABE8-E4957122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000" y="2792124"/>
            <a:ext cx="2205447" cy="1739983"/>
          </a:xfrm>
          <a:prstGeom prst="diamond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BD63F8B-4C4F-4D5D-9022-3AF1D5126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695" y="3747101"/>
            <a:ext cx="2205447" cy="1739983"/>
          </a:xfrm>
          <a:prstGeom prst="diamond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1BFC26A-B67A-4465-811C-55A63F324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8795" y="3747100"/>
            <a:ext cx="2205447" cy="1739983"/>
          </a:xfrm>
          <a:prstGeom prst="diamond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F8A39D5-2BFA-4438-AC3C-DE3C5D0C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779" y="1837147"/>
            <a:ext cx="2205447" cy="1739983"/>
          </a:xfrm>
          <a:prstGeom prst="diamond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9188AB5-F4D0-4AF5-B8BF-1C3EA9904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0474" y="2792123"/>
            <a:ext cx="2205447" cy="1739983"/>
          </a:xfrm>
          <a:prstGeom prst="diamond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E84C721-B608-4E15-A0FD-571C887A2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694" y="5627536"/>
            <a:ext cx="2205447" cy="1757052"/>
          </a:xfrm>
          <a:prstGeom prst="diamond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29E64AD9-280B-447F-B088-D1917C8D4B98}"/>
              </a:ext>
            </a:extLst>
          </p:cNvPr>
          <p:cNvSpPr txBox="1"/>
          <p:nvPr/>
        </p:nvSpPr>
        <p:spPr>
          <a:xfrm>
            <a:off x="3039777" y="6484545"/>
            <a:ext cx="4279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หน่วยรับข้อมูลเข้าและคำสั่งหรือหน่วยอินพุท (</a:t>
            </a:r>
            <a:r>
              <a:rPr lang="en-US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Input Unit) </a:t>
            </a:r>
            <a:endParaRPr lang="th-TH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73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Headlines">
  <a:themeElements>
    <a:clrScheme name="Custom 7">
      <a:dk1>
        <a:srgbClr val="002060"/>
      </a:dk1>
      <a:lt1>
        <a:sysClr val="window" lastClr="FFFFFF"/>
      </a:lt1>
      <a:dk2>
        <a:srgbClr val="002060"/>
      </a:dk2>
      <a:lt2>
        <a:srgbClr val="DDDDDD"/>
      </a:lt2>
      <a:accent1>
        <a:srgbClr val="BFBFBF"/>
      </a:accent1>
      <a:accent2>
        <a:srgbClr val="A6B727"/>
      </a:accent2>
      <a:accent3>
        <a:srgbClr val="F69200"/>
      </a:accent3>
      <a:accent4>
        <a:srgbClr val="838383"/>
      </a:accent4>
      <a:accent5>
        <a:srgbClr val="FF4040"/>
      </a:accent5>
      <a:accent6>
        <a:srgbClr val="DF5327"/>
      </a:accent6>
      <a:hlink>
        <a:srgbClr val="A5A5A5"/>
      </a:hlink>
      <a:folHlink>
        <a:srgbClr val="B2B2B2"/>
      </a:folHlink>
    </a:clrScheme>
    <a:fontScheme name="Custom 5">
      <a:majorFont>
        <a:latin typeface="Franklin Gothic Demi"/>
        <a:ea typeface=""/>
        <a:cs typeface=""/>
      </a:majorFont>
      <a:minorFont>
        <a:latin typeface="Franklin Gothic Medium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57150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527777_Safety procedures_RVA_v4" id="{94FF351A-4B06-4881-8D26-DC6D64B3CFD2}" vid="{E8C023A2-25EA-47E0-92DC-6E1BD008E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85429E6-13D0-4D69-B2AD-EDA3074FAB41}">
  <we:reference id="wa104381063" version="1.0.0.0" store="en-US" storeType="OMEX"/>
  <we:alternateReferences>
    <we:reference id="wa104381063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6DFB17-E262-4301-8AA5-FCE7109ED8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F39AE0-32C9-4F1D-B08C-0B8B9BAFC18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46B2BE6-8FE9-4318-AA40-8F70CEED60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2141</TotalTime>
  <Words>3258</Words>
  <Application>Microsoft Office PowerPoint</Application>
  <PresentationFormat>Widescreen</PresentationFormat>
  <Paragraphs>392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Agency FB</vt:lpstr>
      <vt:lpstr>Arial</vt:lpstr>
      <vt:lpstr>Calibri</vt:lpstr>
      <vt:lpstr>Corbel</vt:lpstr>
      <vt:lpstr>Franklin Gothic Demi</vt:lpstr>
      <vt:lpstr>Franklin Gothic Medium</vt:lpstr>
      <vt:lpstr>TH Niramit AS</vt:lpstr>
      <vt:lpstr>Wingdings</vt:lpstr>
      <vt:lpstr>Headlines</vt:lpstr>
      <vt:lpstr>ทรัพยากรระบบไอซีที  ICT SYSTEM  RESOURCES</vt:lpstr>
      <vt:lpstr>ทรัพยากรระบบไอซีที (ICT SYSTEM RESOURCES)</vt:lpstr>
      <vt:lpstr>PowerPoint Presentation</vt:lpstr>
      <vt:lpstr>ทรัพยากรระบบไอซีที</vt:lpstr>
      <vt:lpstr>ทรัพยากรระบบไอซีที (ต่อ)</vt:lpstr>
      <vt:lpstr>&gt;2&lt; องค์ประกอบของทรัพยากรฮาร์ดแวร์ </vt:lpstr>
      <vt:lpstr>การทำงานของคอมพิวเตอร์</vt:lpstr>
      <vt:lpstr>องค์ประกอบของทรัพยากรฮาร์ดแวร์ </vt:lpstr>
      <vt:lpstr>อุปกรณ์บันทึกข้อมูล</vt:lpstr>
      <vt:lpstr>หน่วยประมวลผลข้อมูล (Processing Unit) </vt:lpstr>
      <vt:lpstr>หน่วยคำนวณและตรรกะ  (Arithmetic &amp; Logical Unit : ALU)</vt:lpstr>
      <vt:lpstr>หน่วยควบคุม (Control Unit)</vt:lpstr>
      <vt:lpstr>หน่วยความจำ (Memory Unit) </vt:lpstr>
      <vt:lpstr>“เมนบอร์ด”(Main Board)</vt:lpstr>
      <vt:lpstr>หน่วยแสดงผล  (Output Unit) </vt:lpstr>
      <vt:lpstr>&gt;3&lt; ทรัพยากรซอฟต์แวร์</vt:lpstr>
      <vt:lpstr>โปรแกรมสำเร็จรูปสำหรับการควบคุมเครื่องบิน</vt:lpstr>
      <vt:lpstr>&gt;4&lt; ทรัพยากรข้อมูล</vt:lpstr>
      <vt:lpstr>การรวบรวมข้อมูล</vt:lpstr>
      <vt:lpstr>การรวบรวมข้อมูล(ต่อ)</vt:lpstr>
      <vt:lpstr>PowerPoint Presentation</vt:lpstr>
      <vt:lpstr>&gt;5&lt; ทรัพยากร ระบบสื่อสารข้อมูล</vt:lpstr>
      <vt:lpstr>ความหมายของกระบวนการสื่อสาร </vt:lpstr>
      <vt:lpstr>คุณลักษณะของผู้ประสบความสำเร็จในการสื่อสาร</vt:lpstr>
      <vt:lpstr>การสื่อสารข้อมูลทางอิเล็กทรอนิกส์ (Electronic Data Communication) </vt:lpstr>
      <vt:lpstr>ชนิดของสัญญาณอิเล็กทรอนิกส์ </vt:lpstr>
      <vt:lpstr>ทิศทางในการสื่อสารข้อมูล </vt:lpstr>
      <vt:lpstr>ระบบเครือข่าย 2 ประเภท </vt:lpstr>
      <vt:lpstr>หลักเกณฑ์ในการเลือกสื่อกลาง </vt:lpstr>
      <vt:lpstr>ระบบเครือข่าย (Network System) </vt:lpstr>
      <vt:lpstr>สถาปัตยกรรมของระบบเครือข่าย (Network Architecture) หรือโทโปโลยี (Topology) </vt:lpstr>
      <vt:lpstr>เครื่องคอมพิวเตอร์ในระบบเครือข่าย</vt:lpstr>
      <vt:lpstr>ทรัพยากรร่วมในระบบเครือข่าย</vt:lpstr>
      <vt:lpstr>รูปแบบสถาปัตยกรรม OSI</vt:lpstr>
      <vt:lpstr>&gt;6&lt; ทรัพยากรบุคลากร</vt:lpstr>
      <vt:lpstr>&gt;7&lt; ทรัพยากรกระบวนการ</vt:lpstr>
      <vt:lpstr>ระบบประมวลผลธุรกรรม  (Transaction Processing Systems : TPS)</vt:lpstr>
      <vt:lpstr>ระบบสารสนเทศเพื่อการจัดการ  (Management Information Systems : MIS) </vt:lpstr>
      <vt:lpstr>ระบบสนับสนุนการตัดสินใจ  (Decision Support Systems : DSS) </vt:lpstr>
      <vt:lpstr>ระบบสารสนเทศเพื่อผู้บริหาร  (Executive Information Systems : EIS) </vt:lpstr>
      <vt:lpstr>ระบบผู้เชี่ยวชาญ  (Expert Systems : ES) </vt:lpstr>
      <vt:lpstr>ระบบการควบคุมการประมวลผล  (Process Control Systems : PCS)</vt:lpstr>
      <vt:lpstr>ระบบความร่วมมือองค์กร  (Enterprise Collaboration Systems : ECS)</vt:lpstr>
      <vt:lpstr>ระบบการจัดการองค์ความรู้  (Knowledge Management Systems : KMS) </vt:lpstr>
      <vt:lpstr>ระบบสารสนเทศเชิงธุรกิจ  (Business Information Systems)</vt:lpstr>
      <vt:lpstr>ระบบสารสนเทศแบบบูรณาการ  (Integrated Information Systems)</vt:lpstr>
      <vt:lpstr>&gt;8&lt; การประยุกต์ใช้ระบบไอซีที</vt:lpstr>
      <vt:lpstr>งานด้านการศึกษา (Educational Applications)</vt:lpstr>
      <vt:lpstr>งานด้านธุรกิจ (Business Applications)</vt:lpstr>
      <vt:lpstr>งานด้านอุตสาหกรรมและการผลิต  (Industrial and Manufacturing Applications) </vt:lpstr>
      <vt:lpstr>งานด้านการสาธารณสุข (Public Health Applications)</vt:lpstr>
      <vt:lpstr>งานด้านการสื่อสารโทรคมนาคม (Communication Applications)</vt:lpstr>
      <vt:lpstr>งานด้านหน่วยงานราชการ (Government Application) </vt:lpstr>
      <vt:lpstr>งานด้านความบันเทิง (Entertainment Applications)</vt:lpstr>
      <vt:lpstr>งานด้านเกษตรกรรม (Agricultural Applications)</vt:lpstr>
      <vt:lpstr>&gt;9&lt; แนวโน้มของทรัพยากรระบบไอซีที</vt:lpstr>
      <vt:lpstr>&gt;10&lt;  จริยธรรมและความปลอดภัยของระบบไอซีที</vt:lpstr>
      <vt:lpstr>ความเป็นส่วนตัว (Privacy) </vt:lpstr>
      <vt:lpstr>ความถูกต้อง (Accuracy)</vt:lpstr>
      <vt:lpstr>ความเป็นเจ้าของ (Intellectual Property)</vt:lpstr>
      <vt:lpstr>การเข้าถึงข้อมูล  (Data Accessibility)</vt:lpstr>
      <vt:lpstr>&gt;11&lt; กรณีศึกษา : องค์กรที่มีการจัดการทรัพยากรระบบไอซีที</vt:lpstr>
      <vt:lpstr>สรุป</vt:lpstr>
      <vt:lpstr>แบบทดสอบ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Room 101</dc:title>
  <dc:creator>RITTHIDECH PHOMDEE</dc:creator>
  <cp:lastModifiedBy>acer</cp:lastModifiedBy>
  <cp:revision>249</cp:revision>
  <dcterms:created xsi:type="dcterms:W3CDTF">2020-07-25T06:10:00Z</dcterms:created>
  <dcterms:modified xsi:type="dcterms:W3CDTF">2020-08-28T10:19:12Z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