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handoutMasterIdLst>
    <p:handoutMasterId r:id="rId25"/>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just" defTabSz="821531" rtl="0" fontAlgn="auto" latinLnBrk="0" hangingPunct="0">
      <a:lnSpc>
        <a:spcPct val="100000"/>
      </a:lnSpc>
      <a:spcBef>
        <a:spcPts val="1400"/>
      </a:spcBef>
      <a:spcAft>
        <a:spcPts val="0"/>
      </a:spcAft>
      <a:buClrTx/>
      <a:buSzTx/>
      <a:buFontTx/>
      <a:buNone/>
      <a:tabLst/>
      <a:defRPr kumimoji="0" sz="15100" b="1" i="0" u="none" strike="noStrike" cap="none" spc="0" normalizeH="0" baseline="0">
        <a:ln>
          <a:noFill/>
        </a:ln>
        <a:solidFill>
          <a:srgbClr val="FFFFFF"/>
        </a:solidFill>
        <a:effectLst/>
        <a:uFillTx/>
        <a:latin typeface="Avenir Next"/>
        <a:ea typeface="Avenir Next"/>
        <a:cs typeface="Avenir Next"/>
        <a:sym typeface="Avenir Next"/>
      </a:defRPr>
    </a:lvl1pPr>
    <a:lvl2pPr marL="0" marR="0" indent="0" algn="just" defTabSz="821531" rtl="0" fontAlgn="auto" latinLnBrk="0" hangingPunct="0">
      <a:lnSpc>
        <a:spcPct val="100000"/>
      </a:lnSpc>
      <a:spcBef>
        <a:spcPts val="1400"/>
      </a:spcBef>
      <a:spcAft>
        <a:spcPts val="0"/>
      </a:spcAft>
      <a:buClrTx/>
      <a:buSzTx/>
      <a:buFontTx/>
      <a:buNone/>
      <a:tabLst/>
      <a:defRPr kumimoji="0" sz="15100" b="1" i="0" u="none" strike="noStrike" cap="none" spc="0" normalizeH="0" baseline="0">
        <a:ln>
          <a:noFill/>
        </a:ln>
        <a:solidFill>
          <a:srgbClr val="FFFFFF"/>
        </a:solidFill>
        <a:effectLst/>
        <a:uFillTx/>
        <a:latin typeface="Avenir Next"/>
        <a:ea typeface="Avenir Next"/>
        <a:cs typeface="Avenir Next"/>
        <a:sym typeface="Avenir Next"/>
      </a:defRPr>
    </a:lvl2pPr>
    <a:lvl3pPr marL="0" marR="0" indent="0" algn="just" defTabSz="821531" rtl="0" fontAlgn="auto" latinLnBrk="0" hangingPunct="0">
      <a:lnSpc>
        <a:spcPct val="100000"/>
      </a:lnSpc>
      <a:spcBef>
        <a:spcPts val="1400"/>
      </a:spcBef>
      <a:spcAft>
        <a:spcPts val="0"/>
      </a:spcAft>
      <a:buClrTx/>
      <a:buSzTx/>
      <a:buFontTx/>
      <a:buNone/>
      <a:tabLst/>
      <a:defRPr kumimoji="0" sz="15100" b="1" i="0" u="none" strike="noStrike" cap="none" spc="0" normalizeH="0" baseline="0">
        <a:ln>
          <a:noFill/>
        </a:ln>
        <a:solidFill>
          <a:srgbClr val="FFFFFF"/>
        </a:solidFill>
        <a:effectLst/>
        <a:uFillTx/>
        <a:latin typeface="Avenir Next"/>
        <a:ea typeface="Avenir Next"/>
        <a:cs typeface="Avenir Next"/>
        <a:sym typeface="Avenir Next"/>
      </a:defRPr>
    </a:lvl3pPr>
    <a:lvl4pPr marL="0" marR="0" indent="0" algn="just" defTabSz="821531" rtl="0" fontAlgn="auto" latinLnBrk="0" hangingPunct="0">
      <a:lnSpc>
        <a:spcPct val="100000"/>
      </a:lnSpc>
      <a:spcBef>
        <a:spcPts val="1400"/>
      </a:spcBef>
      <a:spcAft>
        <a:spcPts val="0"/>
      </a:spcAft>
      <a:buClrTx/>
      <a:buSzTx/>
      <a:buFontTx/>
      <a:buNone/>
      <a:tabLst/>
      <a:defRPr kumimoji="0" sz="15100" b="1" i="0" u="none" strike="noStrike" cap="none" spc="0" normalizeH="0" baseline="0">
        <a:ln>
          <a:noFill/>
        </a:ln>
        <a:solidFill>
          <a:srgbClr val="FFFFFF"/>
        </a:solidFill>
        <a:effectLst/>
        <a:uFillTx/>
        <a:latin typeface="Avenir Next"/>
        <a:ea typeface="Avenir Next"/>
        <a:cs typeface="Avenir Next"/>
        <a:sym typeface="Avenir Next"/>
      </a:defRPr>
    </a:lvl4pPr>
    <a:lvl5pPr marL="0" marR="0" indent="0" algn="just" defTabSz="821531" rtl="0" fontAlgn="auto" latinLnBrk="0" hangingPunct="0">
      <a:lnSpc>
        <a:spcPct val="100000"/>
      </a:lnSpc>
      <a:spcBef>
        <a:spcPts val="1400"/>
      </a:spcBef>
      <a:spcAft>
        <a:spcPts val="0"/>
      </a:spcAft>
      <a:buClrTx/>
      <a:buSzTx/>
      <a:buFontTx/>
      <a:buNone/>
      <a:tabLst/>
      <a:defRPr kumimoji="0" sz="15100" b="1" i="0" u="none" strike="noStrike" cap="none" spc="0" normalizeH="0" baseline="0">
        <a:ln>
          <a:noFill/>
        </a:ln>
        <a:solidFill>
          <a:srgbClr val="FFFFFF"/>
        </a:solidFill>
        <a:effectLst/>
        <a:uFillTx/>
        <a:latin typeface="Avenir Next"/>
        <a:ea typeface="Avenir Next"/>
        <a:cs typeface="Avenir Next"/>
        <a:sym typeface="Avenir Next"/>
      </a:defRPr>
    </a:lvl5pPr>
    <a:lvl6pPr marL="0" marR="0" indent="0" algn="just" defTabSz="821531" rtl="0" fontAlgn="auto" latinLnBrk="0" hangingPunct="0">
      <a:lnSpc>
        <a:spcPct val="100000"/>
      </a:lnSpc>
      <a:spcBef>
        <a:spcPts val="1400"/>
      </a:spcBef>
      <a:spcAft>
        <a:spcPts val="0"/>
      </a:spcAft>
      <a:buClrTx/>
      <a:buSzTx/>
      <a:buFontTx/>
      <a:buNone/>
      <a:tabLst/>
      <a:defRPr kumimoji="0" sz="15100" b="1" i="0" u="none" strike="noStrike" cap="none" spc="0" normalizeH="0" baseline="0">
        <a:ln>
          <a:noFill/>
        </a:ln>
        <a:solidFill>
          <a:srgbClr val="FFFFFF"/>
        </a:solidFill>
        <a:effectLst/>
        <a:uFillTx/>
        <a:latin typeface="Avenir Next"/>
        <a:ea typeface="Avenir Next"/>
        <a:cs typeface="Avenir Next"/>
        <a:sym typeface="Avenir Next"/>
      </a:defRPr>
    </a:lvl6pPr>
    <a:lvl7pPr marL="0" marR="0" indent="0" algn="just" defTabSz="821531" rtl="0" fontAlgn="auto" latinLnBrk="0" hangingPunct="0">
      <a:lnSpc>
        <a:spcPct val="100000"/>
      </a:lnSpc>
      <a:spcBef>
        <a:spcPts val="1400"/>
      </a:spcBef>
      <a:spcAft>
        <a:spcPts val="0"/>
      </a:spcAft>
      <a:buClrTx/>
      <a:buSzTx/>
      <a:buFontTx/>
      <a:buNone/>
      <a:tabLst/>
      <a:defRPr kumimoji="0" sz="15100" b="1" i="0" u="none" strike="noStrike" cap="none" spc="0" normalizeH="0" baseline="0">
        <a:ln>
          <a:noFill/>
        </a:ln>
        <a:solidFill>
          <a:srgbClr val="FFFFFF"/>
        </a:solidFill>
        <a:effectLst/>
        <a:uFillTx/>
        <a:latin typeface="Avenir Next"/>
        <a:ea typeface="Avenir Next"/>
        <a:cs typeface="Avenir Next"/>
        <a:sym typeface="Avenir Next"/>
      </a:defRPr>
    </a:lvl7pPr>
    <a:lvl8pPr marL="0" marR="0" indent="0" algn="just" defTabSz="821531" rtl="0" fontAlgn="auto" latinLnBrk="0" hangingPunct="0">
      <a:lnSpc>
        <a:spcPct val="100000"/>
      </a:lnSpc>
      <a:spcBef>
        <a:spcPts val="1400"/>
      </a:spcBef>
      <a:spcAft>
        <a:spcPts val="0"/>
      </a:spcAft>
      <a:buClrTx/>
      <a:buSzTx/>
      <a:buFontTx/>
      <a:buNone/>
      <a:tabLst/>
      <a:defRPr kumimoji="0" sz="15100" b="1" i="0" u="none" strike="noStrike" cap="none" spc="0" normalizeH="0" baseline="0">
        <a:ln>
          <a:noFill/>
        </a:ln>
        <a:solidFill>
          <a:srgbClr val="FFFFFF"/>
        </a:solidFill>
        <a:effectLst/>
        <a:uFillTx/>
        <a:latin typeface="Avenir Next"/>
        <a:ea typeface="Avenir Next"/>
        <a:cs typeface="Avenir Next"/>
        <a:sym typeface="Avenir Next"/>
      </a:defRPr>
    </a:lvl8pPr>
    <a:lvl9pPr marL="0" marR="0" indent="0" algn="just" defTabSz="821531" rtl="0" fontAlgn="auto" latinLnBrk="0" hangingPunct="0">
      <a:lnSpc>
        <a:spcPct val="100000"/>
      </a:lnSpc>
      <a:spcBef>
        <a:spcPts val="1400"/>
      </a:spcBef>
      <a:spcAft>
        <a:spcPts val="0"/>
      </a:spcAft>
      <a:buClrTx/>
      <a:buSzTx/>
      <a:buFontTx/>
      <a:buNone/>
      <a:tabLst/>
      <a:defRPr kumimoji="0" sz="15100" b="1" i="0" u="none" strike="noStrike" cap="none" spc="0" normalizeH="0" baseline="0">
        <a:ln>
          <a:noFill/>
        </a:ln>
        <a:solidFill>
          <a:srgbClr val="FFFFFF"/>
        </a:solidFill>
        <a:effectLst/>
        <a:uFillTx/>
        <a:latin typeface="Avenir Next"/>
        <a:ea typeface="Avenir Next"/>
        <a:cs typeface="Avenir Next"/>
        <a:sym typeface="Avenir Nex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
          <a:latin typeface="Gill Sans"/>
          <a:ea typeface="Gill Sans"/>
          <a:cs typeface="Gill Sans"/>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Gill Sans"/>
          <a:ea typeface="Gill Sans"/>
          <a:cs typeface="Gill Sans"/>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firstCol>
    <a:lastRow>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lastRow>
    <a:firstRow>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BCDBDD"/>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p:restoredTop sz="50171"/>
  </p:normalViewPr>
  <p:slideViewPr>
    <p:cSldViewPr snapToGrid="0" snapToObjects="1">
      <p:cViewPr varScale="1">
        <p:scale>
          <a:sx n="21" d="100"/>
          <a:sy n="21" d="100"/>
        </p:scale>
        <p:origin x="238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111903"/>
          <c:y val="6.88444E-2"/>
          <c:w val="0.88309700000000002"/>
          <c:h val="0.82008700000000001"/>
        </c:manualLayout>
      </c:layout>
      <c:barChart>
        <c:barDir val="col"/>
        <c:grouping val="clustered"/>
        <c:varyColors val="0"/>
        <c:ser>
          <c:idx val="0"/>
          <c:order val="0"/>
          <c:tx>
            <c:strRef>
              <c:f>Sheet1!$A$2</c:f>
              <c:strCache>
                <c:ptCount val="1"/>
                <c:pt idx="0">
                  <c:v>Region 1</c:v>
                </c:pt>
              </c:strCache>
            </c:strRef>
          </c:tx>
          <c:spPr>
            <a:solidFill>
              <a:srgbClr val="8FC6C9"/>
            </a:solidFill>
            <a:ln w="12700" cap="flat">
              <a:noFill/>
              <a:miter lim="400000"/>
            </a:ln>
            <a:effectLst/>
          </c:spPr>
          <c:invertIfNegative val="0"/>
          <c:cat>
            <c:strRef>
              <c:f>Sheet1!$B$1:$E$1</c:f>
              <c:strCache>
                <c:ptCount val="4"/>
                <c:pt idx="0">
                  <c:v>2007</c:v>
                </c:pt>
                <c:pt idx="1">
                  <c:v>2008</c:v>
                </c:pt>
                <c:pt idx="2">
                  <c:v>2009</c:v>
                </c:pt>
                <c:pt idx="3">
                  <c:v>2010</c:v>
                </c:pt>
              </c:strCache>
            </c:strRef>
          </c:cat>
          <c:val>
            <c:numRef>
              <c:f>Sheet1!$B$2:$E$2</c:f>
              <c:numCache>
                <c:formatCode>General</c:formatCode>
                <c:ptCount val="4"/>
                <c:pt idx="0">
                  <c:v>17</c:v>
                </c:pt>
                <c:pt idx="1">
                  <c:v>26</c:v>
                </c:pt>
                <c:pt idx="2">
                  <c:v>53</c:v>
                </c:pt>
                <c:pt idx="3">
                  <c:v>96</c:v>
                </c:pt>
              </c:numCache>
            </c:numRef>
          </c:val>
          <c:extLst>
            <c:ext xmlns:c16="http://schemas.microsoft.com/office/drawing/2014/chart" uri="{C3380CC4-5D6E-409C-BE32-E72D297353CC}">
              <c16:uniqueId val="{00000000-EE3C-9240-809A-DC3BF7F58526}"/>
            </c:ext>
          </c:extLst>
        </c:ser>
        <c:ser>
          <c:idx val="1"/>
          <c:order val="1"/>
          <c:tx>
            <c:strRef>
              <c:f>Sheet1!$A$3</c:f>
              <c:strCache>
                <c:ptCount val="1"/>
                <c:pt idx="0">
                  <c:v>Region 2</c:v>
                </c:pt>
              </c:strCache>
            </c:strRef>
          </c:tx>
          <c:spPr>
            <a:solidFill>
              <a:srgbClr val="9EDADD"/>
            </a:solidFill>
            <a:ln w="12700" cap="flat">
              <a:noFill/>
              <a:miter lim="400000"/>
            </a:ln>
            <a:effectLst/>
          </c:spPr>
          <c:invertIfNegative val="0"/>
          <c:cat>
            <c:strRef>
              <c:f>Sheet1!$B$1:$E$1</c:f>
              <c:strCache>
                <c:ptCount val="4"/>
                <c:pt idx="0">
                  <c:v>2007</c:v>
                </c:pt>
                <c:pt idx="1">
                  <c:v>2008</c:v>
                </c:pt>
                <c:pt idx="2">
                  <c:v>2009</c:v>
                </c:pt>
                <c:pt idx="3">
                  <c:v>2010</c:v>
                </c:pt>
              </c:strCache>
            </c:strRef>
          </c:cat>
          <c:val>
            <c:numRef>
              <c:f>Sheet1!$B$3:$E$3</c:f>
              <c:numCache>
                <c:formatCode>General</c:formatCode>
                <c:ptCount val="4"/>
                <c:pt idx="0">
                  <c:v>55</c:v>
                </c:pt>
                <c:pt idx="1">
                  <c:v>43</c:v>
                </c:pt>
                <c:pt idx="2">
                  <c:v>70</c:v>
                </c:pt>
                <c:pt idx="3">
                  <c:v>58</c:v>
                </c:pt>
              </c:numCache>
            </c:numRef>
          </c:val>
          <c:extLst>
            <c:ext xmlns:c16="http://schemas.microsoft.com/office/drawing/2014/chart" uri="{C3380CC4-5D6E-409C-BE32-E72D297353CC}">
              <c16:uniqueId val="{00000001-EE3C-9240-809A-DC3BF7F58526}"/>
            </c:ext>
          </c:extLst>
        </c:ser>
        <c:dLbls>
          <c:showLegendKey val="0"/>
          <c:showVal val="0"/>
          <c:showCatName val="0"/>
          <c:showSerName val="0"/>
          <c:showPercent val="0"/>
          <c:showBubbleSize val="0"/>
        </c:dLbls>
        <c:gapWidth val="40"/>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FFFFFF"/>
            </a:solidFill>
            <a:prstDash val="solid"/>
            <a:miter lim="400000"/>
          </a:ln>
        </c:spPr>
        <c:txPr>
          <a:bodyPr rot="0"/>
          <a:lstStyle/>
          <a:p>
            <a:pPr>
              <a:defRPr sz="1800" b="0" i="0" u="none" strike="noStrike">
                <a:solidFill>
                  <a:srgbClr val="345E64"/>
                </a:solidFill>
                <a:latin typeface="Avenir Next"/>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B8B8B8"/>
              </a:solidFill>
              <a:prstDash val="solid"/>
              <a:miter lim="400000"/>
            </a:ln>
          </c:spPr>
        </c:majorGridlines>
        <c:numFmt formatCode="General" sourceLinked="0"/>
        <c:majorTickMark val="none"/>
        <c:minorTickMark val="none"/>
        <c:tickLblPos val="nextTo"/>
        <c:spPr>
          <a:ln w="12700" cap="flat">
            <a:noFill/>
            <a:prstDash val="solid"/>
            <a:miter lim="400000"/>
          </a:ln>
        </c:spPr>
        <c:txPr>
          <a:bodyPr rot="0"/>
          <a:lstStyle/>
          <a:p>
            <a:pPr>
              <a:defRPr sz="1800" b="0" i="0" u="none" strike="noStrike">
                <a:solidFill>
                  <a:srgbClr val="345E64"/>
                </a:solidFill>
                <a:latin typeface="Avenir Next"/>
              </a:defRPr>
            </a:pPr>
            <a:endParaRPr lang="en-US"/>
          </a:p>
        </c:txPr>
        <c:crossAx val="2094734552"/>
        <c:crosses val="autoZero"/>
        <c:crossBetween val="between"/>
        <c:majorUnit val="25"/>
        <c:minorUnit val="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111903"/>
          <c:y val="6.88444E-2"/>
          <c:w val="0.88309700000000002"/>
          <c:h val="0.82008700000000001"/>
        </c:manualLayout>
      </c:layout>
      <c:barChart>
        <c:barDir val="col"/>
        <c:grouping val="clustered"/>
        <c:varyColors val="0"/>
        <c:ser>
          <c:idx val="0"/>
          <c:order val="0"/>
          <c:tx>
            <c:strRef>
              <c:f>Sheet1!$A$2</c:f>
              <c:strCache>
                <c:ptCount val="1"/>
                <c:pt idx="0">
                  <c:v>Region 1</c:v>
                </c:pt>
              </c:strCache>
            </c:strRef>
          </c:tx>
          <c:spPr>
            <a:solidFill>
              <a:srgbClr val="83B6B9"/>
            </a:solidFill>
            <a:ln w="12700" cap="flat">
              <a:noFill/>
              <a:miter lim="400000"/>
            </a:ln>
            <a:effectLst/>
          </c:spPr>
          <c:invertIfNegative val="0"/>
          <c:cat>
            <c:strRef>
              <c:f>Sheet1!$B$1:$E$1</c:f>
              <c:strCache>
                <c:ptCount val="4"/>
                <c:pt idx="0">
                  <c:v>2007</c:v>
                </c:pt>
                <c:pt idx="1">
                  <c:v>2008</c:v>
                </c:pt>
                <c:pt idx="2">
                  <c:v>2009</c:v>
                </c:pt>
                <c:pt idx="3">
                  <c:v>2010</c:v>
                </c:pt>
              </c:strCache>
            </c:strRef>
          </c:cat>
          <c:val>
            <c:numRef>
              <c:f>Sheet1!$B$2:$E$2</c:f>
              <c:numCache>
                <c:formatCode>General</c:formatCode>
                <c:ptCount val="4"/>
                <c:pt idx="0">
                  <c:v>17</c:v>
                </c:pt>
                <c:pt idx="1">
                  <c:v>26</c:v>
                </c:pt>
                <c:pt idx="2">
                  <c:v>53</c:v>
                </c:pt>
                <c:pt idx="3">
                  <c:v>96</c:v>
                </c:pt>
              </c:numCache>
            </c:numRef>
          </c:val>
          <c:extLst>
            <c:ext xmlns:c16="http://schemas.microsoft.com/office/drawing/2014/chart" uri="{C3380CC4-5D6E-409C-BE32-E72D297353CC}">
              <c16:uniqueId val="{00000000-8201-7C4A-9FDF-4B303788B393}"/>
            </c:ext>
          </c:extLst>
        </c:ser>
        <c:ser>
          <c:idx val="1"/>
          <c:order val="1"/>
          <c:tx>
            <c:strRef>
              <c:f>Sheet1!$A$3</c:f>
              <c:strCache>
                <c:ptCount val="1"/>
                <c:pt idx="0">
                  <c:v>Region 2</c:v>
                </c:pt>
              </c:strCache>
            </c:strRef>
          </c:tx>
          <c:spPr>
            <a:solidFill>
              <a:srgbClr val="FFFFFF"/>
            </a:solidFill>
            <a:ln w="12700" cap="flat">
              <a:noFill/>
              <a:miter lim="400000"/>
            </a:ln>
            <a:effectLst/>
          </c:spPr>
          <c:invertIfNegative val="0"/>
          <c:cat>
            <c:strRef>
              <c:f>Sheet1!$B$1:$E$1</c:f>
              <c:strCache>
                <c:ptCount val="4"/>
                <c:pt idx="0">
                  <c:v>2007</c:v>
                </c:pt>
                <c:pt idx="1">
                  <c:v>2008</c:v>
                </c:pt>
                <c:pt idx="2">
                  <c:v>2009</c:v>
                </c:pt>
                <c:pt idx="3">
                  <c:v>2010</c:v>
                </c:pt>
              </c:strCache>
            </c:strRef>
          </c:cat>
          <c:val>
            <c:numRef>
              <c:f>Sheet1!$B$3:$E$3</c:f>
              <c:numCache>
                <c:formatCode>General</c:formatCode>
                <c:ptCount val="4"/>
                <c:pt idx="0">
                  <c:v>55</c:v>
                </c:pt>
                <c:pt idx="1">
                  <c:v>43</c:v>
                </c:pt>
                <c:pt idx="2">
                  <c:v>70</c:v>
                </c:pt>
                <c:pt idx="3">
                  <c:v>58</c:v>
                </c:pt>
              </c:numCache>
            </c:numRef>
          </c:val>
          <c:extLst>
            <c:ext xmlns:c16="http://schemas.microsoft.com/office/drawing/2014/chart" uri="{C3380CC4-5D6E-409C-BE32-E72D297353CC}">
              <c16:uniqueId val="{00000001-8201-7C4A-9FDF-4B303788B393}"/>
            </c:ext>
          </c:extLst>
        </c:ser>
        <c:dLbls>
          <c:showLegendKey val="0"/>
          <c:showVal val="0"/>
          <c:showCatName val="0"/>
          <c:showSerName val="0"/>
          <c:showPercent val="0"/>
          <c:showBubbleSize val="0"/>
        </c:dLbls>
        <c:gapWidth val="40"/>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FFFFFF"/>
            </a:solidFill>
            <a:prstDash val="solid"/>
            <a:miter lim="400000"/>
          </a:ln>
        </c:spPr>
        <c:txPr>
          <a:bodyPr rot="0"/>
          <a:lstStyle/>
          <a:p>
            <a:pPr>
              <a:defRPr sz="1800" b="0" i="0" u="none" strike="noStrike">
                <a:solidFill>
                  <a:srgbClr val="345E64"/>
                </a:solidFill>
                <a:latin typeface="Avenir Next"/>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B8B8B8"/>
              </a:solidFill>
              <a:prstDash val="solid"/>
              <a:miter lim="400000"/>
            </a:ln>
          </c:spPr>
        </c:majorGridlines>
        <c:numFmt formatCode="General" sourceLinked="0"/>
        <c:majorTickMark val="none"/>
        <c:minorTickMark val="none"/>
        <c:tickLblPos val="nextTo"/>
        <c:spPr>
          <a:ln w="12700" cap="flat">
            <a:noFill/>
            <a:prstDash val="solid"/>
            <a:miter lim="400000"/>
          </a:ln>
        </c:spPr>
        <c:txPr>
          <a:bodyPr rot="0"/>
          <a:lstStyle/>
          <a:p>
            <a:pPr>
              <a:defRPr sz="1800" b="0" i="0" u="none" strike="noStrike">
                <a:solidFill>
                  <a:srgbClr val="345E64"/>
                </a:solidFill>
                <a:latin typeface="Avenir Next"/>
              </a:defRPr>
            </a:pPr>
            <a:endParaRPr lang="en-US"/>
          </a:p>
        </c:txPr>
        <c:crossAx val="2094734552"/>
        <c:crosses val="autoZero"/>
        <c:crossBetween val="between"/>
        <c:majorUnit val="25"/>
        <c:minorUnit val="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6D3124-2023-1D47-9386-3463BF4C74F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C38FDAB-0B31-154E-B67F-538F97157B6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9D69A45-161F-7449-B29C-D2CCA6720C63}" type="datetimeFigureOut">
              <a:rPr lang="en-US" smtClean="0"/>
              <a:t>1/31/20</a:t>
            </a:fld>
            <a:endParaRPr lang="en-US"/>
          </a:p>
        </p:txBody>
      </p:sp>
      <p:sp>
        <p:nvSpPr>
          <p:cNvPr id="4" name="Footer Placeholder 3">
            <a:extLst>
              <a:ext uri="{FF2B5EF4-FFF2-40B4-BE49-F238E27FC236}">
                <a16:creationId xmlns:a16="http://schemas.microsoft.com/office/drawing/2014/main" id="{1E3C27C9-B67F-9046-AF18-63D8D478957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0839F68-043C-014A-B727-63595446764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62FF1E3-A88A-EA49-9263-750B4C2DA8A8}" type="slidenum">
              <a:rPr lang="en-US" smtClean="0"/>
              <a:t>‹#›</a:t>
            </a:fld>
            <a:endParaRPr lang="en-US"/>
          </a:p>
        </p:txBody>
      </p:sp>
    </p:spTree>
    <p:extLst>
      <p:ext uri="{BB962C8B-B14F-4D97-AF65-F5344CB8AC3E}">
        <p14:creationId xmlns:p14="http://schemas.microsoft.com/office/powerpoint/2010/main" val="34099590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20" name="Shape 320"/>
          <p:cNvSpPr>
            <a:spLocks noGrp="1" noRot="1" noChangeAspect="1"/>
          </p:cNvSpPr>
          <p:nvPr>
            <p:ph type="sldImg"/>
          </p:nvPr>
        </p:nvSpPr>
        <p:spPr>
          <a:xfrm>
            <a:off x="1143000" y="685800"/>
            <a:ext cx="4572000" cy="3429000"/>
          </a:xfrm>
          <a:prstGeom prst="rect">
            <a:avLst/>
          </a:prstGeom>
        </p:spPr>
        <p:txBody>
          <a:bodyPr/>
          <a:lstStyle/>
          <a:p>
            <a:endParaRPr/>
          </a:p>
        </p:txBody>
      </p:sp>
      <p:sp>
        <p:nvSpPr>
          <p:cNvPr id="321" name="Shape 32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584200" latinLnBrk="0">
      <a:defRPr sz="2800">
        <a:latin typeface="TH Sarabun New"/>
        <a:ea typeface="TH Sarabun New"/>
        <a:cs typeface="TH Sarabun New"/>
        <a:sym typeface="TH Sarabun New"/>
      </a:defRPr>
    </a:lvl1pPr>
    <a:lvl2pPr indent="228600" defTabSz="584200" latinLnBrk="0">
      <a:defRPr sz="2800">
        <a:latin typeface="TH Sarabun New"/>
        <a:ea typeface="TH Sarabun New"/>
        <a:cs typeface="TH Sarabun New"/>
        <a:sym typeface="TH Sarabun New"/>
      </a:defRPr>
    </a:lvl2pPr>
    <a:lvl3pPr indent="457200" defTabSz="584200" latinLnBrk="0">
      <a:defRPr sz="2800">
        <a:latin typeface="TH Sarabun New"/>
        <a:ea typeface="TH Sarabun New"/>
        <a:cs typeface="TH Sarabun New"/>
        <a:sym typeface="TH Sarabun New"/>
      </a:defRPr>
    </a:lvl3pPr>
    <a:lvl4pPr indent="685800" defTabSz="584200" latinLnBrk="0">
      <a:defRPr sz="2800">
        <a:latin typeface="TH Sarabun New"/>
        <a:ea typeface="TH Sarabun New"/>
        <a:cs typeface="TH Sarabun New"/>
        <a:sym typeface="TH Sarabun New"/>
      </a:defRPr>
    </a:lvl4pPr>
    <a:lvl5pPr indent="914400" defTabSz="584200" latinLnBrk="0">
      <a:defRPr sz="2800">
        <a:latin typeface="TH Sarabun New"/>
        <a:ea typeface="TH Sarabun New"/>
        <a:cs typeface="TH Sarabun New"/>
        <a:sym typeface="TH Sarabun New"/>
      </a:defRPr>
    </a:lvl5pPr>
    <a:lvl6pPr indent="1143000" defTabSz="584200" latinLnBrk="0">
      <a:defRPr sz="2800">
        <a:latin typeface="TH Sarabun New"/>
        <a:ea typeface="TH Sarabun New"/>
        <a:cs typeface="TH Sarabun New"/>
        <a:sym typeface="TH Sarabun New"/>
      </a:defRPr>
    </a:lvl6pPr>
    <a:lvl7pPr indent="1371600" defTabSz="584200" latinLnBrk="0">
      <a:defRPr sz="2800">
        <a:latin typeface="TH Sarabun New"/>
        <a:ea typeface="TH Sarabun New"/>
        <a:cs typeface="TH Sarabun New"/>
        <a:sym typeface="TH Sarabun New"/>
      </a:defRPr>
    </a:lvl7pPr>
    <a:lvl8pPr indent="1600200" defTabSz="584200" latinLnBrk="0">
      <a:defRPr sz="2800">
        <a:latin typeface="TH Sarabun New"/>
        <a:ea typeface="TH Sarabun New"/>
        <a:cs typeface="TH Sarabun New"/>
        <a:sym typeface="TH Sarabun New"/>
      </a:defRPr>
    </a:lvl8pPr>
    <a:lvl9pPr indent="1828800" defTabSz="584200" latinLnBrk="0">
      <a:defRPr sz="2800">
        <a:latin typeface="TH Sarabun New"/>
        <a:ea typeface="TH Sarabun New"/>
        <a:cs typeface="TH Sarabun New"/>
        <a:sym typeface="TH Sarabun New"/>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th-TH" sz="2800" dirty="0">
                <a:effectLst/>
                <a:latin typeface="TH Sarabun New"/>
                <a:ea typeface="TH Sarabun New"/>
                <a:cs typeface="TH Sarabun New"/>
                <a:sym typeface="TH Sarabun New"/>
              </a:rPr>
              <a:t> สวัสดีค่ะท่านผู้ทรงคุณวุฒิ และผู้เข้าร่วมประชุมวิชาการทุกท่าน ดิฉัน ดร.ดรุณี </a:t>
            </a:r>
            <a:r>
              <a:rPr lang="th-TH" sz="2800" dirty="0" err="1">
                <a:effectLst/>
                <a:latin typeface="TH Sarabun New"/>
                <a:ea typeface="TH Sarabun New"/>
                <a:cs typeface="TH Sarabun New"/>
                <a:sym typeface="TH Sarabun New"/>
              </a:rPr>
              <a:t>ปัญจ</a:t>
            </a:r>
            <a:r>
              <a:rPr lang="th-TH" sz="2800" dirty="0">
                <a:effectLst/>
                <a:latin typeface="TH Sarabun New"/>
                <a:ea typeface="TH Sarabun New"/>
                <a:cs typeface="TH Sarabun New"/>
                <a:sym typeface="TH Sarabun New"/>
              </a:rPr>
              <a:t>รัตนากร เป็นอาจารย์ประจำหลักสูตรศึกษา</a:t>
            </a:r>
            <a:r>
              <a:rPr lang="th-TH" sz="2800" dirty="0" err="1">
                <a:effectLst/>
                <a:latin typeface="TH Sarabun New"/>
                <a:ea typeface="TH Sarabun New"/>
                <a:cs typeface="TH Sarabun New"/>
                <a:sym typeface="TH Sarabun New"/>
              </a:rPr>
              <a:t>ศาส</a:t>
            </a:r>
            <a:r>
              <a:rPr lang="th-TH" sz="2800" dirty="0">
                <a:effectLst/>
                <a:latin typeface="TH Sarabun New"/>
                <a:ea typeface="TH Sarabun New"/>
                <a:cs typeface="TH Sarabun New"/>
                <a:sym typeface="TH Sarabun New"/>
              </a:rPr>
              <a:t>ตรมหาบัณฑิต สาขานวัตกรรมการบริหารการศึกษา วิทยาลัยนวัตกรรมการจัดการ มหาวิทยาลัยเทคโนโลยีราชมงคลรัตนโกสินทร์ ขอนำเสนอเรื่อง “การพัฒนาแพลตฟอร์มระบบบริหารจัดการเรียนรู้เกี่ยวกับทฤษฎีและนวัตกรรมการบริหารการศึกษา” </a:t>
            </a:r>
          </a:p>
          <a:p>
            <a:pPr marL="0" marR="0" lvl="0" indent="0" defTabSz="584200" eaLnBrk="1" fontAlgn="auto" latinLnBrk="0" hangingPunct="1">
              <a:lnSpc>
                <a:spcPct val="100000"/>
              </a:lnSpc>
              <a:spcBef>
                <a:spcPts val="0"/>
              </a:spcBef>
              <a:spcAft>
                <a:spcPts val="0"/>
              </a:spcAft>
              <a:buClrTx/>
              <a:buSzTx/>
              <a:buFontTx/>
              <a:buNone/>
              <a:tabLst/>
              <a:defRPr/>
            </a:pPr>
            <a:r>
              <a:rPr lang="th-TH" sz="2800">
                <a:effectLst/>
                <a:latin typeface="TH Sarabun New"/>
                <a:ea typeface="TH Sarabun New"/>
                <a:cs typeface="TH Sarabun New"/>
                <a:sym typeface="TH Sarabun New"/>
              </a:rPr>
              <a:t>เนื่องจาก ยุคปัจจุบันเป็น</a:t>
            </a:r>
            <a:r>
              <a:rPr lang="th-TH" sz="2800" b="1">
                <a:effectLst/>
                <a:latin typeface="TH Sarabun New"/>
                <a:ea typeface="TH Sarabun New"/>
                <a:cs typeface="TH Sarabun New"/>
                <a:sym typeface="TH Sarabun New"/>
              </a:rPr>
              <a:t>ยุคเศรษฐกิจฐานความรู้</a:t>
            </a:r>
            <a:endParaRPr lang="th-TH" sz="2800">
              <a:effectLst/>
              <a:latin typeface="TH Sarabun New"/>
              <a:ea typeface="TH Sarabun New"/>
              <a:cs typeface="TH Sarabun New"/>
              <a:sym typeface="TH Sarabun New"/>
            </a:endParaRPr>
          </a:p>
          <a:p>
            <a:endParaRPr lang="th-TH" sz="2800" dirty="0">
              <a:effectLst/>
              <a:latin typeface="TH Sarabun New"/>
              <a:ea typeface="TH Sarabun New"/>
              <a:cs typeface="TH Sarabun New"/>
              <a:sym typeface="TH Sarabun New"/>
            </a:endParaRPr>
          </a:p>
        </p:txBody>
      </p:sp>
    </p:spTree>
    <p:extLst>
      <p:ext uri="{BB962C8B-B14F-4D97-AF65-F5344CB8AC3E}">
        <p14:creationId xmlns:p14="http://schemas.microsoft.com/office/powerpoint/2010/main" val="2566917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Shape 543"/>
          <p:cNvSpPr>
            <a:spLocks noGrp="1" noRot="1" noChangeAspect="1"/>
          </p:cNvSpPr>
          <p:nvPr>
            <p:ph type="sldImg"/>
          </p:nvPr>
        </p:nvSpPr>
        <p:spPr>
          <a:xfrm>
            <a:off x="381000" y="685800"/>
            <a:ext cx="6096000" cy="3429000"/>
          </a:xfrm>
          <a:prstGeom prst="rect">
            <a:avLst/>
          </a:prstGeom>
        </p:spPr>
        <p:txBody>
          <a:bodyPr/>
          <a:lstStyle/>
          <a:p>
            <a:endParaRPr/>
          </a:p>
        </p:txBody>
      </p:sp>
      <p:sp>
        <p:nvSpPr>
          <p:cNvPr id="544" name="Shape 544"/>
          <p:cNvSpPr>
            <a:spLocks noGrp="1"/>
          </p:cNvSpPr>
          <p:nvPr>
            <p:ph type="body" sz="quarter" idx="1"/>
          </p:nvPr>
        </p:nvSpPr>
        <p:spPr>
          <a:prstGeom prst="rect">
            <a:avLst/>
          </a:prstGeom>
        </p:spPr>
        <p:txBody>
          <a:bodyPr/>
          <a:lstStyle/>
          <a:p>
            <a:r>
              <a:rPr lang="th-TH" sz="2800" b="1" dirty="0">
                <a:effectLst/>
                <a:latin typeface="TH Sarabun New"/>
                <a:ea typeface="TH Sarabun New"/>
                <a:cs typeface="TH Sarabun New"/>
                <a:sym typeface="TH Sarabun New"/>
              </a:rPr>
              <a:t>ผลการวิเคราะห์ความพึงพอใจโดยนักศึกษา </a:t>
            </a:r>
            <a:r>
              <a:rPr lang="th-TH" sz="2800" dirty="0">
                <a:effectLst/>
                <a:latin typeface="TH Sarabun New"/>
                <a:ea typeface="TH Sarabun New"/>
                <a:cs typeface="TH Sarabun New"/>
                <a:sym typeface="TH Sarabun New"/>
              </a:rPr>
              <a:t>ทั้ง</a:t>
            </a:r>
            <a:r>
              <a:rPr lang="th-TH" sz="2800" b="1" dirty="0">
                <a:effectLst/>
                <a:latin typeface="TH Sarabun New"/>
                <a:ea typeface="TH Sarabun New"/>
                <a:cs typeface="TH Sarabun New"/>
                <a:sym typeface="TH Sarabun New"/>
              </a:rPr>
              <a:t> </a:t>
            </a:r>
            <a:r>
              <a:rPr lang="th-TH" sz="2800" dirty="0">
                <a:effectLst/>
                <a:latin typeface="TH Sarabun New"/>
                <a:ea typeface="TH Sarabun New"/>
                <a:cs typeface="TH Sarabun New"/>
                <a:sym typeface="TH Sarabun New"/>
              </a:rPr>
              <a:t>3 ด้าน พบว่า คุณภาพของระบบที่นำเสนออยู่ใน</a:t>
            </a:r>
            <a:r>
              <a:rPr lang="th-TH" sz="2800" b="1" dirty="0">
                <a:effectLst/>
                <a:latin typeface="TH Sarabun New"/>
                <a:ea typeface="TH Sarabun New"/>
                <a:cs typeface="TH Sarabun New"/>
                <a:sym typeface="TH Sarabun New"/>
              </a:rPr>
              <a:t>ระดับมากทุกด้าน</a:t>
            </a:r>
            <a:r>
              <a:rPr lang="th-TH" sz="2800" dirty="0">
                <a:effectLst/>
                <a:latin typeface="TH Sarabun New"/>
                <a:ea typeface="TH Sarabun New"/>
                <a:cs typeface="TH Sarabun New"/>
                <a:sym typeface="TH Sarabun New"/>
              </a:rPr>
              <a:t> (</a:t>
            </a:r>
            <a:r>
              <a:rPr lang="en-US" sz="2800" dirty="0">
                <a:effectLst/>
                <a:latin typeface="TH Sarabun New"/>
                <a:ea typeface="TH Sarabun New"/>
                <a:cs typeface="TH Sarabun New"/>
                <a:sym typeface="TH Sarabun New"/>
              </a:rPr>
              <a:t>x ̅=4.01) </a:t>
            </a:r>
            <a:r>
              <a:rPr lang="th-TH" sz="2800" dirty="0">
                <a:effectLst/>
                <a:latin typeface="TH Sarabun New"/>
                <a:ea typeface="TH Sarabun New"/>
                <a:cs typeface="TH Sarabun New"/>
                <a:sym typeface="TH Sarabun New"/>
              </a:rPr>
              <a:t>เมื่อพิจารณารายด้าน 3 ด้าน พบว่า </a:t>
            </a:r>
          </a:p>
          <a:p>
            <a:r>
              <a:rPr lang="th-TH" sz="2800" b="1" dirty="0">
                <a:effectLst/>
                <a:latin typeface="TH Sarabun New"/>
                <a:ea typeface="TH Sarabun New"/>
                <a:cs typeface="TH Sarabun New"/>
                <a:sym typeface="TH Sarabun New"/>
              </a:rPr>
              <a:t>ด้านองค์ประกอบของระบบ</a:t>
            </a:r>
            <a:r>
              <a:rPr lang="th-TH" sz="2800" dirty="0">
                <a:effectLst/>
                <a:latin typeface="TH Sarabun New"/>
                <a:ea typeface="TH Sarabun New"/>
                <a:cs typeface="TH Sarabun New"/>
                <a:sym typeface="TH Sarabun New"/>
              </a:rPr>
              <a:t> 7 รายการ ภาพรวมอยู่ในระดับมาก (</a:t>
            </a:r>
            <a:r>
              <a:rPr lang="en-US" sz="2800" dirty="0">
                <a:effectLst/>
                <a:latin typeface="TH Sarabun New"/>
                <a:ea typeface="TH Sarabun New"/>
                <a:cs typeface="TH Sarabun New"/>
                <a:sym typeface="TH Sarabun New"/>
              </a:rPr>
              <a:t>x ̅=4.02) </a:t>
            </a:r>
            <a:r>
              <a:rPr lang="th-TH" sz="2800" dirty="0">
                <a:effectLst/>
                <a:latin typeface="TH Sarabun New"/>
                <a:ea typeface="TH Sarabun New"/>
                <a:cs typeface="TH Sarabun New"/>
                <a:sym typeface="TH Sarabun New"/>
              </a:rPr>
              <a:t>เรียงลำดับค่าเฉลี่ยจากมากไปหาน้อย 3 ลำดับ คือ 1) เว็บไซต์ 2) ภาพกิจกรรม</a:t>
            </a:r>
            <a:r>
              <a:rPr lang="th-TH" sz="2800" dirty="0" err="1">
                <a:effectLst/>
                <a:latin typeface="TH Sarabun New"/>
                <a:ea typeface="TH Sarabun New"/>
                <a:cs typeface="TH Sarabun New"/>
                <a:sym typeface="TH Sarabun New"/>
              </a:rPr>
              <a:t>ต่างๆ</a:t>
            </a:r>
            <a:r>
              <a:rPr lang="th-TH" sz="2800" dirty="0">
                <a:effectLst/>
                <a:latin typeface="TH Sarabun New"/>
                <a:ea typeface="TH Sarabun New"/>
                <a:cs typeface="TH Sarabun New"/>
                <a:sym typeface="TH Sarabun New"/>
              </a:rPr>
              <a:t> และ 3) บันทึกความรู้ ตามลำดับ</a:t>
            </a:r>
          </a:p>
          <a:p>
            <a:endParaRPr lang="en-US" sz="2800" dirty="0">
              <a:effectLst/>
              <a:latin typeface="TH Sarabun New"/>
              <a:ea typeface="TH Sarabun New"/>
              <a:cs typeface="TH Sarabun New"/>
              <a:sym typeface="TH Sarabun New"/>
            </a:endParaRPr>
          </a:p>
          <a:p>
            <a:r>
              <a:rPr lang="th-TH" sz="2800" dirty="0">
                <a:effectLst/>
                <a:latin typeface="TH Sarabun New"/>
                <a:ea typeface="TH Sarabun New"/>
                <a:cs typeface="TH Sarabun New"/>
                <a:sym typeface="TH Sarabun New"/>
              </a:rPr>
              <a:t>==== </a:t>
            </a:r>
            <a:r>
              <a:rPr lang="en-US" sz="2800" dirty="0">
                <a:effectLst/>
                <a:latin typeface="TH Sarabun New"/>
                <a:ea typeface="TH Sarabun New"/>
                <a:cs typeface="TH Sarabun New"/>
                <a:sym typeface="TH Sarabun New"/>
              </a:rPr>
              <a:t>old===</a:t>
            </a:r>
          </a:p>
          <a:p>
            <a:r>
              <a:rPr lang="th-TH" sz="2800" dirty="0">
                <a:effectLst/>
                <a:latin typeface="TH Sarabun New"/>
                <a:ea typeface="TH Sarabun New"/>
                <a:cs typeface="TH Sarabun New"/>
                <a:sym typeface="TH Sarabun New"/>
              </a:rPr>
              <a:t>ด้านองค์ประกอบของระบบ 7 รายการ ภาพรวมอยู่ในระดับมาก (</a:t>
            </a:r>
            <a:r>
              <a:rPr lang="en-US" sz="2800" dirty="0">
                <a:effectLst/>
                <a:latin typeface="TH Sarabun New"/>
                <a:ea typeface="TH Sarabun New"/>
                <a:cs typeface="TH Sarabun New"/>
                <a:sym typeface="TH Sarabun New"/>
              </a:rPr>
              <a:t>x ̅=4.02) </a:t>
            </a:r>
            <a:r>
              <a:rPr lang="th-TH" sz="2800" dirty="0">
                <a:effectLst/>
                <a:latin typeface="TH Sarabun New"/>
                <a:ea typeface="TH Sarabun New"/>
                <a:cs typeface="TH Sarabun New"/>
                <a:sym typeface="TH Sarabun New"/>
              </a:rPr>
              <a:t>เรียงลำดับค่าเฉลี่ยจากมากไปหาน้อย 3 ลำดับ คือ 1) ภาพกิจกรรม</a:t>
            </a:r>
            <a:r>
              <a:rPr lang="th-TH" sz="2800" dirty="0" err="1">
                <a:effectLst/>
                <a:latin typeface="TH Sarabun New"/>
                <a:ea typeface="TH Sarabun New"/>
                <a:cs typeface="TH Sarabun New"/>
                <a:sym typeface="TH Sarabun New"/>
              </a:rPr>
              <a:t>ต่างๆ</a:t>
            </a:r>
            <a:r>
              <a:rPr lang="th-TH" sz="2800" dirty="0">
                <a:effectLst/>
                <a:latin typeface="TH Sarabun New"/>
                <a:ea typeface="TH Sarabun New"/>
                <a:cs typeface="TH Sarabun New"/>
                <a:sym typeface="TH Sarabun New"/>
              </a:rPr>
              <a:t> 2) เว็บไซต์ และ 3) บันทึกความรู้ ตามลำดับ</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Shape 554"/>
          <p:cNvSpPr>
            <a:spLocks noGrp="1" noRot="1" noChangeAspect="1"/>
          </p:cNvSpPr>
          <p:nvPr>
            <p:ph type="sldImg"/>
          </p:nvPr>
        </p:nvSpPr>
        <p:spPr>
          <a:xfrm>
            <a:off x="381000" y="685800"/>
            <a:ext cx="6096000" cy="3429000"/>
          </a:xfrm>
          <a:prstGeom prst="rect">
            <a:avLst/>
          </a:prstGeom>
        </p:spPr>
        <p:txBody>
          <a:bodyPr/>
          <a:lstStyle/>
          <a:p>
            <a:endParaRPr/>
          </a:p>
        </p:txBody>
      </p:sp>
      <p:sp>
        <p:nvSpPr>
          <p:cNvPr id="555" name="Shape 555"/>
          <p:cNvSpPr>
            <a:spLocks noGrp="1"/>
          </p:cNvSpPr>
          <p:nvPr>
            <p:ph type="body" sz="quarter" idx="1"/>
          </p:nvPr>
        </p:nvSpPr>
        <p:spPr>
          <a:prstGeom prst="rect">
            <a:avLst/>
          </a:prstGeom>
        </p:spPr>
        <p:txBody>
          <a:bodyPr/>
          <a:lstStyle/>
          <a:p>
            <a:r>
              <a:rPr lang="th-TH" sz="2800" b="1" dirty="0">
                <a:effectLst/>
                <a:latin typeface="TH Sarabun New"/>
                <a:ea typeface="TH Sarabun New"/>
                <a:cs typeface="TH Sarabun New"/>
                <a:sym typeface="TH Sarabun New"/>
              </a:rPr>
              <a:t>ด้านการออกแบบหน้าจอและเนื้อหา</a:t>
            </a:r>
            <a:r>
              <a:rPr lang="th-TH" sz="2800" dirty="0">
                <a:effectLst/>
                <a:latin typeface="TH Sarabun New"/>
                <a:ea typeface="TH Sarabun New"/>
                <a:cs typeface="TH Sarabun New"/>
                <a:sym typeface="TH Sarabun New"/>
              </a:rPr>
              <a:t> 8 รายการ ภาพรวมอยู่ในระดับมาก (</a:t>
            </a:r>
            <a:r>
              <a:rPr lang="en-US" sz="2800" dirty="0">
                <a:effectLst/>
                <a:latin typeface="TH Sarabun New"/>
                <a:ea typeface="TH Sarabun New"/>
                <a:cs typeface="TH Sarabun New"/>
                <a:sym typeface="TH Sarabun New"/>
              </a:rPr>
              <a:t>x ̅=4.04) </a:t>
            </a:r>
            <a:r>
              <a:rPr lang="th-TH" sz="2800" dirty="0">
                <a:effectLst/>
                <a:latin typeface="TH Sarabun New"/>
                <a:ea typeface="TH Sarabun New"/>
                <a:cs typeface="TH Sarabun New"/>
                <a:sym typeface="TH Sarabun New"/>
              </a:rPr>
              <a:t>เรียงลำดับค่าเฉลี่ยจากมากไปหาน้อย 3 ลำดับ คือ 1) หน้าจอโดยภาพรวม 2) ภาพประกอบ และ 3) คำสั่งและคู่มือการใช้งาน ตามลำดับ อยู่ในระดับปานกลาง 1 รายการ คือ ระบบเสียงประกอบ</a:t>
            </a:r>
          </a:p>
          <a:p>
            <a:endParaRPr lang="en-US" sz="2800" dirty="0">
              <a:effectLst/>
              <a:latin typeface="TH Sarabun New"/>
              <a:ea typeface="TH Sarabun New"/>
              <a:cs typeface="TH Sarabun New"/>
              <a:sym typeface="TH Sarabun New"/>
            </a:endParaRPr>
          </a:p>
          <a:p>
            <a:r>
              <a:rPr lang="th-TH" sz="2800" dirty="0">
                <a:effectLst/>
                <a:latin typeface="TH Sarabun New"/>
                <a:ea typeface="TH Sarabun New"/>
                <a:cs typeface="TH Sarabun New"/>
                <a:sym typeface="TH Sarabun New"/>
              </a:rPr>
              <a:t>====</a:t>
            </a:r>
            <a:r>
              <a:rPr lang="en-US" sz="2800" dirty="0">
                <a:effectLst/>
                <a:latin typeface="TH Sarabun New"/>
                <a:ea typeface="TH Sarabun New"/>
                <a:cs typeface="TH Sarabun New"/>
                <a:sym typeface="TH Sarabun New"/>
              </a:rPr>
              <a:t>old===</a:t>
            </a:r>
          </a:p>
          <a:p>
            <a:r>
              <a:rPr lang="th-TH" sz="2800" dirty="0">
                <a:effectLst/>
                <a:latin typeface="TH Sarabun New"/>
                <a:ea typeface="TH Sarabun New"/>
                <a:cs typeface="TH Sarabun New"/>
                <a:sym typeface="TH Sarabun New"/>
              </a:rPr>
              <a:t>พบว่า ด้านการออกแบบหน้าจอและเนื้อหา 8 รายการ ภาพรวมอยู่ในระดับมาก (</a:t>
            </a:r>
            <a:r>
              <a:rPr lang="en-US" sz="2800" dirty="0">
                <a:effectLst/>
                <a:latin typeface="TH Sarabun New"/>
                <a:ea typeface="TH Sarabun New"/>
                <a:cs typeface="TH Sarabun New"/>
                <a:sym typeface="TH Sarabun New"/>
              </a:rPr>
              <a:t>x ̅=4.04) </a:t>
            </a:r>
            <a:r>
              <a:rPr lang="th-TH" sz="2800" dirty="0">
                <a:effectLst/>
                <a:latin typeface="TH Sarabun New"/>
                <a:ea typeface="TH Sarabun New"/>
                <a:cs typeface="TH Sarabun New"/>
                <a:sym typeface="TH Sarabun New"/>
              </a:rPr>
              <a:t>เรียงลำดับค่าเฉลี่ยจากมากไปหาน้อย 3 ลำดับ คือ 1) คำสั่งและคู่มือการใช้งาน 2) เนื้อหาและความสอดคล้อง และ 3) ภาพประกอบ ตามลำดับ</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 name="Shape 565"/>
          <p:cNvSpPr>
            <a:spLocks noGrp="1" noRot="1" noChangeAspect="1"/>
          </p:cNvSpPr>
          <p:nvPr>
            <p:ph type="sldImg"/>
          </p:nvPr>
        </p:nvSpPr>
        <p:spPr>
          <a:xfrm>
            <a:off x="381000" y="685800"/>
            <a:ext cx="6096000" cy="3429000"/>
          </a:xfrm>
          <a:prstGeom prst="rect">
            <a:avLst/>
          </a:prstGeom>
        </p:spPr>
        <p:txBody>
          <a:bodyPr/>
          <a:lstStyle/>
          <a:p>
            <a:endParaRPr/>
          </a:p>
        </p:txBody>
      </p:sp>
      <p:sp>
        <p:nvSpPr>
          <p:cNvPr id="566" name="Shape 566"/>
          <p:cNvSpPr>
            <a:spLocks noGrp="1"/>
          </p:cNvSpPr>
          <p:nvPr>
            <p:ph type="body" sz="quarter" idx="1"/>
          </p:nvPr>
        </p:nvSpPr>
        <p:spPr>
          <a:prstGeom prst="rect">
            <a:avLst/>
          </a:prstGeom>
        </p:spPr>
        <p:txBody>
          <a:bodyPr/>
          <a:lstStyle/>
          <a:p>
            <a:r>
              <a:rPr lang="th-TH" sz="2800" b="1" dirty="0">
                <a:effectLst/>
                <a:latin typeface="TH Sarabun New"/>
                <a:ea typeface="TH Sarabun New"/>
                <a:cs typeface="TH Sarabun New"/>
                <a:sym typeface="TH Sarabun New"/>
              </a:rPr>
              <a:t>ส่วนด้านการใช้งาน </a:t>
            </a:r>
            <a:r>
              <a:rPr lang="th-TH" sz="2800" dirty="0">
                <a:effectLst/>
                <a:latin typeface="TH Sarabun New"/>
                <a:ea typeface="TH Sarabun New"/>
                <a:cs typeface="TH Sarabun New"/>
                <a:sym typeface="TH Sarabun New"/>
              </a:rPr>
              <a:t>7 รายการ ภาพรวมอยู่ในระดับมากเช่นกัน (</a:t>
            </a:r>
            <a:r>
              <a:rPr lang="en-US" sz="2800" dirty="0">
                <a:effectLst/>
                <a:latin typeface="TH Sarabun New"/>
                <a:ea typeface="TH Sarabun New"/>
                <a:cs typeface="TH Sarabun New"/>
                <a:sym typeface="TH Sarabun New"/>
              </a:rPr>
              <a:t>x ̅=3.97) </a:t>
            </a:r>
            <a:r>
              <a:rPr lang="th-TH" sz="2800" dirty="0">
                <a:effectLst/>
                <a:latin typeface="TH Sarabun New"/>
                <a:ea typeface="TH Sarabun New"/>
                <a:cs typeface="TH Sarabun New"/>
                <a:sym typeface="TH Sarabun New"/>
              </a:rPr>
              <a:t>เรียงลำดับค่าเฉลี่ยจากมากไปหาน้อย 3 ลำดับ คือ 1) วิธีการนำไปใช้ตามวัตถุประสงค์ 2) ระบบนำเข้าสู่บทเรียน และ 3) ส่วนการปฏิสัมพันธ์ ตามลำดับ อยู่ในระดับปานกลาง 1 รายการ คือ ส่วนการเชื่อมโยง</a:t>
            </a:r>
          </a:p>
          <a:p>
            <a:endParaRPr lang="en-US" sz="2800" dirty="0">
              <a:effectLst/>
              <a:latin typeface="TH Sarabun New"/>
              <a:ea typeface="TH Sarabun New"/>
              <a:cs typeface="TH Sarabun New"/>
              <a:sym typeface="TH Sarabun New"/>
            </a:endParaRPr>
          </a:p>
          <a:p>
            <a:r>
              <a:rPr lang="th-TH" sz="2800" dirty="0">
                <a:effectLst/>
                <a:latin typeface="TH Sarabun New"/>
                <a:ea typeface="TH Sarabun New"/>
                <a:cs typeface="TH Sarabun New"/>
                <a:sym typeface="TH Sarabun New"/>
              </a:rPr>
              <a:t>=====</a:t>
            </a:r>
            <a:r>
              <a:rPr lang="en-US" sz="2800" dirty="0">
                <a:effectLst/>
                <a:latin typeface="TH Sarabun New"/>
                <a:ea typeface="TH Sarabun New"/>
                <a:cs typeface="TH Sarabun New"/>
                <a:sym typeface="TH Sarabun New"/>
              </a:rPr>
              <a:t>old====</a:t>
            </a:r>
          </a:p>
          <a:p>
            <a:r>
              <a:rPr lang="th-TH" sz="2800" dirty="0">
                <a:effectLst/>
                <a:latin typeface="TH Sarabun New"/>
                <a:ea typeface="TH Sarabun New"/>
                <a:cs typeface="TH Sarabun New"/>
                <a:sym typeface="TH Sarabun New"/>
              </a:rPr>
              <a:t>ส่วนด้านการใช้งาน 7 รายการ ภาพรวมอยู่ในระดับมากเช่นกัน (</a:t>
            </a:r>
            <a:r>
              <a:rPr lang="en-US" sz="2800" dirty="0">
                <a:effectLst/>
                <a:latin typeface="TH Sarabun New"/>
                <a:ea typeface="TH Sarabun New"/>
                <a:cs typeface="TH Sarabun New"/>
                <a:sym typeface="TH Sarabun New"/>
              </a:rPr>
              <a:t>x ̅=3.97) </a:t>
            </a:r>
            <a:r>
              <a:rPr lang="th-TH" sz="2800" dirty="0">
                <a:effectLst/>
                <a:latin typeface="TH Sarabun New"/>
                <a:ea typeface="TH Sarabun New"/>
                <a:cs typeface="TH Sarabun New"/>
                <a:sym typeface="TH Sarabun New"/>
              </a:rPr>
              <a:t>เรียงลำดับค่าเฉลี่ยจากมากไปหาน้อย 3 ลำดับ คือ 1) วิธีการนำไปใช้ตามวัตถุประสงค์ 2) ระบบนำเข้าสู่บทเรียน และ 3) ส่วนการปฏิสัมพันธ์ ตามลำดับ</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 name="Shape 586"/>
          <p:cNvSpPr>
            <a:spLocks noGrp="1" noRot="1" noChangeAspect="1"/>
          </p:cNvSpPr>
          <p:nvPr>
            <p:ph type="sldImg"/>
          </p:nvPr>
        </p:nvSpPr>
        <p:spPr>
          <a:xfrm>
            <a:off x="381000" y="685800"/>
            <a:ext cx="6096000" cy="3429000"/>
          </a:xfrm>
          <a:prstGeom prst="rect">
            <a:avLst/>
          </a:prstGeom>
        </p:spPr>
        <p:txBody>
          <a:bodyPr/>
          <a:lstStyle/>
          <a:p>
            <a:endParaRPr/>
          </a:p>
        </p:txBody>
      </p:sp>
      <p:sp>
        <p:nvSpPr>
          <p:cNvPr id="587" name="Shape 587"/>
          <p:cNvSpPr>
            <a:spLocks noGrp="1"/>
          </p:cNvSpPr>
          <p:nvPr>
            <p:ph type="body" sz="quarter" idx="1"/>
          </p:nvPr>
        </p:nvSpPr>
        <p:spPr>
          <a:prstGeom prst="rect">
            <a:avLst/>
          </a:prstGeom>
        </p:spPr>
        <p:txBody>
          <a:bodyPr/>
          <a:lstStyle/>
          <a:p>
            <a:r>
              <a:rPr dirty="0" err="1"/>
              <a:t>ส่วนที่</a:t>
            </a:r>
            <a:r>
              <a:rPr dirty="0"/>
              <a:t> 2 ผลการสัมภาษณ์ความคิดเห็นของนักศึกษาที่มีต่อต้นแบบแพลตฟอร์มระบบบริหารจัดการเรียนรู้เกี่ยวกับทฤษฎีและนวัตกรรมการบริหารการศึกษาใน 5 </a:t>
            </a:r>
            <a:r>
              <a:rPr dirty="0" err="1"/>
              <a:t>ประเด็น</a:t>
            </a:r>
            <a:r>
              <a:rPr dirty="0"/>
              <a:t> </a:t>
            </a:r>
            <a:r>
              <a:rPr dirty="0" err="1"/>
              <a:t>ปรากฏผลดังนี้</a:t>
            </a:r>
            <a:endParaRPr dirty="0"/>
          </a:p>
          <a:p>
            <a:endParaRPr lang="en-US" dirty="0"/>
          </a:p>
          <a:p>
            <a:r>
              <a:rPr dirty="0"/>
              <a:t>2.1 </a:t>
            </a:r>
            <a:r>
              <a:rPr dirty="0" err="1"/>
              <a:t>ความรู้และการนำไปใช้งานพบว่า</a:t>
            </a:r>
            <a:r>
              <a:rPr dirty="0"/>
              <a:t> นักศึกษามีระบบที่เหมาะสมกับรูปแบบการเรียนการสอนในประเด็นทฤษฎีและนวัตกรรมการบริหารการศึกษา </a:t>
            </a:r>
            <a:r>
              <a:rPr dirty="0" err="1"/>
              <a:t>เนื้อหาต่างๆ</a:t>
            </a:r>
            <a:r>
              <a:rPr dirty="0"/>
              <a:t> ครบถ้วนตรงตามวัตถุประสงค์รายวิชาเนื่องจากการเรียนรู้มีรูปแบบเหมือนกับห้องเรียนเสมือนจริง (Virtual Classroom) และสามารถนำความรู้ไปประยุกต์ใช้ในการพัฒนาคุณภาพการศึกษาทุกระดับได้ในอนาคต </a:t>
            </a:r>
          </a:p>
          <a:p>
            <a:r>
              <a:rPr dirty="0"/>
              <a:t>2.2 </a:t>
            </a:r>
            <a:r>
              <a:rPr dirty="0" err="1"/>
              <a:t>พฤติกรรมและการตอบสนองพบว่า</a:t>
            </a:r>
            <a:r>
              <a:rPr dirty="0"/>
              <a:t> นักศึกษาใช้ระบบค้นหาและบันทึกความรู้ตลอดจนประเมินความรู้ได้ผลตามกระบวนการจัดการความรู้ ซึ่งสามารถพัฒนาตนเองและเพิ่มประสบการณ์ในการบริหารการศึกษายุคดิจิทัลได้เป็นอย่างดี ส่วนผลการตอบสนองเชิงบวกพบว่านักศึกษามีความกระตือรือร้นในการพัฒนาตนเองไปสู่การเป็นนักนวัตกรทางการศึกษา (Educational Innovator) </a:t>
            </a:r>
            <a:r>
              <a:rPr dirty="0" err="1"/>
              <a:t>ที่สอดคล้องกับเนื้อหาวิชาที่กำหนด</a:t>
            </a:r>
            <a:endParaRPr dirty="0"/>
          </a:p>
          <a:p>
            <a:r>
              <a:rPr dirty="0"/>
              <a:t>2.3 </a:t>
            </a:r>
            <a:r>
              <a:rPr dirty="0" err="1"/>
              <a:t>การมีส่วนร่วมพบว่า</a:t>
            </a:r>
            <a:r>
              <a:rPr dirty="0"/>
              <a:t> ระบบสามารถสร้างแรงจูงใจให้นักศึกษาเข้ามาใช้งานเพื่อทำให้เกิดบรรยากาศในการแลกเปลี่ยนเรียนรู้และถ่ายทอดความรู้ร่วมกันในสังคมออนไลน์โดยอาศัยความร่วมมือ (Collaboration) </a:t>
            </a:r>
            <a:r>
              <a:rPr dirty="0" err="1"/>
              <a:t>มีการอภิปรายประเด็นปัญหาด้านต่างๆ</a:t>
            </a:r>
            <a:r>
              <a:rPr dirty="0"/>
              <a:t> ที่เกี่ยวข้องกับเนื้อหาวิชาเพื่อนำไปสู่การค้นพบวิธีการแก้ปัญหานั้น</a:t>
            </a:r>
          </a:p>
          <a:p>
            <a:r>
              <a:rPr dirty="0"/>
              <a:t>2.4 </a:t>
            </a:r>
            <a:r>
              <a:rPr dirty="0" err="1"/>
              <a:t>ผลการใช้งานพบว่า</a:t>
            </a:r>
            <a:r>
              <a:rPr dirty="0"/>
              <a:t> </a:t>
            </a:r>
            <a:r>
              <a:rPr dirty="0" err="1"/>
              <a:t>นักศึกษามีความพึงพอใจต่อระบบโดยภาพรวม</a:t>
            </a:r>
            <a:r>
              <a:rPr dirty="0"/>
              <a:t> มีการนำความรู้ด้านทฤษฎีและนวัตกรรมการบริหารการศึกษาของสมาชิกคนอื่นไปปรับใช้บ้างตามความเหมาะสมของบริบททางการศึกษาในแต่ละสถานศึกษาที่สังกัด ซึ่งมีส่วนช่วยให้เกิดทักษะการเรียนรู้ทฤษฎีและนวัตกรรมการบริหารการศึกษามากยิ่งขึ้น</a:t>
            </a:r>
          </a:p>
          <a:p>
            <a:r>
              <a:rPr dirty="0"/>
              <a:t>2.5 </a:t>
            </a:r>
            <a:r>
              <a:rPr dirty="0" err="1"/>
              <a:t>ปัญหาและข้อเสนอแนะพบว่า</a:t>
            </a:r>
            <a:r>
              <a:rPr dirty="0"/>
              <a:t> นักศึกษาต้องการให้มีระบบการปรับแต่งหน้าจอด้วยตนเองให้สวยงามและน่าดึงดูดใจมากขึ้นเมื่อเข้าใช้งานระบบเช่นเดียวกับเครือข่ายสังคมออนไลน์อื่นๆ รวมถึงการพัฒนาไปสู่การตั้งประเด็นปัญหาที่เกี่ยวข้องกับเนื้อหาวิชาเพื่อเชื่อมโยงไปสู่การสร้างเครือข่ายความร่วมมือโดยสมบูรณ์</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 name="Shape 642"/>
          <p:cNvSpPr>
            <a:spLocks noGrp="1" noRot="1" noChangeAspect="1"/>
          </p:cNvSpPr>
          <p:nvPr>
            <p:ph type="sldImg"/>
          </p:nvPr>
        </p:nvSpPr>
        <p:spPr>
          <a:xfrm>
            <a:off x="381000" y="685800"/>
            <a:ext cx="6096000" cy="3429000"/>
          </a:xfrm>
          <a:prstGeom prst="rect">
            <a:avLst/>
          </a:prstGeom>
        </p:spPr>
        <p:txBody>
          <a:bodyPr/>
          <a:lstStyle/>
          <a:p>
            <a:endParaRPr/>
          </a:p>
        </p:txBody>
      </p:sp>
      <p:sp>
        <p:nvSpPr>
          <p:cNvPr id="643" name="Shape 643"/>
          <p:cNvSpPr>
            <a:spLocks noGrp="1"/>
          </p:cNvSpPr>
          <p:nvPr>
            <p:ph type="body" sz="quarter" idx="1"/>
          </p:nvPr>
        </p:nvSpPr>
        <p:spPr>
          <a:prstGeom prst="rect">
            <a:avLst/>
          </a:prstGeom>
        </p:spPr>
        <p:txBody>
          <a:bodyPr/>
          <a:lstStyle/>
          <a:p>
            <a:r>
              <a:rPr lang="en-US" sz="2800" dirty="0">
                <a:effectLst/>
                <a:latin typeface="TH Sarabun New"/>
                <a:ea typeface="TH Sarabun New"/>
                <a:cs typeface="TH Sarabun New"/>
                <a:sym typeface="TH Sarabun New"/>
              </a:rPr>
              <a:t>	</a:t>
            </a:r>
            <a:r>
              <a:rPr lang="th-TH" sz="2800" dirty="0">
                <a:effectLst/>
                <a:latin typeface="TH Sarabun New"/>
                <a:ea typeface="TH Sarabun New"/>
                <a:cs typeface="TH Sarabun New"/>
                <a:sym typeface="TH Sarabun New"/>
              </a:rPr>
              <a:t>จากผลการวิจัยสามารถนำต้นแบบแพลตฟอร์มระบบ </a:t>
            </a:r>
            <a:r>
              <a:rPr lang="th-TH" sz="2800" dirty="0" err="1">
                <a:effectLst/>
                <a:latin typeface="TH Sarabun New"/>
                <a:ea typeface="TH Sarabun New"/>
                <a:cs typeface="TH Sarabun New"/>
                <a:sym typeface="TH Sarabun New"/>
              </a:rPr>
              <a:t>ฯ</a:t>
            </a:r>
            <a:r>
              <a:rPr lang="th-TH" sz="2800" dirty="0">
                <a:effectLst/>
                <a:latin typeface="TH Sarabun New"/>
                <a:ea typeface="TH Sarabun New"/>
                <a:cs typeface="TH Sarabun New"/>
                <a:sym typeface="TH Sarabun New"/>
              </a:rPr>
              <a:t> ไปใช้ได้จริง และ</a:t>
            </a:r>
            <a:r>
              <a:rPr lang="th-TH" sz="2800" b="1" dirty="0">
                <a:effectLst/>
                <a:latin typeface="TH Sarabun New"/>
                <a:ea typeface="TH Sarabun New"/>
                <a:cs typeface="TH Sarabun New"/>
                <a:sym typeface="TH Sarabun New"/>
              </a:rPr>
              <a:t>สรุปกระบวนการพัฒนาระบบที่เกี่ยวข้องกับ “การจัดการเรียนรู้” </a:t>
            </a:r>
            <a:r>
              <a:rPr lang="th-TH" sz="2800" dirty="0">
                <a:effectLst/>
                <a:latin typeface="TH Sarabun New"/>
                <a:ea typeface="TH Sarabun New"/>
                <a:cs typeface="TH Sarabun New"/>
                <a:sym typeface="TH Sarabun New"/>
              </a:rPr>
              <a:t>ประกอบด้วยขั้นตอน (พงษ์ศักดิ์ ผกามาศ, 2554)</a:t>
            </a:r>
          </a:p>
          <a:p>
            <a:r>
              <a:rPr lang="th-TH" sz="2800" b="1" dirty="0">
                <a:effectLst/>
                <a:latin typeface="TH Sarabun New"/>
                <a:ea typeface="TH Sarabun New"/>
                <a:cs typeface="TH Sarabun New"/>
                <a:sym typeface="TH Sarabun New"/>
              </a:rPr>
              <a:t>ขั้นตอนที่ 1 การกำหนดสิ่งที่ต้องเรียนรู้ (</a:t>
            </a:r>
            <a:r>
              <a:rPr lang="en-US" sz="2800" b="1" dirty="0">
                <a:effectLst/>
                <a:latin typeface="TH Sarabun New"/>
                <a:ea typeface="TH Sarabun New"/>
                <a:cs typeface="TH Sarabun New"/>
                <a:sym typeface="TH Sarabun New"/>
              </a:rPr>
              <a:t>Identification)</a:t>
            </a:r>
            <a:r>
              <a:rPr lang="en-US" sz="2800" dirty="0">
                <a:effectLst/>
                <a:latin typeface="TH Sarabun New"/>
                <a:ea typeface="TH Sarabun New"/>
                <a:cs typeface="TH Sarabun New"/>
                <a:sym typeface="TH Sarabun New"/>
              </a:rPr>
              <a:t> </a:t>
            </a:r>
            <a:r>
              <a:rPr lang="th-TH" sz="2800" dirty="0">
                <a:effectLst/>
                <a:latin typeface="TH Sarabun New"/>
                <a:ea typeface="TH Sarabun New"/>
                <a:cs typeface="TH Sarabun New"/>
                <a:sym typeface="TH Sarabun New"/>
              </a:rPr>
              <a:t>เพื่อให้มองเห็นภาพรวมของความรู้ที่เกี่ยวข้องกับรายวิชาที่นำเสนออย่างถูกต้องเหมาะสม ทั้งนี้ได้เลือกเนื้อหาเกี่ยวกับทฤษฎีและนวัตกรรมการบริหารการศึกษามาเป็นหัวข้อ</a:t>
            </a:r>
          </a:p>
          <a:p>
            <a:r>
              <a:rPr lang="th-TH" sz="2800" b="1" dirty="0">
                <a:effectLst/>
                <a:latin typeface="TH Sarabun New"/>
                <a:ea typeface="TH Sarabun New"/>
                <a:cs typeface="TH Sarabun New"/>
                <a:sym typeface="TH Sarabun New"/>
              </a:rPr>
              <a:t>ขั้นตอนที่ 2 การแสวงหาความรู้ (</a:t>
            </a:r>
            <a:r>
              <a:rPr lang="en-US" sz="2800" b="1" dirty="0">
                <a:effectLst/>
                <a:latin typeface="TH Sarabun New"/>
                <a:ea typeface="TH Sarabun New"/>
                <a:cs typeface="TH Sarabun New"/>
                <a:sym typeface="TH Sarabun New"/>
              </a:rPr>
              <a:t>Acquisition) </a:t>
            </a:r>
            <a:r>
              <a:rPr lang="th-TH" sz="2800" dirty="0">
                <a:effectLst/>
                <a:latin typeface="TH Sarabun New"/>
                <a:ea typeface="TH Sarabun New"/>
                <a:cs typeface="TH Sarabun New"/>
                <a:sym typeface="TH Sarabun New"/>
              </a:rPr>
              <a:t>นั่นคือ การนำเอาข้อมูลและความรู้ที่เป็นประโยชน์ในเรื่องที่เกี่ยวข้องมาสร้างเอกสารให้มีคุณค่า ในขั้นนี้ได้นำข้อมูลเกี่ยวกับระเบียบวิธีการวิจัยมาสร้างระบบต้นแบบโดยพัฒนาเป็นแพลตฟอร์ม เว็บไซต์ สื่อการเรียนรู้ และสร้างระบบฐานข้อมูลเพื่อเชื่อมโยงระหว่างผู้สอนกับผู้เรียน</a:t>
            </a:r>
          </a:p>
          <a:p>
            <a:r>
              <a:rPr lang="th-TH" sz="2800" b="1" dirty="0">
                <a:effectLst/>
                <a:latin typeface="TH Sarabun New"/>
                <a:ea typeface="TH Sarabun New"/>
                <a:cs typeface="TH Sarabun New"/>
                <a:sym typeface="TH Sarabun New"/>
              </a:rPr>
              <a:t>ขั้นตอนที่ 3 การสร้างความรู้และแลกเปลี่ยนเรียนรู้ (</a:t>
            </a:r>
            <a:r>
              <a:rPr lang="en-US" sz="2800" b="1" dirty="0">
                <a:effectLst/>
                <a:latin typeface="TH Sarabun New"/>
                <a:ea typeface="TH Sarabun New"/>
                <a:cs typeface="TH Sarabun New"/>
                <a:sym typeface="TH Sarabun New"/>
              </a:rPr>
              <a:t>Creation and Exchange)</a:t>
            </a:r>
            <a:r>
              <a:rPr lang="en-US" sz="2800" dirty="0">
                <a:effectLst/>
                <a:latin typeface="TH Sarabun New"/>
                <a:ea typeface="TH Sarabun New"/>
                <a:cs typeface="TH Sarabun New"/>
                <a:sym typeface="TH Sarabun New"/>
              </a:rPr>
              <a:t> </a:t>
            </a:r>
            <a:r>
              <a:rPr lang="th-TH" sz="2800" dirty="0">
                <a:effectLst/>
                <a:latin typeface="TH Sarabun New"/>
                <a:ea typeface="TH Sarabun New"/>
                <a:cs typeface="TH Sarabun New"/>
                <a:sym typeface="TH Sarabun New"/>
              </a:rPr>
              <a:t>คือ การดึงความรู้ฝังลึกซึ่งเกิดจากประสบการณ์และการทำงานมาสร้างเป็นความรู้ชัดแจ้งหรือองค์ความรู้ใหม่ในรูปของสื่อ</a:t>
            </a:r>
            <a:r>
              <a:rPr lang="th-TH" sz="2800" dirty="0" err="1">
                <a:effectLst/>
                <a:latin typeface="TH Sarabun New"/>
                <a:ea typeface="TH Sarabun New"/>
                <a:cs typeface="TH Sarabun New"/>
                <a:sym typeface="TH Sarabun New"/>
              </a:rPr>
              <a:t>ต่างๆ</a:t>
            </a:r>
            <a:r>
              <a:rPr lang="th-TH" sz="2800" dirty="0">
                <a:effectLst/>
                <a:latin typeface="TH Sarabun New"/>
                <a:ea typeface="TH Sarabun New"/>
                <a:cs typeface="TH Sarabun New"/>
                <a:sym typeface="TH Sarabun New"/>
              </a:rPr>
              <a:t> และการสร้างชุมชนปฏิบัติที่เป็นนวัตกรรมใหม่ ในขั้นนี้ได้นำข้อมูลเกี่ยวกับระเบียบวิธีวิจัยมาสร้างต้นแบบโดยพัฒนาเป็นเว็บไซต์ สื่อการเรียนรู้ และสร้างระบบฐานข้อมูลเพื่อเชื่อมโยงระหว่างผู้สอนกับผู้เรียน</a:t>
            </a:r>
          </a:p>
          <a:p>
            <a:r>
              <a:rPr lang="th-TH" sz="2800" b="1" dirty="0">
                <a:effectLst/>
                <a:latin typeface="TH Sarabun New"/>
                <a:ea typeface="TH Sarabun New"/>
                <a:cs typeface="TH Sarabun New"/>
                <a:sym typeface="TH Sarabun New"/>
              </a:rPr>
              <a:t>ขั้นตอนที่ 4 การจัดเก็บและสืบค้นความรู้ (</a:t>
            </a:r>
            <a:r>
              <a:rPr lang="en-US" sz="2800" b="1" dirty="0">
                <a:effectLst/>
                <a:latin typeface="TH Sarabun New"/>
                <a:ea typeface="TH Sarabun New"/>
                <a:cs typeface="TH Sarabun New"/>
                <a:sym typeface="TH Sarabun New"/>
              </a:rPr>
              <a:t>Storage and Retrieval)</a:t>
            </a:r>
            <a:r>
              <a:rPr lang="en-US" sz="2800" dirty="0">
                <a:effectLst/>
                <a:latin typeface="TH Sarabun New"/>
                <a:ea typeface="TH Sarabun New"/>
                <a:cs typeface="TH Sarabun New"/>
                <a:sym typeface="TH Sarabun New"/>
              </a:rPr>
              <a:t> </a:t>
            </a:r>
            <a:r>
              <a:rPr lang="th-TH" sz="2800" dirty="0">
                <a:effectLst/>
                <a:latin typeface="TH Sarabun New"/>
                <a:ea typeface="TH Sarabun New"/>
                <a:cs typeface="TH Sarabun New"/>
                <a:sym typeface="TH Sarabun New"/>
              </a:rPr>
              <a:t>ซึ่งเป็นการสร้างฐานข้อมูลทางการศึกษาเพื่อให้ผู้เรียน อาจารย์ และผู้สนใจทั่วไปเข้ามาใช้ประโยชน์ตามความต้องการ โดยระบบฐานข้อมูลสามารถจัดเก็บและสืบค้นได้โดยสร้างระบบสมาชิก รวมถึงการเชื่อมโยงกับระบบฐานข้อมูลหลักของมหาวิทยาลัยเพื่อให้ผู้สนใจได้เข้ามาใช้ประโยชน์ร่วมกัน</a:t>
            </a:r>
          </a:p>
          <a:p>
            <a:r>
              <a:rPr lang="th-TH" sz="2800" b="1" dirty="0">
                <a:effectLst/>
                <a:latin typeface="TH Sarabun New"/>
                <a:ea typeface="TH Sarabun New"/>
                <a:cs typeface="TH Sarabun New"/>
                <a:sym typeface="TH Sarabun New"/>
              </a:rPr>
              <a:t>ขั้นตอนที่ 5 การถ่ายโอนและใช้ประโยชน์จากความรู้ (</a:t>
            </a:r>
            <a:r>
              <a:rPr lang="en-US" sz="2800" b="1" dirty="0">
                <a:effectLst/>
                <a:latin typeface="TH Sarabun New"/>
                <a:ea typeface="TH Sarabun New"/>
                <a:cs typeface="TH Sarabun New"/>
                <a:sym typeface="TH Sarabun New"/>
              </a:rPr>
              <a:t>Transfer and Utilization) </a:t>
            </a:r>
            <a:r>
              <a:rPr lang="th-TH" sz="2800" dirty="0">
                <a:effectLst/>
                <a:latin typeface="TH Sarabun New"/>
                <a:ea typeface="TH Sarabun New"/>
                <a:cs typeface="TH Sarabun New"/>
                <a:sym typeface="TH Sarabun New"/>
              </a:rPr>
              <a:t>ซึ่งเป็นการกระจายความรู้ให้เกิดขึ้นเพื่อให้เกิดเวทีในการแลกเปลี่ยนและใช้ความรู้นั้นให้เป็นประโยชน์ร่วมกัน เมื่อผู้เรียนผ่านขั้นตอนที่ 1 ถึง 4 มาแล้วก็จะตรวจสอบผลการพัฒนาองค์ความรู้เกี่ยวกับทฤษฎีและนวัตกรรมการบริหารการศึกษาเพื่อเผยแพร่ต่อสาธารณะชนต่อไป</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Shape 662"/>
          <p:cNvSpPr>
            <a:spLocks noGrp="1" noRot="1" noChangeAspect="1"/>
          </p:cNvSpPr>
          <p:nvPr>
            <p:ph type="sldImg"/>
          </p:nvPr>
        </p:nvSpPr>
        <p:spPr>
          <a:prstGeom prst="rect">
            <a:avLst/>
          </a:prstGeom>
        </p:spPr>
        <p:txBody>
          <a:bodyPr/>
          <a:lstStyle/>
          <a:p>
            <a:endParaRPr/>
          </a:p>
        </p:txBody>
      </p:sp>
      <p:sp>
        <p:nvSpPr>
          <p:cNvPr id="663" name="Shape 663"/>
          <p:cNvSpPr>
            <a:spLocks noGrp="1"/>
          </p:cNvSpPr>
          <p:nvPr>
            <p:ph type="body" sz="quarter" idx="1"/>
          </p:nvPr>
        </p:nvSpPr>
        <p:spPr>
          <a:prstGeom prst="rect">
            <a:avLst/>
          </a:prstGeom>
        </p:spPr>
        <p:txBody>
          <a:bodyPr/>
          <a:lstStyle/>
          <a:p>
            <a:r>
              <a:rPr dirty="0" err="1"/>
              <a:t>จากการวิจัยเรื่อง</a:t>
            </a:r>
            <a:r>
              <a:rPr dirty="0"/>
              <a:t> “การพัฒนาแพลตฟอร์มระบบบริหารจัดการเรียนรู้เกี่ยวกับทฤษฎีและนวัตกรรมการบริหารการศึกษา” </a:t>
            </a:r>
            <a:r>
              <a:rPr dirty="0" err="1"/>
              <a:t>นำไปสู่ประเด็นการอภิปรายที่น่าสนใจในประเด็นต่อไปนี้</a:t>
            </a:r>
            <a:endParaRPr dirty="0"/>
          </a:p>
          <a:p>
            <a:r>
              <a:rPr dirty="0"/>
              <a:t>	1. </a:t>
            </a:r>
            <a:r>
              <a:rPr dirty="0" err="1"/>
              <a:t>ต้นแบบระบบที่พัฒนาขึ้น</a:t>
            </a:r>
            <a:r>
              <a:rPr dirty="0"/>
              <a:t> </a:t>
            </a:r>
            <a:r>
              <a:rPr dirty="0" err="1"/>
              <a:t>ผู้วิจัยได้นำกรอบแนวคิดในการพัฒนาจากแนวคิดของ</a:t>
            </a:r>
            <a:r>
              <a:rPr dirty="0"/>
              <a:t> </a:t>
            </a:r>
            <a:r>
              <a:rPr dirty="0" err="1"/>
              <a:t>Denford</a:t>
            </a:r>
            <a:r>
              <a:rPr dirty="0"/>
              <a:t> </a:t>
            </a:r>
            <a:r>
              <a:rPr dirty="0" err="1"/>
              <a:t>และ</a:t>
            </a:r>
            <a:r>
              <a:rPr dirty="0"/>
              <a:t> Chan (2011) </a:t>
            </a:r>
            <a:r>
              <a:rPr dirty="0" err="1"/>
              <a:t>มาออกแบบโดยมีขั้นตอนดังนี้</a:t>
            </a:r>
            <a:r>
              <a:rPr dirty="0"/>
              <a:t> (1) </a:t>
            </a:r>
            <a:r>
              <a:rPr dirty="0" err="1"/>
              <a:t>การวิเคราะห์เนื้อหารายวิชา</a:t>
            </a:r>
            <a:r>
              <a:rPr dirty="0"/>
              <a:t> (2) </a:t>
            </a:r>
            <a:r>
              <a:rPr dirty="0" err="1"/>
              <a:t>การออกแบบระบบโดยจัดลำดับเนื้อหา</a:t>
            </a:r>
            <a:r>
              <a:rPr dirty="0"/>
              <a:t> </a:t>
            </a:r>
            <a:r>
              <a:rPr dirty="0" err="1"/>
              <a:t>จำแนกหัวข้อวิชาตามหลักการเรียนรู้</a:t>
            </a:r>
            <a:r>
              <a:rPr dirty="0"/>
              <a:t> </a:t>
            </a:r>
            <a:r>
              <a:rPr dirty="0" err="1"/>
              <a:t>กำหนดกิจกรรมการเรียนรู้</a:t>
            </a:r>
            <a:r>
              <a:rPr dirty="0"/>
              <a:t> </a:t>
            </a:r>
            <a:r>
              <a:rPr dirty="0" err="1"/>
              <a:t>กำหนดแหล่งค้นคว้าที่เกี่ยวข้อง</a:t>
            </a:r>
            <a:r>
              <a:rPr dirty="0"/>
              <a:t> </a:t>
            </a:r>
            <a:r>
              <a:rPr dirty="0" err="1"/>
              <a:t>การสร้างห้องเรียนรู้เสมือนจริง</a:t>
            </a:r>
            <a:r>
              <a:rPr dirty="0"/>
              <a:t> </a:t>
            </a:r>
            <a:r>
              <a:rPr dirty="0" err="1"/>
              <a:t>และการประมวลความรู้</a:t>
            </a:r>
            <a:r>
              <a:rPr dirty="0"/>
              <a:t> (3) </a:t>
            </a:r>
            <a:r>
              <a:rPr dirty="0" err="1"/>
              <a:t>การพัฒนาระบบโดยยึดหลัก</a:t>
            </a:r>
            <a:r>
              <a:rPr dirty="0"/>
              <a:t> 4Is </a:t>
            </a:r>
            <a:r>
              <a:rPr dirty="0" err="1"/>
              <a:t>คือ</a:t>
            </a:r>
            <a:r>
              <a:rPr dirty="0"/>
              <a:t> Information, Interactive, Individual </a:t>
            </a:r>
            <a:r>
              <a:rPr dirty="0" err="1"/>
              <a:t>และ</a:t>
            </a:r>
            <a:r>
              <a:rPr dirty="0"/>
              <a:t> Immediate Feedback (4) การใช้ระบบดำเนินการเรียนการสอนโดยอาศัยช่องทางการสื่อสารที่จัดไว้ </a:t>
            </a:r>
            <a:r>
              <a:rPr dirty="0" err="1"/>
              <a:t>และ</a:t>
            </a:r>
            <a:r>
              <a:rPr dirty="0"/>
              <a:t> (5) การทดสอบหาประสิทธิภาพของระบบโดยพิจารณาจากความคิดเห็นของนักศึกษาเป็นหลัก</a:t>
            </a:r>
          </a:p>
          <a:p>
            <a:r>
              <a:rPr dirty="0"/>
              <a: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 name="Shape 675"/>
          <p:cNvSpPr>
            <a:spLocks noGrp="1" noRot="1" noChangeAspect="1"/>
          </p:cNvSpPr>
          <p:nvPr>
            <p:ph type="sldImg"/>
          </p:nvPr>
        </p:nvSpPr>
        <p:spPr>
          <a:xfrm>
            <a:off x="381000" y="685800"/>
            <a:ext cx="6096000" cy="3429000"/>
          </a:xfrm>
          <a:prstGeom prst="rect">
            <a:avLst/>
          </a:prstGeom>
        </p:spPr>
        <p:txBody>
          <a:bodyPr/>
          <a:lstStyle/>
          <a:p>
            <a:endParaRPr/>
          </a:p>
        </p:txBody>
      </p:sp>
      <p:sp>
        <p:nvSpPr>
          <p:cNvPr id="676" name="Shape 676"/>
          <p:cNvSpPr>
            <a:spLocks noGrp="1"/>
          </p:cNvSpPr>
          <p:nvPr>
            <p:ph type="body" sz="quarter" idx="1"/>
          </p:nvPr>
        </p:nvSpPr>
        <p:spPr>
          <a:prstGeom prst="rect">
            <a:avLst/>
          </a:prstGeom>
        </p:spPr>
        <p:txBody>
          <a:bodyPr/>
          <a:lstStyle/>
          <a:p>
            <a:pPr>
              <a:defRPr b="1"/>
            </a:pPr>
            <a:r>
              <a:rPr dirty="0" err="1"/>
              <a:t>อภิปรายผล</a:t>
            </a:r>
            <a:endParaRPr dirty="0"/>
          </a:p>
          <a:p>
            <a:r>
              <a:rPr lang="en-US" b="1" dirty="0">
                <a:solidFill>
                  <a:schemeClr val="accent5"/>
                </a:solidFill>
              </a:rPr>
              <a:t>2. </a:t>
            </a:r>
            <a:r>
              <a:rPr b="1" dirty="0" err="1">
                <a:solidFill>
                  <a:schemeClr val="accent5"/>
                </a:solidFill>
              </a:rPr>
              <a:t>ผลการประเมินคุณภาพโดยผู้เชี่ยวชาญ</a:t>
            </a:r>
            <a:r>
              <a:rPr b="1" dirty="0">
                <a:solidFill>
                  <a:schemeClr val="accent5"/>
                </a:solidFill>
              </a:rPr>
              <a:t> </a:t>
            </a:r>
            <a:r>
              <a:rPr dirty="0" err="1"/>
              <a:t>พบว่า</a:t>
            </a:r>
            <a:r>
              <a:rPr dirty="0"/>
              <a:t> </a:t>
            </a:r>
            <a:r>
              <a:rPr dirty="0" err="1"/>
              <a:t>ระบบที่พัฒนาขึ้นมีความเหมาะสมในระดับมาก</a:t>
            </a:r>
            <a:r>
              <a:rPr dirty="0"/>
              <a:t> </a:t>
            </a:r>
            <a:r>
              <a:rPr dirty="0" err="1"/>
              <a:t>แสดงว่าต้นแบบระบบที่พัฒนาขึ้นมีคุณภาพ</a:t>
            </a:r>
            <a:r>
              <a:rPr dirty="0"/>
              <a:t> </a:t>
            </a:r>
            <a:r>
              <a:rPr dirty="0" err="1"/>
              <a:t>สามารถนำไปใช้ได้จริง</a:t>
            </a:r>
            <a:r>
              <a:rPr dirty="0"/>
              <a:t> ที่เป็นเช่นนี้เนื่องจากผู้วิจัยพัฒนาบทเรียนอย่างเป็นระบบตั้งแต่การศึกษาและวิเคราะห์ข้อมูลโดยการใช้กระบวนการ ADDIE </a:t>
            </a:r>
            <a:r>
              <a:rPr dirty="0" err="1"/>
              <a:t>ซึ่งผ่านการตรวจสอบจากผู้เชี่ยวชาญ</a:t>
            </a:r>
            <a:r>
              <a:rPr dirty="0"/>
              <a:t> จากนั้นจึงนำไปทดลองกับกลุ่มตัวอย่างเพื่อประเมินหาประสิทธิภาพและนำผลที่ได้มาปรับปรุงแก้ไข </a:t>
            </a:r>
            <a:r>
              <a:rPr dirty="0" err="1"/>
              <a:t>ซึ่งเป็นวิธีการดำเนินการผลิตสื่อตามกระบวนการของการวิจัยและพัฒนา</a:t>
            </a:r>
            <a:r>
              <a:rPr dirty="0"/>
              <a:t> (R&amp;D) </a:t>
            </a:r>
            <a:r>
              <a:rPr dirty="0" err="1"/>
              <a:t>และการอาศัยการทดลองใช้และปรับแก้ให้สมบูรณ์ที่สุด</a:t>
            </a:r>
            <a:r>
              <a:rPr dirty="0"/>
              <a:t> (</a:t>
            </a:r>
            <a:r>
              <a:rPr dirty="0" err="1"/>
              <a:t>ณัฐกร</a:t>
            </a:r>
            <a:r>
              <a:rPr dirty="0"/>
              <a:t> </a:t>
            </a:r>
            <a:r>
              <a:rPr dirty="0" err="1"/>
              <a:t>สงคราม</a:t>
            </a:r>
            <a:r>
              <a:rPr dirty="0"/>
              <a:t>, 2554) เพื่อให้ได้ต้นแบบที่ดีและผู้เรียนมีความเข้าใจเนื้อหาวิชามากยิ่งขึ้น แต่ควรปรับปรุงในประเด็นของการออกแบบระบบมัลติมีเดียและกราฟิกบางส่วน </a:t>
            </a:r>
            <a:r>
              <a:rPr dirty="0" err="1"/>
              <a:t>ทั้งนี้เพื่อให้ระบบมีความสมบูรณ์มากขึ้น</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 name="Shape 697"/>
          <p:cNvSpPr>
            <a:spLocks noGrp="1" noRot="1" noChangeAspect="1"/>
          </p:cNvSpPr>
          <p:nvPr>
            <p:ph type="sldImg"/>
          </p:nvPr>
        </p:nvSpPr>
        <p:spPr>
          <a:xfrm>
            <a:off x="381000" y="685800"/>
            <a:ext cx="6096000" cy="3429000"/>
          </a:xfrm>
          <a:prstGeom prst="rect">
            <a:avLst/>
          </a:prstGeom>
        </p:spPr>
        <p:txBody>
          <a:bodyPr/>
          <a:lstStyle/>
          <a:p>
            <a:endParaRPr/>
          </a:p>
        </p:txBody>
      </p:sp>
      <p:sp>
        <p:nvSpPr>
          <p:cNvPr id="698" name="Shape 698"/>
          <p:cNvSpPr>
            <a:spLocks noGrp="1"/>
          </p:cNvSpPr>
          <p:nvPr>
            <p:ph type="body" sz="quarter" idx="1"/>
          </p:nvPr>
        </p:nvSpPr>
        <p:spPr>
          <a:prstGeom prst="rect">
            <a:avLst/>
          </a:prstGeom>
        </p:spPr>
        <p:txBody>
          <a:bodyPr/>
          <a:lstStyle/>
          <a:p>
            <a:pPr>
              <a:defRPr b="1"/>
            </a:pPr>
            <a:r>
              <a:rPr dirty="0" err="1"/>
              <a:t>อภิปรายผล</a:t>
            </a:r>
            <a:endParaRPr dirty="0"/>
          </a:p>
          <a:p>
            <a:r>
              <a:rPr lang="en-US" b="1" dirty="0">
                <a:solidFill>
                  <a:schemeClr val="accent5"/>
                </a:solidFill>
              </a:rPr>
              <a:t>3. </a:t>
            </a:r>
            <a:r>
              <a:rPr b="1" dirty="0" err="1">
                <a:solidFill>
                  <a:schemeClr val="accent5"/>
                </a:solidFill>
              </a:rPr>
              <a:t>ผลการประเมินความพึงพอใจโดยนักศึกษา</a:t>
            </a:r>
            <a:r>
              <a:rPr dirty="0"/>
              <a:t> </a:t>
            </a:r>
            <a:r>
              <a:rPr dirty="0" err="1"/>
              <a:t>พบว่า</a:t>
            </a:r>
            <a:r>
              <a:rPr dirty="0"/>
              <a:t> </a:t>
            </a:r>
            <a:r>
              <a:rPr dirty="0" err="1"/>
              <a:t>ระบบที่พัฒนาขึ้นมีความพึงพอใจในระดับมาก</a:t>
            </a:r>
            <a:r>
              <a:rPr dirty="0"/>
              <a:t> ซึ่งแสดงว่านักศึกษาสามารถเรียนรู้เรื่องทฤษฎีและนวัตกรรมการบริหารการศึกษา </a:t>
            </a:r>
            <a:r>
              <a:rPr dirty="0" err="1"/>
              <a:t>ระบบสามารถสนับสนุนการจัดการความรู้ได้เป็นอย่างดี</a:t>
            </a:r>
            <a:r>
              <a:rPr dirty="0"/>
              <a:t> </a:t>
            </a:r>
            <a:r>
              <a:rPr dirty="0" err="1"/>
              <a:t>โดยสอดคล้องกับงานวิจัยของ</a:t>
            </a:r>
            <a:r>
              <a:rPr dirty="0"/>
              <a:t> Stuart Garner (2010) </a:t>
            </a:r>
            <a:r>
              <a:rPr dirty="0" err="1"/>
              <a:t>และ</a:t>
            </a:r>
            <a:r>
              <a:rPr dirty="0"/>
              <a:t> </a:t>
            </a:r>
            <a:r>
              <a:rPr dirty="0" err="1"/>
              <a:t>พงษ์ศักดิ์</a:t>
            </a:r>
            <a:r>
              <a:rPr dirty="0"/>
              <a:t> </a:t>
            </a:r>
            <a:r>
              <a:rPr dirty="0" err="1"/>
              <a:t>ผกามาศ</a:t>
            </a:r>
            <a:r>
              <a:rPr dirty="0"/>
              <a:t> </a:t>
            </a:r>
            <a:r>
              <a:rPr dirty="0" err="1"/>
              <a:t>และคณะ</a:t>
            </a:r>
            <a:r>
              <a:rPr dirty="0"/>
              <a:t> (2562) </a:t>
            </a:r>
            <a:r>
              <a:rPr dirty="0" err="1"/>
              <a:t>ที่พบว่าการพัฒนาระบบต้นแบบที่ดีต้องมีองค์ประกอบ</a:t>
            </a:r>
            <a:r>
              <a:rPr dirty="0"/>
              <a:t> 3 </a:t>
            </a:r>
            <a:r>
              <a:rPr dirty="0" err="1"/>
              <a:t>ประการ</a:t>
            </a:r>
            <a:r>
              <a:rPr dirty="0"/>
              <a:t> </a:t>
            </a:r>
            <a:r>
              <a:rPr dirty="0" err="1"/>
              <a:t>คือ</a:t>
            </a:r>
            <a:r>
              <a:rPr dirty="0"/>
              <a:t> </a:t>
            </a:r>
            <a:r>
              <a:rPr dirty="0" err="1"/>
              <a:t>แหล่งข้อมูล</a:t>
            </a:r>
            <a:r>
              <a:rPr dirty="0"/>
              <a:t> </a:t>
            </a:r>
            <a:r>
              <a:rPr dirty="0" err="1"/>
              <a:t>แหล่งสนับสนุน</a:t>
            </a:r>
            <a:r>
              <a:rPr dirty="0"/>
              <a:t> </a:t>
            </a:r>
            <a:r>
              <a:rPr dirty="0" err="1"/>
              <a:t>และกิจกรรม</a:t>
            </a:r>
            <a:r>
              <a:rPr dirty="0"/>
              <a:t> </a:t>
            </a:r>
            <a:r>
              <a:rPr dirty="0" err="1"/>
              <a:t>โดยสามารถสร้างรูปแบบการเรียนรู้เสมือนจริงได้</a:t>
            </a:r>
            <a:r>
              <a:rPr dirty="0"/>
              <a:t> ดังนั้นต้นแบบจึงมีองค์ประกอบครบถ้วนที่จะใช้เป็นระบบสนับสนุนการจัดการความรู้ในรายวิชานี้ได้</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 name="Shape 716"/>
          <p:cNvSpPr>
            <a:spLocks noGrp="1" noRot="1" noChangeAspect="1"/>
          </p:cNvSpPr>
          <p:nvPr>
            <p:ph type="sldImg"/>
          </p:nvPr>
        </p:nvSpPr>
        <p:spPr>
          <a:xfrm>
            <a:off x="381000" y="685800"/>
            <a:ext cx="6096000" cy="3429000"/>
          </a:xfrm>
          <a:prstGeom prst="rect">
            <a:avLst/>
          </a:prstGeom>
        </p:spPr>
        <p:txBody>
          <a:bodyPr/>
          <a:lstStyle/>
          <a:p>
            <a:endParaRPr/>
          </a:p>
        </p:txBody>
      </p:sp>
      <p:sp>
        <p:nvSpPr>
          <p:cNvPr id="717" name="Shape 717"/>
          <p:cNvSpPr>
            <a:spLocks noGrp="1"/>
          </p:cNvSpPr>
          <p:nvPr>
            <p:ph type="body" sz="quarter" idx="1"/>
          </p:nvPr>
        </p:nvSpPr>
        <p:spPr>
          <a:prstGeom prst="rect">
            <a:avLst/>
          </a:prstGeom>
        </p:spPr>
        <p:txBody>
          <a:bodyPr/>
          <a:lstStyle/>
          <a:p>
            <a:r>
              <a:rPr sz="3200" dirty="0" err="1"/>
              <a:t>ส่วนข้อเสนอแนะในการพัฒนา</a:t>
            </a:r>
            <a:r>
              <a:rPr sz="3200" dirty="0"/>
              <a:t> </a:t>
            </a:r>
            <a:r>
              <a:rPr sz="3200" dirty="0" err="1"/>
              <a:t>ได้แก่</a:t>
            </a:r>
            <a:r>
              <a:rPr sz="3200" dirty="0"/>
              <a:t> </a:t>
            </a:r>
            <a:endParaRPr lang="en-US" sz="3200" dirty="0"/>
          </a:p>
          <a:p>
            <a:pPr marL="514350" indent="-514350">
              <a:buAutoNum type="arabicPeriod"/>
            </a:pPr>
            <a:r>
              <a:rPr sz="3200" dirty="0"/>
              <a:t>การพัฒนาระบบจำเป็นต้องใช้ทีมงานพัฒนาที่มีคุณภาพเพื่อให้ได้ระบบจัดการความรู้ที่เหมาะสมและมีประสิทธิภาพ </a:t>
            </a:r>
            <a:endParaRPr lang="en-US" sz="3200" dirty="0"/>
          </a:p>
          <a:p>
            <a:pPr marL="514350" indent="-514350">
              <a:buAutoNum type="arabicPeriod"/>
            </a:pPr>
            <a:r>
              <a:rPr sz="3200" dirty="0"/>
              <a:t>เพื่อให้กระบวนการจัดการเรียนรู้เกิดความรวดเร็วและคุ้มค่าควรจัดให้มีการฝึกทักษะ (Literacy) การใช้โปรแกรมเบราว์เซอร์ก่อนการเรียนเพื่อให้ผู้เรียนเข้าใจวิธีการที่ถูกต้องและสามารถแก้ปัญหาที่เกิดขึ้นระหว่างการเรียนด้วยตนเอง </a:t>
            </a:r>
            <a:endParaRPr lang="en-US" sz="3200" dirty="0"/>
          </a:p>
          <a:p>
            <a:pPr marL="514350" indent="-514350">
              <a:buAutoNum type="arabicPeriod"/>
            </a:pPr>
            <a:r>
              <a:rPr sz="3200" dirty="0" err="1"/>
              <a:t>ควรเพิ่มรายละเอียดที่เหมาะสมกับรายวิชา</a:t>
            </a:r>
            <a:r>
              <a:rPr sz="3200" dirty="0"/>
              <a:t> </a:t>
            </a:r>
            <a:r>
              <a:rPr sz="3200" dirty="0" err="1"/>
              <a:t>เช่น</a:t>
            </a:r>
            <a:r>
              <a:rPr sz="3200" dirty="0"/>
              <a:t> </a:t>
            </a:r>
            <a:r>
              <a:rPr sz="3200" dirty="0" err="1"/>
              <a:t>เว็บไซต์และแอปพลิเคชันที่เกี่ยวข้องรวมถึงส่วนปฏิสัมพันธ์</a:t>
            </a:r>
            <a:r>
              <a:rPr sz="3200" dirty="0"/>
              <a:t> เพื่อฝึกปฏิบัติการให้กับผู้เรียนและส่งเสริมการเรียนรู้ให้กว้างขวางยิ่งขึ้น </a:t>
            </a:r>
            <a:endParaRPr lang="en-US" sz="3200" dirty="0"/>
          </a:p>
          <a:p>
            <a:pPr marL="514350" indent="-514350">
              <a:buAutoNum type="arabicPeriod"/>
            </a:pPr>
            <a:r>
              <a:rPr sz="3200" dirty="0" err="1"/>
              <a:t>การพัฒนาระบบเรียนรู้ควรเลือกใช้ตัวอักษร</a:t>
            </a:r>
            <a:r>
              <a:rPr sz="3200" dirty="0"/>
              <a:t> </a:t>
            </a:r>
            <a:r>
              <a:rPr sz="3200" dirty="0" err="1"/>
              <a:t>กราฟิก</a:t>
            </a:r>
            <a:r>
              <a:rPr sz="3200" dirty="0"/>
              <a:t> </a:t>
            </a:r>
            <a:r>
              <a:rPr sz="3200" dirty="0" err="1"/>
              <a:t>เสียง</a:t>
            </a:r>
            <a:r>
              <a:rPr sz="3200" dirty="0"/>
              <a:t> </a:t>
            </a:r>
            <a:r>
              <a:rPr sz="3200" dirty="0" err="1"/>
              <a:t>และมัลติมีเดียอย่างเหมาะสมและสอดคล้องกัน</a:t>
            </a:r>
            <a:r>
              <a:rPr sz="3200" dirty="0"/>
              <a:t> เพื่อให้การเรียนรู้ตามสถานการณ์และการประมวลผลเป็นไปอย่างมีประสิทธิภาพ</a:t>
            </a:r>
            <a:r>
              <a:rPr dirty="0"/>
              <a:t>ต่อไป</a:t>
            </a:r>
            <a:endParaRPr lang="en-US" dirty="0"/>
          </a:p>
          <a:p>
            <a:pPr marL="514350" indent="-514350">
              <a:buAutoNum type="arabicPeriod"/>
            </a:pP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 name="Shape 726"/>
          <p:cNvSpPr>
            <a:spLocks noGrp="1" noRot="1" noChangeAspect="1"/>
          </p:cNvSpPr>
          <p:nvPr>
            <p:ph type="sldImg"/>
          </p:nvPr>
        </p:nvSpPr>
        <p:spPr>
          <a:xfrm>
            <a:off x="381000" y="685800"/>
            <a:ext cx="6096000" cy="3429000"/>
          </a:xfrm>
          <a:prstGeom prst="rect">
            <a:avLst/>
          </a:prstGeom>
        </p:spPr>
        <p:txBody>
          <a:bodyPr/>
          <a:lstStyle/>
          <a:p>
            <a:endParaRPr/>
          </a:p>
        </p:txBody>
      </p:sp>
      <p:sp>
        <p:nvSpPr>
          <p:cNvPr id="727" name="Shape 727"/>
          <p:cNvSpPr>
            <a:spLocks noGrp="1"/>
          </p:cNvSpPr>
          <p:nvPr>
            <p:ph type="body" sz="quarter" idx="1"/>
          </p:nvPr>
        </p:nvSpPr>
        <p:spPr>
          <a:prstGeom prst="rect">
            <a:avLst/>
          </a:prstGeom>
        </p:spPr>
        <p:txBody>
          <a:bodyPr/>
          <a:lstStyle/>
          <a:p>
            <a:r>
              <a:rPr dirty="0" err="1"/>
              <a:t>ดังนั้นสามารถสรุปได้ว่า</a:t>
            </a:r>
            <a:r>
              <a:rPr dirty="0"/>
              <a:t> </a:t>
            </a:r>
            <a:r>
              <a:rPr dirty="0" err="1"/>
              <a:t>การวิจัยเรื่อง</a:t>
            </a:r>
            <a:r>
              <a:rPr dirty="0"/>
              <a:t> “การพัฒนาต้นแบบแพลตฟอร์มระบบบริหารจัดการเรียนรู้เกี่ยวกับทฤษฎีและนวัตกรรมการบริหารการศึกษา” ตามวิธีการที่ได้นำเสนอมานี้สามารถสร้างระบบบริหารจัดการเรียนรู้ได้ตามวัตถุประสงค์ ระบบสามารถสนับสนุนการจัดการความรู้ในห้องเรียนระดับบัณฑิตศึกษาได้เป็นอย่างดีจากการสร้างช่องทางการแลกเปลี่ยนเรียนรู้ผ่านเครื่องมือออนไลน์และแอปพลิเคชันที่จัดเตรียมไว้เป็นการเฉพาะ อีกทั้งแพลตฟอร์มดังกล่าวยังสามารถเสริมสร้างทักษะความเป็นผู้บริหารการศึกษายุคดิจิทัลตามเจตนารมณ์ของการพัฒนาผู้บริหารยุคใหม่ของประเทศไทย ดังนั้นจึงมั่นใจได้ในเรื่องคุณภาพที่เพียงพอสำหรับการนำระบบต้นแบบการเรียนรู้นี้ไปใช้งานจริงและก่อให้เกิดการบริหารจัดการความรู้เกี่ยวกับทฤษฎีและนวัตกรรมการบริหารการศึกษาสำหรับบัณฑิตศึกษาอย่างมีประสิทธิภาพ</a:t>
            </a:r>
            <a:endParaRPr lang="en-US" dirty="0"/>
          </a:p>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noRot="1" noChangeAspect="1"/>
          </p:cNvSpPr>
          <p:nvPr>
            <p:ph type="sldImg"/>
          </p:nvPr>
        </p:nvSpPr>
        <p:spPr>
          <a:xfrm>
            <a:off x="381000" y="685800"/>
            <a:ext cx="6096000" cy="3429000"/>
          </a:xfrm>
          <a:prstGeom prst="rect">
            <a:avLst/>
          </a:prstGeom>
        </p:spPr>
        <p:txBody>
          <a:bodyPr/>
          <a:lstStyle/>
          <a:p>
            <a:endParaRPr/>
          </a:p>
        </p:txBody>
      </p:sp>
      <p:sp>
        <p:nvSpPr>
          <p:cNvPr id="360" name="Shape 360"/>
          <p:cNvSpPr>
            <a:spLocks noGrp="1"/>
          </p:cNvSpPr>
          <p:nvPr>
            <p:ph type="body" sz="quarter" idx="1"/>
          </p:nvPr>
        </p:nvSpPr>
        <p:spPr>
          <a:prstGeom prst="rect">
            <a:avLst/>
          </a:prstGeom>
        </p:spPr>
        <p:txBody>
          <a:bodyPr/>
          <a:lstStyle/>
          <a:p>
            <a:r>
              <a:rPr lang="th-TH" sz="2800" dirty="0">
                <a:effectLst/>
                <a:latin typeface="TH Sarabun New"/>
                <a:ea typeface="TH Sarabun New"/>
                <a:cs typeface="TH Sarabun New"/>
                <a:sym typeface="TH Sarabun New"/>
              </a:rPr>
              <a:t>เนื่องจาก ยุคปัจจุบันเป็น</a:t>
            </a:r>
            <a:r>
              <a:rPr lang="th-TH" sz="2800" b="1" dirty="0">
                <a:effectLst/>
                <a:latin typeface="TH Sarabun New"/>
                <a:ea typeface="TH Sarabun New"/>
                <a:cs typeface="TH Sarabun New"/>
                <a:sym typeface="TH Sarabun New"/>
              </a:rPr>
              <a:t>ยุคเศรษฐกิจฐานความรู้ </a:t>
            </a:r>
            <a:r>
              <a:rPr lang="th-TH" sz="2800" dirty="0">
                <a:effectLst/>
                <a:latin typeface="TH Sarabun New"/>
                <a:ea typeface="TH Sarabun New"/>
                <a:cs typeface="TH Sarabun New"/>
                <a:sym typeface="TH Sarabun New"/>
              </a:rPr>
              <a:t>การดำเนินงาน</a:t>
            </a:r>
            <a:r>
              <a:rPr lang="th-TH" sz="2800" dirty="0" err="1">
                <a:effectLst/>
                <a:latin typeface="TH Sarabun New"/>
                <a:ea typeface="TH Sarabun New"/>
                <a:cs typeface="TH Sarabun New"/>
                <a:sym typeface="TH Sarabun New"/>
              </a:rPr>
              <a:t>ต่างๆ</a:t>
            </a:r>
            <a:r>
              <a:rPr lang="th-TH" sz="2800" dirty="0">
                <a:effectLst/>
                <a:latin typeface="TH Sarabun New"/>
                <a:ea typeface="TH Sarabun New"/>
                <a:cs typeface="TH Sarabun New"/>
                <a:sym typeface="TH Sarabun New"/>
              </a:rPr>
              <a:t> จำเป็นต้องใช้ความรู้มาสร้างกระบวนการและผลผลิตให้เกิดมูลค่าเพิ่ม การจัดการความรู้ (</a:t>
            </a:r>
            <a:r>
              <a:rPr lang="en-US" sz="2800" dirty="0">
                <a:effectLst/>
                <a:latin typeface="TH Sarabun New"/>
                <a:ea typeface="TH Sarabun New"/>
                <a:cs typeface="TH Sarabun New"/>
                <a:sym typeface="TH Sarabun New"/>
              </a:rPr>
              <a:t>Knowledge Management) </a:t>
            </a:r>
            <a:r>
              <a:rPr lang="th-TH" sz="2800" dirty="0">
                <a:effectLst/>
                <a:latin typeface="TH Sarabun New"/>
                <a:ea typeface="TH Sarabun New"/>
                <a:cs typeface="TH Sarabun New"/>
                <a:sym typeface="TH Sarabun New"/>
              </a:rPr>
              <a:t>ซึ่งมีความหมายครอบคลุมถึง </a:t>
            </a:r>
            <a:r>
              <a:rPr lang="th-TH" sz="2800" b="1" dirty="0">
                <a:effectLst/>
                <a:latin typeface="TH Sarabun New"/>
                <a:ea typeface="TH Sarabun New"/>
                <a:cs typeface="TH Sarabun New"/>
                <a:sym typeface="TH Sarabun New"/>
              </a:rPr>
              <a:t>เทคนิคและกลไก</a:t>
            </a:r>
            <a:r>
              <a:rPr lang="th-TH" sz="2800" b="1" dirty="0" err="1">
                <a:effectLst/>
                <a:latin typeface="TH Sarabun New"/>
                <a:ea typeface="TH Sarabun New"/>
                <a:cs typeface="TH Sarabun New"/>
                <a:sym typeface="TH Sarabun New"/>
              </a:rPr>
              <a:t>ต่างๆ</a:t>
            </a:r>
            <a:r>
              <a:rPr lang="th-TH" sz="2800" b="1" dirty="0">
                <a:effectLst/>
                <a:latin typeface="TH Sarabun New"/>
                <a:ea typeface="TH Sarabun New"/>
                <a:cs typeface="TH Sarabun New"/>
                <a:sym typeface="TH Sarabun New"/>
              </a:rPr>
              <a:t> เพื่อสนับสนุนให้การทำงานของแรงงานความรู้ให้มีประสิทธิภาพยิ่งขึ้น</a:t>
            </a:r>
            <a:endParaRPr lang="th-TH" sz="2800" dirty="0">
              <a:effectLst/>
              <a:latin typeface="TH Sarabun New"/>
              <a:ea typeface="TH Sarabun New"/>
              <a:cs typeface="TH Sarabun New"/>
              <a:sym typeface="TH Sarabun New"/>
            </a:endParaRPr>
          </a:p>
          <a:p>
            <a:r>
              <a:rPr lang="th-TH" sz="2800" dirty="0">
                <a:effectLst/>
                <a:latin typeface="TH Sarabun New"/>
                <a:ea typeface="TH Sarabun New"/>
                <a:cs typeface="TH Sarabun New"/>
                <a:sym typeface="TH Sarabun New"/>
              </a:rPr>
              <a:t>ศ.นพ. วิจารณ์ พาน</a:t>
            </a:r>
            <a:r>
              <a:rPr lang="th-TH" sz="2800" dirty="0" err="1">
                <a:effectLst/>
                <a:latin typeface="TH Sarabun New"/>
                <a:ea typeface="TH Sarabun New"/>
                <a:cs typeface="TH Sarabun New"/>
                <a:sym typeface="TH Sarabun New"/>
              </a:rPr>
              <a:t>ิช</a:t>
            </a:r>
            <a:r>
              <a:rPr lang="th-TH" sz="2800" dirty="0">
                <a:effectLst/>
                <a:latin typeface="TH Sarabun New"/>
                <a:ea typeface="TH Sarabun New"/>
                <a:cs typeface="TH Sarabun New"/>
                <a:sym typeface="TH Sarabun New"/>
              </a:rPr>
              <a:t> ได้อธิบายว่า </a:t>
            </a:r>
            <a:r>
              <a:rPr lang="th-TH" sz="2800" b="1" dirty="0">
                <a:effectLst/>
                <a:latin typeface="TH Sarabun New"/>
                <a:ea typeface="TH Sarabun New"/>
                <a:cs typeface="TH Sarabun New"/>
                <a:sym typeface="TH Sarabun New"/>
              </a:rPr>
              <a:t>การจัดการความรู้ </a:t>
            </a:r>
            <a:r>
              <a:rPr lang="th-TH" sz="2800" dirty="0">
                <a:effectLst/>
                <a:latin typeface="TH Sarabun New"/>
                <a:ea typeface="TH Sarabun New"/>
                <a:cs typeface="TH Sarabun New"/>
                <a:sym typeface="TH Sarabun New"/>
              </a:rPr>
              <a:t>เป็นการเรียนรู้แบบใหม่ที่ใช้การปฏิบัติเป็นตัวนำ เพื่อทำให้เกิดประสบการณ์และเน้นความรู้ที่เป็นความรู้ในตัวคนเป็นหลัก โดยประกอบด้วยกลไก การรวบรวมความรู้ที่กระจัดกระจายมาไว้ที่เดียวกัน การสร้างบรรยากาศให้คนคิดค้น เรียนรู้ สร้างองค์ความรู้ใหม่ การจัดระเบียบความรู้ และการใช้ระบบไอซีที เพื่อรวบรวมความรู้และรายชื่อ ผู้มีความรู้ในด้าน</a:t>
            </a:r>
            <a:r>
              <a:rPr lang="th-TH" sz="2800" dirty="0" err="1">
                <a:effectLst/>
                <a:latin typeface="TH Sarabun New"/>
                <a:ea typeface="TH Sarabun New"/>
                <a:cs typeface="TH Sarabun New"/>
                <a:sym typeface="TH Sarabun New"/>
              </a:rPr>
              <a:t>ต่างๆ</a:t>
            </a:r>
            <a:r>
              <a:rPr lang="th-TH" sz="2800" dirty="0">
                <a:effectLst/>
                <a:latin typeface="TH Sarabun New"/>
                <a:ea typeface="TH Sarabun New"/>
                <a:cs typeface="TH Sarabun New"/>
                <a:sym typeface="TH Sarabun New"/>
              </a:rPr>
              <a:t> และสำคัญที่สุดคือการสร้างช่องทางและเงื่อนไขให้มนุษย์เกิดการแลกเปลี่ยนหรือถ่ายโอนความรู้ระหว่างกันทุกที่ทุกเวลา เพื่อให้สามารถนำความรู้นั้นไปใช้พัฒนางานของตนให้เกิดสัมฤทธิ์ผล</a:t>
            </a:r>
          </a:p>
          <a:p>
            <a:r>
              <a:rPr lang="th-TH" sz="2800" dirty="0">
                <a:effectLst/>
                <a:latin typeface="TH Sarabun New"/>
                <a:ea typeface="TH Sarabun New"/>
                <a:cs typeface="TH Sarabun New"/>
                <a:sym typeface="TH Sarabun New"/>
              </a:rPr>
              <a:t>ในฐานะที่เป็นส่วนหนึ่งของผู้ที่มีบทบาท</a:t>
            </a:r>
            <a:r>
              <a:rPr lang="th-TH" sz="2800" b="1" dirty="0">
                <a:effectLst/>
                <a:latin typeface="TH Sarabun New"/>
                <a:ea typeface="TH Sarabun New"/>
                <a:cs typeface="TH Sarabun New"/>
                <a:sym typeface="TH Sarabun New"/>
              </a:rPr>
              <a:t>ในการสร้างมหาบัณฑิตที่มีคุณภาพเพื่อเป็นผู้นำองค์กรทางการศึกษาแห่งอนาคต</a:t>
            </a:r>
            <a:r>
              <a:rPr lang="th-TH" sz="2800" dirty="0">
                <a:effectLst/>
                <a:latin typeface="TH Sarabun New"/>
                <a:ea typeface="TH Sarabun New"/>
                <a:cs typeface="TH Sarabun New"/>
                <a:sym typeface="TH Sarabun New"/>
              </a:rPr>
              <a:t> และเพื่อตอบโจทย์การวางรากฐานประเทศสู่อนาคตตามภารกิจของกระทรวงการอุดมศึกษา วิทยาศาสตร์ วิจัยและนวัตกรรม ในแพลตฟอร์มด้านการสร้างและพัฒนาคนให้เป็น </a:t>
            </a:r>
            <a:r>
              <a:rPr lang="en-US" sz="2800" dirty="0">
                <a:effectLst/>
                <a:latin typeface="TH Sarabun New"/>
                <a:ea typeface="TH Sarabun New"/>
                <a:cs typeface="TH Sarabun New"/>
                <a:sym typeface="TH Sarabun New"/>
              </a:rPr>
              <a:t>Smart Citizen </a:t>
            </a:r>
            <a:r>
              <a:rPr lang="th-TH" sz="2800" dirty="0">
                <a:effectLst/>
                <a:latin typeface="TH Sarabun New"/>
                <a:ea typeface="TH Sarabun New"/>
                <a:cs typeface="TH Sarabun New"/>
                <a:sym typeface="TH Sarabun New"/>
              </a:rPr>
              <a:t>ในส่วนของการพัฒนาหลักสูตรและรูปแบบการเรียนการสอนแบบใหม่</a:t>
            </a:r>
          </a:p>
          <a:p>
            <a:r>
              <a:rPr lang="th-TH" sz="2800" b="1" dirty="0">
                <a:effectLst/>
                <a:latin typeface="TH Sarabun New"/>
                <a:ea typeface="TH Sarabun New"/>
                <a:cs typeface="TH Sarabun New"/>
                <a:sym typeface="TH Sarabun New"/>
              </a:rPr>
              <a:t>วิชาทฤษฎีและนวัตกรรมการบริหารการศึกษา</a:t>
            </a:r>
            <a:r>
              <a:rPr lang="th-TH" sz="2800" dirty="0">
                <a:effectLst/>
                <a:latin typeface="TH Sarabun New"/>
                <a:ea typeface="TH Sarabun New"/>
                <a:cs typeface="TH Sarabun New"/>
                <a:sym typeface="TH Sarabun New"/>
              </a:rPr>
              <a:t> เป็นรายวิชาบังคับในหลักสูตรศึกษา</a:t>
            </a:r>
            <a:r>
              <a:rPr lang="th-TH" sz="2800" dirty="0" err="1">
                <a:effectLst/>
                <a:latin typeface="TH Sarabun New"/>
                <a:ea typeface="TH Sarabun New"/>
                <a:cs typeface="TH Sarabun New"/>
                <a:sym typeface="TH Sarabun New"/>
              </a:rPr>
              <a:t>ศาส</a:t>
            </a:r>
            <a:r>
              <a:rPr lang="th-TH" sz="2800" dirty="0">
                <a:effectLst/>
                <a:latin typeface="TH Sarabun New"/>
                <a:ea typeface="TH Sarabun New"/>
                <a:cs typeface="TH Sarabun New"/>
                <a:sym typeface="TH Sarabun New"/>
              </a:rPr>
              <a:t>ตรมหาบัณฑิต สาขาวิชานวัตกรรมการบริหารการศึกษา วิทยาลัยนวัตกรรมการจัดการ </a:t>
            </a:r>
            <a:r>
              <a:rPr lang="th-TH" sz="2800" b="1" dirty="0">
                <a:effectLst/>
                <a:latin typeface="TH Sarabun New"/>
                <a:ea typeface="TH Sarabun New"/>
                <a:cs typeface="TH Sarabun New"/>
                <a:sym typeface="TH Sarabun New"/>
              </a:rPr>
              <a:t>เป็นวิชาที่เน้นความรู้ความเข้าใจ เพื่อการพัฒนานวัตกรรมและเทคโนโลยีทางการศึกษา</a:t>
            </a:r>
            <a:r>
              <a:rPr lang="th-TH" sz="2800" b="1" dirty="0" err="1">
                <a:effectLst/>
                <a:latin typeface="TH Sarabun New"/>
                <a:ea typeface="TH Sarabun New"/>
                <a:cs typeface="TH Sarabun New"/>
                <a:sym typeface="TH Sarabun New"/>
              </a:rPr>
              <a:t>ต่างๆ</a:t>
            </a:r>
            <a:r>
              <a:rPr lang="th-TH" sz="2800" b="1" dirty="0">
                <a:effectLst/>
                <a:latin typeface="TH Sarabun New"/>
                <a:ea typeface="TH Sarabun New"/>
                <a:cs typeface="TH Sarabun New"/>
                <a:sym typeface="TH Sarabun New"/>
              </a:rPr>
              <a:t> ให้ดีและทันสมัยยิ่งขึ้น</a:t>
            </a:r>
            <a:r>
              <a:rPr lang="th-TH" sz="2800" dirty="0">
                <a:effectLst/>
                <a:latin typeface="TH Sarabun New"/>
                <a:ea typeface="TH Sarabun New"/>
                <a:cs typeface="TH Sarabun New"/>
                <a:sym typeface="TH Sarabun New"/>
              </a:rPr>
              <a:t> การเรียนรู้ส่วนใหญ่จะเป็นการเข้าเรียนในห้องเรียนปกติ ซึ่งพบว่าทำให้เกิดอุปสรรคต่อการเรียนรู้ของนักศึกษาอย่างมากถ้าไม่มีแหล่งข้อมูลสนับสนุนหรือแพลตฟอร์มสนับสนุนการเรียนรู้ใหม่ๆ ที่ทันยุคทันสมัย</a:t>
            </a:r>
          </a:p>
          <a:p>
            <a:r>
              <a:rPr lang="th-TH" sz="2800" dirty="0">
                <a:effectLst/>
                <a:latin typeface="TH Sarabun New"/>
                <a:ea typeface="TH Sarabun New"/>
                <a:cs typeface="TH Sarabun New"/>
                <a:sym typeface="TH Sarabun New"/>
              </a:rPr>
              <a:t>จึงทำให้ผู้วิจัยสนใจที่จะพัฒนาแพลตฟอร์มระบบบริหารจัดการเรียนรู้เกี่ยวกับทฤษฎีและนวัตกรรมการบริหารการศึกษา ซึ่งจะปรับเปลี่ยนกระบวนการเรียนรู้ด้วยการใช้แพลตฟอร์มมาสนับสนุนการดำเนินกิจกรรมการเรียนการสอน เพื่อมุ่งสู่การเป็นองค์กรแห่งการเรียนรู้ที่สมบูรณ์ ตลอดจนการสร้างผู้นำทางวิชาการด้านนวัตกรรมการบริหารการศึกษาได้ในอนาคต </a:t>
            </a:r>
          </a:p>
          <a:p>
            <a:endParaRPr i="1"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 name="Shape 735"/>
          <p:cNvSpPr>
            <a:spLocks noGrp="1" noRot="1" noChangeAspect="1"/>
          </p:cNvSpPr>
          <p:nvPr>
            <p:ph type="sldImg"/>
          </p:nvPr>
        </p:nvSpPr>
        <p:spPr>
          <a:xfrm>
            <a:off x="381000" y="685800"/>
            <a:ext cx="6096000" cy="3429000"/>
          </a:xfrm>
          <a:prstGeom prst="rect">
            <a:avLst/>
          </a:prstGeom>
        </p:spPr>
        <p:txBody>
          <a:bodyPr/>
          <a:lstStyle/>
          <a:p>
            <a:endParaRPr/>
          </a:p>
        </p:txBody>
      </p:sp>
      <p:sp>
        <p:nvSpPr>
          <p:cNvPr id="736" name="Shape 736"/>
          <p:cNvSpPr>
            <a:spLocks noGrp="1"/>
          </p:cNvSpPr>
          <p:nvPr>
            <p:ph type="body" sz="quarter" idx="1"/>
          </p:nvPr>
        </p:nvSpPr>
        <p:spPr>
          <a:prstGeom prst="rect">
            <a:avLst/>
          </a:prstGeom>
        </p:spPr>
        <p:txBody>
          <a:bodyPr/>
          <a:lstStyle/>
          <a:p>
            <a:r>
              <a:rPr dirty="0"/>
              <a:t>1. </a:t>
            </a:r>
            <a:r>
              <a:rPr dirty="0" err="1"/>
              <a:t>ข้อเสนอแนะในการพัฒนา</a:t>
            </a:r>
            <a:r>
              <a:rPr dirty="0"/>
              <a:t> </a:t>
            </a:r>
            <a:r>
              <a:rPr dirty="0" err="1"/>
              <a:t>ได้แก่</a:t>
            </a:r>
            <a:r>
              <a:rPr dirty="0"/>
              <a:t> </a:t>
            </a:r>
            <a:endParaRPr lang="en-US" dirty="0"/>
          </a:p>
          <a:p>
            <a:r>
              <a:rPr dirty="0"/>
              <a:t>(1) </a:t>
            </a:r>
            <a:r>
              <a:rPr dirty="0" err="1"/>
              <a:t>การพัฒนาระบบต้องได้รับความร่วมมืออย่างเป็นระบบระหว่างผู้สอน</a:t>
            </a:r>
            <a:r>
              <a:rPr dirty="0"/>
              <a:t> </a:t>
            </a:r>
            <a:r>
              <a:rPr dirty="0" err="1"/>
              <a:t>นักเทคโนโลยีการศึกษา</a:t>
            </a:r>
            <a:r>
              <a:rPr dirty="0"/>
              <a:t> </a:t>
            </a:r>
            <a:r>
              <a:rPr dirty="0" err="1"/>
              <a:t>นักคอมพิวเตอร์</a:t>
            </a:r>
            <a:r>
              <a:rPr dirty="0"/>
              <a:t> </a:t>
            </a:r>
            <a:r>
              <a:rPr dirty="0" err="1"/>
              <a:t>นักจิตวิทยา</a:t>
            </a:r>
            <a:r>
              <a:rPr dirty="0"/>
              <a:t> </a:t>
            </a:r>
            <a:r>
              <a:rPr dirty="0" err="1"/>
              <a:t>นักออกแบบ</a:t>
            </a:r>
            <a:r>
              <a:rPr dirty="0"/>
              <a:t> </a:t>
            </a:r>
            <a:r>
              <a:rPr dirty="0" err="1"/>
              <a:t>และนักวัดผล</a:t>
            </a:r>
            <a:r>
              <a:rPr dirty="0"/>
              <a:t> เพื่อให้ได้แพลตฟอร์มระบบการจัดการเรียนรู้ที่มีประสิทธิภาพเพียงพอซึ่งส่งผลให้การเรียนรู้มีประสิทธิผลมากขึ้น </a:t>
            </a:r>
            <a:endParaRPr lang="en-US" dirty="0"/>
          </a:p>
          <a:p>
            <a:r>
              <a:rPr dirty="0"/>
              <a:t>(2) </a:t>
            </a:r>
            <a:r>
              <a:rPr dirty="0" err="1"/>
              <a:t>ควรเพิ่มเติมรายละเอียดที่เหมาะสมกับลักษณะรายวิชา</a:t>
            </a:r>
            <a:r>
              <a:rPr dirty="0"/>
              <a:t> </a:t>
            </a:r>
            <a:r>
              <a:rPr dirty="0" err="1"/>
              <a:t>เช่น</a:t>
            </a:r>
            <a:r>
              <a:rPr dirty="0"/>
              <a:t> เว็บไซต์ที่เกี่ยวข้องกับเนื้อหาวิชาและแบบฝึกหัดแล้วเชื่อมโยงเข้ากับเนื้อหาหลัก </a:t>
            </a:r>
            <a:r>
              <a:rPr dirty="0" err="1"/>
              <a:t>การสร้างรูปแบบการคิดวิเคราะห์</a:t>
            </a:r>
            <a:r>
              <a:rPr dirty="0"/>
              <a:t> การสร้างลิงค์ข้อมูลที่เกี่ยวข้องผ่านสื่อสังคมออนไลน์และแอปพลิเคชันทางการศึกษา (Educational Application) รวมถึงการสร้างส่วนปฏิสัมพันธ์ที่สอดคล้องกับเนื้อหาให้มากที่สุดเพื่อการฝึกปฏิบัติให้กับผู้เรียนให้กลายเป็นชุมชนการเรียนรู้ </a:t>
            </a:r>
            <a:endParaRPr lang="en-US" dirty="0"/>
          </a:p>
          <a:p>
            <a:r>
              <a:rPr dirty="0"/>
              <a:t>(3) </a:t>
            </a:r>
            <a:r>
              <a:rPr dirty="0" err="1"/>
              <a:t>การพัฒนาแพลตฟอร์มควรเลือกใช้ตัวอักษร</a:t>
            </a:r>
            <a:r>
              <a:rPr dirty="0"/>
              <a:t> </a:t>
            </a:r>
            <a:r>
              <a:rPr dirty="0" err="1"/>
              <a:t>กราฟิก</a:t>
            </a:r>
            <a:r>
              <a:rPr dirty="0"/>
              <a:t> </a:t>
            </a:r>
            <a:r>
              <a:rPr dirty="0" err="1"/>
              <a:t>เสียง</a:t>
            </a:r>
            <a:r>
              <a:rPr dirty="0"/>
              <a:t> </a:t>
            </a:r>
            <a:r>
              <a:rPr dirty="0" err="1"/>
              <a:t>และภาพเคลื่อนไหว</a:t>
            </a:r>
            <a:r>
              <a:rPr dirty="0"/>
              <a:t> </a:t>
            </a:r>
            <a:r>
              <a:rPr dirty="0" err="1"/>
              <a:t>อย่างเหมาะสมและสอดคล้องกัน</a:t>
            </a:r>
            <a:r>
              <a:rPr dirty="0"/>
              <a:t> </a:t>
            </a:r>
            <a:endParaRPr lang="en-US" dirty="0"/>
          </a:p>
          <a:p>
            <a:r>
              <a:rPr dirty="0"/>
              <a:t>(4) </a:t>
            </a:r>
            <a:r>
              <a:rPr dirty="0" err="1"/>
              <a:t>การพัฒนาแพลตฟอร์มไปสู่ระบบที่ปรึกษาออนไลน์</a:t>
            </a:r>
            <a:r>
              <a:rPr dirty="0"/>
              <a:t> (Online Mentoring) </a:t>
            </a:r>
            <a:r>
              <a:rPr dirty="0" err="1"/>
              <a:t>เพื่อการสร้างห้องเรียนเสมือนจริงที่สมบูรณ์แบบมากยิ่งขึ้น</a:t>
            </a:r>
            <a:r>
              <a:rPr dirty="0"/>
              <a:t> </a:t>
            </a:r>
            <a:r>
              <a:rPr dirty="0" err="1"/>
              <a:t>และ</a:t>
            </a:r>
            <a:r>
              <a:rPr dirty="0"/>
              <a:t> </a:t>
            </a:r>
            <a:endParaRPr lang="en-US" dirty="0"/>
          </a:p>
          <a:p>
            <a:r>
              <a:rPr dirty="0"/>
              <a:t>(5) ควรพัฒนาระบบให้รองรับและสนับสนุนรูปแบบการจัดการเรียนการสอนทางไกล (Distance Learning) โดยการเพิ่มศักยภาพของซอฟต์แวร์ให้มีความยืดหยุ่นเพื่อให้เกิดมิติการจัดการศึกษาแบบไร้พรมแดน (Asynchronous Learning)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 name="Shape 744"/>
          <p:cNvSpPr>
            <a:spLocks noGrp="1" noRot="1" noChangeAspect="1"/>
          </p:cNvSpPr>
          <p:nvPr>
            <p:ph type="sldImg"/>
          </p:nvPr>
        </p:nvSpPr>
        <p:spPr>
          <a:xfrm>
            <a:off x="381000" y="685800"/>
            <a:ext cx="6096000" cy="3429000"/>
          </a:xfrm>
          <a:prstGeom prst="rect">
            <a:avLst/>
          </a:prstGeom>
        </p:spPr>
        <p:txBody>
          <a:bodyPr/>
          <a:lstStyle/>
          <a:p>
            <a:endParaRPr/>
          </a:p>
        </p:txBody>
      </p:sp>
      <p:sp>
        <p:nvSpPr>
          <p:cNvPr id="745" name="Shape 745"/>
          <p:cNvSpPr>
            <a:spLocks noGrp="1"/>
          </p:cNvSpPr>
          <p:nvPr>
            <p:ph type="body" sz="quarter" idx="1"/>
          </p:nvPr>
        </p:nvSpPr>
        <p:spPr>
          <a:prstGeom prst="rect">
            <a:avLst/>
          </a:prstGeom>
        </p:spPr>
        <p:txBody>
          <a:bodyPr/>
          <a:lstStyle/>
          <a:p>
            <a:r>
              <a:rPr dirty="0"/>
              <a:t>2. </a:t>
            </a:r>
            <a:r>
              <a:rPr dirty="0" err="1"/>
              <a:t>ข้อเสนอแนะเพื่อการวิจัยครั้งต่อไป</a:t>
            </a:r>
            <a:r>
              <a:rPr dirty="0"/>
              <a:t> </a:t>
            </a:r>
            <a:r>
              <a:rPr dirty="0" err="1"/>
              <a:t>ได้แก่</a:t>
            </a:r>
            <a:r>
              <a:rPr dirty="0"/>
              <a:t> </a:t>
            </a:r>
            <a:endParaRPr lang="en-US" dirty="0"/>
          </a:p>
          <a:p>
            <a:r>
              <a:rPr dirty="0"/>
              <a:t>(1) ควรวิจัยเกี่ยวกับการเพิ่มทักษะแก่ผู้สอนและผู้เรียนในการใช้แพลตฟอร์มระบบการบริหารจัดการด้วยวิธีการอื่นๆ </a:t>
            </a:r>
            <a:r>
              <a:rPr dirty="0" err="1"/>
              <a:t>โดยเน้นการเรียนการสอนแบบมีปฏิสัมพันธ์</a:t>
            </a:r>
            <a:r>
              <a:rPr dirty="0"/>
              <a:t> </a:t>
            </a:r>
            <a:r>
              <a:rPr dirty="0" err="1"/>
              <a:t>การใช้รูปแบบการเรียนรู้แบบร่วมมือ</a:t>
            </a:r>
            <a:r>
              <a:rPr dirty="0"/>
              <a:t> </a:t>
            </a:r>
            <a:r>
              <a:rPr dirty="0" err="1"/>
              <a:t>และการฝึกปฏิบัติการสร้างสรรค์นวัตกรรมทางการศึกษาเพิ่มขึ้น</a:t>
            </a:r>
            <a:r>
              <a:rPr dirty="0"/>
              <a:t> </a:t>
            </a:r>
            <a:r>
              <a:rPr dirty="0" err="1"/>
              <a:t>และ</a:t>
            </a:r>
            <a:r>
              <a:rPr dirty="0"/>
              <a:t> </a:t>
            </a:r>
            <a:endParaRPr lang="en-US" dirty="0"/>
          </a:p>
          <a:p>
            <a:r>
              <a:rPr dirty="0"/>
              <a:t>(2) ควรค้นคว้าและพัฒนาแพลตฟอร์มในเนื้อหานี้และหัวข้ออื่นที่เกี่ยวข้องกับนวัตกรรมการบริหารการศึกษาเพิ่มขึ้นเพื่อเป็นการเพิ่มทรัพยากรการเรียนรู้สมัยใหม่ให้กว้างขวางยิ่งขึ้น</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th-TH" sz="2800" b="1" dirty="0">
                <a:effectLst/>
                <a:latin typeface="TH Sarabun New"/>
                <a:ea typeface="TH Sarabun New"/>
                <a:cs typeface="TH Sarabun New"/>
                <a:sym typeface="TH Sarabun New"/>
              </a:rPr>
              <a:t>วัตถุประสงค์ของการวิจัย</a:t>
            </a:r>
            <a:endParaRPr lang="th-TH" sz="2800" dirty="0">
              <a:effectLst/>
              <a:latin typeface="TH Sarabun New"/>
              <a:ea typeface="TH Sarabun New"/>
              <a:cs typeface="TH Sarabun New"/>
              <a:sym typeface="TH Sarabun New"/>
            </a:endParaRPr>
          </a:p>
          <a:p>
            <a:r>
              <a:rPr lang="th-TH" sz="2800" dirty="0">
                <a:effectLst/>
                <a:latin typeface="TH Sarabun New"/>
                <a:ea typeface="TH Sarabun New"/>
                <a:cs typeface="TH Sarabun New"/>
                <a:sym typeface="TH Sarabun New"/>
              </a:rPr>
              <a:t>1. เพื่อสร้าง ทดสอบ และทดลองใช้ต้นแบบแพลตฟอร์มระบบบริหารจัดการเรียนรู้เกี่ยวกับทฤษฎีและนวัตกรรมการบริหารการศึกษา </a:t>
            </a:r>
          </a:p>
          <a:p>
            <a:r>
              <a:rPr lang="th-TH" sz="2800" dirty="0">
                <a:effectLst/>
                <a:latin typeface="TH Sarabun New"/>
                <a:ea typeface="TH Sarabun New"/>
                <a:cs typeface="TH Sarabun New"/>
                <a:sym typeface="TH Sarabun New"/>
              </a:rPr>
              <a:t>2. เพื่อนำเสนอแพลตฟอร์มระบบบริหารจัดการเรียนรู้เกี่ยวกับทฤษฎีและนวัตกรรมการบริหารการศึกษาสำหรับนักศึกษาระดับบัณฑิตศึกษา </a:t>
            </a:r>
          </a:p>
          <a:p>
            <a:endParaRPr lang="en-US" dirty="0"/>
          </a:p>
        </p:txBody>
      </p:sp>
    </p:spTree>
    <p:extLst>
      <p:ext uri="{BB962C8B-B14F-4D97-AF65-F5344CB8AC3E}">
        <p14:creationId xmlns:p14="http://schemas.microsoft.com/office/powerpoint/2010/main" val="4098236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Shape 407"/>
          <p:cNvSpPr>
            <a:spLocks noGrp="1" noRot="1" noChangeAspect="1"/>
          </p:cNvSpPr>
          <p:nvPr>
            <p:ph type="sldImg"/>
          </p:nvPr>
        </p:nvSpPr>
        <p:spPr>
          <a:xfrm>
            <a:off x="381000" y="685800"/>
            <a:ext cx="6096000" cy="3429000"/>
          </a:xfrm>
          <a:prstGeom prst="rect">
            <a:avLst/>
          </a:prstGeom>
        </p:spPr>
        <p:txBody>
          <a:bodyPr/>
          <a:lstStyle/>
          <a:p>
            <a:endParaRPr/>
          </a:p>
        </p:txBody>
      </p:sp>
      <p:sp>
        <p:nvSpPr>
          <p:cNvPr id="408" name="Shape 408"/>
          <p:cNvSpPr>
            <a:spLocks noGrp="1"/>
          </p:cNvSpPr>
          <p:nvPr>
            <p:ph type="body" sz="quarter" idx="1"/>
          </p:nvPr>
        </p:nvSpPr>
        <p:spPr>
          <a:prstGeom prst="rect">
            <a:avLst/>
          </a:prstGeom>
        </p:spPr>
        <p:txBody>
          <a:bodyPr/>
          <a:lstStyle/>
          <a:p>
            <a:r>
              <a:rPr dirty="0"/>
              <a:t>ประชากรที่ศึกษาเป็นนักศึกษาที่ลงทะเบียนเรียนวิชาทฤษฎีและนวัตกรรมการบริหารการศึกษา </a:t>
            </a:r>
            <a:r>
              <a:rPr dirty="0" err="1"/>
              <a:t>หลักสูตรศึกษาศาสตรมหาบัณฑิต</a:t>
            </a:r>
            <a:r>
              <a:rPr dirty="0"/>
              <a:t> </a:t>
            </a:r>
            <a:r>
              <a:rPr dirty="0" err="1"/>
              <a:t>สาขาวิชานวัตกรรมการบริหารการศึกษา</a:t>
            </a:r>
            <a:r>
              <a:rPr dirty="0"/>
              <a:t> </a:t>
            </a:r>
            <a:r>
              <a:rPr dirty="0" err="1"/>
              <a:t>วิทยาลัยนวัตกรรมการจัดการ</a:t>
            </a:r>
            <a:r>
              <a:rPr dirty="0"/>
              <a:t> </a:t>
            </a:r>
            <a:r>
              <a:rPr dirty="0" err="1"/>
              <a:t>มหาวิทยาลัยเทคโนโลยีราชมงคลรัตนโกสินทร์</a:t>
            </a:r>
            <a:r>
              <a:rPr dirty="0"/>
              <a:t> </a:t>
            </a:r>
            <a:r>
              <a:rPr dirty="0" err="1"/>
              <a:t>ในภาคเรียนที่</a:t>
            </a:r>
            <a:r>
              <a:rPr dirty="0"/>
              <a:t> 2 </a:t>
            </a:r>
            <a:r>
              <a:rPr dirty="0" err="1"/>
              <a:t>ปีการศึกษา</a:t>
            </a:r>
            <a:r>
              <a:rPr dirty="0"/>
              <a:t> 2562 </a:t>
            </a:r>
            <a:r>
              <a:rPr dirty="0" err="1"/>
              <a:t>จำนวน</a:t>
            </a:r>
            <a:r>
              <a:rPr dirty="0"/>
              <a:t> 25 </a:t>
            </a:r>
            <a:r>
              <a:rPr dirty="0" err="1"/>
              <a:t>คน</a:t>
            </a:r>
            <a:r>
              <a:rPr dirty="0"/>
              <a:t> </a:t>
            </a:r>
            <a:r>
              <a:rPr dirty="0" err="1"/>
              <a:t>กำหนดขนาดของกลุ่มตัวอย่างโดยการเลือกแบบเจาะจง</a:t>
            </a:r>
            <a:r>
              <a:rPr dirty="0"/>
              <a:t> (Purposive Sampling) </a:t>
            </a:r>
            <a:r>
              <a:rPr dirty="0" err="1"/>
              <a:t>จำนวน</a:t>
            </a:r>
            <a:r>
              <a:rPr dirty="0"/>
              <a:t> 23 </a:t>
            </a:r>
            <a:r>
              <a:rPr dirty="0" err="1"/>
              <a:t>คน</a:t>
            </a:r>
            <a:r>
              <a:rPr dirty="0"/>
              <a: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Shape 466"/>
          <p:cNvSpPr>
            <a:spLocks noGrp="1" noRot="1" noChangeAspect="1"/>
          </p:cNvSpPr>
          <p:nvPr>
            <p:ph type="sldImg"/>
          </p:nvPr>
        </p:nvSpPr>
        <p:spPr>
          <a:xfrm>
            <a:off x="381000" y="685800"/>
            <a:ext cx="6096000" cy="3429000"/>
          </a:xfrm>
          <a:prstGeom prst="rect">
            <a:avLst/>
          </a:prstGeom>
        </p:spPr>
        <p:txBody>
          <a:bodyPr/>
          <a:lstStyle/>
          <a:p>
            <a:endParaRPr/>
          </a:p>
        </p:txBody>
      </p:sp>
      <p:sp>
        <p:nvSpPr>
          <p:cNvPr id="467" name="Shape 467"/>
          <p:cNvSpPr>
            <a:spLocks noGrp="1"/>
          </p:cNvSpPr>
          <p:nvPr>
            <p:ph type="body" sz="quarter" idx="1"/>
          </p:nvPr>
        </p:nvSpPr>
        <p:spPr>
          <a:prstGeom prst="rect">
            <a:avLst/>
          </a:prstGeom>
        </p:spPr>
        <p:txBody>
          <a:bodyPr/>
          <a:lstStyle/>
          <a:p>
            <a:pPr>
              <a:defRPr b="1"/>
            </a:pPr>
            <a:r>
              <a:rPr dirty="0" err="1"/>
              <a:t>เครื่องมือที่ใช้ในการวิจัย</a:t>
            </a:r>
            <a:r>
              <a:rPr lang="th-TH" dirty="0"/>
              <a:t> ได้แก่</a:t>
            </a:r>
            <a:endParaRPr dirty="0"/>
          </a:p>
          <a:p>
            <a:r>
              <a:rPr dirty="0"/>
              <a:t>1. แพลตฟอร์มระบบบริหารจัดการเรียนรู้เกี่ยวกับทฤษฎีและนวัตกรรมการบริหารการศึกษา </a:t>
            </a:r>
          </a:p>
          <a:p>
            <a:r>
              <a:rPr dirty="0"/>
              <a:t>2. </a:t>
            </a:r>
            <a:r>
              <a:rPr dirty="0" err="1"/>
              <a:t>เครื่องมือที่ใช้ในการเก็บรวบรวมข้อมูล</a:t>
            </a:r>
            <a:r>
              <a:rPr dirty="0"/>
              <a:t> </a:t>
            </a:r>
            <a:r>
              <a:rPr dirty="0" err="1"/>
              <a:t>ได้แก่</a:t>
            </a:r>
            <a:r>
              <a:rPr dirty="0"/>
              <a:t> </a:t>
            </a:r>
            <a:br>
              <a:rPr dirty="0"/>
            </a:br>
            <a:r>
              <a:rPr dirty="0"/>
              <a:t>   2.1 </a:t>
            </a:r>
            <a:r>
              <a:rPr dirty="0" err="1"/>
              <a:t>แบบประเมินคุณภาพสำหรับผู้เชี่ยวชาญ</a:t>
            </a:r>
            <a:r>
              <a:rPr dirty="0"/>
              <a:t> </a:t>
            </a:r>
            <a:r>
              <a:rPr dirty="0" err="1"/>
              <a:t>เป็นแบบประมาณค่า</a:t>
            </a:r>
            <a:r>
              <a:rPr dirty="0"/>
              <a:t> 5 </a:t>
            </a:r>
            <a:r>
              <a:rPr dirty="0" err="1"/>
              <a:t>ระดับ</a:t>
            </a:r>
            <a:r>
              <a:rPr dirty="0"/>
              <a:t> </a:t>
            </a:r>
          </a:p>
          <a:p>
            <a:r>
              <a:rPr dirty="0"/>
              <a:t>   2.2 </a:t>
            </a:r>
            <a:r>
              <a:rPr dirty="0" err="1"/>
              <a:t>แบบประเมินความพึงพอใจสำหรับนักศึกษา</a:t>
            </a:r>
            <a:r>
              <a:rPr dirty="0"/>
              <a:t> </a:t>
            </a:r>
            <a:r>
              <a:rPr dirty="0" err="1"/>
              <a:t>เป็นแบบประมาณค่า</a:t>
            </a:r>
            <a:r>
              <a:rPr dirty="0"/>
              <a:t> 5 </a:t>
            </a:r>
            <a:r>
              <a:rPr dirty="0" err="1"/>
              <a:t>ระดับ</a:t>
            </a:r>
            <a:r>
              <a:rPr dirty="0"/>
              <a:t> </a:t>
            </a:r>
            <a:r>
              <a:rPr dirty="0" err="1"/>
              <a:t>ซึ่งประเมินความ</a:t>
            </a:r>
            <a:r>
              <a:rPr lang="en-US" dirty="0"/>
              <a:t>   </a:t>
            </a:r>
            <a:endParaRPr dirty="0"/>
          </a:p>
          <a:p>
            <a:r>
              <a:rPr dirty="0"/>
              <a:t>        </a:t>
            </a:r>
            <a:r>
              <a:rPr dirty="0" err="1"/>
              <a:t>เหมาะสมของระบบในด้านองค์ประกอบ</a:t>
            </a:r>
            <a:r>
              <a:rPr dirty="0"/>
              <a:t> </a:t>
            </a:r>
            <a:r>
              <a:rPr dirty="0" err="1"/>
              <a:t>การออกแบบ</a:t>
            </a:r>
            <a:r>
              <a:rPr dirty="0"/>
              <a:t> </a:t>
            </a:r>
            <a:r>
              <a:rPr dirty="0" err="1"/>
              <a:t>และการใช้งาน</a:t>
            </a:r>
            <a:endParaRPr dirty="0"/>
          </a:p>
          <a:p>
            <a:r>
              <a:rPr dirty="0"/>
              <a:t>   2.3 </a:t>
            </a:r>
            <a:r>
              <a:rPr dirty="0" err="1"/>
              <a:t>แบบสัมภาษณ์แบบมีโครงสร้าง</a:t>
            </a:r>
            <a:r>
              <a:rPr dirty="0"/>
              <a:t> </a:t>
            </a:r>
            <a:r>
              <a:rPr dirty="0" err="1"/>
              <a:t>สำหรับสัมภาษณ์การใช้งานระบบของนักศึกษา</a:t>
            </a:r>
            <a:r>
              <a:rPr dirty="0"/>
              <a:t> </a:t>
            </a:r>
            <a:r>
              <a:rPr dirty="0" err="1"/>
              <a:t>ในประเด็น</a:t>
            </a:r>
            <a:br>
              <a:rPr dirty="0"/>
            </a:br>
            <a:r>
              <a:rPr dirty="0"/>
              <a:t>        </a:t>
            </a:r>
            <a:r>
              <a:rPr dirty="0" err="1"/>
              <a:t>เกี่ยวกับ</a:t>
            </a:r>
            <a:r>
              <a:rPr dirty="0"/>
              <a:t> </a:t>
            </a:r>
            <a:r>
              <a:rPr dirty="0" err="1"/>
              <a:t>ความรู้และการนำไปใช้งาน</a:t>
            </a:r>
            <a:r>
              <a:rPr dirty="0"/>
              <a:t> </a:t>
            </a:r>
            <a:r>
              <a:rPr dirty="0" err="1"/>
              <a:t>พฤติกรรมและการตอบสนอง</a:t>
            </a:r>
            <a:r>
              <a:rPr dirty="0"/>
              <a:t> </a:t>
            </a:r>
            <a:r>
              <a:rPr dirty="0" err="1"/>
              <a:t>การมีส่วนร่วม</a:t>
            </a:r>
            <a:r>
              <a:rPr dirty="0"/>
              <a:t> </a:t>
            </a:r>
            <a:r>
              <a:rPr dirty="0" err="1"/>
              <a:t>ผลการใช้งาน</a:t>
            </a:r>
            <a:r>
              <a:rPr dirty="0"/>
              <a:t> </a:t>
            </a:r>
            <a:br>
              <a:rPr dirty="0"/>
            </a:br>
            <a:r>
              <a:rPr dirty="0"/>
              <a:t>        </a:t>
            </a:r>
            <a:r>
              <a:rPr dirty="0" err="1"/>
              <a:t>และปัญหาและข้อเสนอแนะ</a:t>
            </a:r>
            <a:r>
              <a:rPr dirty="0"/>
              <a: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Shape 502"/>
          <p:cNvSpPr>
            <a:spLocks noGrp="1" noRot="1" noChangeAspect="1"/>
          </p:cNvSpPr>
          <p:nvPr>
            <p:ph type="sldImg"/>
          </p:nvPr>
        </p:nvSpPr>
        <p:spPr>
          <a:xfrm>
            <a:off x="381000" y="685800"/>
            <a:ext cx="6096000" cy="3429000"/>
          </a:xfrm>
          <a:prstGeom prst="rect">
            <a:avLst/>
          </a:prstGeom>
        </p:spPr>
        <p:txBody>
          <a:bodyPr/>
          <a:lstStyle/>
          <a:p>
            <a:endParaRPr/>
          </a:p>
        </p:txBody>
      </p:sp>
      <p:sp>
        <p:nvSpPr>
          <p:cNvPr id="503" name="Shape 503"/>
          <p:cNvSpPr>
            <a:spLocks noGrp="1"/>
          </p:cNvSpPr>
          <p:nvPr>
            <p:ph type="body" sz="quarter" idx="1"/>
          </p:nvPr>
        </p:nvSpPr>
        <p:spPr>
          <a:prstGeom prst="rect">
            <a:avLst/>
          </a:prstGeom>
        </p:spPr>
        <p:txBody>
          <a:bodyPr/>
          <a:lstStyle/>
          <a:p>
            <a:pPr>
              <a:defRPr b="1"/>
            </a:pPr>
            <a:r>
              <a:rPr dirty="0" err="1"/>
              <a:t>การทดลองและเก็บรวบรวมข้อมูล</a:t>
            </a:r>
            <a:endParaRPr dirty="0"/>
          </a:p>
          <a:p>
            <a:r>
              <a:rPr b="1" dirty="0"/>
              <a:t>1) </a:t>
            </a:r>
            <a:r>
              <a:rPr b="1" dirty="0" err="1"/>
              <a:t>การเตรียมการทดลอง</a:t>
            </a:r>
            <a:r>
              <a:rPr b="1" dirty="0"/>
              <a:t> </a:t>
            </a:r>
            <a:r>
              <a:rPr b="1" dirty="0" err="1"/>
              <a:t>ได้แก่</a:t>
            </a:r>
            <a:r>
              <a:rPr b="1" dirty="0"/>
              <a:t> </a:t>
            </a:r>
            <a:endParaRPr lang="en-US" b="1" dirty="0"/>
          </a:p>
          <a:p>
            <a:r>
              <a:rPr lang="en-US" dirty="0"/>
              <a:t>    </a:t>
            </a:r>
            <a:r>
              <a:rPr dirty="0"/>
              <a:t>1. </a:t>
            </a:r>
            <a:r>
              <a:rPr dirty="0" err="1"/>
              <a:t>ขออนุญาตเก็บรวบรวมข้อมูลและทดลองใช้ระบบ</a:t>
            </a:r>
            <a:r>
              <a:rPr dirty="0"/>
              <a:t> </a:t>
            </a:r>
            <a:r>
              <a:rPr dirty="0" err="1"/>
              <a:t>ภาคเรียนที่</a:t>
            </a:r>
            <a:r>
              <a:rPr dirty="0"/>
              <a:t> 2 </a:t>
            </a:r>
            <a:r>
              <a:rPr dirty="0" err="1"/>
              <a:t>ปีการศึกษา</a:t>
            </a:r>
            <a:r>
              <a:rPr dirty="0"/>
              <a:t> 2562 </a:t>
            </a:r>
          </a:p>
          <a:p>
            <a:r>
              <a:rPr lang="en-US" dirty="0"/>
              <a:t>    </a:t>
            </a:r>
            <a:r>
              <a:rPr dirty="0"/>
              <a:t>2. </a:t>
            </a:r>
            <a:r>
              <a:rPr dirty="0" err="1"/>
              <a:t>เตรียมต้นแบบที่พัฒนาแล้วใส่ไว้ในเว็บไซต์</a:t>
            </a:r>
            <a:r>
              <a:rPr dirty="0"/>
              <a:t> RCIM Online </a:t>
            </a:r>
            <a:r>
              <a:rPr dirty="0" err="1"/>
              <a:t>ส่งข้อมูลขึ้นเครื่องแม่ข่าย</a:t>
            </a:r>
            <a:r>
              <a:rPr dirty="0"/>
              <a:t> </a:t>
            </a:r>
            <a:r>
              <a:rPr dirty="0" err="1"/>
              <a:t>และทดสอบการใช้งาน</a:t>
            </a:r>
            <a:r>
              <a:rPr dirty="0"/>
              <a:t> </a:t>
            </a:r>
            <a:r>
              <a:rPr dirty="0" err="1"/>
              <a:t>และ</a:t>
            </a:r>
            <a:r>
              <a:rPr dirty="0"/>
              <a:t> </a:t>
            </a:r>
          </a:p>
          <a:p>
            <a:r>
              <a:rPr lang="en-US" dirty="0"/>
              <a:t>    </a:t>
            </a:r>
            <a:r>
              <a:rPr dirty="0"/>
              <a:t>3. </a:t>
            </a:r>
            <a:r>
              <a:rPr dirty="0" err="1"/>
              <a:t>เตรียมสถานที่</a:t>
            </a:r>
            <a:r>
              <a:rPr dirty="0"/>
              <a:t> </a:t>
            </a:r>
            <a:r>
              <a:rPr dirty="0" err="1"/>
              <a:t>คอมพิวเตอร์</a:t>
            </a:r>
            <a:r>
              <a:rPr dirty="0"/>
              <a:t> </a:t>
            </a:r>
            <a:r>
              <a:rPr dirty="0" err="1"/>
              <a:t>และกำหนดเวลาที่ทำการทดลอง</a:t>
            </a:r>
            <a:r>
              <a:rPr dirty="0"/>
              <a:t> </a:t>
            </a:r>
          </a:p>
          <a:p>
            <a:endParaRPr lang="en-US" dirty="0"/>
          </a:p>
          <a:p>
            <a:r>
              <a:rPr b="1" dirty="0"/>
              <a:t>2) </a:t>
            </a:r>
            <a:r>
              <a:rPr b="1" dirty="0" err="1"/>
              <a:t>การดำเนินการทดลอง</a:t>
            </a:r>
            <a:r>
              <a:rPr b="1" dirty="0"/>
              <a:t> </a:t>
            </a:r>
            <a:r>
              <a:rPr dirty="0"/>
              <a:t>โดยการนำต้นแบบระบบที่ผ่านการประเมินโดยผู้เชี่ยวชาญแล้วไปทดลองใช้เพื่อประเมินหาประสิทธิภาพโดยมีการทดลองตามรูปแบบดังนี้</a:t>
            </a:r>
          </a:p>
          <a:p>
            <a:r>
              <a:rPr dirty="0"/>
              <a:t>	</a:t>
            </a:r>
            <a:r>
              <a:rPr b="1" dirty="0"/>
              <a:t>- </a:t>
            </a:r>
            <a:r>
              <a:rPr b="1" dirty="0" err="1"/>
              <a:t>ทดลองแบบหนึ่งต่อหนึ่ง</a:t>
            </a:r>
            <a:r>
              <a:rPr b="1" dirty="0"/>
              <a:t> (One to One Testing)</a:t>
            </a:r>
            <a:r>
              <a:rPr dirty="0"/>
              <a:t> </a:t>
            </a:r>
            <a:r>
              <a:rPr dirty="0" err="1"/>
              <a:t>โดยใช้การสุ่มอย่างง่ายและนำไปปรับปรุงแก้ไข</a:t>
            </a:r>
            <a:r>
              <a:rPr dirty="0"/>
              <a:t> (</a:t>
            </a:r>
            <a:r>
              <a:rPr dirty="0" err="1"/>
              <a:t>เพื่อตรวจสอบความเขาใจของเนื้อหา</a:t>
            </a:r>
            <a:r>
              <a:rPr dirty="0"/>
              <a:t> </a:t>
            </a:r>
            <a:r>
              <a:rPr dirty="0" err="1"/>
              <a:t>บทเรียน</a:t>
            </a:r>
            <a:r>
              <a:rPr dirty="0"/>
              <a:t> </a:t>
            </a:r>
            <a:r>
              <a:rPr dirty="0" err="1"/>
              <a:t>การสื่อความหมาย</a:t>
            </a:r>
            <a:r>
              <a:rPr dirty="0"/>
              <a:t> </a:t>
            </a:r>
          </a:p>
          <a:p>
            <a:r>
              <a:rPr dirty="0"/>
              <a:t>   </a:t>
            </a:r>
            <a:r>
              <a:rPr dirty="0" err="1"/>
              <a:t>และวิธีการนําเสนอ</a:t>
            </a:r>
            <a:r>
              <a:rPr dirty="0"/>
              <a:t> </a:t>
            </a:r>
            <a:r>
              <a:rPr dirty="0" err="1"/>
              <a:t>จากนั้นนําขอมูลที่ไดมาปรับปรุงแกไขใหดีขึ้น</a:t>
            </a:r>
            <a:r>
              <a:rPr dirty="0"/>
              <a:t>) </a:t>
            </a:r>
          </a:p>
          <a:p>
            <a:r>
              <a:rPr dirty="0"/>
              <a:t>	</a:t>
            </a:r>
            <a:r>
              <a:rPr b="1" dirty="0"/>
              <a:t>- </a:t>
            </a:r>
            <a:r>
              <a:rPr b="1" dirty="0" err="1"/>
              <a:t>ทดลองกลุ่มย่อย</a:t>
            </a:r>
            <a:r>
              <a:rPr b="1" dirty="0"/>
              <a:t> (Small Group Testing)</a:t>
            </a:r>
            <a:r>
              <a:rPr dirty="0"/>
              <a:t> </a:t>
            </a:r>
            <a:r>
              <a:rPr dirty="0" err="1"/>
              <a:t>โดยใช้การสุ่มอย่างง่ายและนำไปปรับปรุงแก้ไข</a:t>
            </a:r>
            <a:r>
              <a:rPr dirty="0"/>
              <a:t> (</a:t>
            </a:r>
            <a:r>
              <a:rPr dirty="0" err="1"/>
              <a:t>เพื่อตรวจสอบความเขาใจของเนื้อหา</a:t>
            </a:r>
            <a:r>
              <a:rPr dirty="0"/>
              <a:t> </a:t>
            </a:r>
            <a:r>
              <a:rPr dirty="0" err="1"/>
              <a:t>บทเรียน</a:t>
            </a:r>
            <a:r>
              <a:rPr dirty="0"/>
              <a:t> </a:t>
            </a:r>
            <a:r>
              <a:rPr dirty="0" err="1"/>
              <a:t>การสื่อความหมาย</a:t>
            </a:r>
            <a:r>
              <a:rPr dirty="0"/>
              <a:t> </a:t>
            </a:r>
          </a:p>
          <a:p>
            <a:r>
              <a:rPr dirty="0"/>
              <a:t>   </a:t>
            </a:r>
            <a:r>
              <a:rPr dirty="0" err="1"/>
              <a:t>และวิธีการนําเสนอ</a:t>
            </a:r>
            <a:r>
              <a:rPr dirty="0"/>
              <a:t> </a:t>
            </a:r>
            <a:r>
              <a:rPr dirty="0" err="1"/>
              <a:t>จากนั้นนําขอมูลที่ไดมาปรับปรุงแกไขใหดีขึ้น</a:t>
            </a:r>
            <a:r>
              <a:rPr dirty="0"/>
              <a:t>) </a:t>
            </a:r>
          </a:p>
          <a:p>
            <a:r>
              <a:rPr dirty="0"/>
              <a:t>	- </a:t>
            </a:r>
            <a:r>
              <a:rPr dirty="0" err="1"/>
              <a:t>ทดลองภาคสนาม</a:t>
            </a:r>
            <a:r>
              <a:rPr dirty="0"/>
              <a:t> (Field Testing) </a:t>
            </a:r>
            <a:r>
              <a:rPr dirty="0" err="1"/>
              <a:t>ได้แก่</a:t>
            </a:r>
            <a:r>
              <a:rPr dirty="0"/>
              <a:t> </a:t>
            </a:r>
          </a:p>
          <a:p>
            <a:r>
              <a:rPr dirty="0"/>
              <a:t>	</a:t>
            </a:r>
            <a:r>
              <a:rPr lang="en-US" dirty="0"/>
              <a:t>  </a:t>
            </a:r>
            <a:r>
              <a:rPr dirty="0"/>
              <a:t>1. </a:t>
            </a:r>
            <a:r>
              <a:rPr dirty="0" err="1"/>
              <a:t>นำต้นแบบไปให้นักศึกษาทดลองใช้เป็นเวลา</a:t>
            </a:r>
            <a:r>
              <a:rPr dirty="0"/>
              <a:t> 2 </a:t>
            </a:r>
            <a:r>
              <a:rPr dirty="0" err="1"/>
              <a:t>เดือน</a:t>
            </a:r>
            <a:r>
              <a:rPr dirty="0"/>
              <a:t> </a:t>
            </a:r>
            <a:r>
              <a:rPr dirty="0" err="1"/>
              <a:t>โดยจัดประชุมให้ความรู้ก่อนการทดลอง</a:t>
            </a:r>
            <a:r>
              <a:rPr dirty="0"/>
              <a:t> </a:t>
            </a:r>
          </a:p>
          <a:p>
            <a:r>
              <a:rPr dirty="0"/>
              <a:t>	</a:t>
            </a:r>
            <a:r>
              <a:rPr lang="en-US" dirty="0"/>
              <a:t>  </a:t>
            </a:r>
            <a:r>
              <a:rPr dirty="0"/>
              <a:t>2. สัมภาษณ์นักศึกษากลุ่มตัวอย่างที่ใช้งานสม่ำเสมอเกี่ยวกับการใช้งาน </a:t>
            </a:r>
          </a:p>
          <a:p>
            <a:r>
              <a:rPr dirty="0"/>
              <a:t>	</a:t>
            </a:r>
            <a:r>
              <a:rPr lang="en-US" dirty="0"/>
              <a:t>  </a:t>
            </a:r>
            <a:r>
              <a:rPr dirty="0"/>
              <a:t>3. </a:t>
            </a:r>
            <a:r>
              <a:rPr dirty="0" err="1"/>
              <a:t>วิเคราะห์ผลสัมภาษณ์</a:t>
            </a:r>
            <a:r>
              <a:rPr dirty="0"/>
              <a:t> </a:t>
            </a:r>
            <a:r>
              <a:rPr dirty="0" err="1"/>
              <a:t>สรุปในลักษณะความเรียง</a:t>
            </a:r>
            <a:r>
              <a:rPr dirty="0"/>
              <a:t> </a:t>
            </a:r>
            <a:r>
              <a:rPr dirty="0" err="1"/>
              <a:t>และปรับปรุงแก้ไขระบบให้มีความเหมาะสมและสมบูรณ์</a:t>
            </a:r>
            <a:endParaRPr dirty="0"/>
          </a:p>
          <a:p>
            <a:r>
              <a:rPr dirty="0"/>
              <a:t>	</a:t>
            </a:r>
            <a:r>
              <a:rPr lang="en-US" dirty="0"/>
              <a:t>  </a:t>
            </a:r>
            <a:r>
              <a:rPr dirty="0"/>
              <a:t>4. และประเมินความพึงพอใจของนักศึกษาต่อการใช้แพลตฟอร์มระบบบริหารจัดการเรียนรู้เกี่ยวกับทฤษฎีและนวัตกรรมการบริหารการศึกษา</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Shape 512"/>
          <p:cNvSpPr>
            <a:spLocks noGrp="1" noRot="1" noChangeAspect="1"/>
          </p:cNvSpPr>
          <p:nvPr>
            <p:ph type="sldImg"/>
          </p:nvPr>
        </p:nvSpPr>
        <p:spPr>
          <a:xfrm>
            <a:off x="381000" y="685800"/>
            <a:ext cx="6096000" cy="3429000"/>
          </a:xfrm>
          <a:prstGeom prst="rect">
            <a:avLst/>
          </a:prstGeom>
        </p:spPr>
        <p:txBody>
          <a:bodyPr/>
          <a:lstStyle/>
          <a:p>
            <a:endParaRPr/>
          </a:p>
        </p:txBody>
      </p:sp>
      <p:sp>
        <p:nvSpPr>
          <p:cNvPr id="513" name="Shape 513"/>
          <p:cNvSpPr>
            <a:spLocks noGrp="1"/>
          </p:cNvSpPr>
          <p:nvPr>
            <p:ph type="body" sz="quarter" idx="1"/>
          </p:nvPr>
        </p:nvSpPr>
        <p:spPr>
          <a:prstGeom prst="rect">
            <a:avLst/>
          </a:prstGeom>
        </p:spPr>
        <p:txBody>
          <a:bodyPr/>
          <a:lstStyle/>
          <a:p>
            <a:r>
              <a:rPr lang="th-TH" sz="2800" b="1" dirty="0">
                <a:effectLst/>
                <a:latin typeface="TH Sarabun New"/>
                <a:ea typeface="TH Sarabun New"/>
                <a:cs typeface="TH Sarabun New"/>
                <a:sym typeface="TH Sarabun New"/>
              </a:rPr>
              <a:t>ผลการวิเคราะห์ข้อมูล</a:t>
            </a:r>
            <a:endParaRPr lang="th-TH" sz="2800" dirty="0">
              <a:effectLst/>
              <a:latin typeface="TH Sarabun New"/>
              <a:ea typeface="TH Sarabun New"/>
              <a:cs typeface="TH Sarabun New"/>
              <a:sym typeface="TH Sarabun New"/>
            </a:endParaRPr>
          </a:p>
          <a:p>
            <a:r>
              <a:rPr lang="th-TH" sz="2800" dirty="0">
                <a:effectLst/>
                <a:latin typeface="TH Sarabun New"/>
                <a:ea typeface="TH Sarabun New"/>
                <a:cs typeface="TH Sarabun New"/>
                <a:sym typeface="TH Sarabun New"/>
              </a:rPr>
              <a:t>จากผลการประเมินคุณภาพต้นแบบแพลตฟอร์มระบบ</a:t>
            </a:r>
            <a:r>
              <a:rPr lang="th-TH" sz="2800" dirty="0" err="1">
                <a:effectLst/>
                <a:latin typeface="TH Sarabun New"/>
                <a:ea typeface="TH Sarabun New"/>
                <a:cs typeface="TH Sarabun New"/>
                <a:sym typeface="TH Sarabun New"/>
              </a:rPr>
              <a:t>ฯ</a:t>
            </a:r>
            <a:r>
              <a:rPr lang="th-TH" sz="2800" dirty="0">
                <a:effectLst/>
                <a:latin typeface="TH Sarabun New"/>
                <a:ea typeface="TH Sarabun New"/>
                <a:cs typeface="TH Sarabun New"/>
                <a:sym typeface="TH Sarabun New"/>
              </a:rPr>
              <a:t> ตามความคิดเห็นของผู้เชี่ยวชาญ จำนวน 5 ท่าน  ใน 3 ด้าน </a:t>
            </a:r>
          </a:p>
          <a:p>
            <a:r>
              <a:rPr lang="th-TH" sz="2800" dirty="0">
                <a:effectLst/>
                <a:latin typeface="TH Sarabun New"/>
                <a:ea typeface="TH Sarabun New"/>
                <a:cs typeface="TH Sarabun New"/>
                <a:sym typeface="TH Sarabun New"/>
              </a:rPr>
              <a:t>พบว่า คุณภาพของระบบที่นำเสนออยู่ใน</a:t>
            </a:r>
            <a:r>
              <a:rPr lang="th-TH" sz="2800" b="1" dirty="0">
                <a:effectLst/>
                <a:latin typeface="TH Sarabun New"/>
                <a:ea typeface="TH Sarabun New"/>
                <a:cs typeface="TH Sarabun New"/>
                <a:sym typeface="TH Sarabun New"/>
              </a:rPr>
              <a:t>ระดับมากทุกด้าน </a:t>
            </a:r>
            <a:r>
              <a:rPr lang="th-TH" sz="2800" dirty="0">
                <a:effectLst/>
                <a:latin typeface="TH Sarabun New"/>
                <a:ea typeface="TH Sarabun New"/>
                <a:cs typeface="TH Sarabun New"/>
                <a:sym typeface="TH Sarabun New"/>
              </a:rPr>
              <a:t>(</a:t>
            </a:r>
            <a:r>
              <a:rPr lang="en-US" sz="2800" dirty="0">
                <a:effectLst/>
                <a:latin typeface="TH Sarabun New"/>
                <a:ea typeface="TH Sarabun New"/>
                <a:cs typeface="TH Sarabun New"/>
                <a:sym typeface="TH Sarabun New"/>
              </a:rPr>
              <a:t>x ̅=3.92) </a:t>
            </a:r>
            <a:r>
              <a:rPr lang="th-TH" sz="2800" dirty="0">
                <a:effectLst/>
                <a:latin typeface="TH Sarabun New"/>
                <a:ea typeface="TH Sarabun New"/>
                <a:cs typeface="TH Sarabun New"/>
                <a:sym typeface="TH Sarabun New"/>
              </a:rPr>
              <a:t>เมื่อพิจารณารายด้าน พบว่า </a:t>
            </a:r>
          </a:p>
          <a:p>
            <a:r>
              <a:rPr lang="th-TH" sz="2800" b="1" dirty="0">
                <a:effectLst/>
                <a:latin typeface="TH Sarabun New"/>
                <a:ea typeface="TH Sarabun New"/>
                <a:cs typeface="TH Sarabun New"/>
                <a:sym typeface="TH Sarabun New"/>
              </a:rPr>
              <a:t>ด้านองค์ประกอบของระบบ</a:t>
            </a:r>
            <a:r>
              <a:rPr lang="th-TH" sz="2800" dirty="0">
                <a:effectLst/>
                <a:latin typeface="TH Sarabun New"/>
                <a:ea typeface="TH Sarabun New"/>
                <a:cs typeface="TH Sarabun New"/>
                <a:sym typeface="TH Sarabun New"/>
              </a:rPr>
              <a:t> 7 รายการ ภาพรวมอยู่ในระดับมาก (</a:t>
            </a:r>
            <a:r>
              <a:rPr lang="en-US" sz="2800" dirty="0">
                <a:effectLst/>
                <a:latin typeface="TH Sarabun New"/>
                <a:ea typeface="TH Sarabun New"/>
                <a:cs typeface="TH Sarabun New"/>
                <a:sym typeface="TH Sarabun New"/>
              </a:rPr>
              <a:t>x ̅=3.91) </a:t>
            </a:r>
            <a:r>
              <a:rPr lang="th-TH" sz="2800" dirty="0">
                <a:effectLst/>
                <a:latin typeface="TH Sarabun New"/>
                <a:ea typeface="TH Sarabun New"/>
                <a:cs typeface="TH Sarabun New"/>
                <a:sym typeface="TH Sarabun New"/>
              </a:rPr>
              <a:t>เรียงลำดับค่าเฉลี่ยจากมากไปหาน้อย 3 ลำดับ คือ 1) เว็บไซต์ 2) กระดานสนทนา และ 3) บันทึกความรู้ ตามลำดับ และอยู่ในระดับปานกลาง 1 รายการ คือ ภาพกิจกรรม</a:t>
            </a:r>
            <a:r>
              <a:rPr lang="th-TH" sz="2800" dirty="0" err="1">
                <a:effectLst/>
                <a:latin typeface="TH Sarabun New"/>
                <a:ea typeface="TH Sarabun New"/>
                <a:cs typeface="TH Sarabun New"/>
                <a:sym typeface="TH Sarabun New"/>
              </a:rPr>
              <a:t>ต่างๆ</a:t>
            </a:r>
            <a:endParaRPr lang="th-TH" sz="2800" dirty="0">
              <a:effectLst/>
              <a:latin typeface="TH Sarabun New"/>
              <a:ea typeface="TH Sarabun New"/>
              <a:cs typeface="TH Sarabun New"/>
              <a:sym typeface="TH Sarabun New"/>
            </a:endParaRPr>
          </a:p>
          <a:p>
            <a:br>
              <a:rPr lang="th-TH" sz="2800" dirty="0">
                <a:effectLst/>
                <a:latin typeface="TH Sarabun New"/>
                <a:ea typeface="TH Sarabun New"/>
                <a:cs typeface="TH Sarabun New"/>
                <a:sym typeface="TH Sarabun New"/>
              </a:rPr>
            </a:br>
            <a:endParaRPr lang="th-TH" sz="2800" dirty="0">
              <a:effectLst/>
              <a:latin typeface="TH Sarabun New"/>
              <a:ea typeface="TH Sarabun New"/>
              <a:cs typeface="TH Sarabun New"/>
              <a:sym typeface="TH Sarabun New"/>
            </a:endParaRPr>
          </a:p>
          <a:p>
            <a:r>
              <a:rPr lang="th-TH" sz="2800" dirty="0">
                <a:effectLst/>
                <a:latin typeface="TH Sarabun New"/>
                <a:ea typeface="TH Sarabun New"/>
                <a:cs typeface="TH Sarabun New"/>
                <a:sym typeface="TH Sarabun New"/>
              </a:rPr>
              <a:t>====</a:t>
            </a:r>
            <a:r>
              <a:rPr lang="en-US" sz="2800" dirty="0">
                <a:effectLst/>
                <a:latin typeface="TH Sarabun New"/>
                <a:ea typeface="TH Sarabun New"/>
                <a:cs typeface="TH Sarabun New"/>
                <a:sym typeface="TH Sarabun New"/>
              </a:rPr>
              <a:t>old=====</a:t>
            </a:r>
          </a:p>
          <a:p>
            <a:r>
              <a:rPr lang="th-TH" sz="2800" dirty="0">
                <a:effectLst/>
                <a:latin typeface="TH Sarabun New"/>
                <a:ea typeface="TH Sarabun New"/>
                <a:cs typeface="TH Sarabun New"/>
                <a:sym typeface="TH Sarabun New"/>
              </a:rPr>
              <a:t>ด้านองค์ประกอบของระบบ 7 รายการ ภาพรวมอยู่ในระดับมาก (</a:t>
            </a:r>
            <a:r>
              <a:rPr lang="en-US" sz="2800" dirty="0">
                <a:effectLst/>
                <a:latin typeface="TH Sarabun New"/>
                <a:ea typeface="TH Sarabun New"/>
                <a:cs typeface="TH Sarabun New"/>
                <a:sym typeface="TH Sarabun New"/>
              </a:rPr>
              <a:t>x ̅=3.91) </a:t>
            </a:r>
            <a:r>
              <a:rPr lang="th-TH" sz="2800" dirty="0">
                <a:effectLst/>
                <a:latin typeface="TH Sarabun New"/>
                <a:ea typeface="TH Sarabun New"/>
                <a:cs typeface="TH Sarabun New"/>
                <a:sym typeface="TH Sarabun New"/>
              </a:rPr>
              <a:t>เรียงลำดับค่าเฉลี่ยจากมากไปหาน้อย 3 ลำดับ คือ 1) กระดานสนทนา 2) เว็บไซต์ และ 3) บันทึกความรู้ ตามลำดับ และอยู่ในระดับปานกลาง 1 รายการ คือ ภาพกิจกรรม</a:t>
            </a:r>
            <a:r>
              <a:rPr lang="th-TH" sz="2800" dirty="0" err="1">
                <a:effectLst/>
                <a:latin typeface="TH Sarabun New"/>
                <a:ea typeface="TH Sarabun New"/>
                <a:cs typeface="TH Sarabun New"/>
                <a:sym typeface="TH Sarabun New"/>
              </a:rPr>
              <a:t>ต่างๆ</a:t>
            </a:r>
            <a:r>
              <a:rPr lang="th-TH" sz="2800" dirty="0">
                <a:effectLst/>
                <a:latin typeface="TH Sarabun New"/>
                <a:ea typeface="TH Sarabun New"/>
                <a:cs typeface="TH Sarabun New"/>
                <a:sym typeface="TH Sarabun New"/>
              </a:rPr>
              <a:t> </a:t>
            </a:r>
          </a:p>
          <a:p>
            <a:r>
              <a:rPr lang="th-TH" sz="2800" b="1" dirty="0">
                <a:effectLst/>
                <a:latin typeface="TH Sarabun New"/>
                <a:ea typeface="TH Sarabun New"/>
                <a:cs typeface="TH Sarabun New"/>
                <a:sym typeface="TH Sarabun New"/>
              </a:rPr>
              <a:t>****** ข้าม</a:t>
            </a:r>
            <a:r>
              <a:rPr lang="th-TH" sz="2800" dirty="0">
                <a:effectLst/>
                <a:latin typeface="TH Sarabun New"/>
                <a:ea typeface="TH Sarabun New"/>
                <a:cs typeface="TH Sarabun New"/>
                <a:sym typeface="TH Sarabun New"/>
              </a:rPr>
              <a:t> </a:t>
            </a:r>
            <a:r>
              <a:rPr lang="th-TH" sz="2800" b="1" i="1" dirty="0">
                <a:effectLst/>
                <a:latin typeface="TH Sarabun New"/>
                <a:ea typeface="TH Sarabun New"/>
                <a:cs typeface="TH Sarabun New"/>
                <a:sym typeface="TH Sarabun New"/>
              </a:rPr>
              <a:t>4. การวิเคราะห์ข้อมูล</a:t>
            </a:r>
            <a:r>
              <a:rPr lang="th-TH" sz="2800" dirty="0">
                <a:effectLst/>
                <a:latin typeface="TH Sarabun New"/>
                <a:ea typeface="TH Sarabun New"/>
                <a:cs typeface="TH Sarabun New"/>
                <a:sym typeface="TH Sarabun New"/>
              </a:rPr>
              <a:t> </a:t>
            </a:r>
            <a:r>
              <a:rPr lang="th-TH" sz="2800" i="1" dirty="0">
                <a:effectLst/>
                <a:latin typeface="TH Sarabun New"/>
                <a:ea typeface="TH Sarabun New"/>
                <a:cs typeface="TH Sarabun New"/>
                <a:sym typeface="TH Sarabun New"/>
              </a:rPr>
              <a:t>นำข้อมูลไปวิเคราะห์ด้วยโปรแกรมคอมพิวเตอร์ทางสถิติโดยดำเนินการตามลำดับดังนี้</a:t>
            </a:r>
            <a:endParaRPr lang="th-TH" sz="2800" dirty="0">
              <a:effectLst/>
              <a:latin typeface="TH Sarabun New"/>
              <a:ea typeface="TH Sarabun New"/>
              <a:cs typeface="TH Sarabun New"/>
              <a:sym typeface="TH Sarabun New"/>
            </a:endParaRPr>
          </a:p>
          <a:p>
            <a:r>
              <a:rPr lang="th-TH" sz="2800" i="1" dirty="0">
                <a:effectLst/>
                <a:latin typeface="TH Sarabun New"/>
                <a:ea typeface="TH Sarabun New"/>
                <a:cs typeface="TH Sarabun New"/>
                <a:sym typeface="TH Sarabun New"/>
              </a:rPr>
              <a:t>1) การประเมินด้านการออกแบบและพัฒนาโดยผู้เชี่ยวชาญ จำนวน 5 คน และความพึงพอใจโดยนักศึกษา จำนวน 23 คน วิเคราะห์ค่าสถิติโดยการแจกแจงความถี่และร้อยละ </a:t>
            </a:r>
            <a:endParaRPr lang="th-TH" sz="2800" dirty="0">
              <a:effectLst/>
              <a:latin typeface="TH Sarabun New"/>
              <a:ea typeface="TH Sarabun New"/>
              <a:cs typeface="TH Sarabun New"/>
              <a:sym typeface="TH Sarabun New"/>
            </a:endParaRPr>
          </a:p>
          <a:p>
            <a:r>
              <a:rPr lang="th-TH" sz="2800" i="1" dirty="0">
                <a:effectLst/>
                <a:latin typeface="TH Sarabun New"/>
                <a:ea typeface="TH Sarabun New"/>
                <a:cs typeface="TH Sarabun New"/>
                <a:sym typeface="TH Sarabun New"/>
              </a:rPr>
              <a:t>2) การประเมินคุณภาพของระบบต้นแบบโดยผู้เชี่ยวชาญและความพึงพอใจโดยนักศึกษา โดยใช้เกณฑ์การประเมินแบบมาตราส่วนประมาณค่า 5 ระดับ มีเกณฑ์การแปลความหมายจะเป็นดังนี้</a:t>
            </a:r>
            <a:endParaRPr lang="th-TH" sz="2800" dirty="0">
              <a:effectLst/>
              <a:latin typeface="TH Sarabun New"/>
              <a:ea typeface="TH Sarabun New"/>
              <a:cs typeface="TH Sarabun New"/>
              <a:sym typeface="TH Sarabun New"/>
            </a:endParaRPr>
          </a:p>
          <a:p>
            <a:r>
              <a:rPr lang="th-TH" sz="2800" i="1" dirty="0">
                <a:effectLst/>
                <a:latin typeface="TH Sarabun New"/>
                <a:ea typeface="TH Sarabun New"/>
                <a:cs typeface="TH Sarabun New"/>
                <a:sym typeface="TH Sarabun New"/>
              </a:rPr>
              <a:t>ค่าคะแนน ระดับความคิดเห็น</a:t>
            </a:r>
            <a:endParaRPr lang="th-TH" sz="2800" dirty="0">
              <a:effectLst/>
              <a:latin typeface="TH Sarabun New"/>
              <a:ea typeface="TH Sarabun New"/>
              <a:cs typeface="TH Sarabun New"/>
              <a:sym typeface="TH Sarabun New"/>
            </a:endParaRPr>
          </a:p>
          <a:p>
            <a:r>
              <a:rPr lang="th-TH" sz="2800" i="1" dirty="0">
                <a:effectLst/>
                <a:latin typeface="TH Sarabun New"/>
                <a:ea typeface="TH Sarabun New"/>
                <a:cs typeface="TH Sarabun New"/>
                <a:sym typeface="TH Sarabun New"/>
              </a:rPr>
              <a:t>4.51 – 5.00 เหมาะสมมากที่สุด</a:t>
            </a:r>
            <a:endParaRPr lang="th-TH" sz="2800" dirty="0">
              <a:effectLst/>
              <a:latin typeface="TH Sarabun New"/>
              <a:ea typeface="TH Sarabun New"/>
              <a:cs typeface="TH Sarabun New"/>
              <a:sym typeface="TH Sarabun New"/>
            </a:endParaRPr>
          </a:p>
          <a:p>
            <a:r>
              <a:rPr lang="th-TH" sz="2800" i="1" dirty="0">
                <a:effectLst/>
                <a:latin typeface="TH Sarabun New"/>
                <a:ea typeface="TH Sarabun New"/>
                <a:cs typeface="TH Sarabun New"/>
                <a:sym typeface="TH Sarabun New"/>
              </a:rPr>
              <a:t>3.51 – 4.50 เหมาะสมมาก</a:t>
            </a:r>
            <a:endParaRPr lang="th-TH" sz="2800" dirty="0">
              <a:effectLst/>
              <a:latin typeface="TH Sarabun New"/>
              <a:ea typeface="TH Sarabun New"/>
              <a:cs typeface="TH Sarabun New"/>
              <a:sym typeface="TH Sarabun New"/>
            </a:endParaRPr>
          </a:p>
          <a:p>
            <a:r>
              <a:rPr lang="th-TH" sz="2800" i="1" dirty="0">
                <a:effectLst/>
                <a:latin typeface="TH Sarabun New"/>
                <a:ea typeface="TH Sarabun New"/>
                <a:cs typeface="TH Sarabun New"/>
                <a:sym typeface="TH Sarabun New"/>
              </a:rPr>
              <a:t>2.51 – 3.50 เหมาะสมปานกลาง</a:t>
            </a:r>
            <a:endParaRPr lang="th-TH" sz="2800" dirty="0">
              <a:effectLst/>
              <a:latin typeface="TH Sarabun New"/>
              <a:ea typeface="TH Sarabun New"/>
              <a:cs typeface="TH Sarabun New"/>
              <a:sym typeface="TH Sarabun New"/>
            </a:endParaRPr>
          </a:p>
          <a:p>
            <a:r>
              <a:rPr lang="th-TH" sz="2800" i="1" dirty="0">
                <a:effectLst/>
                <a:latin typeface="TH Sarabun New"/>
                <a:ea typeface="TH Sarabun New"/>
                <a:cs typeface="TH Sarabun New"/>
                <a:sym typeface="TH Sarabun New"/>
              </a:rPr>
              <a:t>1.51 – 2.50 เหมาะสมน้อย</a:t>
            </a:r>
            <a:endParaRPr lang="th-TH" sz="2800" dirty="0">
              <a:effectLst/>
              <a:latin typeface="TH Sarabun New"/>
              <a:ea typeface="TH Sarabun New"/>
              <a:cs typeface="TH Sarabun New"/>
              <a:sym typeface="TH Sarabun New"/>
            </a:endParaRPr>
          </a:p>
          <a:p>
            <a:r>
              <a:rPr lang="th-TH" sz="2800" i="1" dirty="0">
                <a:effectLst/>
                <a:latin typeface="TH Sarabun New"/>
                <a:ea typeface="TH Sarabun New"/>
                <a:cs typeface="TH Sarabun New"/>
                <a:sym typeface="TH Sarabun New"/>
              </a:rPr>
              <a:t>1.00 – 1.50 เหมาะสมน้อยที่สุด</a:t>
            </a:r>
            <a:endParaRPr lang="th-TH" sz="2800" dirty="0">
              <a:effectLst/>
              <a:latin typeface="TH Sarabun New"/>
              <a:ea typeface="TH Sarabun New"/>
              <a:cs typeface="TH Sarabun New"/>
              <a:sym typeface="TH Sarabun New"/>
            </a:endParaRPr>
          </a:p>
          <a:p>
            <a:r>
              <a:rPr lang="th-TH" sz="2800" i="1" dirty="0">
                <a:effectLst/>
                <a:latin typeface="TH Sarabun New"/>
                <a:ea typeface="TH Sarabun New"/>
                <a:cs typeface="TH Sarabun New"/>
                <a:sym typeface="TH Sarabun New"/>
              </a:rPr>
              <a:t>3) นำผลการประเมินคุณภาพต้นแบบมาวิเคราะห์ข้อมูลโดยหาค่าเฉลี่ยและส่วนเบี่ยงเบนมาตรฐาน </a:t>
            </a:r>
            <a:endParaRPr lang="th-TH" sz="2800" dirty="0">
              <a:effectLst/>
              <a:latin typeface="TH Sarabun New"/>
              <a:ea typeface="TH Sarabun New"/>
              <a:cs typeface="TH Sarabun New"/>
              <a:sym typeface="TH Sarabun New"/>
            </a:endParaRPr>
          </a:p>
          <a:p>
            <a:r>
              <a:rPr lang="th-TH" sz="2800" i="1" dirty="0">
                <a:effectLst/>
                <a:latin typeface="TH Sarabun New"/>
                <a:ea typeface="TH Sarabun New"/>
                <a:cs typeface="TH Sarabun New"/>
                <a:sym typeface="TH Sarabun New"/>
              </a:rPr>
              <a:t>4) วิเคราะห์ความพึงพอใจของนักศึกษาที่มีต่อการใช้งานระบบต้นแบบโดยการสรุปในลักษณะความเรียง</a:t>
            </a:r>
            <a:endParaRPr lang="th-TH" sz="2800" dirty="0">
              <a:effectLst/>
              <a:latin typeface="TH Sarabun New"/>
              <a:ea typeface="TH Sarabun New"/>
              <a:cs typeface="TH Sarabun New"/>
              <a:sym typeface="TH Sarabun New"/>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Shape 522"/>
          <p:cNvSpPr>
            <a:spLocks noGrp="1" noRot="1" noChangeAspect="1"/>
          </p:cNvSpPr>
          <p:nvPr>
            <p:ph type="sldImg"/>
          </p:nvPr>
        </p:nvSpPr>
        <p:spPr>
          <a:xfrm>
            <a:off x="381000" y="685800"/>
            <a:ext cx="6096000" cy="3429000"/>
          </a:xfrm>
          <a:prstGeom prst="rect">
            <a:avLst/>
          </a:prstGeom>
        </p:spPr>
        <p:txBody>
          <a:bodyPr/>
          <a:lstStyle/>
          <a:p>
            <a:endParaRPr/>
          </a:p>
        </p:txBody>
      </p:sp>
      <p:sp>
        <p:nvSpPr>
          <p:cNvPr id="523" name="Shape 523"/>
          <p:cNvSpPr>
            <a:spLocks noGrp="1"/>
          </p:cNvSpPr>
          <p:nvPr>
            <p:ph type="body" sz="quarter" idx="1"/>
          </p:nvPr>
        </p:nvSpPr>
        <p:spPr>
          <a:prstGeom prst="rect">
            <a:avLst/>
          </a:prstGeom>
        </p:spPr>
        <p:txBody>
          <a:bodyPr/>
          <a:lstStyle/>
          <a:p>
            <a:r>
              <a:rPr lang="th-TH" sz="2800" b="1" dirty="0">
                <a:effectLst/>
                <a:latin typeface="TH Sarabun New"/>
                <a:ea typeface="TH Sarabun New"/>
                <a:cs typeface="TH Sarabun New"/>
                <a:sym typeface="TH Sarabun New"/>
              </a:rPr>
              <a:t>ด้านการออกแบบหน้าจอและเนื้อหา</a:t>
            </a:r>
            <a:r>
              <a:rPr lang="th-TH" sz="2800" dirty="0">
                <a:effectLst/>
                <a:latin typeface="TH Sarabun New"/>
                <a:ea typeface="TH Sarabun New"/>
                <a:cs typeface="TH Sarabun New"/>
                <a:sym typeface="TH Sarabun New"/>
              </a:rPr>
              <a:t> 8 รายการ ภาพรวมอยู่ในระดับมาก (</a:t>
            </a:r>
            <a:r>
              <a:rPr lang="en-US" sz="2800" dirty="0">
                <a:effectLst/>
                <a:latin typeface="TH Sarabun New"/>
                <a:ea typeface="TH Sarabun New"/>
                <a:cs typeface="TH Sarabun New"/>
                <a:sym typeface="TH Sarabun New"/>
              </a:rPr>
              <a:t>x ̅=4.01)  </a:t>
            </a:r>
            <a:r>
              <a:rPr lang="th-TH" sz="2800" dirty="0">
                <a:effectLst/>
                <a:latin typeface="TH Sarabun New"/>
                <a:ea typeface="TH Sarabun New"/>
                <a:cs typeface="TH Sarabun New"/>
                <a:sym typeface="TH Sarabun New"/>
              </a:rPr>
              <a:t>เรียงลำดับค่าเฉลี่ยจากมากไปหาน้อย 3 ลำดับ คือ 1) หน้าจอโดยภาพรวม 2) เนื้อหาและความสอดคล้อง และ 3) กระบวนการออกแบบ ตามลำดับ อยู่ในระดับปานกลาง 1 รายการ คือ ระบบมัลติมีเดีย</a:t>
            </a:r>
          </a:p>
          <a:p>
            <a:br>
              <a:rPr lang="th-TH" sz="2800" dirty="0">
                <a:effectLst/>
                <a:latin typeface="TH Sarabun New"/>
                <a:ea typeface="TH Sarabun New"/>
                <a:cs typeface="TH Sarabun New"/>
                <a:sym typeface="TH Sarabun New"/>
              </a:rPr>
            </a:br>
            <a:endParaRPr lang="th-TH" sz="2800" dirty="0">
              <a:effectLst/>
              <a:latin typeface="TH Sarabun New"/>
              <a:ea typeface="TH Sarabun New"/>
              <a:cs typeface="TH Sarabun New"/>
              <a:sym typeface="TH Sarabun New"/>
            </a:endParaRPr>
          </a:p>
          <a:p>
            <a:r>
              <a:rPr lang="th-TH" sz="2800" dirty="0">
                <a:effectLst/>
                <a:latin typeface="TH Sarabun New"/>
                <a:ea typeface="TH Sarabun New"/>
                <a:cs typeface="TH Sarabun New"/>
                <a:sym typeface="TH Sarabun New"/>
              </a:rPr>
              <a:t>==== </a:t>
            </a:r>
            <a:r>
              <a:rPr lang="en-US" sz="2800" dirty="0">
                <a:effectLst/>
                <a:latin typeface="TH Sarabun New"/>
                <a:ea typeface="TH Sarabun New"/>
                <a:cs typeface="TH Sarabun New"/>
                <a:sym typeface="TH Sarabun New"/>
              </a:rPr>
              <a:t>old ===</a:t>
            </a:r>
          </a:p>
          <a:p>
            <a:r>
              <a:rPr lang="th-TH" sz="2800" dirty="0">
                <a:effectLst/>
                <a:latin typeface="TH Sarabun New"/>
                <a:ea typeface="TH Sarabun New"/>
                <a:cs typeface="TH Sarabun New"/>
                <a:sym typeface="TH Sarabun New"/>
              </a:rPr>
              <a:t>ด้านการออกแบบหน้าจอและเนื้อหา 8 รายการ ภาพรวมอยู่ในระดับมาก (</a:t>
            </a:r>
            <a:r>
              <a:rPr lang="en-US" sz="2800" dirty="0">
                <a:effectLst/>
                <a:latin typeface="TH Sarabun New"/>
                <a:ea typeface="TH Sarabun New"/>
                <a:cs typeface="TH Sarabun New"/>
                <a:sym typeface="TH Sarabun New"/>
              </a:rPr>
              <a:t>x ̅=4.01)  </a:t>
            </a:r>
            <a:r>
              <a:rPr lang="th-TH" sz="2800" dirty="0">
                <a:effectLst/>
                <a:latin typeface="TH Sarabun New"/>
                <a:ea typeface="TH Sarabun New"/>
                <a:cs typeface="TH Sarabun New"/>
                <a:sym typeface="TH Sarabun New"/>
              </a:rPr>
              <a:t>เรียงลำดับค่าเฉลี่ยจากมากไปหาน้อย 3 ลำดับ คือ 1) คำสั่งและคู่มือการใช้งาน 2) เนื้อหาและความสอดคล้อง และ 3) ภาพและเสียงประกอบ ตามลำดับ และอยู่ในระดับปานกลาง 1 รายการ คือ ระบบมัลติมีเดีย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 name="Shape 532"/>
          <p:cNvSpPr>
            <a:spLocks noGrp="1" noRot="1" noChangeAspect="1"/>
          </p:cNvSpPr>
          <p:nvPr>
            <p:ph type="sldImg"/>
          </p:nvPr>
        </p:nvSpPr>
        <p:spPr>
          <a:xfrm>
            <a:off x="381000" y="685800"/>
            <a:ext cx="6096000" cy="3429000"/>
          </a:xfrm>
          <a:prstGeom prst="rect">
            <a:avLst/>
          </a:prstGeom>
        </p:spPr>
        <p:txBody>
          <a:bodyPr/>
          <a:lstStyle/>
          <a:p>
            <a:endParaRPr/>
          </a:p>
        </p:txBody>
      </p:sp>
      <p:sp>
        <p:nvSpPr>
          <p:cNvPr id="533" name="Shape 533"/>
          <p:cNvSpPr>
            <a:spLocks noGrp="1"/>
          </p:cNvSpPr>
          <p:nvPr>
            <p:ph type="body" sz="quarter" idx="1"/>
          </p:nvPr>
        </p:nvSpPr>
        <p:spPr>
          <a:prstGeom prst="rect">
            <a:avLst/>
          </a:prstGeom>
        </p:spPr>
        <p:txBody>
          <a:bodyPr/>
          <a:lstStyle/>
          <a:p>
            <a:r>
              <a:rPr lang="th-TH" sz="2800" b="1" dirty="0">
                <a:effectLst/>
                <a:latin typeface="TH Sarabun New"/>
                <a:ea typeface="TH Sarabun New"/>
                <a:cs typeface="TH Sarabun New"/>
                <a:sym typeface="TH Sarabun New"/>
              </a:rPr>
              <a:t>ส่วนด้านการใช้งาน 6</a:t>
            </a:r>
            <a:r>
              <a:rPr lang="th-TH" sz="2800" dirty="0">
                <a:effectLst/>
                <a:latin typeface="TH Sarabun New"/>
                <a:ea typeface="TH Sarabun New"/>
                <a:cs typeface="TH Sarabun New"/>
                <a:sym typeface="TH Sarabun New"/>
              </a:rPr>
              <a:t> รายการ ภาพรวมอยู่ในระดับมากเช่นกัน (</a:t>
            </a:r>
            <a:r>
              <a:rPr lang="en-US" sz="2800" dirty="0">
                <a:effectLst/>
                <a:latin typeface="TH Sarabun New"/>
                <a:ea typeface="TH Sarabun New"/>
                <a:cs typeface="TH Sarabun New"/>
                <a:sym typeface="TH Sarabun New"/>
              </a:rPr>
              <a:t>x ̅=3.89) </a:t>
            </a:r>
            <a:r>
              <a:rPr lang="th-TH" sz="2800" dirty="0">
                <a:effectLst/>
                <a:latin typeface="TH Sarabun New"/>
                <a:ea typeface="TH Sarabun New"/>
                <a:cs typeface="TH Sarabun New"/>
                <a:sym typeface="TH Sarabun New"/>
              </a:rPr>
              <a:t>เรียงลำดับค่าเฉลี่ยจากมากไปหาน้อย 3 ลำดับ คือ 1) วิธีการนำไปใช้ตามวัตถุประสงค์ 2) ส่วนการเชื่อมโยง และ 3) ระบบ </a:t>
            </a:r>
            <a:r>
              <a:rPr lang="en-US" sz="2800" dirty="0">
                <a:effectLst/>
                <a:latin typeface="TH Sarabun New"/>
                <a:ea typeface="TH Sarabun New"/>
                <a:cs typeface="TH Sarabun New"/>
                <a:sym typeface="TH Sarabun New"/>
              </a:rPr>
              <a:t>Back End </a:t>
            </a:r>
            <a:r>
              <a:rPr lang="th-TH" sz="2800" dirty="0">
                <a:effectLst/>
                <a:latin typeface="TH Sarabun New"/>
                <a:ea typeface="TH Sarabun New"/>
                <a:cs typeface="TH Sarabun New"/>
                <a:sym typeface="TH Sarabun New"/>
              </a:rPr>
              <a:t>ตามลำดับ อยู่ในระดับปานกลาง 1 รายการ คือ ส่วนการปฏิสัมพันธ์</a:t>
            </a:r>
          </a:p>
          <a:p>
            <a:endParaRPr lang="en-US" sz="2800" b="1" dirty="0">
              <a:effectLst/>
              <a:latin typeface="TH Sarabun New"/>
              <a:ea typeface="TH Sarabun New"/>
              <a:cs typeface="TH Sarabun New"/>
              <a:sym typeface="TH Sarabun New"/>
            </a:endParaRPr>
          </a:p>
          <a:p>
            <a:r>
              <a:rPr lang="th-TH" sz="2800" b="1" dirty="0">
                <a:effectLst/>
                <a:latin typeface="TH Sarabun New"/>
                <a:ea typeface="TH Sarabun New"/>
                <a:cs typeface="TH Sarabun New"/>
                <a:sym typeface="TH Sarabun New"/>
              </a:rPr>
              <a:t>====</a:t>
            </a:r>
            <a:r>
              <a:rPr lang="en-US" sz="2800" b="1" dirty="0">
                <a:effectLst/>
                <a:latin typeface="TH Sarabun New"/>
                <a:ea typeface="TH Sarabun New"/>
                <a:cs typeface="TH Sarabun New"/>
                <a:sym typeface="TH Sarabun New"/>
              </a:rPr>
              <a:t>old====</a:t>
            </a:r>
            <a:endParaRPr lang="en-US" sz="2800" dirty="0">
              <a:effectLst/>
              <a:latin typeface="TH Sarabun New"/>
              <a:ea typeface="TH Sarabun New"/>
              <a:cs typeface="TH Sarabun New"/>
              <a:sym typeface="TH Sarabun New"/>
            </a:endParaRPr>
          </a:p>
          <a:p>
            <a:r>
              <a:rPr lang="th-TH" sz="2800" dirty="0">
                <a:effectLst/>
                <a:latin typeface="TH Sarabun New"/>
                <a:ea typeface="TH Sarabun New"/>
                <a:cs typeface="TH Sarabun New"/>
                <a:sym typeface="TH Sarabun New"/>
              </a:rPr>
              <a:t>ส่วนด้านการใช้งาน 7 รายการ ภาพรวมอยู่ในระดับมากเช่นกัน (</a:t>
            </a:r>
            <a:r>
              <a:rPr lang="en-US" sz="2800" dirty="0">
                <a:effectLst/>
                <a:latin typeface="TH Sarabun New"/>
                <a:ea typeface="TH Sarabun New"/>
                <a:cs typeface="TH Sarabun New"/>
                <a:sym typeface="TH Sarabun New"/>
              </a:rPr>
              <a:t>x ̅=3.89) </a:t>
            </a:r>
            <a:r>
              <a:rPr lang="th-TH" sz="2800" dirty="0">
                <a:effectLst/>
                <a:latin typeface="TH Sarabun New"/>
                <a:ea typeface="TH Sarabun New"/>
                <a:cs typeface="TH Sarabun New"/>
                <a:sym typeface="TH Sarabun New"/>
              </a:rPr>
              <a:t>เรียงลำดับค่าเฉลี่ยจากมากไปหาน้อย 3 ลำดับ คือ 1) ส่วนการเชื่อมโยง 2) วิธีการนำไปใช้ตามวัตถุประสงค์ และ 3) ระบบ </a:t>
            </a:r>
            <a:r>
              <a:rPr lang="en-US" sz="2800" dirty="0">
                <a:effectLst/>
                <a:latin typeface="TH Sarabun New"/>
                <a:ea typeface="TH Sarabun New"/>
                <a:cs typeface="TH Sarabun New"/>
                <a:sym typeface="TH Sarabun New"/>
              </a:rPr>
              <a:t>Back End </a:t>
            </a:r>
            <a:r>
              <a:rPr lang="th-TH" sz="2800" dirty="0">
                <a:effectLst/>
                <a:latin typeface="TH Sarabun New"/>
                <a:ea typeface="TH Sarabun New"/>
                <a:cs typeface="TH Sarabun New"/>
                <a:sym typeface="TH Sarabun New"/>
              </a:rPr>
              <a:t>ตามลำดับ</a:t>
            </a:r>
          </a:p>
          <a:p>
            <a:endParaRPr lang="en-US" b="1" dirty="0">
              <a:solidFill>
                <a:schemeClr val="accent5"/>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Photo -">
    <p:spTree>
      <p:nvGrpSpPr>
        <p:cNvPr id="1" name=""/>
        <p:cNvGrpSpPr/>
        <p:nvPr/>
      </p:nvGrpSpPr>
      <p:grpSpPr>
        <a:xfrm>
          <a:off x="0" y="0"/>
          <a:ext cx="0" cy="0"/>
          <a:chOff x="0" y="0"/>
          <a:chExt cx="0" cy="0"/>
        </a:xfrm>
      </p:grpSpPr>
      <p:sp>
        <p:nvSpPr>
          <p:cNvPr id="12" name="Shape"/>
          <p:cNvSpPr/>
          <p:nvPr/>
        </p:nvSpPr>
        <p:spPr>
          <a:xfrm>
            <a:off x="-5200" y="7965272"/>
            <a:ext cx="24394399" cy="5411400"/>
          </a:xfrm>
          <a:custGeom>
            <a:avLst/>
            <a:gdLst/>
            <a:ahLst/>
            <a:cxnLst>
              <a:cxn ang="0">
                <a:pos x="wd2" y="hd2"/>
              </a:cxn>
              <a:cxn ang="5400000">
                <a:pos x="wd2" y="hd2"/>
              </a:cxn>
              <a:cxn ang="10800000">
                <a:pos x="wd2" y="hd2"/>
              </a:cxn>
              <a:cxn ang="16200000">
                <a:pos x="wd2" y="hd2"/>
              </a:cxn>
            </a:cxnLst>
            <a:rect l="0" t="0" r="r" b="b"/>
            <a:pathLst>
              <a:path w="21586" h="21566" extrusionOk="0">
                <a:moveTo>
                  <a:pt x="0" y="4587"/>
                </a:moveTo>
                <a:cubicBezTo>
                  <a:pt x="0" y="4587"/>
                  <a:pt x="14600" y="6048"/>
                  <a:pt x="21561" y="0"/>
                </a:cubicBezTo>
                <a:cubicBezTo>
                  <a:pt x="21600" y="-34"/>
                  <a:pt x="21582" y="21566"/>
                  <a:pt x="21582" y="21566"/>
                </a:cubicBezTo>
                <a:lnTo>
                  <a:pt x="0" y="21566"/>
                </a:lnTo>
                <a:lnTo>
                  <a:pt x="0" y="4587"/>
                </a:lnTo>
                <a:close/>
              </a:path>
            </a:pathLst>
          </a:custGeom>
          <a:solidFill>
            <a:srgbClr val="EFFAFB"/>
          </a:solidFill>
          <a:ln w="25400">
            <a:miter lim="400000"/>
          </a:ln>
        </p:spPr>
        <p:txBody>
          <a:bodyPr lIns="71437" tIns="71437" rIns="71437" bIns="71437" anchor="ct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3" name="Duis autem vel eum iriure dolor in hendrerit in vulputate velit esse molestie consequat, vel illum dolore"/>
          <p:cNvSpPr txBox="1">
            <a:spLocks noGrp="1"/>
          </p:cNvSpPr>
          <p:nvPr>
            <p:ph type="body" sz="quarter" idx="13"/>
          </p:nvPr>
        </p:nvSpPr>
        <p:spPr>
          <a:xfrm>
            <a:off x="9042936" y="11528168"/>
            <a:ext cx="6280269" cy="720445"/>
          </a:xfrm>
          <a:prstGeom prst="rect">
            <a:avLst/>
          </a:prstGeom>
        </p:spPr>
        <p:txBody>
          <a:bodyPr lIns="71437" tIns="71437" rIns="71437" bIns="71437">
            <a:spAutoFit/>
          </a:bodyPr>
          <a:lstStyle>
            <a:lvl1pPr marL="0" indent="0" algn="just" defTabSz="821531">
              <a:spcBef>
                <a:spcPts val="1400"/>
              </a:spcBef>
              <a:buSzTx/>
              <a:buNone/>
              <a:defRPr sz="1800" b="1">
                <a:solidFill>
                  <a:srgbClr val="345E64"/>
                </a:solidFill>
                <a:latin typeface="Helvetica Neue"/>
                <a:ea typeface="Helvetica Neue"/>
                <a:cs typeface="Helvetica Neue"/>
                <a:sym typeface="Helvetica Neue"/>
              </a:defRPr>
            </a:lvl1pPr>
          </a:lstStyle>
          <a:p>
            <a:r>
              <a:t>Duis autem vel eum iriure dolor in hendrerit in vulputate velit esse molestie consequat, vel illum dolore</a:t>
            </a:r>
          </a:p>
        </p:txBody>
      </p:sp>
      <p:sp>
        <p:nvSpPr>
          <p:cNvPr id="14" name="clouds-1850093_1280.jpg"/>
          <p:cNvSpPr>
            <a:spLocks noGrp="1"/>
          </p:cNvSpPr>
          <p:nvPr>
            <p:ph type="pic" idx="14"/>
          </p:nvPr>
        </p:nvSpPr>
        <p:spPr>
          <a:xfrm>
            <a:off x="-12777" y="-3378144"/>
            <a:ext cx="24397427" cy="16258597"/>
          </a:xfrm>
          <a:prstGeom prst="rect">
            <a:avLst/>
          </a:prstGeom>
        </p:spPr>
        <p:txBody>
          <a:bodyPr lIns="91439" tIns="45719" rIns="91439" bIns="45719" anchor="t"/>
          <a:lstStyle/>
          <a:p>
            <a:endParaRPr/>
          </a:p>
        </p:txBody>
      </p:sp>
      <p:sp>
        <p:nvSpPr>
          <p:cNvPr id="15" name="Circle"/>
          <p:cNvSpPr>
            <a:spLocks noGrp="1"/>
          </p:cNvSpPr>
          <p:nvPr>
            <p:ph type="body" sz="quarter" idx="15"/>
          </p:nvPr>
        </p:nvSpPr>
        <p:spPr>
          <a:xfrm>
            <a:off x="8946198" y="1290479"/>
            <a:ext cx="6473745" cy="6473745"/>
          </a:xfrm>
          <a:prstGeom prst="ellipse">
            <a:avLst/>
          </a:prstGeom>
          <a:gradFill>
            <a:gsLst>
              <a:gs pos="0">
                <a:srgbClr val="128289">
                  <a:alpha val="25155"/>
                </a:srgbClr>
              </a:gs>
              <a:gs pos="100000">
                <a:srgbClr val="D7FAFF">
                  <a:alpha val="52407"/>
                </a:srgbClr>
              </a:gs>
            </a:gsLst>
            <a:lin ang="16260000"/>
          </a:gradFill>
          <a:ln w="25400"/>
        </p:spPr>
        <p:txBody>
          <a:bodyPr lIns="71437" tIns="71437" rIns="71437" bIns="71437"/>
          <a:lstStyle/>
          <a:p>
            <a:pPr marL="0" indent="0" algn="ctr" defTabSz="821531">
              <a:spcBef>
                <a:spcPts val="0"/>
              </a:spcBef>
              <a:buSzTx/>
              <a:buNone/>
              <a:defRPr sz="5600">
                <a:solidFill>
                  <a:srgbClr val="FFFFFF"/>
                </a:solidFill>
                <a:effectLst>
                  <a:outerShdw blurRad="38100" dist="12700" dir="5400000" rotWithShape="0">
                    <a:srgbClr val="000000">
                      <a:alpha val="50000"/>
                    </a:srgbClr>
                  </a:outerShdw>
                </a:effectLst>
              </a:defRPr>
            </a:pPr>
            <a:endParaRPr/>
          </a:p>
        </p:txBody>
      </p:sp>
      <p:sp>
        <p:nvSpPr>
          <p:cNvPr id="16" name="delenit"/>
          <p:cNvSpPr txBox="1">
            <a:spLocks noGrp="1"/>
          </p:cNvSpPr>
          <p:nvPr>
            <p:ph type="body" sz="quarter" idx="16"/>
          </p:nvPr>
        </p:nvSpPr>
        <p:spPr>
          <a:xfrm>
            <a:off x="7066359" y="2384821"/>
            <a:ext cx="10251282" cy="3648076"/>
          </a:xfrm>
          <a:prstGeom prst="rect">
            <a:avLst/>
          </a:prstGeom>
          <a:effectLst>
            <a:outerShdw blurRad="63500" dist="50800" dir="5520000" rotWithShape="0">
              <a:srgbClr val="628386">
                <a:alpha val="50000"/>
              </a:srgbClr>
            </a:outerShdw>
          </a:effectLst>
        </p:spPr>
        <p:txBody>
          <a:bodyPr lIns="71437" tIns="71437" rIns="71437" bIns="71437">
            <a:spAutoFit/>
          </a:bodyPr>
          <a:lstStyle>
            <a:lvl1pPr marL="0" indent="0" algn="just" defTabSz="821531">
              <a:spcBef>
                <a:spcPts val="1400"/>
              </a:spcBef>
              <a:buSzTx/>
              <a:buNone/>
              <a:defRPr sz="20200" b="1">
                <a:solidFill>
                  <a:srgbClr val="FFFFFF"/>
                </a:solidFill>
                <a:latin typeface="Avenir Next"/>
                <a:ea typeface="Avenir Next"/>
                <a:cs typeface="Avenir Next"/>
                <a:sym typeface="Avenir Next"/>
              </a:defRPr>
            </a:lvl1pPr>
          </a:lstStyle>
          <a:p>
            <a:r>
              <a:t>delenit</a:t>
            </a:r>
          </a:p>
        </p:txBody>
      </p:sp>
      <p:sp>
        <p:nvSpPr>
          <p:cNvPr id="17" name="augue"/>
          <p:cNvSpPr txBox="1">
            <a:spLocks noGrp="1"/>
          </p:cNvSpPr>
          <p:nvPr>
            <p:ph type="body" sz="quarter" idx="17"/>
          </p:nvPr>
        </p:nvSpPr>
        <p:spPr>
          <a:xfrm>
            <a:off x="12191441" y="5229621"/>
            <a:ext cx="2664676" cy="1006476"/>
          </a:xfrm>
          <a:prstGeom prst="rect">
            <a:avLst/>
          </a:prstGeom>
        </p:spPr>
        <p:txBody>
          <a:bodyPr wrap="none" lIns="71437" tIns="71437" rIns="71437" bIns="71437">
            <a:spAutoFit/>
          </a:bodyPr>
          <a:lstStyle/>
          <a:p>
            <a:pPr marL="0" indent="0" algn="just" defTabSz="821531">
              <a:spcBef>
                <a:spcPts val="1400"/>
              </a:spcBef>
              <a:buSzTx/>
              <a:buNone/>
              <a:defRPr sz="5000" b="1" cap="all">
                <a:solidFill>
                  <a:srgbClr val="FFFFFF"/>
                </a:solidFill>
                <a:latin typeface="Avenir Next"/>
                <a:ea typeface="Avenir Next"/>
                <a:cs typeface="Avenir Next"/>
                <a:sym typeface="Avenir Next"/>
              </a:defRPr>
            </a:pPr>
            <a:r>
              <a:rPr>
                <a:solidFill>
                  <a:srgbClr val="CEEFF4"/>
                </a:solidFill>
              </a:rPr>
              <a:t>a</a:t>
            </a:r>
            <a:r>
              <a:rPr>
                <a:solidFill>
                  <a:srgbClr val="D7FAFF"/>
                </a:solidFill>
              </a:rPr>
              <a:t>u</a:t>
            </a:r>
            <a:r>
              <a:rPr>
                <a:solidFill>
                  <a:srgbClr val="E4FCFF"/>
                </a:solidFill>
              </a:rPr>
              <a:t>g</a:t>
            </a:r>
            <a:r>
              <a:rPr>
                <a:solidFill>
                  <a:srgbClr val="F3FDFF"/>
                </a:solidFill>
              </a:rPr>
              <a:t>u</a:t>
            </a:r>
            <a:r>
              <a:t>e</a:t>
            </a:r>
          </a:p>
        </p:txBody>
      </p:sp>
      <p:sp>
        <p:nvSpPr>
          <p:cNvPr id="18" name="Azure Mist"/>
          <p:cNvSpPr txBox="1">
            <a:spLocks noGrp="1"/>
          </p:cNvSpPr>
          <p:nvPr>
            <p:ph type="body" sz="quarter" idx="18"/>
          </p:nvPr>
        </p:nvSpPr>
        <p:spPr>
          <a:xfrm>
            <a:off x="12183069" y="10328663"/>
            <a:ext cx="6542152" cy="1196588"/>
          </a:xfrm>
          <a:prstGeom prst="rect">
            <a:avLst/>
          </a:prstGeom>
        </p:spPr>
        <p:txBody>
          <a:bodyPr wrap="none" lIns="71437" tIns="71437" rIns="71437" bIns="71437">
            <a:spAutoFit/>
          </a:bodyPr>
          <a:lstStyle>
            <a:lvl1pPr marL="0" indent="0" algn="just" defTabSz="821531">
              <a:spcBef>
                <a:spcPts val="1400"/>
              </a:spcBef>
              <a:buSzTx/>
              <a:buNone/>
              <a:defRPr sz="7000" b="1" cap="all" spc="700">
                <a:solidFill>
                  <a:srgbClr val="345E64"/>
                </a:solidFill>
                <a:latin typeface="Helvetica Neue"/>
                <a:ea typeface="Helvetica Neue"/>
                <a:cs typeface="Helvetica Neue"/>
                <a:sym typeface="Helvetica Neue"/>
              </a:defRPr>
            </a:lvl1pPr>
          </a:lstStyle>
          <a:p>
            <a:r>
              <a:t>Azure Mist</a:t>
            </a:r>
          </a:p>
        </p:txBody>
      </p:sp>
      <p:sp>
        <p:nvSpPr>
          <p:cNvPr id="19" name="Slide Number"/>
          <p:cNvSpPr txBox="1">
            <a:spLocks noGrp="1"/>
          </p:cNvSpPr>
          <p:nvPr>
            <p:ph type="sldNum" sz="quarter" idx="2"/>
          </p:nvPr>
        </p:nvSpPr>
        <p:spPr>
          <a:xfrm>
            <a:off x="12183070" y="13038931"/>
            <a:ext cx="517823" cy="498476"/>
          </a:xfrm>
          <a:prstGeom prst="rect">
            <a:avLst/>
          </a:prstGeom>
        </p:spPr>
        <p:txBody>
          <a:bodyPr lIns="71437" tIns="71437" rIns="71437" bIns="71437"/>
          <a:lstStyle>
            <a:lvl1pPr defTabSz="821531">
              <a:defRPr sz="2400">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118" name="Shape"/>
          <p:cNvSpPr/>
          <p:nvPr/>
        </p:nvSpPr>
        <p:spPr>
          <a:xfrm>
            <a:off x="-5728" y="7965272"/>
            <a:ext cx="24395456" cy="5411400"/>
          </a:xfrm>
          <a:custGeom>
            <a:avLst/>
            <a:gdLst/>
            <a:ahLst/>
            <a:cxnLst>
              <a:cxn ang="0">
                <a:pos x="wd2" y="hd2"/>
              </a:cxn>
              <a:cxn ang="5400000">
                <a:pos x="wd2" y="hd2"/>
              </a:cxn>
              <a:cxn ang="10800000">
                <a:pos x="wd2" y="hd2"/>
              </a:cxn>
              <a:cxn ang="16200000">
                <a:pos x="wd2" y="hd2"/>
              </a:cxn>
            </a:cxnLst>
            <a:rect l="0" t="0" r="r" b="b"/>
            <a:pathLst>
              <a:path w="21586" h="21566" extrusionOk="0">
                <a:moveTo>
                  <a:pt x="0" y="4587"/>
                </a:moveTo>
                <a:cubicBezTo>
                  <a:pt x="0" y="4587"/>
                  <a:pt x="14600" y="6048"/>
                  <a:pt x="21561" y="0"/>
                </a:cubicBezTo>
                <a:cubicBezTo>
                  <a:pt x="21600" y="-34"/>
                  <a:pt x="21582" y="21566"/>
                  <a:pt x="21582" y="21566"/>
                </a:cubicBezTo>
                <a:lnTo>
                  <a:pt x="0" y="21566"/>
                </a:lnTo>
                <a:lnTo>
                  <a:pt x="0" y="4587"/>
                </a:lnTo>
                <a:close/>
              </a:path>
            </a:pathLst>
          </a:custGeom>
          <a:solidFill>
            <a:srgbClr val="D7ECED"/>
          </a:solidFill>
          <a:ln w="25400">
            <a:miter lim="400000"/>
          </a:ln>
        </p:spPr>
        <p:txBody>
          <a:bodyPr lIns="71437" tIns="71437" rIns="71437" bIns="71437" anchor="ct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9" name="clouds-1850093_1280.jpg"/>
          <p:cNvSpPr>
            <a:spLocks noGrp="1"/>
          </p:cNvSpPr>
          <p:nvPr>
            <p:ph type="pic" idx="13"/>
          </p:nvPr>
        </p:nvSpPr>
        <p:spPr>
          <a:xfrm>
            <a:off x="-1587" y="-3372977"/>
            <a:ext cx="24381919" cy="16248263"/>
          </a:xfrm>
          <a:prstGeom prst="rect">
            <a:avLst/>
          </a:prstGeom>
        </p:spPr>
        <p:txBody>
          <a:bodyPr lIns="91439" tIns="45719" rIns="91439" bIns="45719" anchor="t"/>
          <a:lstStyle/>
          <a:p>
            <a:endParaRPr/>
          </a:p>
        </p:txBody>
      </p:sp>
      <p:sp>
        <p:nvSpPr>
          <p:cNvPr id="120" name="Circle"/>
          <p:cNvSpPr>
            <a:spLocks noGrp="1"/>
          </p:cNvSpPr>
          <p:nvPr>
            <p:ph type="body" sz="quarter" idx="14"/>
          </p:nvPr>
        </p:nvSpPr>
        <p:spPr>
          <a:xfrm>
            <a:off x="9298781" y="1643062"/>
            <a:ext cx="5768579" cy="5768579"/>
          </a:xfrm>
          <a:prstGeom prst="ellipse">
            <a:avLst/>
          </a:prstGeom>
          <a:gradFill>
            <a:gsLst>
              <a:gs pos="0">
                <a:srgbClr val="128289">
                  <a:alpha val="25200"/>
                </a:srgbClr>
              </a:gs>
              <a:gs pos="100000">
                <a:srgbClr val="D7FAFF">
                  <a:alpha val="52499"/>
                </a:srgbClr>
              </a:gs>
            </a:gsLst>
            <a:lin ang="16260000"/>
          </a:gradFill>
          <a:ln w="25400"/>
        </p:spPr>
        <p:txBody>
          <a:bodyPr lIns="71437" tIns="71437" rIns="71437" bIns="71437"/>
          <a:lstStyle/>
          <a:p>
            <a:pPr marL="0" indent="0" algn="ctr" defTabSz="821531">
              <a:spcBef>
                <a:spcPts val="0"/>
              </a:spcBef>
              <a:buSzTx/>
              <a:buNone/>
              <a:defRPr sz="5600">
                <a:solidFill>
                  <a:srgbClr val="FFFFFF"/>
                </a:solidFill>
                <a:effectLst>
                  <a:outerShdw blurRad="38100" dist="12700" dir="5400000" rotWithShape="0">
                    <a:srgbClr val="000000">
                      <a:alpha val="50000"/>
                    </a:srgbClr>
                  </a:outerShdw>
                </a:effectLst>
              </a:defRPr>
            </a:pPr>
            <a:endParaRPr/>
          </a:p>
        </p:txBody>
      </p:sp>
      <p:sp>
        <p:nvSpPr>
          <p:cNvPr id="121" name="delenit"/>
          <p:cNvSpPr txBox="1">
            <a:spLocks noGrp="1"/>
          </p:cNvSpPr>
          <p:nvPr>
            <p:ph type="body" sz="quarter" idx="15"/>
          </p:nvPr>
        </p:nvSpPr>
        <p:spPr>
          <a:xfrm>
            <a:off x="7119937" y="2301478"/>
            <a:ext cx="10251282" cy="3648076"/>
          </a:xfrm>
          <a:prstGeom prst="rect">
            <a:avLst/>
          </a:prstGeom>
          <a:effectLst>
            <a:outerShdw blurRad="63500" dist="50800" dir="5520000" rotWithShape="0">
              <a:srgbClr val="628386">
                <a:alpha val="50000"/>
              </a:srgbClr>
            </a:outerShdw>
          </a:effectLst>
        </p:spPr>
        <p:txBody>
          <a:bodyPr lIns="71437" tIns="71437" rIns="71437" bIns="71437">
            <a:spAutoFit/>
          </a:bodyPr>
          <a:lstStyle>
            <a:lvl1pPr marL="0" indent="0" algn="just" defTabSz="821531">
              <a:spcBef>
                <a:spcPts val="1400"/>
              </a:spcBef>
              <a:buSzTx/>
              <a:buNone/>
              <a:defRPr sz="20200" b="1">
                <a:solidFill>
                  <a:srgbClr val="FFFFFF"/>
                </a:solidFill>
                <a:latin typeface="Avenir Next"/>
                <a:ea typeface="Avenir Next"/>
                <a:cs typeface="Avenir Next"/>
                <a:sym typeface="Avenir Next"/>
              </a:defRPr>
            </a:lvl1pPr>
          </a:lstStyle>
          <a:p>
            <a:r>
              <a:t>delenit</a:t>
            </a:r>
          </a:p>
        </p:txBody>
      </p:sp>
      <p:sp>
        <p:nvSpPr>
          <p:cNvPr id="122" name="augue"/>
          <p:cNvSpPr txBox="1">
            <a:spLocks noGrp="1"/>
          </p:cNvSpPr>
          <p:nvPr>
            <p:ph type="body" sz="quarter" idx="16"/>
          </p:nvPr>
        </p:nvSpPr>
        <p:spPr>
          <a:xfrm>
            <a:off x="12191441" y="5229621"/>
            <a:ext cx="2664676" cy="1006476"/>
          </a:xfrm>
          <a:prstGeom prst="rect">
            <a:avLst/>
          </a:prstGeom>
        </p:spPr>
        <p:txBody>
          <a:bodyPr wrap="none" lIns="71437" tIns="71437" rIns="71437" bIns="71437">
            <a:spAutoFit/>
          </a:bodyPr>
          <a:lstStyle/>
          <a:p>
            <a:pPr marL="0" indent="0" algn="just" defTabSz="821531">
              <a:spcBef>
                <a:spcPts val="1400"/>
              </a:spcBef>
              <a:buSzTx/>
              <a:buNone/>
              <a:defRPr sz="5000" b="1" cap="all">
                <a:solidFill>
                  <a:srgbClr val="FFFFFF"/>
                </a:solidFill>
                <a:latin typeface="Avenir Next"/>
                <a:ea typeface="Avenir Next"/>
                <a:cs typeface="Avenir Next"/>
                <a:sym typeface="Avenir Next"/>
              </a:defRPr>
            </a:pPr>
            <a:r>
              <a:rPr>
                <a:solidFill>
                  <a:srgbClr val="CEEFF4"/>
                </a:solidFill>
              </a:rPr>
              <a:t>a</a:t>
            </a:r>
            <a:r>
              <a:rPr>
                <a:solidFill>
                  <a:srgbClr val="D7FAFF"/>
                </a:solidFill>
              </a:rPr>
              <a:t>u</a:t>
            </a:r>
            <a:r>
              <a:rPr>
                <a:solidFill>
                  <a:srgbClr val="E4FCFF"/>
                </a:solidFill>
              </a:rPr>
              <a:t>g</a:t>
            </a:r>
            <a:r>
              <a:rPr>
                <a:solidFill>
                  <a:srgbClr val="F3FDFF"/>
                </a:solidFill>
              </a:rPr>
              <a:t>u</a:t>
            </a:r>
            <a:r>
              <a:t>e</a:t>
            </a:r>
          </a:p>
        </p:txBody>
      </p:sp>
      <p:sp>
        <p:nvSpPr>
          <p:cNvPr id="123" name="Duis autem vel eum iriure dolor in hendrerit in vulputate velit esse molestie consequat, vel illum dolore"/>
          <p:cNvSpPr txBox="1">
            <a:spLocks noGrp="1"/>
          </p:cNvSpPr>
          <p:nvPr>
            <p:ph type="body" sz="quarter" idx="17"/>
          </p:nvPr>
        </p:nvSpPr>
        <p:spPr>
          <a:xfrm>
            <a:off x="9042936" y="11528168"/>
            <a:ext cx="6280269" cy="720445"/>
          </a:xfrm>
          <a:prstGeom prst="rect">
            <a:avLst/>
          </a:prstGeom>
        </p:spPr>
        <p:txBody>
          <a:bodyPr lIns="71437" tIns="71437" rIns="71437" bIns="71437">
            <a:spAutoFit/>
          </a:bodyPr>
          <a:lstStyle>
            <a:lvl1pPr marL="0" indent="0" algn="just" defTabSz="821531">
              <a:spcBef>
                <a:spcPts val="1400"/>
              </a:spcBef>
              <a:buSzTx/>
              <a:buNone/>
              <a:defRPr sz="1800" b="1">
                <a:solidFill>
                  <a:srgbClr val="345E64"/>
                </a:solidFill>
                <a:latin typeface="Helvetica Neue"/>
                <a:ea typeface="Helvetica Neue"/>
                <a:cs typeface="Helvetica Neue"/>
                <a:sym typeface="Helvetica Neue"/>
              </a:defRPr>
            </a:lvl1pPr>
          </a:lstStyle>
          <a:p>
            <a:r>
              <a:t>Duis autem vel eum iriure dolor in hendrerit in vulputate velit esse molestie consequat, vel illum dolore</a:t>
            </a:r>
          </a:p>
        </p:txBody>
      </p:sp>
      <p:sp>
        <p:nvSpPr>
          <p:cNvPr id="124" name="Azure Mist"/>
          <p:cNvSpPr txBox="1">
            <a:spLocks noGrp="1"/>
          </p:cNvSpPr>
          <p:nvPr>
            <p:ph type="body" sz="quarter" idx="18"/>
          </p:nvPr>
        </p:nvSpPr>
        <p:spPr>
          <a:xfrm>
            <a:off x="12183069" y="10328663"/>
            <a:ext cx="6542152" cy="1196588"/>
          </a:xfrm>
          <a:prstGeom prst="rect">
            <a:avLst/>
          </a:prstGeom>
        </p:spPr>
        <p:txBody>
          <a:bodyPr wrap="none" lIns="71437" tIns="71437" rIns="71437" bIns="71437">
            <a:spAutoFit/>
          </a:bodyPr>
          <a:lstStyle>
            <a:lvl1pPr marL="0" indent="0" algn="just" defTabSz="821531">
              <a:spcBef>
                <a:spcPts val="1400"/>
              </a:spcBef>
              <a:buSzTx/>
              <a:buNone/>
              <a:defRPr sz="7000" b="1" cap="all" spc="700">
                <a:solidFill>
                  <a:srgbClr val="345E64"/>
                </a:solidFill>
                <a:latin typeface="Helvetica Neue"/>
                <a:ea typeface="Helvetica Neue"/>
                <a:cs typeface="Helvetica Neue"/>
                <a:sym typeface="Helvetica Neue"/>
              </a:defRPr>
            </a:lvl1pPr>
          </a:lstStyle>
          <a:p>
            <a:r>
              <a:t>Azure Mist</a:t>
            </a:r>
          </a:p>
        </p:txBody>
      </p:sp>
      <p:sp>
        <p:nvSpPr>
          <p:cNvPr id="125" name="Slide Number"/>
          <p:cNvSpPr txBox="1">
            <a:spLocks noGrp="1"/>
          </p:cNvSpPr>
          <p:nvPr>
            <p:ph type="sldNum" sz="quarter" idx="2"/>
          </p:nvPr>
        </p:nvSpPr>
        <p:spPr>
          <a:xfrm>
            <a:off x="12183070" y="13038931"/>
            <a:ext cx="517823" cy="498476"/>
          </a:xfrm>
          <a:prstGeom prst="rect">
            <a:avLst/>
          </a:prstGeom>
        </p:spPr>
        <p:txBody>
          <a:bodyPr lIns="71437" tIns="71437" rIns="71437" bIns="71437"/>
          <a:lstStyle>
            <a:lvl1pPr defTabSz="821531">
              <a:defRPr sz="2400">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hoto - Large">
    <p:spTree>
      <p:nvGrpSpPr>
        <p:cNvPr id="1" name=""/>
        <p:cNvGrpSpPr/>
        <p:nvPr/>
      </p:nvGrpSpPr>
      <p:grpSpPr>
        <a:xfrm>
          <a:off x="0" y="0"/>
          <a:ext cx="0" cy="0"/>
          <a:chOff x="0" y="0"/>
          <a:chExt cx="0" cy="0"/>
        </a:xfrm>
      </p:grpSpPr>
      <p:sp>
        <p:nvSpPr>
          <p:cNvPr id="132" name="clouds-1850093_1280.jpg"/>
          <p:cNvSpPr>
            <a:spLocks noGrp="1"/>
          </p:cNvSpPr>
          <p:nvPr>
            <p:ph type="pic" idx="13"/>
          </p:nvPr>
        </p:nvSpPr>
        <p:spPr>
          <a:xfrm>
            <a:off x="8231" y="-1266410"/>
            <a:ext cx="24382754" cy="16248820"/>
          </a:xfrm>
          <a:prstGeom prst="rect">
            <a:avLst/>
          </a:prstGeom>
        </p:spPr>
        <p:txBody>
          <a:bodyPr lIns="91439" tIns="45719" rIns="91439" bIns="45719" anchor="t"/>
          <a:lstStyle/>
          <a:p>
            <a:endParaRPr/>
          </a:p>
        </p:txBody>
      </p:sp>
      <p:sp>
        <p:nvSpPr>
          <p:cNvPr id="133" name="Circle"/>
          <p:cNvSpPr>
            <a:spLocks noGrp="1"/>
          </p:cNvSpPr>
          <p:nvPr>
            <p:ph type="body" sz="quarter" idx="14"/>
          </p:nvPr>
        </p:nvSpPr>
        <p:spPr>
          <a:xfrm>
            <a:off x="4173140" y="5804296"/>
            <a:ext cx="5768579" cy="5768579"/>
          </a:xfrm>
          <a:prstGeom prst="ellipse">
            <a:avLst/>
          </a:prstGeom>
          <a:gradFill>
            <a:gsLst>
              <a:gs pos="0">
                <a:srgbClr val="128289">
                  <a:alpha val="25200"/>
                </a:srgbClr>
              </a:gs>
              <a:gs pos="100000">
                <a:srgbClr val="D7FAFF">
                  <a:alpha val="52499"/>
                </a:srgbClr>
              </a:gs>
            </a:gsLst>
            <a:lin ang="16260000"/>
          </a:gradFill>
          <a:ln w="25400"/>
        </p:spPr>
        <p:txBody>
          <a:bodyPr lIns="71437" tIns="71437" rIns="71437" bIns="71437"/>
          <a:lstStyle/>
          <a:p>
            <a:pPr marL="0" indent="0" algn="ctr" defTabSz="821531">
              <a:spcBef>
                <a:spcPts val="0"/>
              </a:spcBef>
              <a:buSzTx/>
              <a:buNone/>
              <a:defRPr sz="5600">
                <a:solidFill>
                  <a:srgbClr val="FFFFFF"/>
                </a:solidFill>
                <a:effectLst>
                  <a:outerShdw blurRad="38100" dist="12700" dir="5400000" rotWithShape="0">
                    <a:srgbClr val="000000">
                      <a:alpha val="50000"/>
                    </a:srgbClr>
                  </a:outerShdw>
                </a:effectLst>
              </a:defRPr>
            </a:pPr>
            <a:endParaRPr/>
          </a:p>
        </p:txBody>
      </p:sp>
      <p:sp>
        <p:nvSpPr>
          <p:cNvPr id="134" name="nonummy nibh euismod tincidunt ut laoreet dolore magna aliquam"/>
          <p:cNvSpPr txBox="1">
            <a:spLocks noGrp="1"/>
          </p:cNvSpPr>
          <p:nvPr>
            <p:ph type="body" sz="quarter" idx="15"/>
          </p:nvPr>
        </p:nvSpPr>
        <p:spPr>
          <a:xfrm>
            <a:off x="5441156" y="9277746"/>
            <a:ext cx="3250407" cy="1054101"/>
          </a:xfrm>
          <a:prstGeom prst="rect">
            <a:avLst/>
          </a:prstGeom>
        </p:spPr>
        <p:txBody>
          <a:bodyPr lIns="71437" tIns="71437" rIns="71437" bIns="71437">
            <a:spAutoFit/>
          </a:bodyPr>
          <a:lstStyle>
            <a:lvl1pPr marL="0" indent="0" defTabSz="821531">
              <a:lnSpc>
                <a:spcPct val="90000"/>
              </a:lnSpc>
              <a:spcBef>
                <a:spcPts val="1400"/>
              </a:spcBef>
              <a:buSzTx/>
              <a:buNone/>
              <a:defRPr sz="1800" b="1">
                <a:solidFill>
                  <a:srgbClr val="FFFFFF"/>
                </a:solidFill>
                <a:latin typeface="Avenir Next"/>
                <a:ea typeface="Avenir Next"/>
                <a:cs typeface="Avenir Next"/>
                <a:sym typeface="Avenir Next"/>
              </a:defRPr>
            </a:lvl1pPr>
          </a:lstStyle>
          <a:p>
            <a:r>
              <a:t>nonummy nibh euismod tincidunt ut laoreet dolore magna aliquam</a:t>
            </a:r>
          </a:p>
        </p:txBody>
      </p:sp>
      <p:sp>
        <p:nvSpPr>
          <p:cNvPr id="135" name="Lorem ipsum dolor sit amet, consectetuer adipiscing elit, sed"/>
          <p:cNvSpPr txBox="1">
            <a:spLocks noGrp="1"/>
          </p:cNvSpPr>
          <p:nvPr>
            <p:ph type="body" sz="quarter" idx="16"/>
          </p:nvPr>
        </p:nvSpPr>
        <p:spPr>
          <a:xfrm>
            <a:off x="5441156" y="8191243"/>
            <a:ext cx="3125391" cy="1012545"/>
          </a:xfrm>
          <a:prstGeom prst="rect">
            <a:avLst/>
          </a:prstGeom>
        </p:spPr>
        <p:txBody>
          <a:bodyPr lIns="71437" tIns="71437" rIns="71437" bIns="71437">
            <a:spAutoFit/>
          </a:bodyPr>
          <a:lstStyle>
            <a:lvl1pPr marL="0" indent="0" defTabSz="821531">
              <a:spcBef>
                <a:spcPts val="1400"/>
              </a:spcBef>
              <a:buSzTx/>
              <a:buNone/>
              <a:defRPr sz="1800" b="1">
                <a:solidFill>
                  <a:srgbClr val="FFFFFF"/>
                </a:solidFill>
                <a:latin typeface="Helvetica Neue"/>
                <a:ea typeface="Helvetica Neue"/>
                <a:cs typeface="Helvetica Neue"/>
                <a:sym typeface="Helvetica Neue"/>
              </a:defRPr>
            </a:lvl1pPr>
          </a:lstStyle>
          <a:p>
            <a:r>
              <a:t>Lorem ipsum dolor sit amet, consectetuer adipiscing elit, sed</a:t>
            </a:r>
          </a:p>
        </p:txBody>
      </p:sp>
      <p:sp>
        <p:nvSpPr>
          <p:cNvPr id="136" name="augue"/>
          <p:cNvSpPr txBox="1">
            <a:spLocks noGrp="1"/>
          </p:cNvSpPr>
          <p:nvPr>
            <p:ph type="body" sz="quarter" idx="17"/>
          </p:nvPr>
        </p:nvSpPr>
        <p:spPr>
          <a:xfrm>
            <a:off x="5447713" y="7122715"/>
            <a:ext cx="2664676" cy="1006476"/>
          </a:xfrm>
          <a:prstGeom prst="rect">
            <a:avLst/>
          </a:prstGeom>
        </p:spPr>
        <p:txBody>
          <a:bodyPr wrap="none" lIns="71437" tIns="71437" rIns="71437" bIns="71437">
            <a:spAutoFit/>
          </a:bodyPr>
          <a:lstStyle/>
          <a:p>
            <a:pPr marL="0" indent="0" defTabSz="821531">
              <a:spcBef>
                <a:spcPts val="1400"/>
              </a:spcBef>
              <a:buSzTx/>
              <a:buNone/>
              <a:defRPr sz="5000" b="1" cap="all">
                <a:solidFill>
                  <a:srgbClr val="FFFFFF"/>
                </a:solidFill>
                <a:latin typeface="Avenir Next"/>
                <a:ea typeface="Avenir Next"/>
                <a:cs typeface="Avenir Next"/>
                <a:sym typeface="Avenir Next"/>
              </a:defRPr>
            </a:pPr>
            <a:r>
              <a:rPr>
                <a:solidFill>
                  <a:srgbClr val="CEEFF4"/>
                </a:solidFill>
              </a:rPr>
              <a:t>a</a:t>
            </a:r>
            <a:r>
              <a:rPr>
                <a:solidFill>
                  <a:srgbClr val="D7FAFF"/>
                </a:solidFill>
              </a:rPr>
              <a:t>u</a:t>
            </a:r>
            <a:r>
              <a:rPr>
                <a:solidFill>
                  <a:srgbClr val="E4FCFF"/>
                </a:solidFill>
              </a:rPr>
              <a:t>g</a:t>
            </a:r>
            <a:r>
              <a:rPr>
                <a:solidFill>
                  <a:srgbClr val="F3FDFF"/>
                </a:solidFill>
              </a:rPr>
              <a:t>u</a:t>
            </a:r>
            <a:r>
              <a:t>e</a:t>
            </a:r>
          </a:p>
        </p:txBody>
      </p:sp>
      <p:sp>
        <p:nvSpPr>
          <p:cNvPr id="137" name="delenit"/>
          <p:cNvSpPr txBox="1">
            <a:spLocks noGrp="1"/>
          </p:cNvSpPr>
          <p:nvPr>
            <p:ph type="body" sz="quarter" idx="18"/>
          </p:nvPr>
        </p:nvSpPr>
        <p:spPr>
          <a:xfrm>
            <a:off x="4173140" y="2319337"/>
            <a:ext cx="10251282" cy="3648076"/>
          </a:xfrm>
          <a:prstGeom prst="rect">
            <a:avLst/>
          </a:prstGeom>
          <a:effectLst>
            <a:outerShdw blurRad="63500" dist="50800" dir="5520000" rotWithShape="0">
              <a:srgbClr val="628386">
                <a:alpha val="50000"/>
              </a:srgbClr>
            </a:outerShdw>
          </a:effectLst>
        </p:spPr>
        <p:txBody>
          <a:bodyPr lIns="71437" tIns="71437" rIns="71437" bIns="71437">
            <a:spAutoFit/>
          </a:bodyPr>
          <a:lstStyle>
            <a:lvl1pPr marL="0" indent="0" algn="just" defTabSz="821531">
              <a:spcBef>
                <a:spcPts val="1400"/>
              </a:spcBef>
              <a:buSzTx/>
              <a:buNone/>
              <a:defRPr sz="20200" b="1">
                <a:solidFill>
                  <a:srgbClr val="FFFFFF"/>
                </a:solidFill>
                <a:latin typeface="Avenir Next"/>
                <a:ea typeface="Avenir Next"/>
                <a:cs typeface="Avenir Next"/>
                <a:sym typeface="Avenir Next"/>
              </a:defRPr>
            </a:lvl1pPr>
          </a:lstStyle>
          <a:p>
            <a:r>
              <a:t>delenit</a:t>
            </a:r>
          </a:p>
        </p:txBody>
      </p:sp>
      <p:sp>
        <p:nvSpPr>
          <p:cNvPr id="138" name="Slide Number"/>
          <p:cNvSpPr txBox="1">
            <a:spLocks noGrp="1"/>
          </p:cNvSpPr>
          <p:nvPr>
            <p:ph type="sldNum" sz="quarter" idx="2"/>
          </p:nvPr>
        </p:nvSpPr>
        <p:spPr>
          <a:xfrm>
            <a:off x="12183070" y="13038931"/>
            <a:ext cx="517823" cy="498476"/>
          </a:xfrm>
          <a:prstGeom prst="rect">
            <a:avLst/>
          </a:prstGeom>
        </p:spPr>
        <p:txBody>
          <a:bodyPr lIns="71437" tIns="71437" rIns="71437" bIns="71437"/>
          <a:lstStyle>
            <a:lvl1pPr defTabSz="821531">
              <a:defRPr sz="2400">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Photo Left">
    <p:spTree>
      <p:nvGrpSpPr>
        <p:cNvPr id="1" name=""/>
        <p:cNvGrpSpPr/>
        <p:nvPr/>
      </p:nvGrpSpPr>
      <p:grpSpPr>
        <a:xfrm>
          <a:off x="0" y="0"/>
          <a:ext cx="0" cy="0"/>
          <a:chOff x="0" y="0"/>
          <a:chExt cx="0" cy="0"/>
        </a:xfrm>
      </p:grpSpPr>
      <p:sp>
        <p:nvSpPr>
          <p:cNvPr id="145" name="Rectangle"/>
          <p:cNvSpPr/>
          <p:nvPr/>
        </p:nvSpPr>
        <p:spPr>
          <a:xfrm>
            <a:off x="11566921" y="321468"/>
            <a:ext cx="12818814" cy="13073064"/>
          </a:xfrm>
          <a:prstGeom prst="rect">
            <a:avLst/>
          </a:prstGeom>
          <a:solidFill>
            <a:srgbClr val="D7ECED"/>
          </a:solidFill>
          <a:ln w="25400">
            <a:miter lim="400000"/>
          </a:ln>
        </p:spPr>
        <p:txBody>
          <a:bodyPr lIns="71437" tIns="71437" rIns="71437" bIns="71437" anchor="ct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6" name="Duis autem vel eum iriure dolor in hendrerit in"/>
          <p:cNvSpPr txBox="1">
            <a:spLocks noGrp="1"/>
          </p:cNvSpPr>
          <p:nvPr>
            <p:ph type="body" sz="quarter" idx="13"/>
          </p:nvPr>
        </p:nvSpPr>
        <p:spPr>
          <a:xfrm>
            <a:off x="12269390" y="6016307"/>
            <a:ext cx="8641709" cy="1397636"/>
          </a:xfrm>
          <a:prstGeom prst="rect">
            <a:avLst/>
          </a:prstGeom>
        </p:spPr>
        <p:txBody>
          <a:bodyPr lIns="71437" tIns="71437" rIns="71437" bIns="71437">
            <a:spAutoFit/>
          </a:bodyPr>
          <a:lstStyle>
            <a:lvl1pPr marL="0" indent="0" defTabSz="821531">
              <a:lnSpc>
                <a:spcPct val="90000"/>
              </a:lnSpc>
              <a:spcBef>
                <a:spcPts val="1400"/>
              </a:spcBef>
              <a:buSzTx/>
              <a:buNone/>
              <a:defRPr sz="3800" b="1">
                <a:solidFill>
                  <a:srgbClr val="FFFFFF"/>
                </a:solidFill>
                <a:latin typeface="Avenir Next"/>
                <a:ea typeface="Avenir Next"/>
                <a:cs typeface="Avenir Next"/>
                <a:sym typeface="Avenir Next"/>
              </a:defRPr>
            </a:lvl1pPr>
          </a:lstStyle>
          <a:p>
            <a:r>
              <a:t>Duis autem vel eum iriure dolor in hendrerit in</a:t>
            </a:r>
          </a:p>
        </p:txBody>
      </p:sp>
      <p:sp>
        <p:nvSpPr>
          <p:cNvPr id="147" name="clouds-1850093_1280.jpg"/>
          <p:cNvSpPr>
            <a:spLocks noGrp="1"/>
          </p:cNvSpPr>
          <p:nvPr>
            <p:ph type="pic" idx="14"/>
          </p:nvPr>
        </p:nvSpPr>
        <p:spPr>
          <a:xfrm>
            <a:off x="-2501168" y="321468"/>
            <a:ext cx="19617258" cy="13073064"/>
          </a:xfrm>
          <a:prstGeom prst="rect">
            <a:avLst/>
          </a:prstGeom>
        </p:spPr>
        <p:txBody>
          <a:bodyPr lIns="91439" tIns="45719" rIns="91439" bIns="45719" anchor="t"/>
          <a:lstStyle/>
          <a:p>
            <a:endParaRPr/>
          </a:p>
        </p:txBody>
      </p:sp>
      <p:sp>
        <p:nvSpPr>
          <p:cNvPr id="148" name="Lorem ipsum dolor sit amet, consectetuer adipiscing elit, sed"/>
          <p:cNvSpPr txBox="1">
            <a:spLocks noGrp="1"/>
          </p:cNvSpPr>
          <p:nvPr>
            <p:ph type="body" sz="quarter" idx="15"/>
          </p:nvPr>
        </p:nvSpPr>
        <p:spPr>
          <a:xfrm>
            <a:off x="12269390" y="8087262"/>
            <a:ext cx="5804298" cy="720445"/>
          </a:xfrm>
          <a:prstGeom prst="rect">
            <a:avLst/>
          </a:prstGeom>
        </p:spPr>
        <p:txBody>
          <a:bodyPr lIns="71437" tIns="71437" rIns="71437" bIns="71437">
            <a:spAutoFit/>
          </a:bodyPr>
          <a:lstStyle>
            <a:lvl1pPr marL="0" indent="0" defTabSz="821531">
              <a:spcBef>
                <a:spcPts val="1400"/>
              </a:spcBef>
              <a:buSzTx/>
              <a:buNone/>
              <a:defRPr sz="1800" b="1">
                <a:solidFill>
                  <a:srgbClr val="6D989B"/>
                </a:solidFill>
                <a:latin typeface="Helvetica Neue"/>
                <a:ea typeface="Helvetica Neue"/>
                <a:cs typeface="Helvetica Neue"/>
                <a:sym typeface="Helvetica Neue"/>
              </a:defRPr>
            </a:lvl1pPr>
          </a:lstStyle>
          <a:p>
            <a:r>
              <a:t>Lorem ipsum dolor sit amet, consectetuer adipiscing elit, sed</a:t>
            </a:r>
          </a:p>
        </p:txBody>
      </p:sp>
      <p:sp>
        <p:nvSpPr>
          <p:cNvPr id="149" name="nonummy nibh euismod tincidunt ut laoreet dolore magna aliquam erat volutpat. Ut wisi enim ad minim veniam, quis nostrud exerci tation ullamcorper suscipit lobortis nisl ut aliquip ex ea commodo consequat"/>
          <p:cNvSpPr txBox="1">
            <a:spLocks noGrp="1"/>
          </p:cNvSpPr>
          <p:nvPr>
            <p:ph type="body" sz="quarter" idx="16"/>
          </p:nvPr>
        </p:nvSpPr>
        <p:spPr>
          <a:xfrm>
            <a:off x="12269390" y="9056687"/>
            <a:ext cx="8404156" cy="1031876"/>
          </a:xfrm>
          <a:prstGeom prst="rect">
            <a:avLst/>
          </a:prstGeom>
        </p:spPr>
        <p:txBody>
          <a:bodyPr lIns="71437" tIns="71437" rIns="71437" bIns="71437">
            <a:spAutoFit/>
          </a:bodyPr>
          <a:lstStyle>
            <a:lvl1pPr marL="0" indent="0" defTabSz="821531">
              <a:lnSpc>
                <a:spcPct val="90000"/>
              </a:lnSpc>
              <a:spcBef>
                <a:spcPts val="1400"/>
              </a:spcBef>
              <a:buSzTx/>
              <a:buNone/>
              <a:defRPr sz="1800" b="1">
                <a:solidFill>
                  <a:srgbClr val="6D989B"/>
                </a:solidFill>
                <a:latin typeface="Avenir Next"/>
                <a:ea typeface="Avenir Next"/>
                <a:cs typeface="Avenir Next"/>
                <a:sym typeface="Avenir Next"/>
              </a:defRPr>
            </a:lvl1pPr>
          </a:lstStyle>
          <a:p>
            <a:r>
              <a:t>nonummy nibh euismod tincidunt ut laoreet dolore magna aliquam erat volutpat. Ut wisi enim ad minim veniam, quis nostrud exerci tation ullamcorper suscipit lobortis nisl ut aliquip ex ea commodo consequat</a:t>
            </a:r>
          </a:p>
        </p:txBody>
      </p:sp>
      <p:sp>
        <p:nvSpPr>
          <p:cNvPr id="150" name="Lorem ipsum dolor sit amet, consectetuer adipiscing elit, sed"/>
          <p:cNvSpPr txBox="1">
            <a:spLocks noGrp="1"/>
          </p:cNvSpPr>
          <p:nvPr>
            <p:ph type="body" sz="quarter" idx="17"/>
          </p:nvPr>
        </p:nvSpPr>
        <p:spPr>
          <a:xfrm>
            <a:off x="12269390" y="10605434"/>
            <a:ext cx="5804298" cy="720445"/>
          </a:xfrm>
          <a:prstGeom prst="rect">
            <a:avLst/>
          </a:prstGeom>
        </p:spPr>
        <p:txBody>
          <a:bodyPr lIns="71437" tIns="71437" rIns="71437" bIns="71437">
            <a:spAutoFit/>
          </a:bodyPr>
          <a:lstStyle>
            <a:lvl1pPr marL="0" indent="0" defTabSz="821531">
              <a:spcBef>
                <a:spcPts val="1400"/>
              </a:spcBef>
              <a:buSzTx/>
              <a:buNone/>
              <a:defRPr sz="1800" b="1">
                <a:solidFill>
                  <a:srgbClr val="6D989B"/>
                </a:solidFill>
                <a:latin typeface="Helvetica Neue"/>
                <a:ea typeface="Helvetica Neue"/>
                <a:cs typeface="Helvetica Neue"/>
                <a:sym typeface="Helvetica Neue"/>
              </a:defRPr>
            </a:lvl1pPr>
          </a:lstStyle>
          <a:p>
            <a:r>
              <a:t>Lorem ipsum dolor sit amet, consectetuer adipiscing elit, sed</a:t>
            </a:r>
          </a:p>
        </p:txBody>
      </p:sp>
      <p:sp>
        <p:nvSpPr>
          <p:cNvPr id="151" name="nonummy nibh euismod tincidunt ut laoreet dolore magna aliquam erat volutpat. Ut wisi enim ad minim veniam, quis nostrud exerci tation ullamcorper suscipit lobortis nisl ut aliquip ex ea commodo consequat"/>
          <p:cNvSpPr txBox="1">
            <a:spLocks noGrp="1"/>
          </p:cNvSpPr>
          <p:nvPr>
            <p:ph type="body" sz="quarter" idx="18"/>
          </p:nvPr>
        </p:nvSpPr>
        <p:spPr>
          <a:xfrm>
            <a:off x="12269390" y="11574859"/>
            <a:ext cx="8404156" cy="1031876"/>
          </a:xfrm>
          <a:prstGeom prst="rect">
            <a:avLst/>
          </a:prstGeom>
        </p:spPr>
        <p:txBody>
          <a:bodyPr lIns="71437" tIns="71437" rIns="71437" bIns="71437">
            <a:spAutoFit/>
          </a:bodyPr>
          <a:lstStyle>
            <a:lvl1pPr marL="0" indent="0" defTabSz="821531">
              <a:lnSpc>
                <a:spcPct val="90000"/>
              </a:lnSpc>
              <a:spcBef>
                <a:spcPts val="1400"/>
              </a:spcBef>
              <a:buSzTx/>
              <a:buNone/>
              <a:defRPr sz="1800" b="1">
                <a:solidFill>
                  <a:srgbClr val="6D989B"/>
                </a:solidFill>
                <a:latin typeface="Avenir Next"/>
                <a:ea typeface="Avenir Next"/>
                <a:cs typeface="Avenir Next"/>
                <a:sym typeface="Avenir Next"/>
              </a:defRPr>
            </a:lvl1pPr>
          </a:lstStyle>
          <a:p>
            <a:r>
              <a:t>nonummy nibh euismod tincidunt ut laoreet dolore magna aliquam erat volutpat. Ut wisi enim ad minim veniam, quis nostrud exerci tation ullamcorper suscipit lobortis nisl ut aliquip ex ea commodo consequat</a:t>
            </a:r>
          </a:p>
        </p:txBody>
      </p:sp>
      <p:sp>
        <p:nvSpPr>
          <p:cNvPr id="152" name="Circle"/>
          <p:cNvSpPr>
            <a:spLocks noGrp="1"/>
          </p:cNvSpPr>
          <p:nvPr>
            <p:ph type="body" sz="quarter" idx="19"/>
          </p:nvPr>
        </p:nvSpPr>
        <p:spPr>
          <a:xfrm>
            <a:off x="4407848" y="5479944"/>
            <a:ext cx="2756111" cy="2756112"/>
          </a:xfrm>
          <a:prstGeom prst="ellipse">
            <a:avLst/>
          </a:prstGeom>
          <a:gradFill>
            <a:gsLst>
              <a:gs pos="0">
                <a:srgbClr val="128289">
                  <a:alpha val="25200"/>
                </a:srgbClr>
              </a:gs>
              <a:gs pos="100000">
                <a:srgbClr val="D7FAFF">
                  <a:alpha val="52499"/>
                </a:srgbClr>
              </a:gs>
            </a:gsLst>
            <a:lin ang="16260000"/>
          </a:gradFill>
          <a:ln w="25400"/>
        </p:spPr>
        <p:txBody>
          <a:bodyPr lIns="71437" tIns="71437" rIns="71437" bIns="71437"/>
          <a:lstStyle/>
          <a:p>
            <a:pPr marL="0" indent="0" algn="ctr" defTabSz="821531">
              <a:spcBef>
                <a:spcPts val="0"/>
              </a:spcBef>
              <a:buSzTx/>
              <a:buNone/>
              <a:defRPr sz="5600">
                <a:solidFill>
                  <a:srgbClr val="FFFFFF"/>
                </a:solidFill>
                <a:effectLst>
                  <a:outerShdw blurRad="38100" dist="12700" dir="5400000" rotWithShape="0">
                    <a:srgbClr val="000000">
                      <a:alpha val="50000"/>
                    </a:srgbClr>
                  </a:outerShdw>
                </a:effectLst>
              </a:defRPr>
            </a:pPr>
            <a:endParaRPr/>
          </a:p>
        </p:txBody>
      </p:sp>
      <p:sp>
        <p:nvSpPr>
          <p:cNvPr id="153" name="delenit"/>
          <p:cNvSpPr txBox="1">
            <a:spLocks noGrp="1"/>
          </p:cNvSpPr>
          <p:nvPr>
            <p:ph type="body" sz="quarter" idx="20"/>
          </p:nvPr>
        </p:nvSpPr>
        <p:spPr>
          <a:xfrm>
            <a:off x="2669442" y="5785941"/>
            <a:ext cx="6232923" cy="1968501"/>
          </a:xfrm>
          <a:prstGeom prst="rect">
            <a:avLst/>
          </a:prstGeom>
          <a:effectLst>
            <a:outerShdw blurRad="63500" dist="50800" dir="5520000" rotWithShape="0">
              <a:srgbClr val="628386">
                <a:alpha val="50000"/>
              </a:srgbClr>
            </a:outerShdw>
          </a:effectLst>
        </p:spPr>
        <p:txBody>
          <a:bodyPr lIns="71437" tIns="71437" rIns="71437" bIns="71437">
            <a:spAutoFit/>
          </a:bodyPr>
          <a:lstStyle>
            <a:lvl1pPr marL="0" indent="0" algn="just" defTabSz="821531">
              <a:spcBef>
                <a:spcPts val="1400"/>
              </a:spcBef>
              <a:buSzTx/>
              <a:buNone/>
              <a:defRPr sz="9800" b="1">
                <a:solidFill>
                  <a:srgbClr val="FFFFFF"/>
                </a:solidFill>
                <a:latin typeface="Avenir Next"/>
                <a:ea typeface="Avenir Next"/>
                <a:cs typeface="Avenir Next"/>
                <a:sym typeface="Avenir Next"/>
              </a:defRPr>
            </a:lvl1pPr>
          </a:lstStyle>
          <a:p>
            <a:r>
              <a:t>delenit</a:t>
            </a:r>
          </a:p>
        </p:txBody>
      </p:sp>
      <p:sp>
        <p:nvSpPr>
          <p:cNvPr id="154" name="augue"/>
          <p:cNvSpPr txBox="1">
            <a:spLocks noGrp="1"/>
          </p:cNvSpPr>
          <p:nvPr>
            <p:ph type="body" sz="quarter" idx="21"/>
          </p:nvPr>
        </p:nvSpPr>
        <p:spPr>
          <a:xfrm>
            <a:off x="5794275" y="7204770"/>
            <a:ext cx="1551813" cy="571501"/>
          </a:xfrm>
          <a:prstGeom prst="rect">
            <a:avLst/>
          </a:prstGeom>
        </p:spPr>
        <p:txBody>
          <a:bodyPr wrap="none" lIns="71437" tIns="71437" rIns="71437" bIns="71437">
            <a:spAutoFit/>
          </a:bodyPr>
          <a:lstStyle/>
          <a:p>
            <a:pPr marL="0" indent="0" algn="just" defTabSz="821531">
              <a:spcBef>
                <a:spcPts val="1400"/>
              </a:spcBef>
              <a:buSzTx/>
              <a:buNone/>
              <a:defRPr sz="2400" b="1" cap="all">
                <a:solidFill>
                  <a:srgbClr val="FFFFFF"/>
                </a:solidFill>
                <a:latin typeface="Avenir Next"/>
                <a:ea typeface="Avenir Next"/>
                <a:cs typeface="Avenir Next"/>
                <a:sym typeface="Avenir Next"/>
              </a:defRPr>
            </a:pPr>
            <a:r>
              <a:rPr>
                <a:solidFill>
                  <a:srgbClr val="CEEFF4"/>
                </a:solidFill>
              </a:rPr>
              <a:t>a</a:t>
            </a:r>
            <a:r>
              <a:rPr>
                <a:solidFill>
                  <a:srgbClr val="D7FAFF"/>
                </a:solidFill>
              </a:rPr>
              <a:t>u</a:t>
            </a:r>
            <a:r>
              <a:rPr>
                <a:solidFill>
                  <a:srgbClr val="E4FCFF"/>
                </a:solidFill>
              </a:rPr>
              <a:t>g</a:t>
            </a:r>
            <a:r>
              <a:rPr>
                <a:solidFill>
                  <a:srgbClr val="F3FDFF"/>
                </a:solidFill>
              </a:rPr>
              <a:t>u</a:t>
            </a:r>
            <a:r>
              <a:t>e</a:t>
            </a:r>
          </a:p>
        </p:txBody>
      </p:sp>
      <p:sp>
        <p:nvSpPr>
          <p:cNvPr id="155" name="Slide Number"/>
          <p:cNvSpPr txBox="1">
            <a:spLocks noGrp="1"/>
          </p:cNvSpPr>
          <p:nvPr>
            <p:ph type="sldNum" sz="quarter" idx="2"/>
          </p:nvPr>
        </p:nvSpPr>
        <p:spPr>
          <a:xfrm>
            <a:off x="12183070" y="13038931"/>
            <a:ext cx="517823" cy="498476"/>
          </a:xfrm>
          <a:prstGeom prst="rect">
            <a:avLst/>
          </a:prstGeom>
        </p:spPr>
        <p:txBody>
          <a:bodyPr lIns="71437" tIns="71437" rIns="71437" bIns="71437"/>
          <a:lstStyle>
            <a:lvl1pPr defTabSz="821531">
              <a:defRPr sz="2400">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Photo - Vertical">
    <p:bg>
      <p:bgPr>
        <a:solidFill>
          <a:srgbClr val="D7ECED"/>
        </a:solidFill>
        <a:effectLst/>
      </p:bgPr>
    </p:bg>
    <p:spTree>
      <p:nvGrpSpPr>
        <p:cNvPr id="1" name=""/>
        <p:cNvGrpSpPr/>
        <p:nvPr/>
      </p:nvGrpSpPr>
      <p:grpSpPr>
        <a:xfrm>
          <a:off x="0" y="0"/>
          <a:ext cx="0" cy="0"/>
          <a:chOff x="0" y="0"/>
          <a:chExt cx="0" cy="0"/>
        </a:xfrm>
      </p:grpSpPr>
      <p:sp>
        <p:nvSpPr>
          <p:cNvPr id="162" name="clouds-1850093_1280.jpg"/>
          <p:cNvSpPr>
            <a:spLocks noGrp="1"/>
          </p:cNvSpPr>
          <p:nvPr>
            <p:ph type="pic" idx="13"/>
          </p:nvPr>
        </p:nvSpPr>
        <p:spPr>
          <a:xfrm>
            <a:off x="6928582" y="321468"/>
            <a:ext cx="19617258" cy="13073064"/>
          </a:xfrm>
          <a:prstGeom prst="rect">
            <a:avLst/>
          </a:prstGeom>
        </p:spPr>
        <p:txBody>
          <a:bodyPr lIns="91439" tIns="45719" rIns="91439" bIns="45719" anchor="t"/>
          <a:lstStyle/>
          <a:p>
            <a:endParaRPr/>
          </a:p>
        </p:txBody>
      </p:sp>
      <p:sp>
        <p:nvSpPr>
          <p:cNvPr id="163" name="Circle"/>
          <p:cNvSpPr>
            <a:spLocks noGrp="1"/>
          </p:cNvSpPr>
          <p:nvPr>
            <p:ph type="body" sz="quarter" idx="14"/>
          </p:nvPr>
        </p:nvSpPr>
        <p:spPr>
          <a:xfrm>
            <a:off x="17057582" y="5479944"/>
            <a:ext cx="2756111" cy="2756112"/>
          </a:xfrm>
          <a:prstGeom prst="ellipse">
            <a:avLst/>
          </a:prstGeom>
          <a:gradFill>
            <a:gsLst>
              <a:gs pos="0">
                <a:srgbClr val="128289">
                  <a:alpha val="25200"/>
                </a:srgbClr>
              </a:gs>
              <a:gs pos="100000">
                <a:srgbClr val="D7FAFF">
                  <a:alpha val="52499"/>
                </a:srgbClr>
              </a:gs>
            </a:gsLst>
            <a:lin ang="16260000"/>
          </a:gradFill>
          <a:ln w="25400"/>
        </p:spPr>
        <p:txBody>
          <a:bodyPr lIns="71437" tIns="71437" rIns="71437" bIns="71437"/>
          <a:lstStyle/>
          <a:p>
            <a:pPr marL="0" indent="0" algn="ctr" defTabSz="821531">
              <a:spcBef>
                <a:spcPts val="0"/>
              </a:spcBef>
              <a:buSzTx/>
              <a:buNone/>
              <a:defRPr sz="5600">
                <a:solidFill>
                  <a:srgbClr val="FFFFFF"/>
                </a:solidFill>
                <a:effectLst>
                  <a:outerShdw blurRad="38100" dist="12700" dir="5400000" rotWithShape="0">
                    <a:srgbClr val="000000">
                      <a:alpha val="50000"/>
                    </a:srgbClr>
                  </a:outerShdw>
                </a:effectLst>
              </a:defRPr>
            </a:pPr>
            <a:endParaRPr/>
          </a:p>
        </p:txBody>
      </p:sp>
      <p:sp>
        <p:nvSpPr>
          <p:cNvPr id="164" name="delenit"/>
          <p:cNvSpPr txBox="1">
            <a:spLocks noGrp="1"/>
          </p:cNvSpPr>
          <p:nvPr>
            <p:ph type="body" sz="quarter" idx="15"/>
          </p:nvPr>
        </p:nvSpPr>
        <p:spPr>
          <a:xfrm>
            <a:off x="15319176" y="5785941"/>
            <a:ext cx="6232923" cy="1968501"/>
          </a:xfrm>
          <a:prstGeom prst="rect">
            <a:avLst/>
          </a:prstGeom>
          <a:effectLst>
            <a:outerShdw blurRad="63500" dist="50800" dir="5520000" rotWithShape="0">
              <a:srgbClr val="628386">
                <a:alpha val="50000"/>
              </a:srgbClr>
            </a:outerShdw>
          </a:effectLst>
        </p:spPr>
        <p:txBody>
          <a:bodyPr lIns="71437" tIns="71437" rIns="71437" bIns="71437">
            <a:spAutoFit/>
          </a:bodyPr>
          <a:lstStyle>
            <a:lvl1pPr marL="0" indent="0" algn="just" defTabSz="821531">
              <a:spcBef>
                <a:spcPts val="1400"/>
              </a:spcBef>
              <a:buSzTx/>
              <a:buNone/>
              <a:defRPr sz="9800" b="1">
                <a:solidFill>
                  <a:srgbClr val="FFFFFF"/>
                </a:solidFill>
                <a:latin typeface="Avenir Next"/>
                <a:ea typeface="Avenir Next"/>
                <a:cs typeface="Avenir Next"/>
                <a:sym typeface="Avenir Next"/>
              </a:defRPr>
            </a:lvl1pPr>
          </a:lstStyle>
          <a:p>
            <a:r>
              <a:t>delenit</a:t>
            </a:r>
          </a:p>
        </p:txBody>
      </p:sp>
      <p:sp>
        <p:nvSpPr>
          <p:cNvPr id="165" name="augue"/>
          <p:cNvSpPr txBox="1">
            <a:spLocks noGrp="1"/>
          </p:cNvSpPr>
          <p:nvPr>
            <p:ph type="body" sz="quarter" idx="16"/>
          </p:nvPr>
        </p:nvSpPr>
        <p:spPr>
          <a:xfrm>
            <a:off x="18444009" y="7204770"/>
            <a:ext cx="1551813" cy="571501"/>
          </a:xfrm>
          <a:prstGeom prst="rect">
            <a:avLst/>
          </a:prstGeom>
        </p:spPr>
        <p:txBody>
          <a:bodyPr wrap="none" lIns="71437" tIns="71437" rIns="71437" bIns="71437">
            <a:spAutoFit/>
          </a:bodyPr>
          <a:lstStyle/>
          <a:p>
            <a:pPr marL="0" indent="0" algn="just" defTabSz="821531">
              <a:spcBef>
                <a:spcPts val="1400"/>
              </a:spcBef>
              <a:buSzTx/>
              <a:buNone/>
              <a:defRPr sz="2400" b="1" cap="all">
                <a:solidFill>
                  <a:srgbClr val="FFFFFF"/>
                </a:solidFill>
                <a:latin typeface="Avenir Next"/>
                <a:ea typeface="Avenir Next"/>
                <a:cs typeface="Avenir Next"/>
                <a:sym typeface="Avenir Next"/>
              </a:defRPr>
            </a:pPr>
            <a:r>
              <a:rPr>
                <a:solidFill>
                  <a:srgbClr val="CEEFF4"/>
                </a:solidFill>
              </a:rPr>
              <a:t>a</a:t>
            </a:r>
            <a:r>
              <a:rPr>
                <a:solidFill>
                  <a:srgbClr val="D7FAFF"/>
                </a:solidFill>
              </a:rPr>
              <a:t>u</a:t>
            </a:r>
            <a:r>
              <a:rPr>
                <a:solidFill>
                  <a:srgbClr val="E4FCFF"/>
                </a:solidFill>
              </a:rPr>
              <a:t>g</a:t>
            </a:r>
            <a:r>
              <a:rPr>
                <a:solidFill>
                  <a:srgbClr val="F3FDFF"/>
                </a:solidFill>
              </a:rPr>
              <a:t>u</a:t>
            </a:r>
            <a:r>
              <a:t>e</a:t>
            </a:r>
          </a:p>
        </p:txBody>
      </p:sp>
      <p:sp>
        <p:nvSpPr>
          <p:cNvPr id="166" name="Azure Mist"/>
          <p:cNvSpPr txBox="1">
            <a:spLocks noGrp="1"/>
          </p:cNvSpPr>
          <p:nvPr>
            <p:ph type="body" sz="quarter" idx="17"/>
          </p:nvPr>
        </p:nvSpPr>
        <p:spPr>
          <a:xfrm>
            <a:off x="6101198" y="4925684"/>
            <a:ext cx="6542152" cy="1196588"/>
          </a:xfrm>
          <a:prstGeom prst="rect">
            <a:avLst/>
          </a:prstGeom>
        </p:spPr>
        <p:txBody>
          <a:bodyPr wrap="none" lIns="71437" tIns="71437" rIns="71437" bIns="71437">
            <a:spAutoFit/>
          </a:bodyPr>
          <a:lstStyle>
            <a:lvl1pPr marL="0" indent="0" algn="just" defTabSz="821531">
              <a:spcBef>
                <a:spcPts val="1400"/>
              </a:spcBef>
              <a:buSzTx/>
              <a:buNone/>
              <a:defRPr sz="7000" b="1" cap="all" spc="700">
                <a:solidFill>
                  <a:srgbClr val="345E64"/>
                </a:solidFill>
                <a:latin typeface="Helvetica Neue"/>
                <a:ea typeface="Helvetica Neue"/>
                <a:cs typeface="Helvetica Neue"/>
                <a:sym typeface="Helvetica Neue"/>
              </a:defRPr>
            </a:lvl1pPr>
          </a:lstStyle>
          <a:p>
            <a:r>
              <a:t>Azure Mist</a:t>
            </a:r>
          </a:p>
        </p:txBody>
      </p:sp>
      <p:sp>
        <p:nvSpPr>
          <p:cNvPr id="167" name="Legentis in iis qui facit eorum claritatem. Investigationes demonstraverunt lectores legere me lius quod ii legunt saepius. Claritas est etiam processus dynamicus, qui sequitur mutationem consuetudium lectorum. Mirum est notare quam littera gothica, quam nunc putamus parum claram,"/>
          <p:cNvSpPr txBox="1">
            <a:spLocks noGrp="1"/>
          </p:cNvSpPr>
          <p:nvPr>
            <p:ph type="body" sz="quarter" idx="18"/>
          </p:nvPr>
        </p:nvSpPr>
        <p:spPr>
          <a:xfrm>
            <a:off x="2433760" y="6408969"/>
            <a:ext cx="7334877" cy="2238376"/>
          </a:xfrm>
          <a:prstGeom prst="rect">
            <a:avLst/>
          </a:prstGeom>
        </p:spPr>
        <p:txBody>
          <a:bodyPr lIns="71437" tIns="71437" rIns="71437" bIns="71437">
            <a:spAutoFit/>
          </a:bodyPr>
          <a:lstStyle>
            <a:lvl1pPr marL="0" indent="0" algn="just" defTabSz="821531">
              <a:lnSpc>
                <a:spcPct val="90000"/>
              </a:lnSpc>
              <a:spcBef>
                <a:spcPts val="1400"/>
              </a:spcBef>
              <a:buSzTx/>
              <a:buNone/>
              <a:defRPr sz="2200" b="1">
                <a:solidFill>
                  <a:srgbClr val="345E64"/>
                </a:solidFill>
                <a:latin typeface="Avenir Next"/>
                <a:ea typeface="Avenir Next"/>
                <a:cs typeface="Avenir Next"/>
                <a:sym typeface="Avenir Next"/>
              </a:defRPr>
            </a:lvl1pPr>
          </a:lstStyle>
          <a:p>
            <a:r>
              <a:t>Legentis in iis qui facit eorum claritatem. Investigationes demonstraverunt lectores legere me lius quod ii legunt saepius. Claritas est etiam processus dynamicus, qui sequitur mutationem consuetudium lectorum. Mirum est notare quam littera gothica, quam nunc putamus parum claram,</a:t>
            </a:r>
          </a:p>
        </p:txBody>
      </p:sp>
      <p:sp>
        <p:nvSpPr>
          <p:cNvPr id="168" name="Slide Number"/>
          <p:cNvSpPr txBox="1">
            <a:spLocks noGrp="1"/>
          </p:cNvSpPr>
          <p:nvPr>
            <p:ph type="sldNum" sz="quarter" idx="2"/>
          </p:nvPr>
        </p:nvSpPr>
        <p:spPr>
          <a:xfrm>
            <a:off x="12183070" y="13038931"/>
            <a:ext cx="517823" cy="498476"/>
          </a:xfrm>
          <a:prstGeom prst="rect">
            <a:avLst/>
          </a:prstGeom>
        </p:spPr>
        <p:txBody>
          <a:bodyPr lIns="71437" tIns="71437" rIns="71437" bIns="71437"/>
          <a:lstStyle>
            <a:lvl1pPr defTabSz="821531">
              <a:defRPr sz="2400">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Photos - 5 Up">
    <p:bg>
      <p:bgPr>
        <a:solidFill>
          <a:srgbClr val="D7ECED"/>
        </a:solidFill>
        <a:effectLst/>
      </p:bgPr>
    </p:bg>
    <p:spTree>
      <p:nvGrpSpPr>
        <p:cNvPr id="1" name=""/>
        <p:cNvGrpSpPr/>
        <p:nvPr/>
      </p:nvGrpSpPr>
      <p:grpSpPr>
        <a:xfrm>
          <a:off x="0" y="0"/>
          <a:ext cx="0" cy="0"/>
          <a:chOff x="0" y="0"/>
          <a:chExt cx="0" cy="0"/>
        </a:xfrm>
      </p:grpSpPr>
      <p:sp>
        <p:nvSpPr>
          <p:cNvPr id="175" name="clouds-1850093_1280.jpg"/>
          <p:cNvSpPr>
            <a:spLocks noGrp="1"/>
          </p:cNvSpPr>
          <p:nvPr>
            <p:ph type="pic" sz="half" idx="13"/>
          </p:nvPr>
        </p:nvSpPr>
        <p:spPr>
          <a:xfrm>
            <a:off x="10434861" y="3933660"/>
            <a:ext cx="14002357" cy="9331258"/>
          </a:xfrm>
          <a:prstGeom prst="rect">
            <a:avLst/>
          </a:prstGeom>
        </p:spPr>
        <p:txBody>
          <a:bodyPr lIns="91439" tIns="45719" rIns="91439" bIns="45719" anchor="t"/>
          <a:lstStyle/>
          <a:p>
            <a:endParaRPr/>
          </a:p>
        </p:txBody>
      </p:sp>
      <p:sp>
        <p:nvSpPr>
          <p:cNvPr id="176" name="clouds-1850093_1280.jpg"/>
          <p:cNvSpPr>
            <a:spLocks noGrp="1"/>
          </p:cNvSpPr>
          <p:nvPr>
            <p:ph type="pic" sz="quarter" idx="14"/>
          </p:nvPr>
        </p:nvSpPr>
        <p:spPr>
          <a:xfrm>
            <a:off x="8812256" y="8501062"/>
            <a:ext cx="6029896" cy="4018360"/>
          </a:xfrm>
          <a:prstGeom prst="rect">
            <a:avLst/>
          </a:prstGeom>
        </p:spPr>
        <p:txBody>
          <a:bodyPr lIns="91439" tIns="45719" rIns="91439" bIns="45719" anchor="t"/>
          <a:lstStyle/>
          <a:p>
            <a:endParaRPr/>
          </a:p>
        </p:txBody>
      </p:sp>
      <p:sp>
        <p:nvSpPr>
          <p:cNvPr id="177" name="clouds-1850093_1280.jpg"/>
          <p:cNvSpPr>
            <a:spLocks noGrp="1"/>
          </p:cNvSpPr>
          <p:nvPr>
            <p:ph type="pic" sz="quarter" idx="15"/>
          </p:nvPr>
        </p:nvSpPr>
        <p:spPr>
          <a:xfrm>
            <a:off x="4043803" y="8501062"/>
            <a:ext cx="6029896" cy="4018360"/>
          </a:xfrm>
          <a:prstGeom prst="rect">
            <a:avLst/>
          </a:prstGeom>
        </p:spPr>
        <p:txBody>
          <a:bodyPr lIns="91439" tIns="45719" rIns="91439" bIns="45719" anchor="t"/>
          <a:lstStyle/>
          <a:p>
            <a:endParaRPr/>
          </a:p>
        </p:txBody>
      </p:sp>
      <p:sp>
        <p:nvSpPr>
          <p:cNvPr id="178" name="clouds-1850093_1280.jpg"/>
          <p:cNvSpPr>
            <a:spLocks noGrp="1"/>
          </p:cNvSpPr>
          <p:nvPr>
            <p:ph type="pic" sz="quarter" idx="16"/>
          </p:nvPr>
        </p:nvSpPr>
        <p:spPr>
          <a:xfrm>
            <a:off x="-724650" y="8501062"/>
            <a:ext cx="6029896" cy="4018360"/>
          </a:xfrm>
          <a:prstGeom prst="rect">
            <a:avLst/>
          </a:prstGeom>
        </p:spPr>
        <p:txBody>
          <a:bodyPr lIns="91439" tIns="45719" rIns="91439" bIns="45719" anchor="t"/>
          <a:lstStyle/>
          <a:p>
            <a:endParaRPr/>
          </a:p>
        </p:txBody>
      </p:sp>
      <p:sp>
        <p:nvSpPr>
          <p:cNvPr id="179" name="clouds-1850093_1280.jpg"/>
          <p:cNvSpPr>
            <a:spLocks noGrp="1"/>
          </p:cNvSpPr>
          <p:nvPr>
            <p:ph type="pic" sz="half" idx="17"/>
          </p:nvPr>
        </p:nvSpPr>
        <p:spPr>
          <a:xfrm>
            <a:off x="2819" y="1808610"/>
            <a:ext cx="14108907" cy="9402264"/>
          </a:xfrm>
          <a:prstGeom prst="rect">
            <a:avLst/>
          </a:prstGeom>
        </p:spPr>
        <p:txBody>
          <a:bodyPr lIns="91439" tIns="45719" rIns="91439" bIns="45719" anchor="t"/>
          <a:lstStyle/>
          <a:p>
            <a:endParaRPr/>
          </a:p>
        </p:txBody>
      </p:sp>
      <p:sp>
        <p:nvSpPr>
          <p:cNvPr id="180" name="Circle"/>
          <p:cNvSpPr>
            <a:spLocks noGrp="1"/>
          </p:cNvSpPr>
          <p:nvPr>
            <p:ph type="body" sz="quarter" idx="18"/>
          </p:nvPr>
        </p:nvSpPr>
        <p:spPr>
          <a:xfrm>
            <a:off x="10813944" y="982259"/>
            <a:ext cx="2756112" cy="2756112"/>
          </a:xfrm>
          <a:prstGeom prst="ellipse">
            <a:avLst/>
          </a:prstGeom>
          <a:gradFill>
            <a:gsLst>
              <a:gs pos="0">
                <a:srgbClr val="128289">
                  <a:alpha val="36000"/>
                </a:srgbClr>
              </a:gs>
              <a:gs pos="100000">
                <a:srgbClr val="D7FAFF">
                  <a:alpha val="75000"/>
                </a:srgbClr>
              </a:gs>
            </a:gsLst>
            <a:lin ang="16260000"/>
          </a:gradFill>
          <a:ln w="25400"/>
        </p:spPr>
        <p:txBody>
          <a:bodyPr lIns="71437" tIns="71437" rIns="71437" bIns="71437"/>
          <a:lstStyle/>
          <a:p>
            <a:pPr marL="0" indent="0" algn="ctr" defTabSz="821531">
              <a:spcBef>
                <a:spcPts val="0"/>
              </a:spcBef>
              <a:buSzTx/>
              <a:buNone/>
              <a:defRPr sz="5600">
                <a:solidFill>
                  <a:srgbClr val="FFFFFF"/>
                </a:solidFill>
                <a:effectLst>
                  <a:outerShdw blurRad="38100" dist="12700" dir="5400000" rotWithShape="0">
                    <a:srgbClr val="000000">
                      <a:alpha val="50000"/>
                    </a:srgbClr>
                  </a:outerShdw>
                </a:effectLst>
              </a:defRPr>
            </a:pPr>
            <a:endParaRPr/>
          </a:p>
        </p:txBody>
      </p:sp>
      <p:sp>
        <p:nvSpPr>
          <p:cNvPr id="181" name="delenit"/>
          <p:cNvSpPr txBox="1">
            <a:spLocks noGrp="1"/>
          </p:cNvSpPr>
          <p:nvPr>
            <p:ph type="body" sz="quarter" idx="19"/>
          </p:nvPr>
        </p:nvSpPr>
        <p:spPr>
          <a:xfrm>
            <a:off x="9075539" y="1288257"/>
            <a:ext cx="6232922" cy="1968501"/>
          </a:xfrm>
          <a:prstGeom prst="rect">
            <a:avLst/>
          </a:prstGeom>
          <a:effectLst>
            <a:outerShdw blurRad="63500" dist="50800" dir="5520000" rotWithShape="0">
              <a:srgbClr val="628386">
                <a:alpha val="50000"/>
              </a:srgbClr>
            </a:outerShdw>
          </a:effectLst>
        </p:spPr>
        <p:txBody>
          <a:bodyPr lIns="71437" tIns="71437" rIns="71437" bIns="71437">
            <a:spAutoFit/>
          </a:bodyPr>
          <a:lstStyle>
            <a:lvl1pPr marL="0" indent="0" algn="just" defTabSz="821531">
              <a:spcBef>
                <a:spcPts val="1400"/>
              </a:spcBef>
              <a:buSzTx/>
              <a:buNone/>
              <a:defRPr sz="9800" b="1">
                <a:solidFill>
                  <a:srgbClr val="FFFFFF"/>
                </a:solidFill>
                <a:latin typeface="Avenir Next"/>
                <a:ea typeface="Avenir Next"/>
                <a:cs typeface="Avenir Next"/>
                <a:sym typeface="Avenir Next"/>
              </a:defRPr>
            </a:lvl1pPr>
          </a:lstStyle>
          <a:p>
            <a:r>
              <a:t>delenit</a:t>
            </a:r>
          </a:p>
        </p:txBody>
      </p:sp>
      <p:sp>
        <p:nvSpPr>
          <p:cNvPr id="182" name="augue"/>
          <p:cNvSpPr txBox="1">
            <a:spLocks noGrp="1"/>
          </p:cNvSpPr>
          <p:nvPr>
            <p:ph type="body" sz="quarter" idx="20"/>
          </p:nvPr>
        </p:nvSpPr>
        <p:spPr>
          <a:xfrm>
            <a:off x="12200371" y="2707085"/>
            <a:ext cx="1551813" cy="571501"/>
          </a:xfrm>
          <a:prstGeom prst="rect">
            <a:avLst/>
          </a:prstGeom>
        </p:spPr>
        <p:txBody>
          <a:bodyPr wrap="none" lIns="71437" tIns="71437" rIns="71437" bIns="71437">
            <a:spAutoFit/>
          </a:bodyPr>
          <a:lstStyle/>
          <a:p>
            <a:pPr marL="0" indent="0" algn="just" defTabSz="821531">
              <a:spcBef>
                <a:spcPts val="1400"/>
              </a:spcBef>
              <a:buSzTx/>
              <a:buNone/>
              <a:defRPr sz="2400" b="1" cap="all">
                <a:solidFill>
                  <a:srgbClr val="FFFFFF"/>
                </a:solidFill>
                <a:latin typeface="Avenir Next"/>
                <a:ea typeface="Avenir Next"/>
                <a:cs typeface="Avenir Next"/>
                <a:sym typeface="Avenir Next"/>
              </a:defRPr>
            </a:pPr>
            <a:r>
              <a:rPr>
                <a:solidFill>
                  <a:srgbClr val="CEEFF4"/>
                </a:solidFill>
              </a:rPr>
              <a:t>a</a:t>
            </a:r>
            <a:r>
              <a:rPr>
                <a:solidFill>
                  <a:srgbClr val="D7FAFF"/>
                </a:solidFill>
              </a:rPr>
              <a:t>u</a:t>
            </a:r>
            <a:r>
              <a:rPr>
                <a:solidFill>
                  <a:srgbClr val="E4FCFF"/>
                </a:solidFill>
              </a:rPr>
              <a:t>g</a:t>
            </a:r>
            <a:r>
              <a:rPr>
                <a:solidFill>
                  <a:srgbClr val="F3FDFF"/>
                </a:solidFill>
              </a:rPr>
              <a:t>u</a:t>
            </a:r>
            <a:r>
              <a:t>e</a:t>
            </a:r>
          </a:p>
        </p:txBody>
      </p:sp>
      <p:sp>
        <p:nvSpPr>
          <p:cNvPr id="183" name="Slide Number"/>
          <p:cNvSpPr txBox="1">
            <a:spLocks noGrp="1"/>
          </p:cNvSpPr>
          <p:nvPr>
            <p:ph type="sldNum" sz="quarter" idx="2"/>
          </p:nvPr>
        </p:nvSpPr>
        <p:spPr>
          <a:xfrm>
            <a:off x="12183070" y="13038931"/>
            <a:ext cx="517823" cy="498476"/>
          </a:xfrm>
          <a:prstGeom prst="rect">
            <a:avLst/>
          </a:prstGeom>
        </p:spPr>
        <p:txBody>
          <a:bodyPr lIns="71437" tIns="71437" rIns="71437" bIns="71437"/>
          <a:lstStyle>
            <a:lvl1pPr defTabSz="821531">
              <a:defRPr sz="2400">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le, Bullets &amp; Photo">
    <p:bg>
      <p:bgPr>
        <a:solidFill>
          <a:srgbClr val="D7ECED"/>
        </a:solidFill>
        <a:effectLst/>
      </p:bgPr>
    </p:bg>
    <p:spTree>
      <p:nvGrpSpPr>
        <p:cNvPr id="1" name=""/>
        <p:cNvGrpSpPr/>
        <p:nvPr/>
      </p:nvGrpSpPr>
      <p:grpSpPr>
        <a:xfrm>
          <a:off x="0" y="0"/>
          <a:ext cx="0" cy="0"/>
          <a:chOff x="0" y="0"/>
          <a:chExt cx="0" cy="0"/>
        </a:xfrm>
      </p:grpSpPr>
      <p:sp>
        <p:nvSpPr>
          <p:cNvPr id="190" name="clouds-1850093_1280.jpg"/>
          <p:cNvSpPr>
            <a:spLocks noGrp="1"/>
          </p:cNvSpPr>
          <p:nvPr>
            <p:ph type="pic" idx="13"/>
          </p:nvPr>
        </p:nvSpPr>
        <p:spPr>
          <a:xfrm>
            <a:off x="6928582" y="321468"/>
            <a:ext cx="19617258" cy="13073064"/>
          </a:xfrm>
          <a:prstGeom prst="rect">
            <a:avLst/>
          </a:prstGeom>
        </p:spPr>
        <p:txBody>
          <a:bodyPr lIns="91439" tIns="45719" rIns="91439" bIns="45719" anchor="t"/>
          <a:lstStyle/>
          <a:p>
            <a:endParaRPr/>
          </a:p>
        </p:txBody>
      </p:sp>
      <p:sp>
        <p:nvSpPr>
          <p:cNvPr id="191" name="Circle"/>
          <p:cNvSpPr>
            <a:spLocks noGrp="1"/>
          </p:cNvSpPr>
          <p:nvPr>
            <p:ph type="body" sz="quarter" idx="14"/>
          </p:nvPr>
        </p:nvSpPr>
        <p:spPr>
          <a:xfrm>
            <a:off x="17068694" y="5479944"/>
            <a:ext cx="2756112" cy="2756112"/>
          </a:xfrm>
          <a:prstGeom prst="ellipse">
            <a:avLst/>
          </a:prstGeom>
          <a:gradFill>
            <a:gsLst>
              <a:gs pos="0">
                <a:srgbClr val="128289">
                  <a:alpha val="25200"/>
                </a:srgbClr>
              </a:gs>
              <a:gs pos="100000">
                <a:srgbClr val="D7FAFF">
                  <a:alpha val="52499"/>
                </a:srgbClr>
              </a:gs>
            </a:gsLst>
            <a:lin ang="16260000"/>
          </a:gradFill>
          <a:ln w="25400"/>
        </p:spPr>
        <p:txBody>
          <a:bodyPr lIns="71437" tIns="71437" rIns="71437" bIns="71437"/>
          <a:lstStyle/>
          <a:p>
            <a:pPr marL="0" indent="0" algn="ctr" defTabSz="821531">
              <a:spcBef>
                <a:spcPts val="0"/>
              </a:spcBef>
              <a:buSzTx/>
              <a:buNone/>
              <a:defRPr sz="5600">
                <a:solidFill>
                  <a:srgbClr val="FFFFFF"/>
                </a:solidFill>
                <a:effectLst>
                  <a:outerShdw blurRad="38100" dist="12700" dir="5400000" rotWithShape="0">
                    <a:srgbClr val="000000">
                      <a:alpha val="50000"/>
                    </a:srgbClr>
                  </a:outerShdw>
                </a:effectLst>
              </a:defRPr>
            </a:pPr>
            <a:endParaRPr/>
          </a:p>
        </p:txBody>
      </p:sp>
      <p:sp>
        <p:nvSpPr>
          <p:cNvPr id="192" name="delenit"/>
          <p:cNvSpPr txBox="1">
            <a:spLocks noGrp="1"/>
          </p:cNvSpPr>
          <p:nvPr>
            <p:ph type="body" sz="quarter" idx="15"/>
          </p:nvPr>
        </p:nvSpPr>
        <p:spPr>
          <a:xfrm>
            <a:off x="15330289" y="5785941"/>
            <a:ext cx="6232922" cy="1968501"/>
          </a:xfrm>
          <a:prstGeom prst="rect">
            <a:avLst/>
          </a:prstGeom>
          <a:effectLst>
            <a:outerShdw blurRad="63500" dist="50800" dir="5520000" rotWithShape="0">
              <a:srgbClr val="628386">
                <a:alpha val="50000"/>
              </a:srgbClr>
            </a:outerShdw>
          </a:effectLst>
        </p:spPr>
        <p:txBody>
          <a:bodyPr lIns="71437" tIns="71437" rIns="71437" bIns="71437">
            <a:spAutoFit/>
          </a:bodyPr>
          <a:lstStyle>
            <a:lvl1pPr marL="0" indent="0" algn="just" defTabSz="821531">
              <a:spcBef>
                <a:spcPts val="1400"/>
              </a:spcBef>
              <a:buSzTx/>
              <a:buNone/>
              <a:defRPr sz="9800" b="1">
                <a:solidFill>
                  <a:srgbClr val="FFFFFF"/>
                </a:solidFill>
                <a:latin typeface="Avenir Next"/>
                <a:ea typeface="Avenir Next"/>
                <a:cs typeface="Avenir Next"/>
                <a:sym typeface="Avenir Next"/>
              </a:defRPr>
            </a:lvl1pPr>
          </a:lstStyle>
          <a:p>
            <a:r>
              <a:t>delenit</a:t>
            </a:r>
          </a:p>
        </p:txBody>
      </p:sp>
      <p:sp>
        <p:nvSpPr>
          <p:cNvPr id="193" name="augue"/>
          <p:cNvSpPr txBox="1">
            <a:spLocks noGrp="1"/>
          </p:cNvSpPr>
          <p:nvPr>
            <p:ph type="body" sz="quarter" idx="16"/>
          </p:nvPr>
        </p:nvSpPr>
        <p:spPr>
          <a:xfrm>
            <a:off x="18455121" y="7204770"/>
            <a:ext cx="1551813" cy="571501"/>
          </a:xfrm>
          <a:prstGeom prst="rect">
            <a:avLst/>
          </a:prstGeom>
        </p:spPr>
        <p:txBody>
          <a:bodyPr wrap="none" lIns="71437" tIns="71437" rIns="71437" bIns="71437">
            <a:spAutoFit/>
          </a:bodyPr>
          <a:lstStyle/>
          <a:p>
            <a:pPr marL="0" indent="0" algn="just" defTabSz="821531">
              <a:spcBef>
                <a:spcPts val="1400"/>
              </a:spcBef>
              <a:buSzTx/>
              <a:buNone/>
              <a:defRPr sz="2400" b="1" cap="all">
                <a:solidFill>
                  <a:srgbClr val="FFFFFF"/>
                </a:solidFill>
                <a:latin typeface="Avenir Next"/>
                <a:ea typeface="Avenir Next"/>
                <a:cs typeface="Avenir Next"/>
                <a:sym typeface="Avenir Next"/>
              </a:defRPr>
            </a:pPr>
            <a:r>
              <a:rPr>
                <a:solidFill>
                  <a:srgbClr val="CEEFF4"/>
                </a:solidFill>
              </a:rPr>
              <a:t>a</a:t>
            </a:r>
            <a:r>
              <a:rPr>
                <a:solidFill>
                  <a:srgbClr val="D7FAFF"/>
                </a:solidFill>
              </a:rPr>
              <a:t>u</a:t>
            </a:r>
            <a:r>
              <a:rPr>
                <a:solidFill>
                  <a:srgbClr val="E4FCFF"/>
                </a:solidFill>
              </a:rPr>
              <a:t>g</a:t>
            </a:r>
            <a:r>
              <a:rPr>
                <a:solidFill>
                  <a:srgbClr val="F3FDFF"/>
                </a:solidFill>
              </a:rPr>
              <a:t>u</a:t>
            </a:r>
            <a:r>
              <a:t>e</a:t>
            </a:r>
          </a:p>
        </p:txBody>
      </p:sp>
      <p:sp>
        <p:nvSpPr>
          <p:cNvPr id="194" name="Azure Mist"/>
          <p:cNvSpPr txBox="1">
            <a:spLocks noGrp="1"/>
          </p:cNvSpPr>
          <p:nvPr>
            <p:ph type="body" sz="quarter" idx="17"/>
          </p:nvPr>
        </p:nvSpPr>
        <p:spPr>
          <a:xfrm>
            <a:off x="3239169" y="3960432"/>
            <a:ext cx="6542152" cy="1196588"/>
          </a:xfrm>
          <a:prstGeom prst="rect">
            <a:avLst/>
          </a:prstGeom>
        </p:spPr>
        <p:txBody>
          <a:bodyPr wrap="none" lIns="71437" tIns="71437" rIns="71437" bIns="71437">
            <a:spAutoFit/>
          </a:bodyPr>
          <a:lstStyle>
            <a:lvl1pPr marL="0" indent="0" defTabSz="821531">
              <a:spcBef>
                <a:spcPts val="1400"/>
              </a:spcBef>
              <a:buSzTx/>
              <a:buNone/>
              <a:defRPr sz="7000" b="1" cap="all" spc="700">
                <a:solidFill>
                  <a:srgbClr val="345E64"/>
                </a:solidFill>
                <a:latin typeface="Helvetica Neue"/>
                <a:ea typeface="Helvetica Neue"/>
                <a:cs typeface="Helvetica Neue"/>
                <a:sym typeface="Helvetica Neue"/>
              </a:defRPr>
            </a:lvl1pPr>
          </a:lstStyle>
          <a:p>
            <a:r>
              <a:t>Azure Mist</a:t>
            </a:r>
          </a:p>
        </p:txBody>
      </p:sp>
      <p:sp>
        <p:nvSpPr>
          <p:cNvPr id="195" name="Legentis in iis qui facit eorum claritatem. Investigationes demonstraverunt lectores legere me lius quod ii legunt saepius.…"/>
          <p:cNvSpPr txBox="1">
            <a:spLocks noGrp="1"/>
          </p:cNvSpPr>
          <p:nvPr>
            <p:ph type="body" sz="quarter" idx="18"/>
          </p:nvPr>
        </p:nvSpPr>
        <p:spPr>
          <a:xfrm>
            <a:off x="3239169" y="5062718"/>
            <a:ext cx="5764150" cy="4667251"/>
          </a:xfrm>
          <a:prstGeom prst="rect">
            <a:avLst/>
          </a:prstGeom>
        </p:spPr>
        <p:txBody>
          <a:bodyPr lIns="71437" tIns="71437" rIns="71437" bIns="71437">
            <a:spAutoFit/>
          </a:bodyPr>
          <a:lstStyle/>
          <a:p>
            <a:pPr marL="314325" indent="-314325" defTabSz="821531">
              <a:lnSpc>
                <a:spcPct val="90000"/>
              </a:lnSpc>
              <a:spcBef>
                <a:spcPts val="1400"/>
              </a:spcBef>
              <a:buSzPct val="100000"/>
              <a:defRPr sz="2200" b="1">
                <a:solidFill>
                  <a:srgbClr val="345E64"/>
                </a:solidFill>
                <a:latin typeface="Avenir Next"/>
                <a:ea typeface="Avenir Next"/>
                <a:cs typeface="Avenir Next"/>
                <a:sym typeface="Avenir Next"/>
              </a:defRPr>
            </a:pPr>
            <a:r>
              <a:t>Legentis in iis qui facit eorum claritatem. Investigationes demonstraverunt lectores legere me lius quod ii legunt saepius. </a:t>
            </a:r>
          </a:p>
          <a:p>
            <a:pPr marL="314325" indent="-314325" defTabSz="821531">
              <a:lnSpc>
                <a:spcPct val="90000"/>
              </a:lnSpc>
              <a:spcBef>
                <a:spcPts val="1400"/>
              </a:spcBef>
              <a:buSzPct val="100000"/>
              <a:defRPr sz="2200" b="1">
                <a:solidFill>
                  <a:srgbClr val="345E64"/>
                </a:solidFill>
                <a:latin typeface="Avenir Next"/>
                <a:ea typeface="Avenir Next"/>
                <a:cs typeface="Avenir Next"/>
                <a:sym typeface="Avenir Next"/>
              </a:defRPr>
            </a:pPr>
            <a:endParaRPr/>
          </a:p>
          <a:p>
            <a:pPr marL="314325" indent="-314325" defTabSz="821531">
              <a:lnSpc>
                <a:spcPct val="90000"/>
              </a:lnSpc>
              <a:spcBef>
                <a:spcPts val="1400"/>
              </a:spcBef>
              <a:buSzPct val="100000"/>
              <a:defRPr sz="2200" b="1">
                <a:solidFill>
                  <a:srgbClr val="345E64"/>
                </a:solidFill>
                <a:latin typeface="Avenir Next"/>
                <a:ea typeface="Avenir Next"/>
                <a:cs typeface="Avenir Next"/>
                <a:sym typeface="Avenir Next"/>
              </a:defRPr>
            </a:pPr>
            <a:r>
              <a:t>Claritas est etiam processus dynamicus, qui sequitur mutationem consuetudium lectorum. </a:t>
            </a:r>
          </a:p>
          <a:p>
            <a:pPr marL="314325" indent="-314325" defTabSz="821531">
              <a:lnSpc>
                <a:spcPct val="90000"/>
              </a:lnSpc>
              <a:spcBef>
                <a:spcPts val="1400"/>
              </a:spcBef>
              <a:buSzPct val="100000"/>
              <a:defRPr sz="2200" b="1">
                <a:solidFill>
                  <a:srgbClr val="345E64"/>
                </a:solidFill>
                <a:latin typeface="Avenir Next"/>
                <a:ea typeface="Avenir Next"/>
                <a:cs typeface="Avenir Next"/>
                <a:sym typeface="Avenir Next"/>
              </a:defRPr>
            </a:pPr>
            <a:endParaRPr/>
          </a:p>
          <a:p>
            <a:pPr marL="314325" indent="-314325" defTabSz="821531">
              <a:lnSpc>
                <a:spcPct val="90000"/>
              </a:lnSpc>
              <a:spcBef>
                <a:spcPts val="1400"/>
              </a:spcBef>
              <a:buSzPct val="100000"/>
              <a:defRPr sz="2200" b="1">
                <a:solidFill>
                  <a:srgbClr val="345E64"/>
                </a:solidFill>
                <a:latin typeface="Avenir Next"/>
                <a:ea typeface="Avenir Next"/>
                <a:cs typeface="Avenir Next"/>
                <a:sym typeface="Avenir Next"/>
              </a:defRPr>
            </a:pPr>
            <a:r>
              <a:t>Mirum est notare quam littera gothica, quam nunc putamus parum claram,</a:t>
            </a:r>
          </a:p>
        </p:txBody>
      </p:sp>
      <p:sp>
        <p:nvSpPr>
          <p:cNvPr id="196" name="Slide Number"/>
          <p:cNvSpPr txBox="1">
            <a:spLocks noGrp="1"/>
          </p:cNvSpPr>
          <p:nvPr>
            <p:ph type="sldNum" sz="quarter" idx="2"/>
          </p:nvPr>
        </p:nvSpPr>
        <p:spPr>
          <a:xfrm>
            <a:off x="12183070" y="13038931"/>
            <a:ext cx="517823" cy="498476"/>
          </a:xfrm>
          <a:prstGeom prst="rect">
            <a:avLst/>
          </a:prstGeom>
        </p:spPr>
        <p:txBody>
          <a:bodyPr lIns="71437" tIns="71437" rIns="71437" bIns="71437"/>
          <a:lstStyle>
            <a:lvl1pPr defTabSz="821531">
              <a:defRPr sz="2400">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Photos - 2 Up">
    <p:bg>
      <p:bgPr>
        <a:solidFill>
          <a:srgbClr val="D7ECED"/>
        </a:solidFill>
        <a:effectLst/>
      </p:bgPr>
    </p:bg>
    <p:spTree>
      <p:nvGrpSpPr>
        <p:cNvPr id="1" name=""/>
        <p:cNvGrpSpPr/>
        <p:nvPr/>
      </p:nvGrpSpPr>
      <p:grpSpPr>
        <a:xfrm>
          <a:off x="0" y="0"/>
          <a:ext cx="0" cy="0"/>
          <a:chOff x="0" y="0"/>
          <a:chExt cx="0" cy="0"/>
        </a:xfrm>
      </p:grpSpPr>
      <p:sp>
        <p:nvSpPr>
          <p:cNvPr id="203" name="clouds-1850093_1280.jpg"/>
          <p:cNvSpPr>
            <a:spLocks noGrp="1"/>
          </p:cNvSpPr>
          <p:nvPr>
            <p:ph type="pic" idx="13"/>
          </p:nvPr>
        </p:nvSpPr>
        <p:spPr>
          <a:xfrm>
            <a:off x="6785707" y="321468"/>
            <a:ext cx="19617258" cy="13073064"/>
          </a:xfrm>
          <a:prstGeom prst="rect">
            <a:avLst/>
          </a:prstGeom>
        </p:spPr>
        <p:txBody>
          <a:bodyPr lIns="91439" tIns="45719" rIns="91439" bIns="45719" anchor="t"/>
          <a:lstStyle/>
          <a:p>
            <a:endParaRPr/>
          </a:p>
        </p:txBody>
      </p:sp>
      <p:sp>
        <p:nvSpPr>
          <p:cNvPr id="204" name="clouds-1850093_1280.jpg"/>
          <p:cNvSpPr>
            <a:spLocks noGrp="1"/>
          </p:cNvSpPr>
          <p:nvPr>
            <p:ph type="pic" idx="14"/>
          </p:nvPr>
        </p:nvSpPr>
        <p:spPr>
          <a:xfrm>
            <a:off x="-2018965" y="321468"/>
            <a:ext cx="19617258" cy="13073064"/>
          </a:xfrm>
          <a:prstGeom prst="rect">
            <a:avLst/>
          </a:prstGeom>
        </p:spPr>
        <p:txBody>
          <a:bodyPr lIns="91439" tIns="45719" rIns="91439" bIns="45719" anchor="t"/>
          <a:lstStyle/>
          <a:p>
            <a:endParaRPr/>
          </a:p>
        </p:txBody>
      </p:sp>
      <p:sp>
        <p:nvSpPr>
          <p:cNvPr id="205" name="Circle"/>
          <p:cNvSpPr>
            <a:spLocks noGrp="1"/>
          </p:cNvSpPr>
          <p:nvPr>
            <p:ph type="body" sz="quarter" idx="15"/>
          </p:nvPr>
        </p:nvSpPr>
        <p:spPr>
          <a:xfrm>
            <a:off x="9245203" y="1089421"/>
            <a:ext cx="5768579" cy="5768579"/>
          </a:xfrm>
          <a:prstGeom prst="ellipse">
            <a:avLst/>
          </a:prstGeom>
          <a:gradFill>
            <a:gsLst>
              <a:gs pos="0">
                <a:srgbClr val="128289">
                  <a:alpha val="25200"/>
                </a:srgbClr>
              </a:gs>
              <a:gs pos="100000">
                <a:srgbClr val="D7FAFF">
                  <a:alpha val="52499"/>
                </a:srgbClr>
              </a:gs>
            </a:gsLst>
            <a:lin ang="16260000"/>
          </a:gradFill>
          <a:ln w="25400"/>
        </p:spPr>
        <p:txBody>
          <a:bodyPr lIns="71437" tIns="71437" rIns="71437" bIns="71437"/>
          <a:lstStyle/>
          <a:p>
            <a:pPr marL="0" indent="0" algn="ctr" defTabSz="821531">
              <a:spcBef>
                <a:spcPts val="0"/>
              </a:spcBef>
              <a:buSzTx/>
              <a:buNone/>
              <a:defRPr sz="5600">
                <a:solidFill>
                  <a:srgbClr val="FFFFFF"/>
                </a:solidFill>
                <a:effectLst>
                  <a:outerShdw blurRad="38100" dist="12700" dir="5400000" rotWithShape="0">
                    <a:srgbClr val="000000">
                      <a:alpha val="50000"/>
                    </a:srgbClr>
                  </a:outerShdw>
                </a:effectLst>
              </a:defRPr>
            </a:pPr>
            <a:endParaRPr/>
          </a:p>
        </p:txBody>
      </p:sp>
      <p:sp>
        <p:nvSpPr>
          <p:cNvPr id="206" name="delenit"/>
          <p:cNvSpPr txBox="1">
            <a:spLocks noGrp="1"/>
          </p:cNvSpPr>
          <p:nvPr>
            <p:ph type="body" sz="quarter" idx="16"/>
          </p:nvPr>
        </p:nvSpPr>
        <p:spPr>
          <a:xfrm>
            <a:off x="7066359" y="1747837"/>
            <a:ext cx="10251282" cy="3648076"/>
          </a:xfrm>
          <a:prstGeom prst="rect">
            <a:avLst/>
          </a:prstGeom>
          <a:effectLst>
            <a:outerShdw blurRad="63500" dist="50800" dir="5520000" rotWithShape="0">
              <a:srgbClr val="628386">
                <a:alpha val="50000"/>
              </a:srgbClr>
            </a:outerShdw>
          </a:effectLst>
        </p:spPr>
        <p:txBody>
          <a:bodyPr lIns="71437" tIns="71437" rIns="71437" bIns="71437">
            <a:spAutoFit/>
          </a:bodyPr>
          <a:lstStyle>
            <a:lvl1pPr marL="0" indent="0" algn="just" defTabSz="821531">
              <a:spcBef>
                <a:spcPts val="1400"/>
              </a:spcBef>
              <a:buSzTx/>
              <a:buNone/>
              <a:defRPr sz="20200" b="1">
                <a:solidFill>
                  <a:srgbClr val="FFFFFF"/>
                </a:solidFill>
                <a:latin typeface="Avenir Next"/>
                <a:ea typeface="Avenir Next"/>
                <a:cs typeface="Avenir Next"/>
                <a:sym typeface="Avenir Next"/>
              </a:defRPr>
            </a:lvl1pPr>
          </a:lstStyle>
          <a:p>
            <a:r>
              <a:t>delenit</a:t>
            </a:r>
          </a:p>
        </p:txBody>
      </p:sp>
      <p:sp>
        <p:nvSpPr>
          <p:cNvPr id="207" name="augue"/>
          <p:cNvSpPr txBox="1">
            <a:spLocks noGrp="1"/>
          </p:cNvSpPr>
          <p:nvPr>
            <p:ph type="body" sz="quarter" idx="17"/>
          </p:nvPr>
        </p:nvSpPr>
        <p:spPr>
          <a:xfrm>
            <a:off x="12137863" y="4675981"/>
            <a:ext cx="2664676" cy="1006476"/>
          </a:xfrm>
          <a:prstGeom prst="rect">
            <a:avLst/>
          </a:prstGeom>
        </p:spPr>
        <p:txBody>
          <a:bodyPr wrap="none" lIns="71437" tIns="71437" rIns="71437" bIns="71437">
            <a:spAutoFit/>
          </a:bodyPr>
          <a:lstStyle/>
          <a:p>
            <a:pPr marL="0" indent="0" algn="just" defTabSz="821531">
              <a:spcBef>
                <a:spcPts val="1400"/>
              </a:spcBef>
              <a:buSzTx/>
              <a:buNone/>
              <a:defRPr sz="5000" b="1" cap="all">
                <a:solidFill>
                  <a:srgbClr val="FFFFFF"/>
                </a:solidFill>
                <a:latin typeface="Avenir Next"/>
                <a:ea typeface="Avenir Next"/>
                <a:cs typeface="Avenir Next"/>
                <a:sym typeface="Avenir Next"/>
              </a:defRPr>
            </a:pPr>
            <a:r>
              <a:rPr>
                <a:solidFill>
                  <a:srgbClr val="CEEFF4"/>
                </a:solidFill>
              </a:rPr>
              <a:t>a</a:t>
            </a:r>
            <a:r>
              <a:rPr>
                <a:solidFill>
                  <a:srgbClr val="D7FAFF"/>
                </a:solidFill>
              </a:rPr>
              <a:t>u</a:t>
            </a:r>
            <a:r>
              <a:rPr>
                <a:solidFill>
                  <a:srgbClr val="E4FCFF"/>
                </a:solidFill>
              </a:rPr>
              <a:t>g</a:t>
            </a:r>
            <a:r>
              <a:rPr>
                <a:solidFill>
                  <a:srgbClr val="F3FDFF"/>
                </a:solidFill>
              </a:rPr>
              <a:t>u</a:t>
            </a:r>
            <a:r>
              <a:t>e</a:t>
            </a:r>
          </a:p>
        </p:txBody>
      </p:sp>
      <p:sp>
        <p:nvSpPr>
          <p:cNvPr id="208" name="Slide Number"/>
          <p:cNvSpPr txBox="1">
            <a:spLocks noGrp="1"/>
          </p:cNvSpPr>
          <p:nvPr>
            <p:ph type="sldNum" sz="quarter" idx="2"/>
          </p:nvPr>
        </p:nvSpPr>
        <p:spPr>
          <a:xfrm>
            <a:off x="12183070" y="12860622"/>
            <a:ext cx="462814" cy="676785"/>
          </a:xfrm>
          <a:prstGeom prst="rect">
            <a:avLst/>
          </a:prstGeom>
        </p:spPr>
        <p:txBody>
          <a:bodyPr lIns="71437" tIns="71437" rIns="71437" bIns="71437"/>
          <a:lstStyle>
            <a:lvl1pPr defTabSz="821531">
              <a:defRPr sz="32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le &amp; Bullets - Left">
    <p:bg>
      <p:bgPr>
        <a:solidFill>
          <a:srgbClr val="D7ECED"/>
        </a:solidFill>
        <a:effectLst/>
      </p:bgPr>
    </p:bg>
    <p:spTree>
      <p:nvGrpSpPr>
        <p:cNvPr id="1" name=""/>
        <p:cNvGrpSpPr/>
        <p:nvPr/>
      </p:nvGrpSpPr>
      <p:grpSpPr>
        <a:xfrm>
          <a:off x="0" y="0"/>
          <a:ext cx="0" cy="0"/>
          <a:chOff x="0" y="0"/>
          <a:chExt cx="0" cy="0"/>
        </a:xfrm>
      </p:grpSpPr>
      <p:sp>
        <p:nvSpPr>
          <p:cNvPr id="215" name="Circle"/>
          <p:cNvSpPr/>
          <p:nvPr/>
        </p:nvSpPr>
        <p:spPr>
          <a:xfrm>
            <a:off x="10813944" y="9292821"/>
            <a:ext cx="2756112" cy="2756112"/>
          </a:xfrm>
          <a:prstGeom prst="ellipse">
            <a:avLst/>
          </a:prstGeom>
          <a:gradFill>
            <a:gsLst>
              <a:gs pos="0">
                <a:srgbClr val="128289">
                  <a:alpha val="36000"/>
                </a:srgbClr>
              </a:gs>
              <a:gs pos="100000">
                <a:srgbClr val="D7FAFF">
                  <a:alpha val="75000"/>
                </a:srgbClr>
              </a:gs>
            </a:gsLst>
            <a:lin ang="16260000"/>
          </a:gradFill>
          <a:ln w="25400">
            <a:miter lim="400000"/>
          </a:ln>
        </p:spPr>
        <p:txBody>
          <a:bodyPr lIns="71437" tIns="71437" rIns="71437" bIns="71437" anchor="ct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16" name="delenit"/>
          <p:cNvSpPr txBox="1">
            <a:spLocks noGrp="1"/>
          </p:cNvSpPr>
          <p:nvPr>
            <p:ph type="body" sz="quarter" idx="13"/>
          </p:nvPr>
        </p:nvSpPr>
        <p:spPr>
          <a:xfrm>
            <a:off x="9075539" y="9598819"/>
            <a:ext cx="6232922" cy="1968501"/>
          </a:xfrm>
          <a:prstGeom prst="rect">
            <a:avLst/>
          </a:prstGeom>
          <a:effectLst>
            <a:outerShdw blurRad="63500" dist="50800" dir="5520000" rotWithShape="0">
              <a:srgbClr val="628386">
                <a:alpha val="50000"/>
              </a:srgbClr>
            </a:outerShdw>
          </a:effectLst>
        </p:spPr>
        <p:txBody>
          <a:bodyPr lIns="71437" tIns="71437" rIns="71437" bIns="71437">
            <a:spAutoFit/>
          </a:bodyPr>
          <a:lstStyle>
            <a:lvl1pPr marL="0" indent="0" algn="just" defTabSz="821531">
              <a:spcBef>
                <a:spcPts val="1400"/>
              </a:spcBef>
              <a:buSzTx/>
              <a:buNone/>
              <a:defRPr sz="9800" b="1">
                <a:solidFill>
                  <a:srgbClr val="FFFFFF"/>
                </a:solidFill>
                <a:latin typeface="Avenir Next"/>
                <a:ea typeface="Avenir Next"/>
                <a:cs typeface="Avenir Next"/>
                <a:sym typeface="Avenir Next"/>
              </a:defRPr>
            </a:lvl1pPr>
          </a:lstStyle>
          <a:p>
            <a:r>
              <a:t>delenit</a:t>
            </a:r>
          </a:p>
        </p:txBody>
      </p:sp>
      <p:sp>
        <p:nvSpPr>
          <p:cNvPr id="217" name="augue"/>
          <p:cNvSpPr txBox="1">
            <a:spLocks noGrp="1"/>
          </p:cNvSpPr>
          <p:nvPr>
            <p:ph type="body" sz="quarter" idx="14"/>
          </p:nvPr>
        </p:nvSpPr>
        <p:spPr>
          <a:xfrm>
            <a:off x="12200371" y="11017648"/>
            <a:ext cx="1551813" cy="571501"/>
          </a:xfrm>
          <a:prstGeom prst="rect">
            <a:avLst/>
          </a:prstGeom>
        </p:spPr>
        <p:txBody>
          <a:bodyPr wrap="none" lIns="71437" tIns="71437" rIns="71437" bIns="71437">
            <a:spAutoFit/>
          </a:bodyPr>
          <a:lstStyle/>
          <a:p>
            <a:pPr marL="0" indent="0" algn="just" defTabSz="821531">
              <a:spcBef>
                <a:spcPts val="1400"/>
              </a:spcBef>
              <a:buSzTx/>
              <a:buNone/>
              <a:defRPr sz="2400" b="1" cap="all">
                <a:solidFill>
                  <a:srgbClr val="FFFFFF"/>
                </a:solidFill>
                <a:latin typeface="Avenir Next"/>
                <a:ea typeface="Avenir Next"/>
                <a:cs typeface="Avenir Next"/>
                <a:sym typeface="Avenir Next"/>
              </a:defRPr>
            </a:pPr>
            <a:r>
              <a:rPr>
                <a:solidFill>
                  <a:srgbClr val="CEEFF4"/>
                </a:solidFill>
              </a:rPr>
              <a:t>a</a:t>
            </a:r>
            <a:r>
              <a:rPr>
                <a:solidFill>
                  <a:srgbClr val="D7FAFF"/>
                </a:solidFill>
              </a:rPr>
              <a:t>u</a:t>
            </a:r>
            <a:r>
              <a:rPr>
                <a:solidFill>
                  <a:srgbClr val="E4FCFF"/>
                </a:solidFill>
              </a:rPr>
              <a:t>g</a:t>
            </a:r>
            <a:r>
              <a:rPr>
                <a:solidFill>
                  <a:srgbClr val="F3FDFF"/>
                </a:solidFill>
              </a:rPr>
              <a:t>u</a:t>
            </a:r>
            <a:r>
              <a:t>e</a:t>
            </a:r>
          </a:p>
        </p:txBody>
      </p:sp>
      <p:sp>
        <p:nvSpPr>
          <p:cNvPr id="218" name="Azure Mist"/>
          <p:cNvSpPr txBox="1">
            <a:spLocks noGrp="1"/>
          </p:cNvSpPr>
          <p:nvPr>
            <p:ph type="body" sz="quarter" idx="15"/>
          </p:nvPr>
        </p:nvSpPr>
        <p:spPr>
          <a:xfrm>
            <a:off x="5190363" y="3321643"/>
            <a:ext cx="6542152" cy="1196589"/>
          </a:xfrm>
          <a:prstGeom prst="rect">
            <a:avLst/>
          </a:prstGeom>
        </p:spPr>
        <p:txBody>
          <a:bodyPr wrap="none" lIns="71437" tIns="71437" rIns="71437" bIns="71437">
            <a:spAutoFit/>
          </a:bodyPr>
          <a:lstStyle>
            <a:lvl1pPr marL="0" indent="0" defTabSz="821531">
              <a:spcBef>
                <a:spcPts val="1400"/>
              </a:spcBef>
              <a:buSzTx/>
              <a:buNone/>
              <a:defRPr sz="7000" b="1" cap="all" spc="700">
                <a:solidFill>
                  <a:srgbClr val="345E64"/>
                </a:solidFill>
                <a:latin typeface="Helvetica Neue"/>
                <a:ea typeface="Helvetica Neue"/>
                <a:cs typeface="Helvetica Neue"/>
                <a:sym typeface="Helvetica Neue"/>
              </a:defRPr>
            </a:lvl1pPr>
          </a:lstStyle>
          <a:p>
            <a:r>
              <a:t>Azure Mist</a:t>
            </a:r>
          </a:p>
        </p:txBody>
      </p:sp>
      <p:sp>
        <p:nvSpPr>
          <p:cNvPr id="219" name="Legentis in iis qui facit eorum claritatem. Investigationes demonstraverunt lectores legere me lius quod ii legunt saepius.…"/>
          <p:cNvSpPr txBox="1">
            <a:spLocks noGrp="1"/>
          </p:cNvSpPr>
          <p:nvPr>
            <p:ph type="body" sz="quarter" idx="16"/>
          </p:nvPr>
        </p:nvSpPr>
        <p:spPr>
          <a:xfrm>
            <a:off x="5119374" y="4359635"/>
            <a:ext cx="8925570" cy="2938464"/>
          </a:xfrm>
          <a:prstGeom prst="rect">
            <a:avLst/>
          </a:prstGeom>
        </p:spPr>
        <p:txBody>
          <a:bodyPr lIns="71437" tIns="71437" rIns="71437" bIns="71437">
            <a:spAutoFit/>
          </a:bodyPr>
          <a:lstStyle/>
          <a:p>
            <a:pPr marL="314325" indent="-314325" defTabSz="821531">
              <a:lnSpc>
                <a:spcPct val="90000"/>
              </a:lnSpc>
              <a:spcBef>
                <a:spcPts val="1400"/>
              </a:spcBef>
              <a:buSzPct val="100000"/>
              <a:defRPr sz="2200" b="1">
                <a:solidFill>
                  <a:srgbClr val="345E64"/>
                </a:solidFill>
                <a:latin typeface="Avenir Next"/>
                <a:ea typeface="Avenir Next"/>
                <a:cs typeface="Avenir Next"/>
                <a:sym typeface="Avenir Next"/>
              </a:defRPr>
            </a:pPr>
            <a:r>
              <a:t>Legentis in iis qui facit eorum claritatem. Investigationes demonstraverunt lectores legere me lius quod ii legunt saepius. </a:t>
            </a:r>
          </a:p>
          <a:p>
            <a:pPr marL="314325" indent="-314325" defTabSz="821531">
              <a:lnSpc>
                <a:spcPct val="90000"/>
              </a:lnSpc>
              <a:spcBef>
                <a:spcPts val="1400"/>
              </a:spcBef>
              <a:buSzPct val="100000"/>
              <a:defRPr sz="2200" b="1">
                <a:solidFill>
                  <a:srgbClr val="345E64"/>
                </a:solidFill>
                <a:latin typeface="Avenir Next"/>
                <a:ea typeface="Avenir Next"/>
                <a:cs typeface="Avenir Next"/>
                <a:sym typeface="Avenir Next"/>
              </a:defRPr>
            </a:pPr>
            <a:endParaRPr/>
          </a:p>
          <a:p>
            <a:pPr marL="314325" indent="-314325" defTabSz="821531">
              <a:lnSpc>
                <a:spcPct val="90000"/>
              </a:lnSpc>
              <a:spcBef>
                <a:spcPts val="1400"/>
              </a:spcBef>
              <a:buSzPct val="100000"/>
              <a:defRPr sz="2200" b="1">
                <a:solidFill>
                  <a:srgbClr val="345E64"/>
                </a:solidFill>
                <a:latin typeface="Avenir Next"/>
                <a:ea typeface="Avenir Next"/>
                <a:cs typeface="Avenir Next"/>
                <a:sym typeface="Avenir Next"/>
              </a:defRPr>
            </a:pPr>
            <a:r>
              <a:t>Claritas est etiam processus dynamicus, qui sequitur mutationem consuetudium lectorum. Mirum est notare quam littera gothica, quam nunc putamus parum claram,</a:t>
            </a:r>
          </a:p>
        </p:txBody>
      </p:sp>
      <p:sp>
        <p:nvSpPr>
          <p:cNvPr id="220" name="Slide Number"/>
          <p:cNvSpPr txBox="1">
            <a:spLocks noGrp="1"/>
          </p:cNvSpPr>
          <p:nvPr>
            <p:ph type="sldNum" sz="quarter" idx="2"/>
          </p:nvPr>
        </p:nvSpPr>
        <p:spPr>
          <a:xfrm>
            <a:off x="12183070" y="13038931"/>
            <a:ext cx="517823" cy="498476"/>
          </a:xfrm>
          <a:prstGeom prst="rect">
            <a:avLst/>
          </a:prstGeom>
        </p:spPr>
        <p:txBody>
          <a:bodyPr lIns="71437" tIns="71437" rIns="71437" bIns="71437"/>
          <a:lstStyle>
            <a:lvl1pPr defTabSz="821531">
              <a:defRPr sz="2400">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tle &amp; Bullets - Right">
    <p:bg>
      <p:bgPr>
        <a:solidFill>
          <a:srgbClr val="D7ECED"/>
        </a:solidFill>
        <a:effectLst/>
      </p:bgPr>
    </p:bg>
    <p:spTree>
      <p:nvGrpSpPr>
        <p:cNvPr id="1" name=""/>
        <p:cNvGrpSpPr/>
        <p:nvPr/>
      </p:nvGrpSpPr>
      <p:grpSpPr>
        <a:xfrm>
          <a:off x="0" y="0"/>
          <a:ext cx="0" cy="0"/>
          <a:chOff x="0" y="0"/>
          <a:chExt cx="0" cy="0"/>
        </a:xfrm>
      </p:grpSpPr>
      <p:sp>
        <p:nvSpPr>
          <p:cNvPr id="227" name="Circle"/>
          <p:cNvSpPr/>
          <p:nvPr/>
        </p:nvSpPr>
        <p:spPr>
          <a:xfrm>
            <a:off x="10813944" y="9292821"/>
            <a:ext cx="2756112" cy="2756112"/>
          </a:xfrm>
          <a:prstGeom prst="ellipse">
            <a:avLst/>
          </a:prstGeom>
          <a:gradFill>
            <a:gsLst>
              <a:gs pos="0">
                <a:srgbClr val="128289">
                  <a:alpha val="36000"/>
                </a:srgbClr>
              </a:gs>
              <a:gs pos="100000">
                <a:srgbClr val="D7FAFF">
                  <a:alpha val="75000"/>
                </a:srgbClr>
              </a:gs>
            </a:gsLst>
            <a:lin ang="16260000"/>
          </a:gradFill>
          <a:ln w="25400">
            <a:miter lim="400000"/>
          </a:ln>
        </p:spPr>
        <p:txBody>
          <a:bodyPr lIns="71437" tIns="71437" rIns="71437" bIns="71437" anchor="ct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28" name="delenit"/>
          <p:cNvSpPr txBox="1">
            <a:spLocks noGrp="1"/>
          </p:cNvSpPr>
          <p:nvPr>
            <p:ph type="body" sz="quarter" idx="13"/>
          </p:nvPr>
        </p:nvSpPr>
        <p:spPr>
          <a:xfrm>
            <a:off x="9075539" y="9598819"/>
            <a:ext cx="6232922" cy="1968501"/>
          </a:xfrm>
          <a:prstGeom prst="rect">
            <a:avLst/>
          </a:prstGeom>
          <a:effectLst>
            <a:outerShdw blurRad="63500" dist="50800" dir="5520000" rotWithShape="0">
              <a:srgbClr val="628386">
                <a:alpha val="50000"/>
              </a:srgbClr>
            </a:outerShdw>
          </a:effectLst>
        </p:spPr>
        <p:txBody>
          <a:bodyPr lIns="71437" tIns="71437" rIns="71437" bIns="71437">
            <a:spAutoFit/>
          </a:bodyPr>
          <a:lstStyle>
            <a:lvl1pPr marL="0" indent="0" algn="just" defTabSz="821531">
              <a:spcBef>
                <a:spcPts val="1400"/>
              </a:spcBef>
              <a:buSzTx/>
              <a:buNone/>
              <a:defRPr sz="9800" b="1">
                <a:solidFill>
                  <a:srgbClr val="FFFFFF"/>
                </a:solidFill>
                <a:latin typeface="Avenir Next"/>
                <a:ea typeface="Avenir Next"/>
                <a:cs typeface="Avenir Next"/>
                <a:sym typeface="Avenir Next"/>
              </a:defRPr>
            </a:lvl1pPr>
          </a:lstStyle>
          <a:p>
            <a:r>
              <a:t>delenit</a:t>
            </a:r>
          </a:p>
        </p:txBody>
      </p:sp>
      <p:sp>
        <p:nvSpPr>
          <p:cNvPr id="229" name="augue"/>
          <p:cNvSpPr txBox="1">
            <a:spLocks noGrp="1"/>
          </p:cNvSpPr>
          <p:nvPr>
            <p:ph type="body" sz="quarter" idx="14"/>
          </p:nvPr>
        </p:nvSpPr>
        <p:spPr>
          <a:xfrm>
            <a:off x="12200371" y="11017648"/>
            <a:ext cx="1551813" cy="571501"/>
          </a:xfrm>
          <a:prstGeom prst="rect">
            <a:avLst/>
          </a:prstGeom>
        </p:spPr>
        <p:txBody>
          <a:bodyPr wrap="none" lIns="71437" tIns="71437" rIns="71437" bIns="71437">
            <a:spAutoFit/>
          </a:bodyPr>
          <a:lstStyle/>
          <a:p>
            <a:pPr marL="0" indent="0" algn="just" defTabSz="821531">
              <a:spcBef>
                <a:spcPts val="1400"/>
              </a:spcBef>
              <a:buSzTx/>
              <a:buNone/>
              <a:defRPr sz="2400" b="1" cap="all">
                <a:solidFill>
                  <a:srgbClr val="FFFFFF"/>
                </a:solidFill>
                <a:latin typeface="Avenir Next"/>
                <a:ea typeface="Avenir Next"/>
                <a:cs typeface="Avenir Next"/>
                <a:sym typeface="Avenir Next"/>
              </a:defRPr>
            </a:pPr>
            <a:r>
              <a:rPr>
                <a:solidFill>
                  <a:srgbClr val="CEEFF4"/>
                </a:solidFill>
              </a:rPr>
              <a:t>a</a:t>
            </a:r>
            <a:r>
              <a:rPr>
                <a:solidFill>
                  <a:srgbClr val="D7FAFF"/>
                </a:solidFill>
              </a:rPr>
              <a:t>u</a:t>
            </a:r>
            <a:r>
              <a:rPr>
                <a:solidFill>
                  <a:srgbClr val="E4FCFF"/>
                </a:solidFill>
              </a:rPr>
              <a:t>g</a:t>
            </a:r>
            <a:r>
              <a:rPr>
                <a:solidFill>
                  <a:srgbClr val="F3FDFF"/>
                </a:solidFill>
              </a:rPr>
              <a:t>u</a:t>
            </a:r>
            <a:r>
              <a:t>e</a:t>
            </a:r>
          </a:p>
        </p:txBody>
      </p:sp>
      <p:sp>
        <p:nvSpPr>
          <p:cNvPr id="230" name="Azure Mist"/>
          <p:cNvSpPr txBox="1">
            <a:spLocks noGrp="1"/>
          </p:cNvSpPr>
          <p:nvPr>
            <p:ph type="body" sz="quarter" idx="15"/>
          </p:nvPr>
        </p:nvSpPr>
        <p:spPr>
          <a:xfrm>
            <a:off x="12490750" y="3535956"/>
            <a:ext cx="6542152" cy="1196589"/>
          </a:xfrm>
          <a:prstGeom prst="rect">
            <a:avLst/>
          </a:prstGeom>
        </p:spPr>
        <p:txBody>
          <a:bodyPr wrap="none" lIns="71437" tIns="71437" rIns="71437" bIns="71437">
            <a:spAutoFit/>
          </a:bodyPr>
          <a:lstStyle>
            <a:lvl1pPr marL="0" indent="0" algn="r" defTabSz="821531">
              <a:spcBef>
                <a:spcPts val="1400"/>
              </a:spcBef>
              <a:buSzTx/>
              <a:buNone/>
              <a:defRPr sz="7000" b="1" cap="all" spc="700">
                <a:solidFill>
                  <a:srgbClr val="345E64"/>
                </a:solidFill>
                <a:latin typeface="Helvetica Neue"/>
                <a:ea typeface="Helvetica Neue"/>
                <a:cs typeface="Helvetica Neue"/>
                <a:sym typeface="Helvetica Neue"/>
              </a:defRPr>
            </a:lvl1pPr>
          </a:lstStyle>
          <a:p>
            <a:r>
              <a:t>Azure Mist</a:t>
            </a:r>
          </a:p>
        </p:txBody>
      </p:sp>
      <p:sp>
        <p:nvSpPr>
          <p:cNvPr id="231" name="Legentis in iis qui facit eorum claritatem. Investigationes demonstraverunt lectores legere me lius quod ii legunt saepius.…"/>
          <p:cNvSpPr txBox="1">
            <a:spLocks noGrp="1"/>
          </p:cNvSpPr>
          <p:nvPr>
            <p:ph type="body" sz="quarter" idx="16"/>
          </p:nvPr>
        </p:nvSpPr>
        <p:spPr>
          <a:xfrm>
            <a:off x="10096186" y="4550135"/>
            <a:ext cx="8925570" cy="2938464"/>
          </a:xfrm>
          <a:prstGeom prst="rect">
            <a:avLst/>
          </a:prstGeom>
        </p:spPr>
        <p:txBody>
          <a:bodyPr lIns="71437" tIns="71437" rIns="71437" bIns="71437">
            <a:spAutoFit/>
          </a:bodyPr>
          <a:lstStyle/>
          <a:p>
            <a:pPr marL="314325" indent="-314325" algn="r" defTabSz="821531">
              <a:lnSpc>
                <a:spcPct val="90000"/>
              </a:lnSpc>
              <a:spcBef>
                <a:spcPts val="1400"/>
              </a:spcBef>
              <a:buSzPct val="100000"/>
              <a:defRPr sz="2200" b="1">
                <a:solidFill>
                  <a:srgbClr val="345E64"/>
                </a:solidFill>
                <a:latin typeface="Avenir Next"/>
                <a:ea typeface="Avenir Next"/>
                <a:cs typeface="Avenir Next"/>
                <a:sym typeface="Avenir Next"/>
              </a:defRPr>
            </a:pPr>
            <a:r>
              <a:t>Legentis in iis qui facit eorum claritatem. Investigationes demonstraverunt lectores legere me lius quod ii legunt saepius. </a:t>
            </a:r>
          </a:p>
          <a:p>
            <a:pPr marL="314325" indent="-314325" algn="r" defTabSz="821531">
              <a:lnSpc>
                <a:spcPct val="90000"/>
              </a:lnSpc>
              <a:spcBef>
                <a:spcPts val="1400"/>
              </a:spcBef>
              <a:buSzPct val="100000"/>
              <a:defRPr sz="2200" b="1">
                <a:solidFill>
                  <a:srgbClr val="345E64"/>
                </a:solidFill>
                <a:latin typeface="Avenir Next"/>
                <a:ea typeface="Avenir Next"/>
                <a:cs typeface="Avenir Next"/>
                <a:sym typeface="Avenir Next"/>
              </a:defRPr>
            </a:pPr>
            <a:endParaRPr/>
          </a:p>
          <a:p>
            <a:pPr marL="314325" indent="-314325" algn="r" defTabSz="821531">
              <a:lnSpc>
                <a:spcPct val="90000"/>
              </a:lnSpc>
              <a:spcBef>
                <a:spcPts val="1400"/>
              </a:spcBef>
              <a:buSzPct val="100000"/>
              <a:defRPr sz="2200" b="1">
                <a:solidFill>
                  <a:srgbClr val="345E64"/>
                </a:solidFill>
                <a:latin typeface="Avenir Next"/>
                <a:ea typeface="Avenir Next"/>
                <a:cs typeface="Avenir Next"/>
                <a:sym typeface="Avenir Next"/>
              </a:defRPr>
            </a:pPr>
            <a:r>
              <a:t>Claritas est etiam processus dynamicus, qui sequitur mutationem consuetudium lectorum. Mirum est notare quam littera gothica, quam nunc putamus parum claram,</a:t>
            </a:r>
          </a:p>
        </p:txBody>
      </p:sp>
      <p:sp>
        <p:nvSpPr>
          <p:cNvPr id="232" name="Slide Number"/>
          <p:cNvSpPr txBox="1">
            <a:spLocks noGrp="1"/>
          </p:cNvSpPr>
          <p:nvPr>
            <p:ph type="sldNum" sz="quarter" idx="2"/>
          </p:nvPr>
        </p:nvSpPr>
        <p:spPr>
          <a:xfrm>
            <a:off x="12183070" y="13038931"/>
            <a:ext cx="517823" cy="498476"/>
          </a:xfrm>
          <a:prstGeom prst="rect">
            <a:avLst/>
          </a:prstGeom>
        </p:spPr>
        <p:txBody>
          <a:bodyPr lIns="71437" tIns="71437" rIns="71437" bIns="71437"/>
          <a:lstStyle>
            <a:lvl1pPr defTabSz="821531">
              <a:defRPr sz="2400">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Photo &amp; Table">
    <p:spTree>
      <p:nvGrpSpPr>
        <p:cNvPr id="1" name=""/>
        <p:cNvGrpSpPr/>
        <p:nvPr/>
      </p:nvGrpSpPr>
      <p:grpSpPr>
        <a:xfrm>
          <a:off x="0" y="0"/>
          <a:ext cx="0" cy="0"/>
          <a:chOff x="0" y="0"/>
          <a:chExt cx="0" cy="0"/>
        </a:xfrm>
      </p:grpSpPr>
      <p:sp>
        <p:nvSpPr>
          <p:cNvPr id="239" name="Shape"/>
          <p:cNvSpPr/>
          <p:nvPr/>
        </p:nvSpPr>
        <p:spPr>
          <a:xfrm>
            <a:off x="-1245" y="5554258"/>
            <a:ext cx="24576573" cy="7786603"/>
          </a:xfrm>
          <a:custGeom>
            <a:avLst/>
            <a:gdLst/>
            <a:ahLst/>
            <a:cxnLst>
              <a:cxn ang="0">
                <a:pos x="wd2" y="hd2"/>
              </a:cxn>
              <a:cxn ang="5400000">
                <a:pos x="wd2" y="hd2"/>
              </a:cxn>
              <a:cxn ang="10800000">
                <a:pos x="wd2" y="hd2"/>
              </a:cxn>
              <a:cxn ang="16200000">
                <a:pos x="wd2" y="hd2"/>
              </a:cxn>
            </a:cxnLst>
            <a:rect l="0" t="0" r="r" b="b"/>
            <a:pathLst>
              <a:path w="21568" h="21576" extrusionOk="0">
                <a:moveTo>
                  <a:pt x="2" y="3179"/>
                </a:moveTo>
                <a:cubicBezTo>
                  <a:pt x="2" y="3179"/>
                  <a:pt x="14601" y="4191"/>
                  <a:pt x="21561" y="0"/>
                </a:cubicBezTo>
                <a:cubicBezTo>
                  <a:pt x="21600" y="-24"/>
                  <a:pt x="21458" y="21576"/>
                  <a:pt x="21458" y="21576"/>
                </a:cubicBezTo>
                <a:lnTo>
                  <a:pt x="0" y="21527"/>
                </a:lnTo>
                <a:lnTo>
                  <a:pt x="2" y="3179"/>
                </a:lnTo>
                <a:close/>
              </a:path>
            </a:pathLst>
          </a:custGeom>
          <a:solidFill>
            <a:srgbClr val="D7ECED"/>
          </a:solidFill>
          <a:ln w="25400">
            <a:miter lim="400000"/>
          </a:ln>
        </p:spPr>
        <p:txBody>
          <a:bodyPr lIns="71437" tIns="71437" rIns="71437" bIns="71437" anchor="ct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graphicFrame>
        <p:nvGraphicFramePr>
          <p:cNvPr id="240" name="Table"/>
          <p:cNvGraphicFramePr/>
          <p:nvPr/>
        </p:nvGraphicFramePr>
        <p:xfrm>
          <a:off x="5423296" y="7733109"/>
          <a:ext cx="13537409" cy="4607720"/>
        </p:xfrm>
        <a:graphic>
          <a:graphicData uri="http://schemas.openxmlformats.org/drawingml/2006/table">
            <a:tbl>
              <a:tblPr firstRow="1" firstCol="1" lastRow="1">
                <a:tableStyleId>{8F44A2F1-9E1F-4B54-A3A2-5F16C0AD49E2}</a:tableStyleId>
              </a:tblPr>
              <a:tblGrid>
                <a:gridCol w="3381177">
                  <a:extLst>
                    <a:ext uri="{9D8B030D-6E8A-4147-A177-3AD203B41FA5}">
                      <a16:colId xmlns:a16="http://schemas.microsoft.com/office/drawing/2014/main" val="20000"/>
                    </a:ext>
                  </a:extLst>
                </a:gridCol>
                <a:gridCol w="3381177">
                  <a:extLst>
                    <a:ext uri="{9D8B030D-6E8A-4147-A177-3AD203B41FA5}">
                      <a16:colId xmlns:a16="http://schemas.microsoft.com/office/drawing/2014/main" val="20001"/>
                    </a:ext>
                  </a:extLst>
                </a:gridCol>
                <a:gridCol w="3381177">
                  <a:extLst>
                    <a:ext uri="{9D8B030D-6E8A-4147-A177-3AD203B41FA5}">
                      <a16:colId xmlns:a16="http://schemas.microsoft.com/office/drawing/2014/main" val="20002"/>
                    </a:ext>
                  </a:extLst>
                </a:gridCol>
                <a:gridCol w="3381177">
                  <a:extLst>
                    <a:ext uri="{9D8B030D-6E8A-4147-A177-3AD203B41FA5}">
                      <a16:colId xmlns:a16="http://schemas.microsoft.com/office/drawing/2014/main" val="20003"/>
                    </a:ext>
                  </a:extLst>
                </a:gridCol>
              </a:tblGrid>
              <a:tr h="917733">
                <a:tc>
                  <a:txBody>
                    <a:bodyPr/>
                    <a:lstStyle/>
                    <a:p>
                      <a:pPr algn="ctr" defTabSz="914400">
                        <a:spcBef>
                          <a:spcPts val="0"/>
                        </a:spcBef>
                        <a:tabLst>
                          <a:tab pos="1282700" algn="l"/>
                        </a:tabLst>
                        <a:defRPr sz="5600">
                          <a:effectLst>
                            <a:outerShdw blurRad="25400" dist="25400" dir="5400000" rotWithShape="0">
                              <a:srgbClr val="000000">
                                <a:alpha val="60000"/>
                              </a:srgbClr>
                            </a:outerShdw>
                          </a:effectLst>
                          <a:sym typeface="Gill Sans"/>
                        </a:defRPr>
                      </a:pPr>
                      <a:endParaRPr/>
                    </a:p>
                  </a:txBody>
                  <a:tcPr marL="50800" marR="50800" marT="50800" marB="50800" anchor="ctr" horzOverflow="overflow">
                    <a:lnL w="12700">
                      <a:solidFill>
                        <a:srgbClr val="FFFFFF"/>
                      </a:solidFill>
                      <a:miter lim="400000"/>
                    </a:lnL>
                  </a:tcPr>
                </a:tc>
                <a:tc>
                  <a:txBody>
                    <a:bodyPr/>
                    <a:lstStyle/>
                    <a:p>
                      <a:pPr algn="ctr" defTabSz="914400">
                        <a:spcBef>
                          <a:spcPts val="0"/>
                        </a:spcBef>
                        <a:tabLst>
                          <a:tab pos="1282700" algn="l"/>
                        </a:tabLst>
                        <a:defRPr sz="5600">
                          <a:effectLst>
                            <a:outerShdw blurRad="25400" dist="25400" dir="5400000" rotWithShape="0">
                              <a:srgbClr val="000000">
                                <a:alpha val="60000"/>
                              </a:srgbClr>
                            </a:outerShdw>
                          </a:effectLst>
                          <a:sym typeface="Gill Sans"/>
                        </a:defRPr>
                      </a:pPr>
                      <a:endParaRPr/>
                    </a:p>
                  </a:txBody>
                  <a:tcPr marL="50800" marR="50800" marT="50800" marB="50800" anchor="ctr" horzOverflow="overflow">
                    <a:lnR w="12700">
                      <a:solidFill>
                        <a:srgbClr val="FFFFFF"/>
                      </a:solidFill>
                      <a:miter lim="400000"/>
                    </a:lnR>
                  </a:tcPr>
                </a:tc>
                <a:tc>
                  <a:txBody>
                    <a:bodyPr/>
                    <a:lstStyle/>
                    <a:p>
                      <a:pPr algn="ctr" defTabSz="914400">
                        <a:spcBef>
                          <a:spcPts val="0"/>
                        </a:spcBef>
                        <a:tabLst>
                          <a:tab pos="1282700" algn="l"/>
                        </a:tabLst>
                        <a:defRPr sz="5600">
                          <a:effectLst>
                            <a:outerShdw blurRad="25400" dist="25400" dir="5400000" rotWithShape="0">
                              <a:srgbClr val="000000">
                                <a:alpha val="60000"/>
                              </a:srgbClr>
                            </a:outerShdw>
                          </a:effectLst>
                          <a:sym typeface="Gill Sans"/>
                        </a:defRPr>
                      </a:pPr>
                      <a:endParaRPr/>
                    </a:p>
                  </a:txBody>
                  <a:tcPr marL="50800" marR="50800" marT="50800" marB="50800" anchor="ctr" horzOverflow="overflow">
                    <a:lnL w="12700">
                      <a:solidFill>
                        <a:srgbClr val="FFFFFF"/>
                      </a:solidFill>
                      <a:miter lim="400000"/>
                    </a:lnL>
                    <a:lnR w="12700">
                      <a:solidFill>
                        <a:srgbClr val="FFFFFF"/>
                      </a:solidFill>
                      <a:miter lim="400000"/>
                    </a:lnR>
                  </a:tcPr>
                </a:tc>
                <a:tc>
                  <a:txBody>
                    <a:bodyPr/>
                    <a:lstStyle/>
                    <a:p>
                      <a:pPr algn="ctr" defTabSz="914400">
                        <a:spcBef>
                          <a:spcPts val="0"/>
                        </a:spcBef>
                        <a:tabLst>
                          <a:tab pos="1282700" algn="l"/>
                        </a:tabLst>
                        <a:defRPr sz="5600">
                          <a:effectLst>
                            <a:outerShdw blurRad="25400" dist="25400" dir="5400000" rotWithShape="0">
                              <a:srgbClr val="000000">
                                <a:alpha val="60000"/>
                              </a:srgbClr>
                            </a:outerShdw>
                          </a:effectLst>
                          <a:sym typeface="Gill Sans"/>
                        </a:defRPr>
                      </a:pPr>
                      <a:endParaRPr/>
                    </a:p>
                  </a:txBody>
                  <a:tcPr marL="50800" marR="50800" marT="50800" marB="50800" anchor="ctr" horzOverflow="overflow">
                    <a:lnL w="12700">
                      <a:solidFill>
                        <a:srgbClr val="FFFFFF"/>
                      </a:solidFill>
                      <a:miter lim="400000"/>
                    </a:lnL>
                    <a:lnR w="12700">
                      <a:solidFill>
                        <a:srgbClr val="FFFFFF"/>
                      </a:solidFill>
                      <a:miter lim="400000"/>
                    </a:lnR>
                  </a:tcPr>
                </a:tc>
                <a:extLst>
                  <a:ext uri="{0D108BD9-81ED-4DB2-BD59-A6C34878D82A}">
                    <a16:rowId xmlns:a16="http://schemas.microsoft.com/office/drawing/2014/main" val="10000"/>
                  </a:ext>
                </a:extLst>
              </a:tr>
              <a:tr h="917733">
                <a:tc>
                  <a:txBody>
                    <a:bodyPr/>
                    <a:lstStyle/>
                    <a:p>
                      <a:pPr algn="ctr" defTabSz="914400">
                        <a:spcBef>
                          <a:spcPts val="0"/>
                        </a:spcBef>
                        <a:tabLst>
                          <a:tab pos="1282700" algn="l"/>
                        </a:tabLst>
                        <a:defRPr sz="5600">
                          <a:effectLst>
                            <a:outerShdw blurRad="25400" dist="25400" dir="5400000" rotWithShape="0">
                              <a:srgbClr val="000000">
                                <a:alpha val="60000"/>
                              </a:srgbClr>
                            </a:outerShdw>
                          </a:effectLst>
                          <a:sym typeface="Gill Sans"/>
                        </a:defRPr>
                      </a:pPr>
                      <a:endParaRPr/>
                    </a:p>
                  </a:txBody>
                  <a:tcPr marL="50800" marR="50800" marT="50800" marB="50800" anchor="ctr" horzOverflow="overflow">
                    <a:lnR w="25400">
                      <a:solidFill>
                        <a:srgbClr val="FFFFFF"/>
                      </a:solidFill>
                      <a:miter lim="400000"/>
                    </a:lnR>
                  </a:tcPr>
                </a:tc>
                <a:tc>
                  <a:txBody>
                    <a:bodyPr/>
                    <a:lstStyle/>
                    <a:p>
                      <a:pPr algn="ctr" defTabSz="914400">
                        <a:spcBef>
                          <a:spcPts val="0"/>
                        </a:spcBef>
                        <a:tabLst>
                          <a:tab pos="1282700" algn="l"/>
                        </a:tabLst>
                        <a:defRPr sz="5000">
                          <a:sym typeface="Gill Sans"/>
                        </a:defRPr>
                      </a:pPr>
                      <a:endParaRPr/>
                    </a:p>
                  </a:txBody>
                  <a:tcPr marL="50800" marR="50800" marT="50800" marB="50800" anchor="ctr" horzOverflow="overflow">
                    <a:lnL w="25400">
                      <a:solidFill>
                        <a:srgbClr val="FFFFFF"/>
                      </a:solidFill>
                      <a:miter lim="400000"/>
                    </a:lnL>
                  </a:tcPr>
                </a:tc>
                <a:tc>
                  <a:txBody>
                    <a:bodyPr/>
                    <a:lstStyle/>
                    <a:p>
                      <a:pPr algn="ctr" defTabSz="914400">
                        <a:spcBef>
                          <a:spcPts val="0"/>
                        </a:spcBef>
                        <a:tabLst>
                          <a:tab pos="1282700" algn="l"/>
                        </a:tabLst>
                        <a:defRPr sz="5000">
                          <a:sym typeface="Gill Sans"/>
                        </a:defRPr>
                      </a:pPr>
                      <a:endParaRPr/>
                    </a:p>
                  </a:txBody>
                  <a:tcPr marL="50800" marR="50800" marT="50800" marB="50800" anchor="ctr" horzOverflow="overflow"/>
                </a:tc>
                <a:tc>
                  <a:txBody>
                    <a:bodyPr/>
                    <a:lstStyle/>
                    <a:p>
                      <a:pPr algn="ctr" defTabSz="914400">
                        <a:spcBef>
                          <a:spcPts val="0"/>
                        </a:spcBef>
                        <a:tabLst>
                          <a:tab pos="1282700" algn="l"/>
                        </a:tabLst>
                        <a:defRPr sz="5000">
                          <a:sym typeface="Gill Sans"/>
                        </a:defRPr>
                      </a:pPr>
                      <a:endParaRPr/>
                    </a:p>
                  </a:txBody>
                  <a:tcPr marL="50800" marR="50800" marT="50800" marB="50800" anchor="ctr" horzOverflow="overflow"/>
                </a:tc>
                <a:extLst>
                  <a:ext uri="{0D108BD9-81ED-4DB2-BD59-A6C34878D82A}">
                    <a16:rowId xmlns:a16="http://schemas.microsoft.com/office/drawing/2014/main" val="10001"/>
                  </a:ext>
                </a:extLst>
              </a:tr>
              <a:tr h="917733">
                <a:tc>
                  <a:txBody>
                    <a:bodyPr/>
                    <a:lstStyle/>
                    <a:p>
                      <a:pPr algn="ctr" defTabSz="914400">
                        <a:spcBef>
                          <a:spcPts val="0"/>
                        </a:spcBef>
                        <a:tabLst>
                          <a:tab pos="1282700" algn="l"/>
                        </a:tabLst>
                        <a:defRPr sz="5600">
                          <a:effectLst>
                            <a:outerShdw blurRad="25400" dist="25400" dir="5400000" rotWithShape="0">
                              <a:srgbClr val="000000">
                                <a:alpha val="60000"/>
                              </a:srgbClr>
                            </a:outerShdw>
                          </a:effectLst>
                          <a:sym typeface="Gill Sans"/>
                        </a:defRPr>
                      </a:pPr>
                      <a:endParaRPr/>
                    </a:p>
                  </a:txBody>
                  <a:tcPr marL="50800" marR="50800" marT="50800" marB="50800" anchor="ctr" horzOverflow="overflow">
                    <a:lnR w="25400">
                      <a:solidFill>
                        <a:srgbClr val="FFFFFF"/>
                      </a:solidFill>
                      <a:miter lim="400000"/>
                    </a:lnR>
                  </a:tcPr>
                </a:tc>
                <a:tc>
                  <a:txBody>
                    <a:bodyPr/>
                    <a:lstStyle/>
                    <a:p>
                      <a:pPr algn="ctr" defTabSz="914400">
                        <a:spcBef>
                          <a:spcPts val="0"/>
                        </a:spcBef>
                        <a:tabLst>
                          <a:tab pos="1282700" algn="l"/>
                        </a:tabLst>
                        <a:defRPr sz="5000">
                          <a:sym typeface="Gill Sans"/>
                        </a:defRPr>
                      </a:pPr>
                      <a:endParaRPr/>
                    </a:p>
                  </a:txBody>
                  <a:tcPr marL="50800" marR="50800" marT="50800" marB="50800" anchor="ctr" horzOverflow="overflow">
                    <a:lnL w="25400">
                      <a:solidFill>
                        <a:srgbClr val="FFFFFF"/>
                      </a:solidFill>
                      <a:miter lim="400000"/>
                    </a:lnL>
                  </a:tcPr>
                </a:tc>
                <a:tc>
                  <a:txBody>
                    <a:bodyPr/>
                    <a:lstStyle/>
                    <a:p>
                      <a:pPr algn="ctr" defTabSz="914400">
                        <a:spcBef>
                          <a:spcPts val="0"/>
                        </a:spcBef>
                        <a:tabLst>
                          <a:tab pos="1282700" algn="l"/>
                        </a:tabLst>
                        <a:defRPr sz="5000">
                          <a:sym typeface="Gill Sans"/>
                        </a:defRPr>
                      </a:pPr>
                      <a:endParaRPr/>
                    </a:p>
                  </a:txBody>
                  <a:tcPr marL="50800" marR="50800" marT="50800" marB="50800" anchor="ctr" horzOverflow="overflow"/>
                </a:tc>
                <a:tc>
                  <a:txBody>
                    <a:bodyPr/>
                    <a:lstStyle/>
                    <a:p>
                      <a:pPr algn="ctr" defTabSz="914400">
                        <a:spcBef>
                          <a:spcPts val="0"/>
                        </a:spcBef>
                        <a:tabLst>
                          <a:tab pos="1282700" algn="l"/>
                        </a:tabLst>
                        <a:defRPr sz="5000">
                          <a:sym typeface="Gill Sans"/>
                        </a:defRPr>
                      </a:pPr>
                      <a:endParaRPr/>
                    </a:p>
                  </a:txBody>
                  <a:tcPr marL="50800" marR="50800" marT="50800" marB="50800" anchor="ctr" horzOverflow="overflow"/>
                </a:tc>
                <a:extLst>
                  <a:ext uri="{0D108BD9-81ED-4DB2-BD59-A6C34878D82A}">
                    <a16:rowId xmlns:a16="http://schemas.microsoft.com/office/drawing/2014/main" val="10002"/>
                  </a:ext>
                </a:extLst>
              </a:tr>
              <a:tr h="917733">
                <a:tc>
                  <a:txBody>
                    <a:bodyPr/>
                    <a:lstStyle/>
                    <a:p>
                      <a:pPr algn="ctr" defTabSz="914400">
                        <a:spcBef>
                          <a:spcPts val="0"/>
                        </a:spcBef>
                        <a:tabLst>
                          <a:tab pos="1282700" algn="l"/>
                        </a:tabLst>
                        <a:defRPr sz="5600">
                          <a:effectLst>
                            <a:outerShdw blurRad="25400" dist="25400" dir="5400000" rotWithShape="0">
                              <a:srgbClr val="000000">
                                <a:alpha val="60000"/>
                              </a:srgbClr>
                            </a:outerShdw>
                          </a:effectLst>
                          <a:sym typeface="Gill Sans"/>
                        </a:defRPr>
                      </a:pPr>
                      <a:endParaRPr/>
                    </a:p>
                  </a:txBody>
                  <a:tcPr marL="50800" marR="50800" marT="50800" marB="50800" anchor="ctr" horzOverflow="overflow">
                    <a:lnR w="25400">
                      <a:solidFill>
                        <a:srgbClr val="FFFFFF"/>
                      </a:solidFill>
                      <a:miter lim="400000"/>
                    </a:lnR>
                  </a:tcPr>
                </a:tc>
                <a:tc>
                  <a:txBody>
                    <a:bodyPr/>
                    <a:lstStyle/>
                    <a:p>
                      <a:pPr algn="ctr" defTabSz="914400">
                        <a:spcBef>
                          <a:spcPts val="0"/>
                        </a:spcBef>
                        <a:tabLst>
                          <a:tab pos="1282700" algn="l"/>
                        </a:tabLst>
                        <a:defRPr sz="5000">
                          <a:sym typeface="Gill Sans"/>
                        </a:defRPr>
                      </a:pPr>
                      <a:endParaRPr/>
                    </a:p>
                  </a:txBody>
                  <a:tcPr marL="50800" marR="50800" marT="50800" marB="50800" anchor="ctr" horzOverflow="overflow">
                    <a:lnL w="25400">
                      <a:solidFill>
                        <a:srgbClr val="FFFFFF"/>
                      </a:solidFill>
                      <a:miter lim="400000"/>
                    </a:lnL>
                  </a:tcPr>
                </a:tc>
                <a:tc>
                  <a:txBody>
                    <a:bodyPr/>
                    <a:lstStyle/>
                    <a:p>
                      <a:pPr algn="ctr" defTabSz="914400">
                        <a:spcBef>
                          <a:spcPts val="0"/>
                        </a:spcBef>
                        <a:tabLst>
                          <a:tab pos="1282700" algn="l"/>
                        </a:tabLst>
                        <a:defRPr sz="5000">
                          <a:sym typeface="Gill Sans"/>
                        </a:defRPr>
                      </a:pPr>
                      <a:endParaRPr/>
                    </a:p>
                  </a:txBody>
                  <a:tcPr marL="50800" marR="50800" marT="50800" marB="50800" anchor="ctr" horzOverflow="overflow"/>
                </a:tc>
                <a:tc>
                  <a:txBody>
                    <a:bodyPr/>
                    <a:lstStyle/>
                    <a:p>
                      <a:pPr algn="ctr" defTabSz="914400">
                        <a:spcBef>
                          <a:spcPts val="0"/>
                        </a:spcBef>
                        <a:tabLst>
                          <a:tab pos="1282700" algn="l"/>
                        </a:tabLst>
                        <a:defRPr sz="5000">
                          <a:sym typeface="Gill Sans"/>
                        </a:defRPr>
                      </a:pPr>
                      <a:endParaRPr/>
                    </a:p>
                  </a:txBody>
                  <a:tcPr marL="50800" marR="50800" marT="50800" marB="50800" anchor="ctr" horzOverflow="overflow"/>
                </a:tc>
                <a:extLst>
                  <a:ext uri="{0D108BD9-81ED-4DB2-BD59-A6C34878D82A}">
                    <a16:rowId xmlns:a16="http://schemas.microsoft.com/office/drawing/2014/main" val="10003"/>
                  </a:ext>
                </a:extLst>
              </a:tr>
              <a:tr h="917733">
                <a:tc>
                  <a:txBody>
                    <a:bodyPr/>
                    <a:lstStyle/>
                    <a:p>
                      <a:pPr algn="ctr" defTabSz="914400">
                        <a:spcBef>
                          <a:spcPts val="0"/>
                        </a:spcBef>
                        <a:tabLst>
                          <a:tab pos="1282700" algn="l"/>
                        </a:tabLst>
                        <a:defRPr sz="5600">
                          <a:effectLst>
                            <a:outerShdw blurRad="25400" dist="25400" dir="5400000" rotWithShape="0">
                              <a:srgbClr val="000000">
                                <a:alpha val="60000"/>
                              </a:srgbClr>
                            </a:outerShdw>
                          </a:effectLst>
                          <a:sym typeface="Gill Sans"/>
                        </a:defRPr>
                      </a:pPr>
                      <a:endParaRPr/>
                    </a:p>
                  </a:txBody>
                  <a:tcPr marL="50800" marR="50800" marT="50800" marB="50800" anchor="ctr" horzOverflow="overflow">
                    <a:lnL w="12700">
                      <a:solidFill>
                        <a:srgbClr val="FFFFFF"/>
                      </a:solidFill>
                      <a:miter lim="400000"/>
                    </a:lnL>
                  </a:tcPr>
                </a:tc>
                <a:tc>
                  <a:txBody>
                    <a:bodyPr/>
                    <a:lstStyle/>
                    <a:p>
                      <a:pPr algn="ctr" defTabSz="914400">
                        <a:spcBef>
                          <a:spcPts val="0"/>
                        </a:spcBef>
                        <a:tabLst>
                          <a:tab pos="1282700" algn="l"/>
                        </a:tabLst>
                        <a:defRPr sz="5600">
                          <a:effectLst>
                            <a:outerShdw blurRad="25400" dist="25400" dir="5400000" rotWithShape="0">
                              <a:srgbClr val="000000">
                                <a:alpha val="60000"/>
                              </a:srgbClr>
                            </a:outerShdw>
                          </a:effectLst>
                          <a:sym typeface="Gill Sans"/>
                        </a:defRPr>
                      </a:pPr>
                      <a:endParaRPr/>
                    </a:p>
                  </a:txBody>
                  <a:tcPr marL="50800" marR="50800" marT="50800" marB="50800" anchor="ctr" horzOverflow="overflow"/>
                </a:tc>
                <a:tc>
                  <a:txBody>
                    <a:bodyPr/>
                    <a:lstStyle/>
                    <a:p>
                      <a:pPr algn="ctr" defTabSz="914400">
                        <a:spcBef>
                          <a:spcPts val="0"/>
                        </a:spcBef>
                        <a:tabLst>
                          <a:tab pos="1282700" algn="l"/>
                        </a:tabLst>
                        <a:defRPr sz="5600">
                          <a:effectLst>
                            <a:outerShdw blurRad="25400" dist="25400" dir="5400000" rotWithShape="0">
                              <a:srgbClr val="000000">
                                <a:alpha val="60000"/>
                              </a:srgbClr>
                            </a:outerShdw>
                          </a:effectLst>
                          <a:sym typeface="Gill Sans"/>
                        </a:defRPr>
                      </a:pPr>
                      <a:endParaRPr/>
                    </a:p>
                  </a:txBody>
                  <a:tcPr marL="50800" marR="50800" marT="50800" marB="50800" anchor="ctr" horzOverflow="overflow"/>
                </a:tc>
                <a:tc>
                  <a:txBody>
                    <a:bodyPr/>
                    <a:lstStyle/>
                    <a:p>
                      <a:pPr algn="ctr" defTabSz="914400">
                        <a:spcBef>
                          <a:spcPts val="0"/>
                        </a:spcBef>
                        <a:tabLst>
                          <a:tab pos="1282700" algn="l"/>
                        </a:tabLst>
                        <a:defRPr sz="5600">
                          <a:effectLst>
                            <a:outerShdw blurRad="25400" dist="25400" dir="5400000" rotWithShape="0">
                              <a:srgbClr val="000000">
                                <a:alpha val="60000"/>
                              </a:srgbClr>
                            </a:outerShdw>
                          </a:effectLst>
                          <a:sym typeface="Gill Sans"/>
                        </a:defRPr>
                      </a:pPr>
                      <a:endParaRPr/>
                    </a:p>
                  </a:txBody>
                  <a:tcPr marL="50800" marR="50800" marT="50800" marB="50800" anchor="ctr" horzOverflow="overflow">
                    <a:lnR w="12700">
                      <a:solidFill>
                        <a:srgbClr val="FFFFFF"/>
                      </a:solidFill>
                      <a:miter lim="400000"/>
                    </a:lnR>
                  </a:tcPr>
                </a:tc>
                <a:extLst>
                  <a:ext uri="{0D108BD9-81ED-4DB2-BD59-A6C34878D82A}">
                    <a16:rowId xmlns:a16="http://schemas.microsoft.com/office/drawing/2014/main" val="10004"/>
                  </a:ext>
                </a:extLst>
              </a:tr>
            </a:tbl>
          </a:graphicData>
        </a:graphic>
      </p:graphicFrame>
      <p:sp>
        <p:nvSpPr>
          <p:cNvPr id="241" name="clouds-1850093_1280.jpg"/>
          <p:cNvSpPr>
            <a:spLocks noGrp="1"/>
          </p:cNvSpPr>
          <p:nvPr>
            <p:ph type="pic" idx="13"/>
          </p:nvPr>
        </p:nvSpPr>
        <p:spPr>
          <a:xfrm>
            <a:off x="-6227" y="-4605082"/>
            <a:ext cx="24434941" cy="16283598"/>
          </a:xfrm>
          <a:prstGeom prst="rect">
            <a:avLst/>
          </a:prstGeom>
        </p:spPr>
        <p:txBody>
          <a:bodyPr lIns="91439" tIns="45719" rIns="91439" bIns="45719" anchor="t"/>
          <a:lstStyle/>
          <a:p>
            <a:endParaRPr/>
          </a:p>
        </p:txBody>
      </p:sp>
      <p:sp>
        <p:nvSpPr>
          <p:cNvPr id="242" name="Circle"/>
          <p:cNvSpPr>
            <a:spLocks noGrp="1"/>
          </p:cNvSpPr>
          <p:nvPr>
            <p:ph type="body" sz="quarter" idx="14"/>
          </p:nvPr>
        </p:nvSpPr>
        <p:spPr>
          <a:xfrm>
            <a:off x="10441781" y="1785937"/>
            <a:ext cx="3482579" cy="3482579"/>
          </a:xfrm>
          <a:prstGeom prst="ellipse">
            <a:avLst/>
          </a:prstGeom>
          <a:gradFill>
            <a:gsLst>
              <a:gs pos="0">
                <a:srgbClr val="128289">
                  <a:alpha val="25200"/>
                </a:srgbClr>
              </a:gs>
              <a:gs pos="100000">
                <a:srgbClr val="D7FAFF">
                  <a:alpha val="52499"/>
                </a:srgbClr>
              </a:gs>
            </a:gsLst>
            <a:lin ang="16260000"/>
          </a:gradFill>
          <a:ln w="25400"/>
        </p:spPr>
        <p:txBody>
          <a:bodyPr lIns="71437" tIns="71437" rIns="71437" bIns="71437"/>
          <a:lstStyle/>
          <a:p>
            <a:pPr marL="0" indent="0" algn="ctr" defTabSz="821531">
              <a:spcBef>
                <a:spcPts val="0"/>
              </a:spcBef>
              <a:buSzTx/>
              <a:buNone/>
              <a:defRPr sz="5600">
                <a:solidFill>
                  <a:srgbClr val="FFFFFF"/>
                </a:solidFill>
                <a:effectLst>
                  <a:outerShdw blurRad="38100" dist="12700" dir="5400000" rotWithShape="0">
                    <a:srgbClr val="000000">
                      <a:alpha val="50000"/>
                    </a:srgbClr>
                  </a:outerShdw>
                </a:effectLst>
              </a:defRPr>
            </a:pPr>
            <a:endParaRPr/>
          </a:p>
        </p:txBody>
      </p:sp>
      <p:sp>
        <p:nvSpPr>
          <p:cNvPr id="243" name="delenit"/>
          <p:cNvSpPr txBox="1">
            <a:spLocks noGrp="1"/>
          </p:cNvSpPr>
          <p:nvPr>
            <p:ph type="body" sz="quarter" idx="15"/>
          </p:nvPr>
        </p:nvSpPr>
        <p:spPr>
          <a:xfrm>
            <a:off x="9066609" y="2228056"/>
            <a:ext cx="6232923" cy="2187576"/>
          </a:xfrm>
          <a:prstGeom prst="rect">
            <a:avLst/>
          </a:prstGeom>
          <a:effectLst>
            <a:outerShdw blurRad="63500" dist="50800" dir="5520000" rotWithShape="0">
              <a:srgbClr val="628386">
                <a:alpha val="50000"/>
              </a:srgbClr>
            </a:outerShdw>
          </a:effectLst>
        </p:spPr>
        <p:txBody>
          <a:bodyPr lIns="71437" tIns="71437" rIns="71437" bIns="71437">
            <a:spAutoFit/>
          </a:bodyPr>
          <a:lstStyle>
            <a:lvl1pPr marL="0" indent="0" algn="just" defTabSz="821531">
              <a:spcBef>
                <a:spcPts val="1400"/>
              </a:spcBef>
              <a:buSzTx/>
              <a:buNone/>
              <a:defRPr sz="11800" b="1">
                <a:solidFill>
                  <a:srgbClr val="FFFFFF"/>
                </a:solidFill>
                <a:latin typeface="Avenir Next"/>
                <a:ea typeface="Avenir Next"/>
                <a:cs typeface="Avenir Next"/>
                <a:sym typeface="Avenir Next"/>
              </a:defRPr>
            </a:lvl1pPr>
          </a:lstStyle>
          <a:p>
            <a:r>
              <a:t>delenit</a:t>
            </a:r>
          </a:p>
        </p:txBody>
      </p:sp>
      <p:sp>
        <p:nvSpPr>
          <p:cNvPr id="244" name="augue"/>
          <p:cNvSpPr txBox="1">
            <a:spLocks noGrp="1"/>
          </p:cNvSpPr>
          <p:nvPr>
            <p:ph type="body" sz="quarter" idx="16"/>
          </p:nvPr>
        </p:nvSpPr>
        <p:spPr>
          <a:xfrm>
            <a:off x="12191441" y="3973512"/>
            <a:ext cx="1551814" cy="625476"/>
          </a:xfrm>
          <a:prstGeom prst="rect">
            <a:avLst/>
          </a:prstGeom>
        </p:spPr>
        <p:txBody>
          <a:bodyPr wrap="none" lIns="71437" tIns="71437" rIns="71437" bIns="71437">
            <a:spAutoFit/>
          </a:bodyPr>
          <a:lstStyle/>
          <a:p>
            <a:pPr marL="0" indent="0" algn="just" defTabSz="821531">
              <a:spcBef>
                <a:spcPts val="1400"/>
              </a:spcBef>
              <a:buSzTx/>
              <a:buNone/>
              <a:defRPr sz="2800" b="1" cap="all">
                <a:solidFill>
                  <a:srgbClr val="FFFFFF"/>
                </a:solidFill>
                <a:latin typeface="Avenir Next"/>
                <a:ea typeface="Avenir Next"/>
                <a:cs typeface="Avenir Next"/>
                <a:sym typeface="Avenir Next"/>
              </a:defRPr>
            </a:pPr>
            <a:r>
              <a:rPr>
                <a:solidFill>
                  <a:srgbClr val="CEEFF4"/>
                </a:solidFill>
              </a:rPr>
              <a:t>a</a:t>
            </a:r>
            <a:r>
              <a:rPr>
                <a:solidFill>
                  <a:srgbClr val="D7FAFF"/>
                </a:solidFill>
              </a:rPr>
              <a:t>u</a:t>
            </a:r>
            <a:r>
              <a:rPr>
                <a:solidFill>
                  <a:srgbClr val="E4FCFF"/>
                </a:solidFill>
              </a:rPr>
              <a:t>g</a:t>
            </a:r>
            <a:r>
              <a:rPr>
                <a:solidFill>
                  <a:srgbClr val="F3FDFF"/>
                </a:solidFill>
              </a:rPr>
              <a:t>u</a:t>
            </a:r>
            <a:r>
              <a:t>e</a:t>
            </a:r>
          </a:p>
        </p:txBody>
      </p:sp>
      <p:sp>
        <p:nvSpPr>
          <p:cNvPr id="245" name="Slide Number"/>
          <p:cNvSpPr txBox="1">
            <a:spLocks noGrp="1"/>
          </p:cNvSpPr>
          <p:nvPr>
            <p:ph type="sldNum" sz="quarter" idx="2"/>
          </p:nvPr>
        </p:nvSpPr>
        <p:spPr>
          <a:xfrm>
            <a:off x="12183070" y="13038931"/>
            <a:ext cx="517823" cy="498476"/>
          </a:xfrm>
          <a:prstGeom prst="rect">
            <a:avLst/>
          </a:prstGeom>
        </p:spPr>
        <p:txBody>
          <a:bodyPr lIns="71437" tIns="71437" rIns="71437" bIns="71437"/>
          <a:lstStyle>
            <a:lvl1pPr defTabSz="821531">
              <a:defRPr sz="2400">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mp; Subtitle">
    <p:bg>
      <p:bgPr>
        <a:solidFill>
          <a:srgbClr val="D7ECED"/>
        </a:solidFill>
        <a:effectLst/>
      </p:bgPr>
    </p:bg>
    <p:spTree>
      <p:nvGrpSpPr>
        <p:cNvPr id="1" name=""/>
        <p:cNvGrpSpPr/>
        <p:nvPr/>
      </p:nvGrpSpPr>
      <p:grpSpPr>
        <a:xfrm>
          <a:off x="0" y="0"/>
          <a:ext cx="0" cy="0"/>
          <a:chOff x="0" y="0"/>
          <a:chExt cx="0" cy="0"/>
        </a:xfrm>
      </p:grpSpPr>
      <p:sp>
        <p:nvSpPr>
          <p:cNvPr id="26" name="Circle"/>
          <p:cNvSpPr/>
          <p:nvPr/>
        </p:nvSpPr>
        <p:spPr>
          <a:xfrm>
            <a:off x="10813944" y="7887885"/>
            <a:ext cx="2756112" cy="2756112"/>
          </a:xfrm>
          <a:prstGeom prst="ellipse">
            <a:avLst/>
          </a:prstGeom>
          <a:gradFill>
            <a:gsLst>
              <a:gs pos="0">
                <a:srgbClr val="128289">
                  <a:alpha val="36000"/>
                </a:srgbClr>
              </a:gs>
              <a:gs pos="100000">
                <a:srgbClr val="D7FAFF">
                  <a:alpha val="75000"/>
                </a:srgbClr>
              </a:gs>
            </a:gsLst>
            <a:lin ang="16260000"/>
          </a:gradFill>
          <a:ln w="25400">
            <a:miter lim="400000"/>
          </a:ln>
        </p:spPr>
        <p:txBody>
          <a:bodyPr lIns="71437" tIns="71437" rIns="71437" bIns="71437" anchor="ct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7" name="delenit"/>
          <p:cNvSpPr txBox="1">
            <a:spLocks noGrp="1"/>
          </p:cNvSpPr>
          <p:nvPr>
            <p:ph type="body" sz="quarter" idx="13"/>
          </p:nvPr>
        </p:nvSpPr>
        <p:spPr>
          <a:xfrm>
            <a:off x="9075539" y="8193881"/>
            <a:ext cx="6232922" cy="1968501"/>
          </a:xfrm>
          <a:prstGeom prst="rect">
            <a:avLst/>
          </a:prstGeom>
          <a:effectLst>
            <a:outerShdw blurRad="63500" dist="50800" dir="5520000" rotWithShape="0">
              <a:srgbClr val="628386">
                <a:alpha val="50000"/>
              </a:srgbClr>
            </a:outerShdw>
          </a:effectLst>
        </p:spPr>
        <p:txBody>
          <a:bodyPr lIns="71437" tIns="71437" rIns="71437" bIns="71437">
            <a:spAutoFit/>
          </a:bodyPr>
          <a:lstStyle>
            <a:lvl1pPr marL="0" indent="0" algn="just" defTabSz="821531">
              <a:spcBef>
                <a:spcPts val="1400"/>
              </a:spcBef>
              <a:buSzTx/>
              <a:buNone/>
              <a:defRPr sz="9800" b="1">
                <a:solidFill>
                  <a:srgbClr val="FFFFFF"/>
                </a:solidFill>
                <a:latin typeface="Avenir Next"/>
                <a:ea typeface="Avenir Next"/>
                <a:cs typeface="Avenir Next"/>
                <a:sym typeface="Avenir Next"/>
              </a:defRPr>
            </a:lvl1pPr>
          </a:lstStyle>
          <a:p>
            <a:r>
              <a:t>delenit</a:t>
            </a:r>
          </a:p>
        </p:txBody>
      </p:sp>
      <p:sp>
        <p:nvSpPr>
          <p:cNvPr id="28" name="Azure Mist"/>
          <p:cNvSpPr txBox="1">
            <a:spLocks noGrp="1"/>
          </p:cNvSpPr>
          <p:nvPr>
            <p:ph type="body" sz="quarter" idx="14"/>
          </p:nvPr>
        </p:nvSpPr>
        <p:spPr>
          <a:xfrm>
            <a:off x="12192000" y="3059706"/>
            <a:ext cx="6542152" cy="1196588"/>
          </a:xfrm>
          <a:prstGeom prst="rect">
            <a:avLst/>
          </a:prstGeom>
        </p:spPr>
        <p:txBody>
          <a:bodyPr wrap="none" lIns="71437" tIns="71437" rIns="71437" bIns="71437">
            <a:spAutoFit/>
          </a:bodyPr>
          <a:lstStyle>
            <a:lvl1pPr marL="0" indent="0" algn="just" defTabSz="821531">
              <a:spcBef>
                <a:spcPts val="1400"/>
              </a:spcBef>
              <a:buSzTx/>
              <a:buNone/>
              <a:defRPr sz="7000" b="1" cap="all" spc="700">
                <a:solidFill>
                  <a:srgbClr val="345E64"/>
                </a:solidFill>
                <a:latin typeface="Helvetica Neue"/>
                <a:ea typeface="Helvetica Neue"/>
                <a:cs typeface="Helvetica Neue"/>
                <a:sym typeface="Helvetica Neue"/>
              </a:defRPr>
            </a:lvl1pPr>
          </a:lstStyle>
          <a:p>
            <a:r>
              <a:t>Azure Mist</a:t>
            </a:r>
          </a:p>
        </p:txBody>
      </p:sp>
      <p:sp>
        <p:nvSpPr>
          <p:cNvPr id="29" name="augue"/>
          <p:cNvSpPr txBox="1">
            <a:spLocks noGrp="1"/>
          </p:cNvSpPr>
          <p:nvPr>
            <p:ph type="body" sz="quarter" idx="15"/>
          </p:nvPr>
        </p:nvSpPr>
        <p:spPr>
          <a:xfrm>
            <a:off x="12200371" y="9612710"/>
            <a:ext cx="1551813" cy="571501"/>
          </a:xfrm>
          <a:prstGeom prst="rect">
            <a:avLst/>
          </a:prstGeom>
        </p:spPr>
        <p:txBody>
          <a:bodyPr wrap="none" lIns="71437" tIns="71437" rIns="71437" bIns="71437">
            <a:spAutoFit/>
          </a:bodyPr>
          <a:lstStyle/>
          <a:p>
            <a:pPr marL="0" indent="0" algn="just" defTabSz="821531">
              <a:spcBef>
                <a:spcPts val="1400"/>
              </a:spcBef>
              <a:buSzTx/>
              <a:buNone/>
              <a:defRPr sz="2400" b="1" cap="all">
                <a:solidFill>
                  <a:srgbClr val="FFFFFF"/>
                </a:solidFill>
                <a:latin typeface="Avenir Next"/>
                <a:ea typeface="Avenir Next"/>
                <a:cs typeface="Avenir Next"/>
                <a:sym typeface="Avenir Next"/>
              </a:defRPr>
            </a:pPr>
            <a:r>
              <a:rPr>
                <a:solidFill>
                  <a:srgbClr val="CEEFF4"/>
                </a:solidFill>
              </a:rPr>
              <a:t>a</a:t>
            </a:r>
            <a:r>
              <a:rPr>
                <a:solidFill>
                  <a:srgbClr val="D7FAFF"/>
                </a:solidFill>
              </a:rPr>
              <a:t>u</a:t>
            </a:r>
            <a:r>
              <a:rPr>
                <a:solidFill>
                  <a:srgbClr val="E4FCFF"/>
                </a:solidFill>
              </a:rPr>
              <a:t>g</a:t>
            </a:r>
            <a:r>
              <a:rPr>
                <a:solidFill>
                  <a:srgbClr val="F3FDFF"/>
                </a:solidFill>
              </a:rPr>
              <a:t>u</a:t>
            </a:r>
            <a:r>
              <a:t>e</a:t>
            </a:r>
          </a:p>
        </p:txBody>
      </p:sp>
      <p:sp>
        <p:nvSpPr>
          <p:cNvPr id="30" name="Legentis in iis qui facit eorum claritatem. Investigationes demonstraverunt lectores legere me lius quod ii legunt saepius. Claritas est etiam processus dynamicus, qui sequitur mutationem consuetudium lectorum. Mirum est notare quam littera gothica, quam nunc putamus parum claram,"/>
          <p:cNvSpPr txBox="1">
            <a:spLocks noGrp="1"/>
          </p:cNvSpPr>
          <p:nvPr>
            <p:ph type="body" sz="quarter" idx="16"/>
          </p:nvPr>
        </p:nvSpPr>
        <p:spPr>
          <a:xfrm>
            <a:off x="8524561" y="4542992"/>
            <a:ext cx="7334877" cy="2238376"/>
          </a:xfrm>
          <a:prstGeom prst="rect">
            <a:avLst/>
          </a:prstGeom>
        </p:spPr>
        <p:txBody>
          <a:bodyPr lIns="71437" tIns="71437" rIns="71437" bIns="71437">
            <a:spAutoFit/>
          </a:bodyPr>
          <a:lstStyle>
            <a:lvl1pPr marL="0" indent="0" algn="just" defTabSz="821531">
              <a:lnSpc>
                <a:spcPct val="90000"/>
              </a:lnSpc>
              <a:spcBef>
                <a:spcPts val="1400"/>
              </a:spcBef>
              <a:buSzTx/>
              <a:buNone/>
              <a:defRPr sz="2200" b="1">
                <a:solidFill>
                  <a:srgbClr val="345E64"/>
                </a:solidFill>
                <a:latin typeface="Avenir Next"/>
                <a:ea typeface="Avenir Next"/>
                <a:cs typeface="Avenir Next"/>
                <a:sym typeface="Avenir Next"/>
              </a:defRPr>
            </a:lvl1pPr>
          </a:lstStyle>
          <a:p>
            <a:r>
              <a:t>Legentis in iis qui facit eorum claritatem. Investigationes demonstraverunt lectores legere me lius quod ii legunt saepius. Claritas est etiam processus dynamicus, qui sequitur mutationem consuetudium lectorum. Mirum est notare quam littera gothica, quam nunc putamus parum claram,</a:t>
            </a:r>
          </a:p>
        </p:txBody>
      </p:sp>
      <p:sp>
        <p:nvSpPr>
          <p:cNvPr id="31" name="Slide Number"/>
          <p:cNvSpPr txBox="1">
            <a:spLocks noGrp="1"/>
          </p:cNvSpPr>
          <p:nvPr>
            <p:ph type="sldNum" sz="quarter" idx="2"/>
          </p:nvPr>
        </p:nvSpPr>
        <p:spPr>
          <a:xfrm>
            <a:off x="12183070" y="13038931"/>
            <a:ext cx="517823" cy="498476"/>
          </a:xfrm>
          <a:prstGeom prst="rect">
            <a:avLst/>
          </a:prstGeom>
        </p:spPr>
        <p:txBody>
          <a:bodyPr lIns="71437" tIns="71437" rIns="71437" bIns="71437"/>
          <a:lstStyle>
            <a:lvl1pPr defTabSz="821531">
              <a:defRPr sz="2400">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Photo &amp; Charts - 2 Up">
    <p:spTree>
      <p:nvGrpSpPr>
        <p:cNvPr id="1" name=""/>
        <p:cNvGrpSpPr/>
        <p:nvPr/>
      </p:nvGrpSpPr>
      <p:grpSpPr>
        <a:xfrm>
          <a:off x="0" y="0"/>
          <a:ext cx="0" cy="0"/>
          <a:chOff x="0" y="0"/>
          <a:chExt cx="0" cy="0"/>
        </a:xfrm>
      </p:grpSpPr>
      <p:sp>
        <p:nvSpPr>
          <p:cNvPr id="252" name="Shape"/>
          <p:cNvSpPr/>
          <p:nvPr/>
        </p:nvSpPr>
        <p:spPr>
          <a:xfrm>
            <a:off x="-41627" y="5554258"/>
            <a:ext cx="24557843" cy="7786603"/>
          </a:xfrm>
          <a:custGeom>
            <a:avLst/>
            <a:gdLst/>
            <a:ahLst/>
            <a:cxnLst>
              <a:cxn ang="0">
                <a:pos x="wd2" y="hd2"/>
              </a:cxn>
              <a:cxn ang="5400000">
                <a:pos x="wd2" y="hd2"/>
              </a:cxn>
              <a:cxn ang="10800000">
                <a:pos x="wd2" y="hd2"/>
              </a:cxn>
              <a:cxn ang="16200000">
                <a:pos x="wd2" y="hd2"/>
              </a:cxn>
            </a:cxnLst>
            <a:rect l="0" t="0" r="r" b="b"/>
            <a:pathLst>
              <a:path w="21568" h="21576" extrusionOk="0">
                <a:moveTo>
                  <a:pt x="2" y="3179"/>
                </a:moveTo>
                <a:cubicBezTo>
                  <a:pt x="2" y="3179"/>
                  <a:pt x="14601" y="4191"/>
                  <a:pt x="21561" y="0"/>
                </a:cubicBezTo>
                <a:cubicBezTo>
                  <a:pt x="21600" y="-24"/>
                  <a:pt x="21458" y="21576"/>
                  <a:pt x="21458" y="21576"/>
                </a:cubicBezTo>
                <a:lnTo>
                  <a:pt x="0" y="21527"/>
                </a:lnTo>
                <a:lnTo>
                  <a:pt x="2" y="3179"/>
                </a:lnTo>
                <a:close/>
              </a:path>
            </a:pathLst>
          </a:custGeom>
          <a:solidFill>
            <a:srgbClr val="D7ECED"/>
          </a:solidFill>
          <a:ln w="25400">
            <a:miter lim="400000"/>
          </a:ln>
        </p:spPr>
        <p:txBody>
          <a:bodyPr lIns="71437" tIns="71437" rIns="71437" bIns="71437" anchor="ct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graphicFrame>
        <p:nvGraphicFramePr>
          <p:cNvPr id="253" name="2D Column Chart"/>
          <p:cNvGraphicFramePr/>
          <p:nvPr/>
        </p:nvGraphicFramePr>
        <p:xfrm>
          <a:off x="12776340" y="7638851"/>
          <a:ext cx="5630723" cy="46118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54" name="2D Column Chart"/>
          <p:cNvGraphicFramePr/>
          <p:nvPr/>
        </p:nvGraphicFramePr>
        <p:xfrm>
          <a:off x="6114793" y="7638851"/>
          <a:ext cx="5630723" cy="4611850"/>
        </p:xfrm>
        <a:graphic>
          <a:graphicData uri="http://schemas.openxmlformats.org/drawingml/2006/chart">
            <c:chart xmlns:c="http://schemas.openxmlformats.org/drawingml/2006/chart" xmlns:r="http://schemas.openxmlformats.org/officeDocument/2006/relationships" r:id="rId3"/>
          </a:graphicData>
        </a:graphic>
      </p:graphicFrame>
      <p:sp>
        <p:nvSpPr>
          <p:cNvPr id="255" name="clouds-1850093_1280.jpg"/>
          <p:cNvSpPr>
            <a:spLocks noGrp="1"/>
          </p:cNvSpPr>
          <p:nvPr>
            <p:ph type="pic" idx="13"/>
          </p:nvPr>
        </p:nvSpPr>
        <p:spPr>
          <a:xfrm>
            <a:off x="-27461" y="-4605580"/>
            <a:ext cx="24436436" cy="16284594"/>
          </a:xfrm>
          <a:prstGeom prst="rect">
            <a:avLst/>
          </a:prstGeom>
        </p:spPr>
        <p:txBody>
          <a:bodyPr lIns="91439" tIns="45719" rIns="91439" bIns="45719" anchor="t"/>
          <a:lstStyle/>
          <a:p>
            <a:endParaRPr/>
          </a:p>
        </p:txBody>
      </p:sp>
      <p:sp>
        <p:nvSpPr>
          <p:cNvPr id="256" name="Circle"/>
          <p:cNvSpPr>
            <a:spLocks noGrp="1"/>
          </p:cNvSpPr>
          <p:nvPr>
            <p:ph type="body" sz="quarter" idx="14"/>
          </p:nvPr>
        </p:nvSpPr>
        <p:spPr>
          <a:xfrm>
            <a:off x="10441781" y="1785937"/>
            <a:ext cx="3482579" cy="3482579"/>
          </a:xfrm>
          <a:prstGeom prst="ellipse">
            <a:avLst/>
          </a:prstGeom>
          <a:gradFill>
            <a:gsLst>
              <a:gs pos="0">
                <a:srgbClr val="128289">
                  <a:alpha val="25200"/>
                </a:srgbClr>
              </a:gs>
              <a:gs pos="100000">
                <a:srgbClr val="D7FAFF">
                  <a:alpha val="52499"/>
                </a:srgbClr>
              </a:gs>
            </a:gsLst>
            <a:lin ang="16260000"/>
          </a:gradFill>
          <a:ln w="25400"/>
        </p:spPr>
        <p:txBody>
          <a:bodyPr lIns="71437" tIns="71437" rIns="71437" bIns="71437"/>
          <a:lstStyle/>
          <a:p>
            <a:pPr marL="0" indent="0" algn="ctr" defTabSz="821531">
              <a:spcBef>
                <a:spcPts val="0"/>
              </a:spcBef>
              <a:buSzTx/>
              <a:buNone/>
              <a:defRPr sz="5600">
                <a:solidFill>
                  <a:srgbClr val="FFFFFF"/>
                </a:solidFill>
                <a:effectLst>
                  <a:outerShdw blurRad="38100" dist="12700" dir="5400000" rotWithShape="0">
                    <a:srgbClr val="000000">
                      <a:alpha val="50000"/>
                    </a:srgbClr>
                  </a:outerShdw>
                </a:effectLst>
              </a:defRPr>
            </a:pPr>
            <a:endParaRPr/>
          </a:p>
        </p:txBody>
      </p:sp>
      <p:sp>
        <p:nvSpPr>
          <p:cNvPr id="257" name="delenit"/>
          <p:cNvSpPr txBox="1">
            <a:spLocks noGrp="1"/>
          </p:cNvSpPr>
          <p:nvPr>
            <p:ph type="body" sz="quarter" idx="15"/>
          </p:nvPr>
        </p:nvSpPr>
        <p:spPr>
          <a:xfrm>
            <a:off x="9066609" y="2245915"/>
            <a:ext cx="6232923" cy="2187576"/>
          </a:xfrm>
          <a:prstGeom prst="rect">
            <a:avLst/>
          </a:prstGeom>
          <a:effectLst>
            <a:outerShdw blurRad="63500" dist="50800" dir="5520000" rotWithShape="0">
              <a:srgbClr val="628386">
                <a:alpha val="50000"/>
              </a:srgbClr>
            </a:outerShdw>
          </a:effectLst>
        </p:spPr>
        <p:txBody>
          <a:bodyPr lIns="71437" tIns="71437" rIns="71437" bIns="71437">
            <a:spAutoFit/>
          </a:bodyPr>
          <a:lstStyle>
            <a:lvl1pPr marL="0" indent="0" algn="just" defTabSz="821531">
              <a:spcBef>
                <a:spcPts val="1400"/>
              </a:spcBef>
              <a:buSzTx/>
              <a:buNone/>
              <a:defRPr sz="11800" b="1">
                <a:solidFill>
                  <a:srgbClr val="FFFFFF"/>
                </a:solidFill>
                <a:latin typeface="Avenir Next"/>
                <a:ea typeface="Avenir Next"/>
                <a:cs typeface="Avenir Next"/>
                <a:sym typeface="Avenir Next"/>
              </a:defRPr>
            </a:lvl1pPr>
          </a:lstStyle>
          <a:p>
            <a:r>
              <a:t>delenit</a:t>
            </a:r>
          </a:p>
        </p:txBody>
      </p:sp>
      <p:sp>
        <p:nvSpPr>
          <p:cNvPr id="258" name="augue"/>
          <p:cNvSpPr txBox="1">
            <a:spLocks noGrp="1"/>
          </p:cNvSpPr>
          <p:nvPr>
            <p:ph type="body" sz="quarter" idx="16"/>
          </p:nvPr>
        </p:nvSpPr>
        <p:spPr>
          <a:xfrm>
            <a:off x="12191441" y="3955653"/>
            <a:ext cx="1551814" cy="625476"/>
          </a:xfrm>
          <a:prstGeom prst="rect">
            <a:avLst/>
          </a:prstGeom>
        </p:spPr>
        <p:txBody>
          <a:bodyPr wrap="none" lIns="71437" tIns="71437" rIns="71437" bIns="71437">
            <a:spAutoFit/>
          </a:bodyPr>
          <a:lstStyle/>
          <a:p>
            <a:pPr marL="0" indent="0" algn="just" defTabSz="821531">
              <a:spcBef>
                <a:spcPts val="1400"/>
              </a:spcBef>
              <a:buSzTx/>
              <a:buNone/>
              <a:defRPr sz="2800" b="1" cap="all">
                <a:solidFill>
                  <a:srgbClr val="FFFFFF"/>
                </a:solidFill>
                <a:latin typeface="Avenir Next"/>
                <a:ea typeface="Avenir Next"/>
                <a:cs typeface="Avenir Next"/>
                <a:sym typeface="Avenir Next"/>
              </a:defRPr>
            </a:pPr>
            <a:r>
              <a:rPr>
                <a:solidFill>
                  <a:srgbClr val="CEEFF4"/>
                </a:solidFill>
              </a:rPr>
              <a:t>a</a:t>
            </a:r>
            <a:r>
              <a:rPr>
                <a:solidFill>
                  <a:srgbClr val="D7FAFF"/>
                </a:solidFill>
              </a:rPr>
              <a:t>u</a:t>
            </a:r>
            <a:r>
              <a:rPr>
                <a:solidFill>
                  <a:srgbClr val="E4FCFF"/>
                </a:solidFill>
              </a:rPr>
              <a:t>g</a:t>
            </a:r>
            <a:r>
              <a:rPr>
                <a:solidFill>
                  <a:srgbClr val="F3FDFF"/>
                </a:solidFill>
              </a:rPr>
              <a:t>u</a:t>
            </a:r>
            <a:r>
              <a:t>e</a:t>
            </a:r>
          </a:p>
        </p:txBody>
      </p:sp>
      <p:sp>
        <p:nvSpPr>
          <p:cNvPr id="259" name="Slide Number"/>
          <p:cNvSpPr txBox="1">
            <a:spLocks noGrp="1"/>
          </p:cNvSpPr>
          <p:nvPr>
            <p:ph type="sldNum" sz="quarter" idx="2"/>
          </p:nvPr>
        </p:nvSpPr>
        <p:spPr>
          <a:xfrm>
            <a:off x="12183070" y="13038931"/>
            <a:ext cx="517823" cy="498476"/>
          </a:xfrm>
          <a:prstGeom prst="rect">
            <a:avLst/>
          </a:prstGeom>
        </p:spPr>
        <p:txBody>
          <a:bodyPr lIns="71437" tIns="71437" rIns="71437" bIns="71437"/>
          <a:lstStyle>
            <a:lvl1pPr defTabSz="821531">
              <a:defRPr sz="2400">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266" name="San Francisco"/>
          <p:cNvSpPr>
            <a:spLocks noGrp="1"/>
          </p:cNvSpPr>
          <p:nvPr>
            <p:ph type="body" sz="quarter" idx="13"/>
          </p:nvPr>
        </p:nvSpPr>
        <p:spPr>
          <a:xfrm>
            <a:off x="1511300" y="3670300"/>
            <a:ext cx="4495800" cy="571500"/>
          </a:xfrm>
          <a:prstGeom prst="rect">
            <a:avLst/>
          </a:prstGeom>
          <a:ln w="25400"/>
        </p:spPr>
        <p:txBody>
          <a:bodyPr lIns="0" tIns="0" rIns="0" bIns="0"/>
          <a:lstStyle>
            <a:lvl1pPr marL="0" indent="0" defTabSz="635000">
              <a:spcBef>
                <a:spcPts val="0"/>
              </a:spcBef>
              <a:buSzTx/>
              <a:buNone/>
              <a:defRPr sz="4200">
                <a:solidFill>
                  <a:srgbClr val="EF581D"/>
                </a:solidFill>
                <a:latin typeface="Santa Fe LET"/>
                <a:ea typeface="Santa Fe LET"/>
                <a:cs typeface="Santa Fe LET"/>
                <a:sym typeface="Santa Fe LET"/>
              </a:defRPr>
            </a:lvl1pPr>
          </a:lstStyle>
          <a:p>
            <a:r>
              <a:t>San Francisco</a:t>
            </a:r>
          </a:p>
        </p:txBody>
      </p:sp>
      <p:sp>
        <p:nvSpPr>
          <p:cNvPr id="267" name="Shape"/>
          <p:cNvSpPr>
            <a:spLocks noGrp="1"/>
          </p:cNvSpPr>
          <p:nvPr>
            <p:ph type="body" sz="quarter" idx="14"/>
          </p:nvPr>
        </p:nvSpPr>
        <p:spPr>
          <a:xfrm>
            <a:off x="596900" y="3586758"/>
            <a:ext cx="546100" cy="584201"/>
          </a:xfrm>
          <a:custGeom>
            <a:avLst/>
            <a:gdLst/>
            <a:ahLst/>
            <a:cxnLst>
              <a:cxn ang="0">
                <a:pos x="wd2" y="hd2"/>
              </a:cxn>
              <a:cxn ang="5400000">
                <a:pos x="wd2" y="hd2"/>
              </a:cxn>
              <a:cxn ang="10800000">
                <a:pos x="wd2" y="hd2"/>
              </a:cxn>
              <a:cxn ang="16200000">
                <a:pos x="wd2" y="hd2"/>
              </a:cxn>
            </a:cxnLst>
            <a:rect l="0" t="0" r="r" b="b"/>
            <a:pathLst>
              <a:path w="21600" h="21600" extrusionOk="0">
                <a:moveTo>
                  <a:pt x="0" y="109"/>
                </a:moveTo>
                <a:lnTo>
                  <a:pt x="21600" y="0"/>
                </a:lnTo>
                <a:lnTo>
                  <a:pt x="14870" y="11435"/>
                </a:lnTo>
                <a:lnTo>
                  <a:pt x="21600" y="21600"/>
                </a:lnTo>
                <a:lnTo>
                  <a:pt x="0" y="21600"/>
                </a:lnTo>
                <a:lnTo>
                  <a:pt x="0" y="109"/>
                </a:lnTo>
                <a:close/>
              </a:path>
            </a:pathLst>
          </a:custGeom>
          <a:solidFill>
            <a:srgbClr val="EF602A"/>
          </a:solidFill>
          <a:ln w="25400"/>
        </p:spPr>
        <p:txBody>
          <a:bodyPr lIns="101600" tIns="101600" rIns="101600" bIns="101600" anchor="t"/>
          <a:lstStyle/>
          <a:p>
            <a:pPr marL="0" indent="0" defTabSz="635000">
              <a:spcBef>
                <a:spcPts val="0"/>
              </a:spcBef>
              <a:buSzTx/>
              <a:buNone/>
              <a:defRPr sz="1600">
                <a:latin typeface="Helvetica"/>
                <a:ea typeface="Helvetica"/>
                <a:cs typeface="Helvetica"/>
                <a:sym typeface="Helvetica"/>
              </a:defRPr>
            </a:pPr>
            <a:endParaRPr/>
          </a:p>
        </p:txBody>
      </p:sp>
      <p:sp>
        <p:nvSpPr>
          <p:cNvPr id="268" name="Title Text"/>
          <p:cNvSpPr txBox="1">
            <a:spLocks noGrp="1"/>
          </p:cNvSpPr>
          <p:nvPr>
            <p:ph type="title"/>
          </p:nvPr>
        </p:nvSpPr>
        <p:spPr>
          <a:prstGeom prst="rect">
            <a:avLst/>
          </a:prstGeom>
        </p:spPr>
        <p:txBody>
          <a:bodyPr/>
          <a:lstStyle/>
          <a:p>
            <a:r>
              <a:t>Title Text</a:t>
            </a:r>
          </a:p>
        </p:txBody>
      </p:sp>
      <p:sp>
        <p:nvSpPr>
          <p:cNvPr id="2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76" name="Slide Number"/>
          <p:cNvSpPr txBox="1">
            <a:spLocks noGrp="1"/>
          </p:cNvSpPr>
          <p:nvPr>
            <p:ph type="sldNum" sz="quarter" idx="2"/>
          </p:nvPr>
        </p:nvSpPr>
        <p:spPr>
          <a:xfrm>
            <a:off x="12190639" y="12852653"/>
            <a:ext cx="440742" cy="672848"/>
          </a:xfrm>
          <a:prstGeom prst="rect">
            <a:avLst/>
          </a:prstGeom>
        </p:spPr>
        <p:txBody>
          <a:bodyPr/>
          <a:lstStyle>
            <a:lvl1pPr>
              <a:defRPr sz="34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283" name="San Francisco"/>
          <p:cNvSpPr>
            <a:spLocks noGrp="1"/>
          </p:cNvSpPr>
          <p:nvPr>
            <p:ph type="body" sz="quarter" idx="13"/>
          </p:nvPr>
        </p:nvSpPr>
        <p:spPr>
          <a:xfrm>
            <a:off x="1511300" y="3670300"/>
            <a:ext cx="4495800" cy="571500"/>
          </a:xfrm>
          <a:prstGeom prst="rect">
            <a:avLst/>
          </a:prstGeom>
          <a:ln w="25400"/>
        </p:spPr>
        <p:txBody>
          <a:bodyPr lIns="0" tIns="0" rIns="0" bIns="0"/>
          <a:lstStyle>
            <a:lvl1pPr marL="0" indent="0" defTabSz="635000">
              <a:spcBef>
                <a:spcPts val="0"/>
              </a:spcBef>
              <a:buSzTx/>
              <a:buNone/>
              <a:defRPr sz="4200">
                <a:solidFill>
                  <a:srgbClr val="EF581D"/>
                </a:solidFill>
                <a:latin typeface="Santa Fe LET"/>
                <a:ea typeface="Santa Fe LET"/>
                <a:cs typeface="Santa Fe LET"/>
                <a:sym typeface="Santa Fe LET"/>
              </a:defRPr>
            </a:lvl1pPr>
          </a:lstStyle>
          <a:p>
            <a:r>
              <a:t>San Francisco</a:t>
            </a:r>
          </a:p>
        </p:txBody>
      </p:sp>
      <p:sp>
        <p:nvSpPr>
          <p:cNvPr id="284" name="Shape"/>
          <p:cNvSpPr>
            <a:spLocks noGrp="1"/>
          </p:cNvSpPr>
          <p:nvPr>
            <p:ph type="body" sz="quarter" idx="14"/>
          </p:nvPr>
        </p:nvSpPr>
        <p:spPr>
          <a:xfrm>
            <a:off x="596900" y="3586758"/>
            <a:ext cx="546100" cy="584201"/>
          </a:xfrm>
          <a:custGeom>
            <a:avLst/>
            <a:gdLst/>
            <a:ahLst/>
            <a:cxnLst>
              <a:cxn ang="0">
                <a:pos x="wd2" y="hd2"/>
              </a:cxn>
              <a:cxn ang="5400000">
                <a:pos x="wd2" y="hd2"/>
              </a:cxn>
              <a:cxn ang="10800000">
                <a:pos x="wd2" y="hd2"/>
              </a:cxn>
              <a:cxn ang="16200000">
                <a:pos x="wd2" y="hd2"/>
              </a:cxn>
            </a:cxnLst>
            <a:rect l="0" t="0" r="r" b="b"/>
            <a:pathLst>
              <a:path w="21600" h="21600" extrusionOk="0">
                <a:moveTo>
                  <a:pt x="0" y="109"/>
                </a:moveTo>
                <a:lnTo>
                  <a:pt x="21600" y="0"/>
                </a:lnTo>
                <a:lnTo>
                  <a:pt x="14870" y="11435"/>
                </a:lnTo>
                <a:lnTo>
                  <a:pt x="21600" y="21600"/>
                </a:lnTo>
                <a:lnTo>
                  <a:pt x="0" y="21600"/>
                </a:lnTo>
                <a:lnTo>
                  <a:pt x="0" y="109"/>
                </a:lnTo>
                <a:close/>
              </a:path>
            </a:pathLst>
          </a:custGeom>
          <a:solidFill>
            <a:srgbClr val="EF602A"/>
          </a:solidFill>
          <a:ln w="25400"/>
        </p:spPr>
        <p:txBody>
          <a:bodyPr lIns="101600" tIns="101600" rIns="101600" bIns="101600" anchor="t"/>
          <a:lstStyle/>
          <a:p>
            <a:pPr marL="0" indent="0" defTabSz="635000">
              <a:spcBef>
                <a:spcPts val="0"/>
              </a:spcBef>
              <a:buSzTx/>
              <a:buNone/>
              <a:defRPr sz="1600">
                <a:latin typeface="Helvetica"/>
                <a:ea typeface="Helvetica"/>
                <a:cs typeface="Helvetica"/>
                <a:sym typeface="Helvetica"/>
              </a:defRPr>
            </a:pPr>
            <a:endParaRPr/>
          </a:p>
        </p:txBody>
      </p:sp>
      <p:sp>
        <p:nvSpPr>
          <p:cNvPr id="285" name="Title Text"/>
          <p:cNvSpPr txBox="1">
            <a:spLocks noGrp="1"/>
          </p:cNvSpPr>
          <p:nvPr>
            <p:ph type="title"/>
          </p:nvPr>
        </p:nvSpPr>
        <p:spPr>
          <a:prstGeom prst="rect">
            <a:avLst/>
          </a:prstGeom>
        </p:spPr>
        <p:txBody>
          <a:bodyPr/>
          <a:lstStyle/>
          <a:p>
            <a:r>
              <a:t>Title Text</a:t>
            </a:r>
          </a:p>
        </p:txBody>
      </p:sp>
      <p:sp>
        <p:nvSpPr>
          <p:cNvPr id="286" name="Slide Number"/>
          <p:cNvSpPr txBox="1">
            <a:spLocks noGrp="1"/>
          </p:cNvSpPr>
          <p:nvPr>
            <p:ph type="sldNum" sz="quarter" idx="2"/>
          </p:nvPr>
        </p:nvSpPr>
        <p:spPr>
          <a:xfrm>
            <a:off x="12190639" y="12840715"/>
            <a:ext cx="459944" cy="68478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293" name="San Francisco"/>
          <p:cNvSpPr>
            <a:spLocks noGrp="1"/>
          </p:cNvSpPr>
          <p:nvPr>
            <p:ph type="body" sz="quarter" idx="13"/>
          </p:nvPr>
        </p:nvSpPr>
        <p:spPr>
          <a:xfrm>
            <a:off x="1511300" y="3670300"/>
            <a:ext cx="4495800" cy="571500"/>
          </a:xfrm>
          <a:prstGeom prst="rect">
            <a:avLst/>
          </a:prstGeom>
          <a:ln w="25400"/>
        </p:spPr>
        <p:txBody>
          <a:bodyPr lIns="0" tIns="0" rIns="0" bIns="0"/>
          <a:lstStyle>
            <a:lvl1pPr marL="0" indent="0" defTabSz="635000">
              <a:spcBef>
                <a:spcPts val="0"/>
              </a:spcBef>
              <a:buSzTx/>
              <a:buNone/>
              <a:defRPr sz="4200">
                <a:solidFill>
                  <a:srgbClr val="EF581D"/>
                </a:solidFill>
                <a:latin typeface="Santa Fe LET"/>
                <a:ea typeface="Santa Fe LET"/>
                <a:cs typeface="Santa Fe LET"/>
                <a:sym typeface="Santa Fe LET"/>
              </a:defRPr>
            </a:lvl1pPr>
          </a:lstStyle>
          <a:p>
            <a:r>
              <a:t>San Francisco</a:t>
            </a:r>
          </a:p>
        </p:txBody>
      </p:sp>
      <p:sp>
        <p:nvSpPr>
          <p:cNvPr id="294" name="Shape"/>
          <p:cNvSpPr>
            <a:spLocks noGrp="1"/>
          </p:cNvSpPr>
          <p:nvPr>
            <p:ph type="body" sz="quarter" idx="14"/>
          </p:nvPr>
        </p:nvSpPr>
        <p:spPr>
          <a:xfrm>
            <a:off x="596900" y="3586758"/>
            <a:ext cx="546100" cy="584201"/>
          </a:xfrm>
          <a:custGeom>
            <a:avLst/>
            <a:gdLst/>
            <a:ahLst/>
            <a:cxnLst>
              <a:cxn ang="0">
                <a:pos x="wd2" y="hd2"/>
              </a:cxn>
              <a:cxn ang="5400000">
                <a:pos x="wd2" y="hd2"/>
              </a:cxn>
              <a:cxn ang="10800000">
                <a:pos x="wd2" y="hd2"/>
              </a:cxn>
              <a:cxn ang="16200000">
                <a:pos x="wd2" y="hd2"/>
              </a:cxn>
            </a:cxnLst>
            <a:rect l="0" t="0" r="r" b="b"/>
            <a:pathLst>
              <a:path w="21600" h="21600" extrusionOk="0">
                <a:moveTo>
                  <a:pt x="0" y="109"/>
                </a:moveTo>
                <a:lnTo>
                  <a:pt x="21600" y="0"/>
                </a:lnTo>
                <a:lnTo>
                  <a:pt x="14870" y="11435"/>
                </a:lnTo>
                <a:lnTo>
                  <a:pt x="21600" y="21600"/>
                </a:lnTo>
                <a:lnTo>
                  <a:pt x="0" y="21600"/>
                </a:lnTo>
                <a:lnTo>
                  <a:pt x="0" y="109"/>
                </a:lnTo>
                <a:close/>
              </a:path>
            </a:pathLst>
          </a:custGeom>
          <a:solidFill>
            <a:srgbClr val="EF602A"/>
          </a:solidFill>
          <a:ln w="25400"/>
        </p:spPr>
        <p:txBody>
          <a:bodyPr lIns="101600" tIns="101600" rIns="101600" bIns="101600" anchor="t"/>
          <a:lstStyle/>
          <a:p>
            <a:pPr marL="0" indent="0" defTabSz="635000">
              <a:spcBef>
                <a:spcPts val="0"/>
              </a:spcBef>
              <a:buSzTx/>
              <a:buNone/>
              <a:defRPr sz="1600">
                <a:latin typeface="Helvetica"/>
                <a:ea typeface="Helvetica"/>
                <a:cs typeface="Helvetica"/>
                <a:sym typeface="Helvetica"/>
              </a:defRPr>
            </a:pPr>
            <a:endParaRPr/>
          </a:p>
        </p:txBody>
      </p:sp>
      <p:sp>
        <p:nvSpPr>
          <p:cNvPr id="295" name="Title Text"/>
          <p:cNvSpPr txBox="1">
            <a:spLocks noGrp="1"/>
          </p:cNvSpPr>
          <p:nvPr>
            <p:ph type="title"/>
          </p:nvPr>
        </p:nvSpPr>
        <p:spPr>
          <a:prstGeom prst="rect">
            <a:avLst/>
          </a:prstGeom>
        </p:spPr>
        <p:txBody>
          <a:bodyPr/>
          <a:lstStyle>
            <a:lvl1pPr>
              <a:defRPr>
                <a:solidFill>
                  <a:srgbClr val="000000"/>
                </a:solidFill>
              </a:defRPr>
            </a:lvl1pPr>
          </a:lstStyle>
          <a:p>
            <a:r>
              <a:t>Title Text</a:t>
            </a:r>
          </a:p>
        </p:txBody>
      </p:sp>
      <p:sp>
        <p:nvSpPr>
          <p:cNvPr id="296" name="Slide Number"/>
          <p:cNvSpPr txBox="1">
            <a:spLocks noGrp="1"/>
          </p:cNvSpPr>
          <p:nvPr>
            <p:ph type="sldNum" sz="quarter" idx="2"/>
          </p:nvPr>
        </p:nvSpPr>
        <p:spPr>
          <a:xfrm>
            <a:off x="12190639" y="12840715"/>
            <a:ext cx="459944" cy="684786"/>
          </a:xfrm>
          <a:prstGeom prst="rect">
            <a:avLst/>
          </a:prstGeom>
        </p:spPr>
        <p:txBody>
          <a:bodyPr/>
          <a:lstStyle>
            <a:lvl1pPr algn="l" defTabSz="821531">
              <a:spcBef>
                <a:spcPts val="0"/>
              </a:spcBef>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303" name="San Francisco"/>
          <p:cNvSpPr>
            <a:spLocks noGrp="1"/>
          </p:cNvSpPr>
          <p:nvPr>
            <p:ph type="body" sz="quarter" idx="13"/>
          </p:nvPr>
        </p:nvSpPr>
        <p:spPr>
          <a:xfrm>
            <a:off x="1511300" y="3670300"/>
            <a:ext cx="4495800" cy="571500"/>
          </a:xfrm>
          <a:prstGeom prst="rect">
            <a:avLst/>
          </a:prstGeom>
          <a:ln w="25400"/>
        </p:spPr>
        <p:txBody>
          <a:bodyPr lIns="0" tIns="0" rIns="0" bIns="0"/>
          <a:lstStyle>
            <a:lvl1pPr marL="0" indent="0" defTabSz="635000">
              <a:spcBef>
                <a:spcPts val="0"/>
              </a:spcBef>
              <a:buSzTx/>
              <a:buNone/>
              <a:defRPr sz="4200">
                <a:solidFill>
                  <a:srgbClr val="EF581D"/>
                </a:solidFill>
                <a:latin typeface="Santa Fe LET"/>
                <a:ea typeface="Santa Fe LET"/>
                <a:cs typeface="Santa Fe LET"/>
                <a:sym typeface="Santa Fe LET"/>
              </a:defRPr>
            </a:lvl1pPr>
          </a:lstStyle>
          <a:p>
            <a:r>
              <a:t>San Francisco</a:t>
            </a:r>
          </a:p>
        </p:txBody>
      </p:sp>
      <p:sp>
        <p:nvSpPr>
          <p:cNvPr id="304" name="Shape"/>
          <p:cNvSpPr>
            <a:spLocks noGrp="1"/>
          </p:cNvSpPr>
          <p:nvPr>
            <p:ph type="body" sz="quarter" idx="14"/>
          </p:nvPr>
        </p:nvSpPr>
        <p:spPr>
          <a:xfrm>
            <a:off x="596900" y="3586758"/>
            <a:ext cx="546100" cy="584201"/>
          </a:xfrm>
          <a:custGeom>
            <a:avLst/>
            <a:gdLst/>
            <a:ahLst/>
            <a:cxnLst>
              <a:cxn ang="0">
                <a:pos x="wd2" y="hd2"/>
              </a:cxn>
              <a:cxn ang="5400000">
                <a:pos x="wd2" y="hd2"/>
              </a:cxn>
              <a:cxn ang="10800000">
                <a:pos x="wd2" y="hd2"/>
              </a:cxn>
              <a:cxn ang="16200000">
                <a:pos x="wd2" y="hd2"/>
              </a:cxn>
            </a:cxnLst>
            <a:rect l="0" t="0" r="r" b="b"/>
            <a:pathLst>
              <a:path w="21600" h="21600" extrusionOk="0">
                <a:moveTo>
                  <a:pt x="0" y="109"/>
                </a:moveTo>
                <a:lnTo>
                  <a:pt x="21600" y="0"/>
                </a:lnTo>
                <a:lnTo>
                  <a:pt x="14870" y="11435"/>
                </a:lnTo>
                <a:lnTo>
                  <a:pt x="21600" y="21600"/>
                </a:lnTo>
                <a:lnTo>
                  <a:pt x="0" y="21600"/>
                </a:lnTo>
                <a:lnTo>
                  <a:pt x="0" y="109"/>
                </a:lnTo>
                <a:close/>
              </a:path>
            </a:pathLst>
          </a:custGeom>
          <a:solidFill>
            <a:srgbClr val="EF602A"/>
          </a:solidFill>
          <a:ln w="25400"/>
        </p:spPr>
        <p:txBody>
          <a:bodyPr lIns="101600" tIns="101600" rIns="101600" bIns="101600" anchor="t"/>
          <a:lstStyle/>
          <a:p>
            <a:pPr marL="0" indent="0" defTabSz="635000">
              <a:spcBef>
                <a:spcPts val="0"/>
              </a:spcBef>
              <a:buSzTx/>
              <a:buNone/>
              <a:defRPr sz="1600">
                <a:latin typeface="Helvetica"/>
                <a:ea typeface="Helvetica"/>
                <a:cs typeface="Helvetica"/>
                <a:sym typeface="Helvetica"/>
              </a:defRPr>
            </a:pPr>
            <a:endParaRPr/>
          </a:p>
        </p:txBody>
      </p:sp>
      <p:sp>
        <p:nvSpPr>
          <p:cNvPr id="305" name="Title Text"/>
          <p:cNvSpPr txBox="1">
            <a:spLocks noGrp="1"/>
          </p:cNvSpPr>
          <p:nvPr>
            <p:ph type="title"/>
          </p:nvPr>
        </p:nvSpPr>
        <p:spPr>
          <a:prstGeom prst="rect">
            <a:avLst/>
          </a:prstGeom>
        </p:spPr>
        <p:txBody>
          <a:bodyPr/>
          <a:lstStyle>
            <a:lvl1pPr>
              <a:defRPr>
                <a:solidFill>
                  <a:srgbClr val="000000"/>
                </a:solidFill>
              </a:defRPr>
            </a:lvl1pPr>
          </a:lstStyle>
          <a:p>
            <a:r>
              <a:t>Title Text</a:t>
            </a:r>
          </a:p>
        </p:txBody>
      </p:sp>
      <p:sp>
        <p:nvSpPr>
          <p:cNvPr id="306" name="Slide Number"/>
          <p:cNvSpPr txBox="1">
            <a:spLocks noGrp="1"/>
          </p:cNvSpPr>
          <p:nvPr>
            <p:ph type="sldNum" sz="quarter" idx="2"/>
          </p:nvPr>
        </p:nvSpPr>
        <p:spPr>
          <a:xfrm>
            <a:off x="12190639" y="12840715"/>
            <a:ext cx="459944" cy="684786"/>
          </a:xfrm>
          <a:prstGeom prst="rect">
            <a:avLst/>
          </a:prstGeom>
        </p:spPr>
        <p:txBody>
          <a:bodyPr/>
          <a:lstStyle>
            <a:lvl1pPr algn="l" defTabSz="821531">
              <a:spcBef>
                <a:spcPts val="0"/>
              </a:spcBef>
            </a:lvl1pPr>
          </a:lstStyle>
          <a:p>
            <a:fld id="{86CB4B4D-7CA3-9044-876B-883B54F8677D}" type="slidenum">
              <a:t>‹#›</a:t>
            </a:fld>
            <a:endParaRPr/>
          </a:p>
        </p:txBody>
      </p:sp>
      <p:pic>
        <p:nvPicPr>
          <p:cNvPr id="307" name="Logonew.png" descr="Logonew.png"/>
          <p:cNvPicPr>
            <a:picLocks noChangeAspect="1"/>
          </p:cNvPicPr>
          <p:nvPr/>
        </p:nvPicPr>
        <p:blipFill>
          <a:blip r:embed="rId2">
            <a:extLst/>
          </a:blip>
          <a:stretch>
            <a:fillRect/>
          </a:stretch>
        </p:blipFill>
        <p:spPr>
          <a:xfrm>
            <a:off x="1145425" y="856819"/>
            <a:ext cx="1228130" cy="1474741"/>
          </a:xfrm>
          <a:prstGeom prst="rect">
            <a:avLst/>
          </a:prstGeom>
          <a:ln w="12700">
            <a:miter lim="400000"/>
          </a:ln>
        </p:spPr>
      </p:pic>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314" name="Slide Number"/>
          <p:cNvSpPr txBox="1">
            <a:spLocks noGrp="1"/>
          </p:cNvSpPr>
          <p:nvPr>
            <p:ph type="sldNum" sz="quarter" idx="2"/>
          </p:nvPr>
        </p:nvSpPr>
        <p:spPr>
          <a:xfrm>
            <a:off x="12190639" y="12766039"/>
            <a:ext cx="482093" cy="759461"/>
          </a:xfrm>
          <a:prstGeom prst="rect">
            <a:avLst/>
          </a:prstGeom>
        </p:spPr>
        <p:txBody>
          <a:bodyPr/>
          <a:lstStyle>
            <a:lvl1pPr algn="l" defTabSz="821531">
              <a:spcBef>
                <a:spcPts val="0"/>
              </a:spcBef>
              <a:defRPr sz="4000" b="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mp; Bullets">
    <p:bg>
      <p:bgPr>
        <a:solidFill>
          <a:srgbClr val="D7ECED"/>
        </a:solidFill>
        <a:effectLst/>
      </p:bgPr>
    </p:bg>
    <p:spTree>
      <p:nvGrpSpPr>
        <p:cNvPr id="1" name=""/>
        <p:cNvGrpSpPr/>
        <p:nvPr/>
      </p:nvGrpSpPr>
      <p:grpSpPr>
        <a:xfrm>
          <a:off x="0" y="0"/>
          <a:ext cx="0" cy="0"/>
          <a:chOff x="0" y="0"/>
          <a:chExt cx="0" cy="0"/>
        </a:xfrm>
      </p:grpSpPr>
      <p:sp>
        <p:nvSpPr>
          <p:cNvPr id="38" name="Circle"/>
          <p:cNvSpPr/>
          <p:nvPr/>
        </p:nvSpPr>
        <p:spPr>
          <a:xfrm>
            <a:off x="10813944" y="9292821"/>
            <a:ext cx="2756112" cy="2756112"/>
          </a:xfrm>
          <a:prstGeom prst="ellipse">
            <a:avLst/>
          </a:prstGeom>
          <a:gradFill>
            <a:gsLst>
              <a:gs pos="0">
                <a:srgbClr val="128289">
                  <a:alpha val="36000"/>
                </a:srgbClr>
              </a:gs>
              <a:gs pos="100000">
                <a:srgbClr val="D7FAFF">
                  <a:alpha val="75000"/>
                </a:srgbClr>
              </a:gs>
            </a:gsLst>
            <a:lin ang="16260000"/>
          </a:gradFill>
          <a:ln w="25400">
            <a:miter lim="400000"/>
          </a:ln>
        </p:spPr>
        <p:txBody>
          <a:bodyPr lIns="71437" tIns="71437" rIns="71437" bIns="71437" anchor="ct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9" name="delenit"/>
          <p:cNvSpPr txBox="1">
            <a:spLocks noGrp="1"/>
          </p:cNvSpPr>
          <p:nvPr>
            <p:ph type="body" sz="quarter" idx="13"/>
          </p:nvPr>
        </p:nvSpPr>
        <p:spPr>
          <a:xfrm>
            <a:off x="9075539" y="9598819"/>
            <a:ext cx="6232922" cy="1968501"/>
          </a:xfrm>
          <a:prstGeom prst="rect">
            <a:avLst/>
          </a:prstGeom>
          <a:effectLst>
            <a:outerShdw blurRad="63500" dist="50800" dir="5520000" rotWithShape="0">
              <a:srgbClr val="628386">
                <a:alpha val="50000"/>
              </a:srgbClr>
            </a:outerShdw>
          </a:effectLst>
        </p:spPr>
        <p:txBody>
          <a:bodyPr lIns="71437" tIns="71437" rIns="71437" bIns="71437">
            <a:spAutoFit/>
          </a:bodyPr>
          <a:lstStyle>
            <a:lvl1pPr marL="0" indent="0" algn="just" defTabSz="821531">
              <a:spcBef>
                <a:spcPts val="1400"/>
              </a:spcBef>
              <a:buSzTx/>
              <a:buNone/>
              <a:defRPr sz="9800" b="1">
                <a:solidFill>
                  <a:srgbClr val="FFFFFF"/>
                </a:solidFill>
                <a:latin typeface="Avenir Next"/>
                <a:ea typeface="Avenir Next"/>
                <a:cs typeface="Avenir Next"/>
                <a:sym typeface="Avenir Next"/>
              </a:defRPr>
            </a:lvl1pPr>
          </a:lstStyle>
          <a:p>
            <a:r>
              <a:t>delenit</a:t>
            </a:r>
          </a:p>
        </p:txBody>
      </p:sp>
      <p:sp>
        <p:nvSpPr>
          <p:cNvPr id="40" name="augue"/>
          <p:cNvSpPr txBox="1">
            <a:spLocks noGrp="1"/>
          </p:cNvSpPr>
          <p:nvPr>
            <p:ph type="body" sz="quarter" idx="14"/>
          </p:nvPr>
        </p:nvSpPr>
        <p:spPr>
          <a:xfrm>
            <a:off x="12200371" y="11017648"/>
            <a:ext cx="1551813" cy="571501"/>
          </a:xfrm>
          <a:prstGeom prst="rect">
            <a:avLst/>
          </a:prstGeom>
        </p:spPr>
        <p:txBody>
          <a:bodyPr wrap="none" lIns="71437" tIns="71437" rIns="71437" bIns="71437">
            <a:spAutoFit/>
          </a:bodyPr>
          <a:lstStyle/>
          <a:p>
            <a:pPr marL="0" indent="0" algn="just" defTabSz="821531">
              <a:spcBef>
                <a:spcPts val="1400"/>
              </a:spcBef>
              <a:buSzTx/>
              <a:buNone/>
              <a:defRPr sz="2400" b="1" cap="all">
                <a:solidFill>
                  <a:srgbClr val="FFFFFF"/>
                </a:solidFill>
                <a:latin typeface="Avenir Next"/>
                <a:ea typeface="Avenir Next"/>
                <a:cs typeface="Avenir Next"/>
                <a:sym typeface="Avenir Next"/>
              </a:defRPr>
            </a:pPr>
            <a:r>
              <a:rPr>
                <a:solidFill>
                  <a:srgbClr val="CEEFF4"/>
                </a:solidFill>
              </a:rPr>
              <a:t>a</a:t>
            </a:r>
            <a:r>
              <a:rPr>
                <a:solidFill>
                  <a:srgbClr val="D7FAFF"/>
                </a:solidFill>
              </a:rPr>
              <a:t>u</a:t>
            </a:r>
            <a:r>
              <a:rPr>
                <a:solidFill>
                  <a:srgbClr val="E4FCFF"/>
                </a:solidFill>
              </a:rPr>
              <a:t>g</a:t>
            </a:r>
            <a:r>
              <a:rPr>
                <a:solidFill>
                  <a:srgbClr val="F3FDFF"/>
                </a:solidFill>
              </a:rPr>
              <a:t>u</a:t>
            </a:r>
            <a:r>
              <a:t>e</a:t>
            </a:r>
          </a:p>
        </p:txBody>
      </p:sp>
      <p:sp>
        <p:nvSpPr>
          <p:cNvPr id="41" name="Azure Mist"/>
          <p:cNvSpPr txBox="1">
            <a:spLocks noGrp="1"/>
          </p:cNvSpPr>
          <p:nvPr>
            <p:ph type="body" sz="quarter" idx="15"/>
          </p:nvPr>
        </p:nvSpPr>
        <p:spPr>
          <a:xfrm>
            <a:off x="5190363" y="3321643"/>
            <a:ext cx="6542152" cy="1196589"/>
          </a:xfrm>
          <a:prstGeom prst="rect">
            <a:avLst/>
          </a:prstGeom>
        </p:spPr>
        <p:txBody>
          <a:bodyPr wrap="none" lIns="71437" tIns="71437" rIns="71437" bIns="71437">
            <a:spAutoFit/>
          </a:bodyPr>
          <a:lstStyle>
            <a:lvl1pPr marL="0" indent="0" defTabSz="821531">
              <a:spcBef>
                <a:spcPts val="1400"/>
              </a:spcBef>
              <a:buSzTx/>
              <a:buNone/>
              <a:defRPr sz="7000" b="1" cap="all" spc="700">
                <a:solidFill>
                  <a:srgbClr val="345E64"/>
                </a:solidFill>
                <a:latin typeface="Helvetica Neue"/>
                <a:ea typeface="Helvetica Neue"/>
                <a:cs typeface="Helvetica Neue"/>
                <a:sym typeface="Helvetica Neue"/>
              </a:defRPr>
            </a:lvl1pPr>
          </a:lstStyle>
          <a:p>
            <a:r>
              <a:t>Azure Mist</a:t>
            </a:r>
          </a:p>
        </p:txBody>
      </p:sp>
      <p:sp>
        <p:nvSpPr>
          <p:cNvPr id="42" name="Legentis in iis qui facit eorum claritatem. Investigationes demonstraverunt lectores legere me lius quod ii legunt saepius.…"/>
          <p:cNvSpPr txBox="1">
            <a:spLocks noGrp="1"/>
          </p:cNvSpPr>
          <p:nvPr>
            <p:ph type="body" sz="quarter" idx="16"/>
          </p:nvPr>
        </p:nvSpPr>
        <p:spPr>
          <a:xfrm>
            <a:off x="5119374" y="4359635"/>
            <a:ext cx="8925570" cy="2938464"/>
          </a:xfrm>
          <a:prstGeom prst="rect">
            <a:avLst/>
          </a:prstGeom>
        </p:spPr>
        <p:txBody>
          <a:bodyPr lIns="71437" tIns="71437" rIns="71437" bIns="71437">
            <a:spAutoFit/>
          </a:bodyPr>
          <a:lstStyle/>
          <a:p>
            <a:pPr marL="314325" indent="-314325" defTabSz="821531">
              <a:lnSpc>
                <a:spcPct val="90000"/>
              </a:lnSpc>
              <a:spcBef>
                <a:spcPts val="1400"/>
              </a:spcBef>
              <a:buSzPct val="100000"/>
              <a:defRPr sz="2200" b="1">
                <a:solidFill>
                  <a:srgbClr val="345E64"/>
                </a:solidFill>
                <a:latin typeface="Avenir Next"/>
                <a:ea typeface="Avenir Next"/>
                <a:cs typeface="Avenir Next"/>
                <a:sym typeface="Avenir Next"/>
              </a:defRPr>
            </a:pPr>
            <a:r>
              <a:t>Legentis in iis qui facit eorum claritatem. Investigationes demonstraverunt lectores legere me lius quod ii legunt saepius. </a:t>
            </a:r>
          </a:p>
          <a:p>
            <a:pPr marL="314325" indent="-314325" defTabSz="821531">
              <a:lnSpc>
                <a:spcPct val="90000"/>
              </a:lnSpc>
              <a:spcBef>
                <a:spcPts val="1400"/>
              </a:spcBef>
              <a:buSzPct val="100000"/>
              <a:defRPr sz="2200" b="1">
                <a:solidFill>
                  <a:srgbClr val="345E64"/>
                </a:solidFill>
                <a:latin typeface="Avenir Next"/>
                <a:ea typeface="Avenir Next"/>
                <a:cs typeface="Avenir Next"/>
                <a:sym typeface="Avenir Next"/>
              </a:defRPr>
            </a:pPr>
            <a:endParaRPr/>
          </a:p>
          <a:p>
            <a:pPr marL="314325" indent="-314325" defTabSz="821531">
              <a:lnSpc>
                <a:spcPct val="90000"/>
              </a:lnSpc>
              <a:spcBef>
                <a:spcPts val="1400"/>
              </a:spcBef>
              <a:buSzPct val="100000"/>
              <a:defRPr sz="2200" b="1">
                <a:solidFill>
                  <a:srgbClr val="345E64"/>
                </a:solidFill>
                <a:latin typeface="Avenir Next"/>
                <a:ea typeface="Avenir Next"/>
                <a:cs typeface="Avenir Next"/>
                <a:sym typeface="Avenir Next"/>
              </a:defRPr>
            </a:pPr>
            <a:r>
              <a:t>Claritas est etiam processus dynamicus, qui sequitur mutationem consuetudium lectorum. Mirum est notare quam littera gothica, quam nunc putamus parum claram,</a:t>
            </a:r>
          </a:p>
        </p:txBody>
      </p:sp>
      <p:sp>
        <p:nvSpPr>
          <p:cNvPr id="43" name="Slide Number"/>
          <p:cNvSpPr txBox="1">
            <a:spLocks noGrp="1"/>
          </p:cNvSpPr>
          <p:nvPr>
            <p:ph type="sldNum" sz="quarter" idx="2"/>
          </p:nvPr>
        </p:nvSpPr>
        <p:spPr>
          <a:xfrm>
            <a:off x="12183070" y="13038931"/>
            <a:ext cx="517823" cy="498476"/>
          </a:xfrm>
          <a:prstGeom prst="rect">
            <a:avLst/>
          </a:prstGeom>
        </p:spPr>
        <p:txBody>
          <a:bodyPr lIns="71437" tIns="71437" rIns="71437" bIns="71437"/>
          <a:lstStyle>
            <a:lvl1pPr defTabSz="821531">
              <a:defRPr sz="2400">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hoto - Large &amp; Chart">
    <p:spTree>
      <p:nvGrpSpPr>
        <p:cNvPr id="1" name=""/>
        <p:cNvGrpSpPr/>
        <p:nvPr/>
      </p:nvGrpSpPr>
      <p:grpSpPr>
        <a:xfrm>
          <a:off x="0" y="0"/>
          <a:ext cx="0" cy="0"/>
          <a:chOff x="0" y="0"/>
          <a:chExt cx="0" cy="0"/>
        </a:xfrm>
      </p:grpSpPr>
      <p:sp>
        <p:nvSpPr>
          <p:cNvPr id="50" name="Shape"/>
          <p:cNvSpPr/>
          <p:nvPr/>
        </p:nvSpPr>
        <p:spPr>
          <a:xfrm>
            <a:off x="-30531" y="6607969"/>
            <a:ext cx="24427203" cy="6768704"/>
          </a:xfrm>
          <a:custGeom>
            <a:avLst/>
            <a:gdLst/>
            <a:ahLst/>
            <a:cxnLst>
              <a:cxn ang="0">
                <a:pos x="wd2" y="hd2"/>
              </a:cxn>
              <a:cxn ang="5400000">
                <a:pos x="wd2" y="hd2"/>
              </a:cxn>
              <a:cxn ang="10800000">
                <a:pos x="wd2" y="hd2"/>
              </a:cxn>
              <a:cxn ang="16200000">
                <a:pos x="wd2" y="hd2"/>
              </a:cxn>
            </a:cxnLst>
            <a:rect l="0" t="0" r="r" b="b"/>
            <a:pathLst>
              <a:path w="21586" h="21566" extrusionOk="0">
                <a:moveTo>
                  <a:pt x="0" y="4587"/>
                </a:moveTo>
                <a:cubicBezTo>
                  <a:pt x="0" y="4587"/>
                  <a:pt x="14600" y="6048"/>
                  <a:pt x="21561" y="0"/>
                </a:cubicBezTo>
                <a:cubicBezTo>
                  <a:pt x="21600" y="-34"/>
                  <a:pt x="21582" y="21566"/>
                  <a:pt x="21582" y="21566"/>
                </a:cubicBezTo>
                <a:lnTo>
                  <a:pt x="0" y="21566"/>
                </a:lnTo>
                <a:lnTo>
                  <a:pt x="0" y="4587"/>
                </a:lnTo>
                <a:close/>
              </a:path>
            </a:pathLst>
          </a:custGeom>
          <a:solidFill>
            <a:srgbClr val="D7ECED"/>
          </a:solidFill>
          <a:ln w="25400">
            <a:miter lim="400000"/>
          </a:ln>
        </p:spPr>
        <p:txBody>
          <a:bodyPr lIns="71437" tIns="71437" rIns="71437" bIns="71437" anchor="ct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1" name="Circle"/>
          <p:cNvSpPr>
            <a:spLocks noGrp="1"/>
          </p:cNvSpPr>
          <p:nvPr>
            <p:ph type="body" sz="quarter" idx="13"/>
          </p:nvPr>
        </p:nvSpPr>
        <p:spPr>
          <a:xfrm>
            <a:off x="16586568" y="9408588"/>
            <a:ext cx="2131871" cy="2131871"/>
          </a:xfrm>
          <a:prstGeom prst="ellipse">
            <a:avLst/>
          </a:prstGeom>
          <a:solidFill>
            <a:srgbClr val="D7ECED"/>
          </a:solidFill>
          <a:ln w="25400"/>
        </p:spPr>
        <p:txBody>
          <a:bodyPr lIns="71437" tIns="71437" rIns="71437" bIns="71437"/>
          <a:lstStyle/>
          <a:p>
            <a:pPr marL="0" indent="0" algn="ctr" defTabSz="821531">
              <a:spcBef>
                <a:spcPts val="0"/>
              </a:spcBef>
              <a:buSzTx/>
              <a:buNone/>
              <a:defRPr sz="5600">
                <a:solidFill>
                  <a:srgbClr val="FFFFFF"/>
                </a:solidFill>
                <a:effectLst>
                  <a:outerShdw blurRad="38100" dist="12700" dir="5400000" rotWithShape="0">
                    <a:srgbClr val="000000">
                      <a:alpha val="50000"/>
                    </a:srgbClr>
                  </a:outerShdw>
                </a:effectLst>
              </a:defRPr>
            </a:pPr>
            <a:endParaRPr/>
          </a:p>
        </p:txBody>
      </p:sp>
      <p:sp>
        <p:nvSpPr>
          <p:cNvPr id="52" name="clouds-1850093_1280.jpg"/>
          <p:cNvSpPr>
            <a:spLocks noGrp="1"/>
          </p:cNvSpPr>
          <p:nvPr>
            <p:ph type="pic" idx="14"/>
          </p:nvPr>
        </p:nvSpPr>
        <p:spPr>
          <a:xfrm>
            <a:off x="-1674" y="-3931085"/>
            <a:ext cx="24450874" cy="16294218"/>
          </a:xfrm>
          <a:prstGeom prst="rect">
            <a:avLst/>
          </a:prstGeom>
        </p:spPr>
        <p:txBody>
          <a:bodyPr lIns="91439" tIns="45719" rIns="91439" bIns="45719" anchor="t"/>
          <a:lstStyle/>
          <a:p>
            <a:endParaRPr/>
          </a:p>
        </p:txBody>
      </p:sp>
      <p:sp>
        <p:nvSpPr>
          <p:cNvPr id="53" name="Circle"/>
          <p:cNvSpPr>
            <a:spLocks noGrp="1"/>
          </p:cNvSpPr>
          <p:nvPr>
            <p:ph type="body" sz="quarter" idx="15"/>
          </p:nvPr>
        </p:nvSpPr>
        <p:spPr>
          <a:xfrm>
            <a:off x="9298781" y="1339453"/>
            <a:ext cx="5768579" cy="5768579"/>
          </a:xfrm>
          <a:prstGeom prst="ellipse">
            <a:avLst/>
          </a:prstGeom>
          <a:gradFill>
            <a:gsLst>
              <a:gs pos="0">
                <a:srgbClr val="128289">
                  <a:alpha val="25200"/>
                </a:srgbClr>
              </a:gs>
              <a:gs pos="100000">
                <a:srgbClr val="D7FAFF">
                  <a:alpha val="52499"/>
                </a:srgbClr>
              </a:gs>
            </a:gsLst>
            <a:lin ang="16260000"/>
          </a:gradFill>
          <a:ln w="25400"/>
        </p:spPr>
        <p:txBody>
          <a:bodyPr lIns="71437" tIns="71437" rIns="71437" bIns="71437"/>
          <a:lstStyle/>
          <a:p>
            <a:pPr marL="0" indent="0" algn="ctr" defTabSz="821531">
              <a:spcBef>
                <a:spcPts val="0"/>
              </a:spcBef>
              <a:buSzTx/>
              <a:buNone/>
              <a:defRPr sz="5600">
                <a:solidFill>
                  <a:srgbClr val="FFFFFF"/>
                </a:solidFill>
                <a:effectLst>
                  <a:outerShdw blurRad="38100" dist="12700" dir="5400000" rotWithShape="0">
                    <a:srgbClr val="000000">
                      <a:alpha val="50000"/>
                    </a:srgbClr>
                  </a:outerShdw>
                </a:effectLst>
              </a:defRPr>
            </a:pPr>
            <a:endParaRPr/>
          </a:p>
        </p:txBody>
      </p:sp>
      <p:sp>
        <p:nvSpPr>
          <p:cNvPr id="54" name="Lorem ipsum dolor sit amet, consectetuer adipiscing elit, sed"/>
          <p:cNvSpPr txBox="1">
            <a:spLocks noGrp="1"/>
          </p:cNvSpPr>
          <p:nvPr>
            <p:ph type="body" sz="quarter" idx="16"/>
          </p:nvPr>
        </p:nvSpPr>
        <p:spPr>
          <a:xfrm>
            <a:off x="4872260" y="9265981"/>
            <a:ext cx="4929189" cy="720445"/>
          </a:xfrm>
          <a:prstGeom prst="rect">
            <a:avLst/>
          </a:prstGeom>
        </p:spPr>
        <p:txBody>
          <a:bodyPr lIns="71437" tIns="71437" rIns="71437" bIns="71437">
            <a:spAutoFit/>
          </a:bodyPr>
          <a:lstStyle>
            <a:lvl1pPr marL="0" indent="0" defTabSz="821531">
              <a:spcBef>
                <a:spcPts val="1400"/>
              </a:spcBef>
              <a:buSzTx/>
              <a:buNone/>
              <a:defRPr sz="1800" b="1">
                <a:solidFill>
                  <a:srgbClr val="345E64"/>
                </a:solidFill>
                <a:latin typeface="Helvetica Neue"/>
                <a:ea typeface="Helvetica Neue"/>
                <a:cs typeface="Helvetica Neue"/>
                <a:sym typeface="Helvetica Neue"/>
              </a:defRPr>
            </a:lvl1pPr>
          </a:lstStyle>
          <a:p>
            <a:r>
              <a:t>Lorem ipsum dolor sit amet, consectetuer adipiscing elit, sed</a:t>
            </a:r>
          </a:p>
        </p:txBody>
      </p:sp>
      <p:sp>
        <p:nvSpPr>
          <p:cNvPr id="55" name="nonummy nibh euismod tincidunt ut laoreet dolore magna aliquam erat volutpat. Ut wisi enim ad minim veniam, quis nostrud exerci tation ullamcorper suscipit lobortis nisl ut aliquip ex ea commodo consequat"/>
          <p:cNvSpPr txBox="1">
            <a:spLocks noGrp="1"/>
          </p:cNvSpPr>
          <p:nvPr>
            <p:ph type="body" sz="quarter" idx="17"/>
          </p:nvPr>
        </p:nvSpPr>
        <p:spPr>
          <a:xfrm>
            <a:off x="4872260" y="9977437"/>
            <a:ext cx="4929189" cy="2047876"/>
          </a:xfrm>
          <a:prstGeom prst="rect">
            <a:avLst/>
          </a:prstGeom>
        </p:spPr>
        <p:txBody>
          <a:bodyPr lIns="71437" tIns="71437" rIns="71437" bIns="71437">
            <a:spAutoFit/>
          </a:bodyPr>
          <a:lstStyle>
            <a:lvl1pPr marL="0" indent="0" defTabSz="821531">
              <a:spcBef>
                <a:spcPts val="1400"/>
              </a:spcBef>
              <a:buSzTx/>
              <a:buNone/>
              <a:defRPr sz="1800" b="1">
                <a:solidFill>
                  <a:srgbClr val="345E64"/>
                </a:solidFill>
                <a:latin typeface="Avenir Next"/>
                <a:ea typeface="Avenir Next"/>
                <a:cs typeface="Avenir Next"/>
                <a:sym typeface="Avenir Next"/>
              </a:defRPr>
            </a:lvl1pPr>
          </a:lstStyle>
          <a:p>
            <a:r>
              <a:t>nonummy nibh euismod tincidunt ut laoreet dolore magna aliquam erat volutpat. Ut wisi enim ad minim veniam, quis nostrud exerci tation ullamcorper suscipit lobortis nisl ut aliquip ex ea commodo consequat</a:t>
            </a:r>
          </a:p>
        </p:txBody>
      </p:sp>
      <p:sp>
        <p:nvSpPr>
          <p:cNvPr id="56" name="nonummy nibh euismod tincidunt ut laoreet dolore magna aliquam erat volutpat. Ut wisi enim ad minim veniam, quis nostrud exerci tation ullamcorper suscipit lobortis nisl ut aliquip ex ea commodo consequat"/>
          <p:cNvSpPr txBox="1">
            <a:spLocks noGrp="1"/>
          </p:cNvSpPr>
          <p:nvPr>
            <p:ph type="body" sz="quarter" idx="18"/>
          </p:nvPr>
        </p:nvSpPr>
        <p:spPr>
          <a:xfrm>
            <a:off x="10230073" y="9977437"/>
            <a:ext cx="4929188" cy="2047876"/>
          </a:xfrm>
          <a:prstGeom prst="rect">
            <a:avLst/>
          </a:prstGeom>
        </p:spPr>
        <p:txBody>
          <a:bodyPr lIns="71437" tIns="71437" rIns="71437" bIns="71437">
            <a:spAutoFit/>
          </a:bodyPr>
          <a:lstStyle>
            <a:lvl1pPr marL="0" indent="0" defTabSz="821531">
              <a:spcBef>
                <a:spcPts val="1400"/>
              </a:spcBef>
              <a:buSzTx/>
              <a:buNone/>
              <a:defRPr sz="1800" b="1">
                <a:solidFill>
                  <a:srgbClr val="345E64"/>
                </a:solidFill>
                <a:latin typeface="Avenir Next"/>
                <a:ea typeface="Avenir Next"/>
                <a:cs typeface="Avenir Next"/>
                <a:sym typeface="Avenir Next"/>
              </a:defRPr>
            </a:lvl1pPr>
          </a:lstStyle>
          <a:p>
            <a:r>
              <a:t>nonummy nibh euismod tincidunt ut laoreet dolore magna aliquam erat volutpat. Ut wisi enim ad minim veniam, quis nostrud exerci tation ullamcorper suscipit lobortis nisl ut aliquip ex ea commodo consequat</a:t>
            </a:r>
          </a:p>
        </p:txBody>
      </p:sp>
      <p:sp>
        <p:nvSpPr>
          <p:cNvPr id="57" name="Lorem ipsum dolor sit amet, consectetuer adipiscing elit, sed"/>
          <p:cNvSpPr txBox="1">
            <a:spLocks noGrp="1"/>
          </p:cNvSpPr>
          <p:nvPr>
            <p:ph type="body" sz="quarter" idx="19"/>
          </p:nvPr>
        </p:nvSpPr>
        <p:spPr>
          <a:xfrm>
            <a:off x="10230073" y="9265981"/>
            <a:ext cx="4929188" cy="720445"/>
          </a:xfrm>
          <a:prstGeom prst="rect">
            <a:avLst/>
          </a:prstGeom>
        </p:spPr>
        <p:txBody>
          <a:bodyPr lIns="71437" tIns="71437" rIns="71437" bIns="71437">
            <a:spAutoFit/>
          </a:bodyPr>
          <a:lstStyle>
            <a:lvl1pPr marL="0" indent="0" defTabSz="821531">
              <a:spcBef>
                <a:spcPts val="1400"/>
              </a:spcBef>
              <a:buSzTx/>
              <a:buNone/>
              <a:defRPr sz="1800" b="1">
                <a:solidFill>
                  <a:srgbClr val="345E64"/>
                </a:solidFill>
                <a:latin typeface="Helvetica Neue"/>
                <a:ea typeface="Helvetica Neue"/>
                <a:cs typeface="Helvetica Neue"/>
                <a:sym typeface="Helvetica Neue"/>
              </a:defRPr>
            </a:lvl1pPr>
          </a:lstStyle>
          <a:p>
            <a:r>
              <a:t>Lorem ipsum dolor sit amet, consectetuer adipiscing elit, sed</a:t>
            </a:r>
          </a:p>
        </p:txBody>
      </p:sp>
      <p:sp>
        <p:nvSpPr>
          <p:cNvPr id="58" name="delenit"/>
          <p:cNvSpPr txBox="1">
            <a:spLocks noGrp="1"/>
          </p:cNvSpPr>
          <p:nvPr>
            <p:ph type="body" sz="quarter" idx="20"/>
          </p:nvPr>
        </p:nvSpPr>
        <p:spPr>
          <a:xfrm>
            <a:off x="7066359" y="2087165"/>
            <a:ext cx="10251282" cy="3648076"/>
          </a:xfrm>
          <a:prstGeom prst="rect">
            <a:avLst/>
          </a:prstGeom>
          <a:effectLst>
            <a:outerShdw blurRad="63500" dist="50800" dir="5520000" rotWithShape="0">
              <a:srgbClr val="628386">
                <a:alpha val="50000"/>
              </a:srgbClr>
            </a:outerShdw>
          </a:effectLst>
        </p:spPr>
        <p:txBody>
          <a:bodyPr lIns="71437" tIns="71437" rIns="71437" bIns="71437">
            <a:spAutoFit/>
          </a:bodyPr>
          <a:lstStyle>
            <a:lvl1pPr marL="0" indent="0" algn="just" defTabSz="821531">
              <a:spcBef>
                <a:spcPts val="1400"/>
              </a:spcBef>
              <a:buSzTx/>
              <a:buNone/>
              <a:defRPr sz="20200" b="1">
                <a:solidFill>
                  <a:srgbClr val="FFFFFF"/>
                </a:solidFill>
                <a:latin typeface="Avenir Next"/>
                <a:ea typeface="Avenir Next"/>
                <a:cs typeface="Avenir Next"/>
                <a:sym typeface="Avenir Next"/>
              </a:defRPr>
            </a:lvl1pPr>
          </a:lstStyle>
          <a:p>
            <a:r>
              <a:t>delenit</a:t>
            </a:r>
          </a:p>
        </p:txBody>
      </p:sp>
      <p:sp>
        <p:nvSpPr>
          <p:cNvPr id="59" name="augue"/>
          <p:cNvSpPr txBox="1">
            <a:spLocks noGrp="1"/>
          </p:cNvSpPr>
          <p:nvPr>
            <p:ph type="body" sz="quarter" idx="21"/>
          </p:nvPr>
        </p:nvSpPr>
        <p:spPr>
          <a:xfrm>
            <a:off x="12191441" y="4926012"/>
            <a:ext cx="2664676" cy="1006476"/>
          </a:xfrm>
          <a:prstGeom prst="rect">
            <a:avLst/>
          </a:prstGeom>
        </p:spPr>
        <p:txBody>
          <a:bodyPr wrap="none" lIns="71437" tIns="71437" rIns="71437" bIns="71437">
            <a:spAutoFit/>
          </a:bodyPr>
          <a:lstStyle/>
          <a:p>
            <a:pPr marL="0" indent="0" algn="just" defTabSz="821531">
              <a:spcBef>
                <a:spcPts val="1400"/>
              </a:spcBef>
              <a:buSzTx/>
              <a:buNone/>
              <a:defRPr sz="5000" b="1" cap="all">
                <a:solidFill>
                  <a:srgbClr val="FFFFFF"/>
                </a:solidFill>
                <a:latin typeface="Avenir Next"/>
                <a:ea typeface="Avenir Next"/>
                <a:cs typeface="Avenir Next"/>
                <a:sym typeface="Avenir Next"/>
              </a:defRPr>
            </a:pPr>
            <a:r>
              <a:rPr>
                <a:solidFill>
                  <a:srgbClr val="CEEFF4"/>
                </a:solidFill>
              </a:rPr>
              <a:t>a</a:t>
            </a:r>
            <a:r>
              <a:rPr>
                <a:solidFill>
                  <a:srgbClr val="D7FAFF"/>
                </a:solidFill>
              </a:rPr>
              <a:t>u</a:t>
            </a:r>
            <a:r>
              <a:rPr>
                <a:solidFill>
                  <a:srgbClr val="E4FCFF"/>
                </a:solidFill>
              </a:rPr>
              <a:t>g</a:t>
            </a:r>
            <a:r>
              <a:rPr>
                <a:solidFill>
                  <a:srgbClr val="F3FDFF"/>
                </a:solidFill>
              </a:rPr>
              <a:t>u</a:t>
            </a:r>
            <a:r>
              <a:t>e</a:t>
            </a:r>
          </a:p>
        </p:txBody>
      </p:sp>
      <p:sp>
        <p:nvSpPr>
          <p:cNvPr id="60" name="Slide Number"/>
          <p:cNvSpPr txBox="1">
            <a:spLocks noGrp="1"/>
          </p:cNvSpPr>
          <p:nvPr>
            <p:ph type="sldNum" sz="quarter" idx="2"/>
          </p:nvPr>
        </p:nvSpPr>
        <p:spPr>
          <a:xfrm>
            <a:off x="12183070" y="13038931"/>
            <a:ext cx="517823" cy="498476"/>
          </a:xfrm>
          <a:prstGeom prst="rect">
            <a:avLst/>
          </a:prstGeom>
        </p:spPr>
        <p:txBody>
          <a:bodyPr lIns="71437" tIns="71437" rIns="71437" bIns="71437"/>
          <a:lstStyle>
            <a:lvl1pPr defTabSz="821531">
              <a:defRPr sz="2400">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amp; Bullets - 2 Column">
    <p:bg>
      <p:bgPr>
        <a:solidFill>
          <a:srgbClr val="D7ECED"/>
        </a:solidFill>
        <a:effectLst/>
      </p:bgPr>
    </p:bg>
    <p:spTree>
      <p:nvGrpSpPr>
        <p:cNvPr id="1" name=""/>
        <p:cNvGrpSpPr/>
        <p:nvPr/>
      </p:nvGrpSpPr>
      <p:grpSpPr>
        <a:xfrm>
          <a:off x="0" y="0"/>
          <a:ext cx="0" cy="0"/>
          <a:chOff x="0" y="0"/>
          <a:chExt cx="0" cy="0"/>
        </a:xfrm>
      </p:grpSpPr>
      <p:sp>
        <p:nvSpPr>
          <p:cNvPr id="67" name="Azure Mist"/>
          <p:cNvSpPr txBox="1">
            <a:spLocks noGrp="1"/>
          </p:cNvSpPr>
          <p:nvPr>
            <p:ph type="body" sz="quarter" idx="13"/>
          </p:nvPr>
        </p:nvSpPr>
        <p:spPr>
          <a:xfrm>
            <a:off x="9309925" y="2607268"/>
            <a:ext cx="6542152" cy="1196589"/>
          </a:xfrm>
          <a:prstGeom prst="rect">
            <a:avLst/>
          </a:prstGeom>
        </p:spPr>
        <p:txBody>
          <a:bodyPr wrap="none" lIns="71437" tIns="71437" rIns="71437" bIns="71437">
            <a:spAutoFit/>
          </a:bodyPr>
          <a:lstStyle>
            <a:lvl1pPr marL="0" indent="0" defTabSz="821531">
              <a:spcBef>
                <a:spcPts val="1400"/>
              </a:spcBef>
              <a:buSzTx/>
              <a:buNone/>
              <a:defRPr sz="7000" b="1" cap="all" spc="700">
                <a:solidFill>
                  <a:srgbClr val="345E64"/>
                </a:solidFill>
                <a:latin typeface="Helvetica Neue"/>
                <a:ea typeface="Helvetica Neue"/>
                <a:cs typeface="Helvetica Neue"/>
                <a:sym typeface="Helvetica Neue"/>
              </a:defRPr>
            </a:lvl1pPr>
          </a:lstStyle>
          <a:p>
            <a:r>
              <a:t>Azure Mist</a:t>
            </a:r>
          </a:p>
        </p:txBody>
      </p:sp>
      <p:sp>
        <p:nvSpPr>
          <p:cNvPr id="68" name="Legentis in iis qui facit eorum claritatem. Investigationes demonstraverunt lectores legere me lius quod ii legunt saepius.…"/>
          <p:cNvSpPr txBox="1">
            <a:spLocks noGrp="1"/>
          </p:cNvSpPr>
          <p:nvPr>
            <p:ph type="body" sz="quarter" idx="14"/>
          </p:nvPr>
        </p:nvSpPr>
        <p:spPr>
          <a:xfrm>
            <a:off x="5622726" y="4088173"/>
            <a:ext cx="6232923" cy="3624263"/>
          </a:xfrm>
          <a:prstGeom prst="rect">
            <a:avLst/>
          </a:prstGeom>
        </p:spPr>
        <p:txBody>
          <a:bodyPr lIns="71437" tIns="71437" rIns="71437" bIns="71437">
            <a:spAutoFit/>
          </a:bodyPr>
          <a:lstStyle/>
          <a:p>
            <a:pPr marL="314325" indent="-314325" defTabSz="821531">
              <a:lnSpc>
                <a:spcPct val="90000"/>
              </a:lnSpc>
              <a:spcBef>
                <a:spcPts val="1400"/>
              </a:spcBef>
              <a:buSzPct val="100000"/>
              <a:defRPr sz="2200" b="1">
                <a:solidFill>
                  <a:srgbClr val="345E64"/>
                </a:solidFill>
                <a:latin typeface="Avenir Next"/>
                <a:ea typeface="Avenir Next"/>
                <a:cs typeface="Avenir Next"/>
                <a:sym typeface="Avenir Next"/>
              </a:defRPr>
            </a:pPr>
            <a:r>
              <a:t>Legentis in iis qui facit eorum claritatem. Investigationes demonstraverunt lectores legere me lius quod ii legunt saepius. </a:t>
            </a:r>
          </a:p>
          <a:p>
            <a:pPr marL="314325" indent="-314325" defTabSz="821531">
              <a:lnSpc>
                <a:spcPct val="90000"/>
              </a:lnSpc>
              <a:spcBef>
                <a:spcPts val="1400"/>
              </a:spcBef>
              <a:buSzPct val="100000"/>
              <a:defRPr sz="2200" b="1">
                <a:solidFill>
                  <a:srgbClr val="345E64"/>
                </a:solidFill>
                <a:latin typeface="Avenir Next"/>
                <a:ea typeface="Avenir Next"/>
                <a:cs typeface="Avenir Next"/>
                <a:sym typeface="Avenir Next"/>
              </a:defRPr>
            </a:pPr>
            <a:endParaRPr/>
          </a:p>
          <a:p>
            <a:pPr marL="314325" indent="-314325" defTabSz="821531">
              <a:lnSpc>
                <a:spcPct val="90000"/>
              </a:lnSpc>
              <a:spcBef>
                <a:spcPts val="1400"/>
              </a:spcBef>
              <a:buSzPct val="100000"/>
              <a:defRPr sz="2200" b="1">
                <a:solidFill>
                  <a:srgbClr val="345E64"/>
                </a:solidFill>
                <a:latin typeface="Avenir Next"/>
                <a:ea typeface="Avenir Next"/>
                <a:cs typeface="Avenir Next"/>
                <a:sym typeface="Avenir Next"/>
              </a:defRPr>
            </a:pPr>
            <a:r>
              <a:t>Claritas est etiam processus dynamicus, qui sequitur mutationem consuetudium lectorum. Mirum est notare quam littera gothica, quam nunc putamus parum claram,</a:t>
            </a:r>
          </a:p>
        </p:txBody>
      </p:sp>
      <p:sp>
        <p:nvSpPr>
          <p:cNvPr id="69" name="Legentis in iis qui facit eorum claritatem. Investigationes demonstraverunt lectores legere me lius quod ii legunt saepius.…"/>
          <p:cNvSpPr txBox="1">
            <a:spLocks noGrp="1"/>
          </p:cNvSpPr>
          <p:nvPr>
            <p:ph type="body" sz="quarter" idx="15"/>
          </p:nvPr>
        </p:nvSpPr>
        <p:spPr>
          <a:xfrm>
            <a:off x="12528351" y="4088173"/>
            <a:ext cx="6232923" cy="3624263"/>
          </a:xfrm>
          <a:prstGeom prst="rect">
            <a:avLst/>
          </a:prstGeom>
        </p:spPr>
        <p:txBody>
          <a:bodyPr lIns="71437" tIns="71437" rIns="71437" bIns="71437">
            <a:spAutoFit/>
          </a:bodyPr>
          <a:lstStyle/>
          <a:p>
            <a:pPr marL="314325" indent="-314325" defTabSz="821531">
              <a:lnSpc>
                <a:spcPct val="90000"/>
              </a:lnSpc>
              <a:spcBef>
                <a:spcPts val="1400"/>
              </a:spcBef>
              <a:buSzPct val="100000"/>
              <a:defRPr sz="2200" b="1">
                <a:solidFill>
                  <a:srgbClr val="345E64"/>
                </a:solidFill>
                <a:latin typeface="Avenir Next"/>
                <a:ea typeface="Avenir Next"/>
                <a:cs typeface="Avenir Next"/>
                <a:sym typeface="Avenir Next"/>
              </a:defRPr>
            </a:pPr>
            <a:r>
              <a:t>Legentis in iis qui facit eorum claritatem. Investigationes demonstraverunt lectores legere me lius quod ii legunt saepius. </a:t>
            </a:r>
          </a:p>
          <a:p>
            <a:pPr marL="314325" indent="-314325" defTabSz="821531">
              <a:lnSpc>
                <a:spcPct val="90000"/>
              </a:lnSpc>
              <a:spcBef>
                <a:spcPts val="1400"/>
              </a:spcBef>
              <a:buSzPct val="100000"/>
              <a:defRPr sz="2200" b="1">
                <a:solidFill>
                  <a:srgbClr val="345E64"/>
                </a:solidFill>
                <a:latin typeface="Avenir Next"/>
                <a:ea typeface="Avenir Next"/>
                <a:cs typeface="Avenir Next"/>
                <a:sym typeface="Avenir Next"/>
              </a:defRPr>
            </a:pPr>
            <a:endParaRPr/>
          </a:p>
          <a:p>
            <a:pPr marL="314325" indent="-314325" defTabSz="821531">
              <a:lnSpc>
                <a:spcPct val="90000"/>
              </a:lnSpc>
              <a:spcBef>
                <a:spcPts val="1400"/>
              </a:spcBef>
              <a:buSzPct val="100000"/>
              <a:defRPr sz="2200" b="1">
                <a:solidFill>
                  <a:srgbClr val="345E64"/>
                </a:solidFill>
                <a:latin typeface="Avenir Next"/>
                <a:ea typeface="Avenir Next"/>
                <a:cs typeface="Avenir Next"/>
                <a:sym typeface="Avenir Next"/>
              </a:defRPr>
            </a:pPr>
            <a:r>
              <a:t>Claritas est etiam processus dynamicus, qui sequitur mutationem consuetudium lectorum. Mirum est notare quam littera gothica, quam nunc putamus parum claram,</a:t>
            </a:r>
          </a:p>
        </p:txBody>
      </p:sp>
      <p:sp>
        <p:nvSpPr>
          <p:cNvPr id="70" name="Circle"/>
          <p:cNvSpPr/>
          <p:nvPr/>
        </p:nvSpPr>
        <p:spPr>
          <a:xfrm>
            <a:off x="10813944" y="9292821"/>
            <a:ext cx="2756112" cy="2756112"/>
          </a:xfrm>
          <a:prstGeom prst="ellipse">
            <a:avLst/>
          </a:prstGeom>
          <a:gradFill>
            <a:gsLst>
              <a:gs pos="0">
                <a:srgbClr val="128289">
                  <a:alpha val="36000"/>
                </a:srgbClr>
              </a:gs>
              <a:gs pos="100000">
                <a:srgbClr val="D7FAFF">
                  <a:alpha val="75000"/>
                </a:srgbClr>
              </a:gs>
            </a:gsLst>
            <a:lin ang="16260000"/>
          </a:gradFill>
          <a:ln w="25400">
            <a:miter lim="400000"/>
          </a:ln>
        </p:spPr>
        <p:txBody>
          <a:bodyPr lIns="71437" tIns="71437" rIns="71437" bIns="71437" anchor="ct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1" name="delenit"/>
          <p:cNvSpPr txBox="1">
            <a:spLocks noGrp="1"/>
          </p:cNvSpPr>
          <p:nvPr>
            <p:ph type="body" sz="quarter" idx="16"/>
          </p:nvPr>
        </p:nvSpPr>
        <p:spPr>
          <a:xfrm>
            <a:off x="9075539" y="9598819"/>
            <a:ext cx="6232922" cy="1968501"/>
          </a:xfrm>
          <a:prstGeom prst="rect">
            <a:avLst/>
          </a:prstGeom>
          <a:effectLst>
            <a:outerShdw blurRad="63500" dist="50800" dir="5520000" rotWithShape="0">
              <a:srgbClr val="628386">
                <a:alpha val="50000"/>
              </a:srgbClr>
            </a:outerShdw>
          </a:effectLst>
        </p:spPr>
        <p:txBody>
          <a:bodyPr lIns="71437" tIns="71437" rIns="71437" bIns="71437">
            <a:spAutoFit/>
          </a:bodyPr>
          <a:lstStyle>
            <a:lvl1pPr marL="0" indent="0" algn="just" defTabSz="821531">
              <a:spcBef>
                <a:spcPts val="1400"/>
              </a:spcBef>
              <a:buSzTx/>
              <a:buNone/>
              <a:defRPr sz="9800" b="1">
                <a:solidFill>
                  <a:srgbClr val="FFFFFF"/>
                </a:solidFill>
                <a:latin typeface="Avenir Next"/>
                <a:ea typeface="Avenir Next"/>
                <a:cs typeface="Avenir Next"/>
                <a:sym typeface="Avenir Next"/>
              </a:defRPr>
            </a:lvl1pPr>
          </a:lstStyle>
          <a:p>
            <a:r>
              <a:t>delenit</a:t>
            </a:r>
          </a:p>
        </p:txBody>
      </p:sp>
      <p:sp>
        <p:nvSpPr>
          <p:cNvPr id="72" name="augue"/>
          <p:cNvSpPr txBox="1">
            <a:spLocks noGrp="1"/>
          </p:cNvSpPr>
          <p:nvPr>
            <p:ph type="body" sz="quarter" idx="17"/>
          </p:nvPr>
        </p:nvSpPr>
        <p:spPr>
          <a:xfrm>
            <a:off x="12200371" y="11017648"/>
            <a:ext cx="1551813" cy="571501"/>
          </a:xfrm>
          <a:prstGeom prst="rect">
            <a:avLst/>
          </a:prstGeom>
        </p:spPr>
        <p:txBody>
          <a:bodyPr wrap="none" lIns="71437" tIns="71437" rIns="71437" bIns="71437">
            <a:spAutoFit/>
          </a:bodyPr>
          <a:lstStyle/>
          <a:p>
            <a:pPr marL="0" indent="0" algn="just" defTabSz="821531">
              <a:spcBef>
                <a:spcPts val="1400"/>
              </a:spcBef>
              <a:buSzTx/>
              <a:buNone/>
              <a:defRPr sz="2400" b="1" cap="all">
                <a:solidFill>
                  <a:srgbClr val="FFFFFF"/>
                </a:solidFill>
                <a:latin typeface="Avenir Next"/>
                <a:ea typeface="Avenir Next"/>
                <a:cs typeface="Avenir Next"/>
                <a:sym typeface="Avenir Next"/>
              </a:defRPr>
            </a:pPr>
            <a:r>
              <a:rPr>
                <a:solidFill>
                  <a:srgbClr val="CEEFF4"/>
                </a:solidFill>
              </a:rPr>
              <a:t>a</a:t>
            </a:r>
            <a:r>
              <a:rPr>
                <a:solidFill>
                  <a:srgbClr val="D7FAFF"/>
                </a:solidFill>
              </a:rPr>
              <a:t>u</a:t>
            </a:r>
            <a:r>
              <a:rPr>
                <a:solidFill>
                  <a:srgbClr val="E4FCFF"/>
                </a:solidFill>
              </a:rPr>
              <a:t>g</a:t>
            </a:r>
            <a:r>
              <a:rPr>
                <a:solidFill>
                  <a:srgbClr val="F3FDFF"/>
                </a:solidFill>
              </a:rPr>
              <a:t>u</a:t>
            </a:r>
            <a:r>
              <a:t>e</a:t>
            </a:r>
          </a:p>
        </p:txBody>
      </p:sp>
      <p:sp>
        <p:nvSpPr>
          <p:cNvPr id="73" name="Slide Number"/>
          <p:cNvSpPr txBox="1">
            <a:spLocks noGrp="1"/>
          </p:cNvSpPr>
          <p:nvPr>
            <p:ph type="sldNum" sz="quarter" idx="2"/>
          </p:nvPr>
        </p:nvSpPr>
        <p:spPr>
          <a:xfrm>
            <a:off x="12183070" y="13038931"/>
            <a:ext cx="517823" cy="498476"/>
          </a:xfrm>
          <a:prstGeom prst="rect">
            <a:avLst/>
          </a:prstGeom>
        </p:spPr>
        <p:txBody>
          <a:bodyPr lIns="71437" tIns="71437" rIns="71437" bIns="71437"/>
          <a:lstStyle>
            <a:lvl1pPr defTabSz="821531">
              <a:defRPr sz="2400">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Bullets">
    <p:bg>
      <p:bgPr>
        <a:solidFill>
          <a:srgbClr val="D7ECED"/>
        </a:solidFill>
        <a:effectLst/>
      </p:bgPr>
    </p:bg>
    <p:spTree>
      <p:nvGrpSpPr>
        <p:cNvPr id="1" name=""/>
        <p:cNvGrpSpPr/>
        <p:nvPr/>
      </p:nvGrpSpPr>
      <p:grpSpPr>
        <a:xfrm>
          <a:off x="0" y="0"/>
          <a:ext cx="0" cy="0"/>
          <a:chOff x="0" y="0"/>
          <a:chExt cx="0" cy="0"/>
        </a:xfrm>
      </p:grpSpPr>
      <p:sp>
        <p:nvSpPr>
          <p:cNvPr id="80" name="Legentis in iis qui facit eorum claritatem. Investigationes demonstraverunt lectores legere me lius quod ii legunt saepius.…"/>
          <p:cNvSpPr txBox="1">
            <a:spLocks noGrp="1"/>
          </p:cNvSpPr>
          <p:nvPr>
            <p:ph type="body" sz="quarter" idx="13"/>
          </p:nvPr>
        </p:nvSpPr>
        <p:spPr>
          <a:xfrm>
            <a:off x="5194101" y="5731668"/>
            <a:ext cx="13549314" cy="2252664"/>
          </a:xfrm>
          <a:prstGeom prst="rect">
            <a:avLst/>
          </a:prstGeom>
        </p:spPr>
        <p:txBody>
          <a:bodyPr lIns="71437" tIns="71437" rIns="71437" bIns="71437">
            <a:spAutoFit/>
          </a:bodyPr>
          <a:lstStyle/>
          <a:p>
            <a:pPr marL="314325" indent="-314325" defTabSz="821531">
              <a:lnSpc>
                <a:spcPct val="90000"/>
              </a:lnSpc>
              <a:spcBef>
                <a:spcPts val="1400"/>
              </a:spcBef>
              <a:buSzPct val="100000"/>
              <a:defRPr sz="2200" b="1">
                <a:solidFill>
                  <a:srgbClr val="345E64"/>
                </a:solidFill>
                <a:latin typeface="Avenir Next"/>
                <a:ea typeface="Avenir Next"/>
                <a:cs typeface="Avenir Next"/>
                <a:sym typeface="Avenir Next"/>
              </a:defRPr>
            </a:pPr>
            <a:r>
              <a:t>Legentis in iis qui facit eorum claritatem. Investigationes demonstraverunt lectores legere me lius quod ii legunt saepius. </a:t>
            </a:r>
          </a:p>
          <a:p>
            <a:pPr marL="314325" indent="-314325" defTabSz="821531">
              <a:lnSpc>
                <a:spcPct val="90000"/>
              </a:lnSpc>
              <a:spcBef>
                <a:spcPts val="1400"/>
              </a:spcBef>
              <a:buSzPct val="100000"/>
              <a:defRPr sz="2200" b="1">
                <a:solidFill>
                  <a:srgbClr val="345E64"/>
                </a:solidFill>
                <a:latin typeface="Avenir Next"/>
                <a:ea typeface="Avenir Next"/>
                <a:cs typeface="Avenir Next"/>
                <a:sym typeface="Avenir Next"/>
              </a:defRPr>
            </a:pPr>
            <a:endParaRPr/>
          </a:p>
          <a:p>
            <a:pPr marL="314325" indent="-314325" defTabSz="821531">
              <a:lnSpc>
                <a:spcPct val="90000"/>
              </a:lnSpc>
              <a:spcBef>
                <a:spcPts val="1400"/>
              </a:spcBef>
              <a:buSzPct val="100000"/>
              <a:defRPr sz="2200" b="1">
                <a:solidFill>
                  <a:srgbClr val="345E64"/>
                </a:solidFill>
                <a:latin typeface="Avenir Next"/>
                <a:ea typeface="Avenir Next"/>
                <a:cs typeface="Avenir Next"/>
                <a:sym typeface="Avenir Next"/>
              </a:defRPr>
            </a:pPr>
            <a:r>
              <a:t>Claritas est etiam processus dynamicus, qui sequitur mutationem consuetudium lectorum. Mirum est notare quam littera gothica, quam nunc putamus parum claram,</a:t>
            </a:r>
          </a:p>
        </p:txBody>
      </p:sp>
      <p:sp>
        <p:nvSpPr>
          <p:cNvPr id="81" name="delenit"/>
          <p:cNvSpPr txBox="1">
            <a:spLocks noGrp="1"/>
          </p:cNvSpPr>
          <p:nvPr>
            <p:ph type="body" sz="quarter" idx="14"/>
          </p:nvPr>
        </p:nvSpPr>
        <p:spPr>
          <a:xfrm>
            <a:off x="5137546" y="2836664"/>
            <a:ext cx="10251283" cy="3268266"/>
          </a:xfrm>
          <a:prstGeom prst="rect">
            <a:avLst/>
          </a:prstGeom>
          <a:effectLst>
            <a:outerShdw blurRad="63500" dist="50800" dir="5520000" rotWithShape="0">
              <a:srgbClr val="628386">
                <a:alpha val="50000"/>
              </a:srgbClr>
            </a:outerShdw>
          </a:effectLst>
        </p:spPr>
        <p:txBody>
          <a:bodyPr lIns="71437" tIns="71437" rIns="71437" bIns="71437">
            <a:spAutoFit/>
          </a:bodyPr>
          <a:lstStyle>
            <a:lvl1pPr marL="0" indent="0" defTabSz="821531">
              <a:spcBef>
                <a:spcPts val="1400"/>
              </a:spcBef>
              <a:buSzTx/>
              <a:buNone/>
              <a:defRPr sz="15200" b="1">
                <a:solidFill>
                  <a:srgbClr val="FFFFFF"/>
                </a:solidFill>
                <a:latin typeface="Avenir Next"/>
                <a:ea typeface="Avenir Next"/>
                <a:cs typeface="Avenir Next"/>
                <a:sym typeface="Avenir Next"/>
              </a:defRPr>
            </a:lvl1pPr>
          </a:lstStyle>
          <a:p>
            <a:r>
              <a:t>delenit</a:t>
            </a:r>
          </a:p>
        </p:txBody>
      </p:sp>
      <p:sp>
        <p:nvSpPr>
          <p:cNvPr id="82" name="Slide Number"/>
          <p:cNvSpPr txBox="1">
            <a:spLocks noGrp="1"/>
          </p:cNvSpPr>
          <p:nvPr>
            <p:ph type="sldNum" sz="quarter" idx="2"/>
          </p:nvPr>
        </p:nvSpPr>
        <p:spPr>
          <a:xfrm>
            <a:off x="12183070" y="13038931"/>
            <a:ext cx="517823" cy="498476"/>
          </a:xfrm>
          <a:prstGeom prst="rect">
            <a:avLst/>
          </a:prstGeom>
        </p:spPr>
        <p:txBody>
          <a:bodyPr lIns="71437" tIns="71437" rIns="71437" bIns="71437"/>
          <a:lstStyle>
            <a:lvl1pPr defTabSz="821531">
              <a:defRPr sz="2400">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D7ECED"/>
        </a:solidFill>
        <a:effectLst/>
      </p:bgPr>
    </p:bg>
    <p:spTree>
      <p:nvGrpSpPr>
        <p:cNvPr id="1" name=""/>
        <p:cNvGrpSpPr/>
        <p:nvPr/>
      </p:nvGrpSpPr>
      <p:grpSpPr>
        <a:xfrm>
          <a:off x="0" y="0"/>
          <a:ext cx="0" cy="0"/>
          <a:chOff x="0" y="0"/>
          <a:chExt cx="0" cy="0"/>
        </a:xfrm>
      </p:grpSpPr>
      <p:sp>
        <p:nvSpPr>
          <p:cNvPr id="89" name="Slide Number"/>
          <p:cNvSpPr txBox="1">
            <a:spLocks noGrp="1"/>
          </p:cNvSpPr>
          <p:nvPr>
            <p:ph type="sldNum" sz="quarter" idx="2"/>
          </p:nvPr>
        </p:nvSpPr>
        <p:spPr>
          <a:xfrm>
            <a:off x="12183070" y="12860622"/>
            <a:ext cx="462814" cy="676785"/>
          </a:xfrm>
          <a:prstGeom prst="rect">
            <a:avLst/>
          </a:prstGeom>
        </p:spPr>
        <p:txBody>
          <a:bodyPr lIns="71437" tIns="71437" rIns="71437" bIns="71437"/>
          <a:lstStyle>
            <a:lvl1pPr defTabSz="821531">
              <a:defRPr sz="32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 Top">
    <p:bg>
      <p:bgPr>
        <a:solidFill>
          <a:srgbClr val="D7ECED"/>
        </a:solidFill>
        <a:effectLst/>
      </p:bgPr>
    </p:bg>
    <p:spTree>
      <p:nvGrpSpPr>
        <p:cNvPr id="1" name=""/>
        <p:cNvGrpSpPr/>
        <p:nvPr/>
      </p:nvGrpSpPr>
      <p:grpSpPr>
        <a:xfrm>
          <a:off x="0" y="0"/>
          <a:ext cx="0" cy="0"/>
          <a:chOff x="0" y="0"/>
          <a:chExt cx="0" cy="0"/>
        </a:xfrm>
      </p:grpSpPr>
      <p:sp>
        <p:nvSpPr>
          <p:cNvPr id="96" name="Azure Mist"/>
          <p:cNvSpPr txBox="1">
            <a:spLocks noGrp="1"/>
          </p:cNvSpPr>
          <p:nvPr>
            <p:ph type="body" sz="quarter" idx="13"/>
          </p:nvPr>
        </p:nvSpPr>
        <p:spPr>
          <a:xfrm>
            <a:off x="12191999" y="2426320"/>
            <a:ext cx="8914309" cy="1606111"/>
          </a:xfrm>
          <a:prstGeom prst="rect">
            <a:avLst/>
          </a:prstGeom>
        </p:spPr>
        <p:txBody>
          <a:bodyPr wrap="none" lIns="71437" tIns="71437" rIns="71437" bIns="71437">
            <a:spAutoFit/>
          </a:bodyPr>
          <a:lstStyle>
            <a:lvl1pPr marL="0" indent="0" algn="just" defTabSz="821531">
              <a:spcBef>
                <a:spcPts val="1400"/>
              </a:spcBef>
              <a:buSzTx/>
              <a:buNone/>
              <a:defRPr sz="9600" b="1" cap="all" spc="960">
                <a:solidFill>
                  <a:srgbClr val="345E64"/>
                </a:solidFill>
                <a:latin typeface="Helvetica Neue"/>
                <a:ea typeface="Helvetica Neue"/>
                <a:cs typeface="Helvetica Neue"/>
                <a:sym typeface="Helvetica Neue"/>
              </a:defRPr>
            </a:lvl1pPr>
          </a:lstStyle>
          <a:p>
            <a:r>
              <a:t>Azure Mist</a:t>
            </a:r>
          </a:p>
        </p:txBody>
      </p:sp>
      <p:sp>
        <p:nvSpPr>
          <p:cNvPr id="97" name="Circle"/>
          <p:cNvSpPr/>
          <p:nvPr/>
        </p:nvSpPr>
        <p:spPr>
          <a:xfrm>
            <a:off x="10813944" y="9292821"/>
            <a:ext cx="2756112" cy="2756112"/>
          </a:xfrm>
          <a:prstGeom prst="ellipse">
            <a:avLst/>
          </a:prstGeom>
          <a:gradFill>
            <a:gsLst>
              <a:gs pos="0">
                <a:srgbClr val="128289">
                  <a:alpha val="36000"/>
                </a:srgbClr>
              </a:gs>
              <a:gs pos="100000">
                <a:srgbClr val="D7FAFF">
                  <a:alpha val="75000"/>
                </a:srgbClr>
              </a:gs>
            </a:gsLst>
            <a:lin ang="16260000"/>
          </a:gradFill>
          <a:ln w="25400">
            <a:miter lim="400000"/>
          </a:ln>
        </p:spPr>
        <p:txBody>
          <a:bodyPr lIns="71437" tIns="71437" rIns="71437" bIns="71437" anchor="ct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8" name="delenit"/>
          <p:cNvSpPr txBox="1">
            <a:spLocks noGrp="1"/>
          </p:cNvSpPr>
          <p:nvPr>
            <p:ph type="body" sz="quarter" idx="14"/>
          </p:nvPr>
        </p:nvSpPr>
        <p:spPr>
          <a:xfrm>
            <a:off x="9075539" y="9598819"/>
            <a:ext cx="6232922" cy="1968501"/>
          </a:xfrm>
          <a:prstGeom prst="rect">
            <a:avLst/>
          </a:prstGeom>
          <a:effectLst>
            <a:outerShdw blurRad="63500" dist="50800" dir="5520000" rotWithShape="0">
              <a:srgbClr val="628386">
                <a:alpha val="50000"/>
              </a:srgbClr>
            </a:outerShdw>
          </a:effectLst>
        </p:spPr>
        <p:txBody>
          <a:bodyPr lIns="71437" tIns="71437" rIns="71437" bIns="71437">
            <a:spAutoFit/>
          </a:bodyPr>
          <a:lstStyle>
            <a:lvl1pPr marL="0" indent="0" algn="just" defTabSz="821531">
              <a:spcBef>
                <a:spcPts val="1400"/>
              </a:spcBef>
              <a:buSzTx/>
              <a:buNone/>
              <a:defRPr sz="9800" b="1">
                <a:solidFill>
                  <a:srgbClr val="FFFFFF"/>
                </a:solidFill>
                <a:latin typeface="Avenir Next"/>
                <a:ea typeface="Avenir Next"/>
                <a:cs typeface="Avenir Next"/>
                <a:sym typeface="Avenir Next"/>
              </a:defRPr>
            </a:lvl1pPr>
          </a:lstStyle>
          <a:p>
            <a:r>
              <a:t>delenit</a:t>
            </a:r>
          </a:p>
        </p:txBody>
      </p:sp>
      <p:sp>
        <p:nvSpPr>
          <p:cNvPr id="99" name="augue"/>
          <p:cNvSpPr txBox="1">
            <a:spLocks noGrp="1"/>
          </p:cNvSpPr>
          <p:nvPr>
            <p:ph type="body" sz="quarter" idx="15"/>
          </p:nvPr>
        </p:nvSpPr>
        <p:spPr>
          <a:xfrm>
            <a:off x="12200371" y="11017648"/>
            <a:ext cx="1551813" cy="571501"/>
          </a:xfrm>
          <a:prstGeom prst="rect">
            <a:avLst/>
          </a:prstGeom>
        </p:spPr>
        <p:txBody>
          <a:bodyPr wrap="none" lIns="71437" tIns="71437" rIns="71437" bIns="71437">
            <a:spAutoFit/>
          </a:bodyPr>
          <a:lstStyle/>
          <a:p>
            <a:pPr marL="0" indent="0" algn="just" defTabSz="821531">
              <a:spcBef>
                <a:spcPts val="1400"/>
              </a:spcBef>
              <a:buSzTx/>
              <a:buNone/>
              <a:defRPr sz="2400" b="1" cap="all">
                <a:solidFill>
                  <a:srgbClr val="FFFFFF"/>
                </a:solidFill>
                <a:latin typeface="Avenir Next"/>
                <a:ea typeface="Avenir Next"/>
                <a:cs typeface="Avenir Next"/>
                <a:sym typeface="Avenir Next"/>
              </a:defRPr>
            </a:pPr>
            <a:r>
              <a:rPr>
                <a:solidFill>
                  <a:srgbClr val="CEEFF4"/>
                </a:solidFill>
              </a:rPr>
              <a:t>a</a:t>
            </a:r>
            <a:r>
              <a:rPr>
                <a:solidFill>
                  <a:srgbClr val="D7FAFF"/>
                </a:solidFill>
              </a:rPr>
              <a:t>u</a:t>
            </a:r>
            <a:r>
              <a:rPr>
                <a:solidFill>
                  <a:srgbClr val="E4FCFF"/>
                </a:solidFill>
              </a:rPr>
              <a:t>g</a:t>
            </a:r>
            <a:r>
              <a:rPr>
                <a:solidFill>
                  <a:srgbClr val="F3FDFF"/>
                </a:solidFill>
              </a:rPr>
              <a:t>u</a:t>
            </a:r>
            <a:r>
              <a:t>e</a:t>
            </a:r>
          </a:p>
        </p:txBody>
      </p:sp>
      <p:sp>
        <p:nvSpPr>
          <p:cNvPr id="100" name="Slide Number"/>
          <p:cNvSpPr txBox="1">
            <a:spLocks noGrp="1"/>
          </p:cNvSpPr>
          <p:nvPr>
            <p:ph type="sldNum" sz="quarter" idx="2"/>
          </p:nvPr>
        </p:nvSpPr>
        <p:spPr>
          <a:xfrm>
            <a:off x="12183070" y="13038931"/>
            <a:ext cx="517823" cy="498476"/>
          </a:xfrm>
          <a:prstGeom prst="rect">
            <a:avLst/>
          </a:prstGeom>
        </p:spPr>
        <p:txBody>
          <a:bodyPr lIns="71437" tIns="71437" rIns="71437" bIns="71437"/>
          <a:lstStyle>
            <a:lvl1pPr defTabSz="821531">
              <a:defRPr sz="2400">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 Center">
    <p:bg>
      <p:bgPr>
        <a:solidFill>
          <a:srgbClr val="D7ECED"/>
        </a:solidFill>
        <a:effectLst/>
      </p:bgPr>
    </p:bg>
    <p:spTree>
      <p:nvGrpSpPr>
        <p:cNvPr id="1" name=""/>
        <p:cNvGrpSpPr/>
        <p:nvPr/>
      </p:nvGrpSpPr>
      <p:grpSpPr>
        <a:xfrm>
          <a:off x="0" y="0"/>
          <a:ext cx="0" cy="0"/>
          <a:chOff x="0" y="0"/>
          <a:chExt cx="0" cy="0"/>
        </a:xfrm>
      </p:grpSpPr>
      <p:sp>
        <p:nvSpPr>
          <p:cNvPr id="107" name="Circle"/>
          <p:cNvSpPr/>
          <p:nvPr/>
        </p:nvSpPr>
        <p:spPr>
          <a:xfrm>
            <a:off x="10813944" y="9292821"/>
            <a:ext cx="2756112" cy="2756112"/>
          </a:xfrm>
          <a:prstGeom prst="ellipse">
            <a:avLst/>
          </a:prstGeom>
          <a:gradFill>
            <a:gsLst>
              <a:gs pos="0">
                <a:srgbClr val="128289">
                  <a:alpha val="36000"/>
                </a:srgbClr>
              </a:gs>
              <a:gs pos="100000">
                <a:srgbClr val="D7FAFF">
                  <a:alpha val="75000"/>
                </a:srgbClr>
              </a:gs>
            </a:gsLst>
            <a:lin ang="16260000"/>
          </a:gradFill>
          <a:ln w="25400">
            <a:miter lim="400000"/>
          </a:ln>
        </p:spPr>
        <p:txBody>
          <a:bodyPr lIns="71437" tIns="71437" rIns="71437" bIns="71437" anchor="ct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8" name="delenit"/>
          <p:cNvSpPr txBox="1">
            <a:spLocks noGrp="1"/>
          </p:cNvSpPr>
          <p:nvPr>
            <p:ph type="body" sz="quarter" idx="13"/>
          </p:nvPr>
        </p:nvSpPr>
        <p:spPr>
          <a:xfrm>
            <a:off x="9075539" y="9598819"/>
            <a:ext cx="6232922" cy="1968501"/>
          </a:xfrm>
          <a:prstGeom prst="rect">
            <a:avLst/>
          </a:prstGeom>
          <a:effectLst>
            <a:outerShdw blurRad="63500" dist="50800" dir="5520000" rotWithShape="0">
              <a:srgbClr val="628386">
                <a:alpha val="50000"/>
              </a:srgbClr>
            </a:outerShdw>
          </a:effectLst>
        </p:spPr>
        <p:txBody>
          <a:bodyPr lIns="71437" tIns="71437" rIns="71437" bIns="71437">
            <a:spAutoFit/>
          </a:bodyPr>
          <a:lstStyle>
            <a:lvl1pPr marL="0" indent="0" algn="just" defTabSz="821531">
              <a:spcBef>
                <a:spcPts val="1400"/>
              </a:spcBef>
              <a:buSzTx/>
              <a:buNone/>
              <a:defRPr sz="9800" b="1">
                <a:solidFill>
                  <a:srgbClr val="FFFFFF"/>
                </a:solidFill>
                <a:latin typeface="Avenir Next"/>
                <a:ea typeface="Avenir Next"/>
                <a:cs typeface="Avenir Next"/>
                <a:sym typeface="Avenir Next"/>
              </a:defRPr>
            </a:lvl1pPr>
          </a:lstStyle>
          <a:p>
            <a:r>
              <a:t>delenit</a:t>
            </a:r>
          </a:p>
        </p:txBody>
      </p:sp>
      <p:sp>
        <p:nvSpPr>
          <p:cNvPr id="109" name="augue"/>
          <p:cNvSpPr txBox="1">
            <a:spLocks noGrp="1"/>
          </p:cNvSpPr>
          <p:nvPr>
            <p:ph type="body" sz="quarter" idx="14"/>
          </p:nvPr>
        </p:nvSpPr>
        <p:spPr>
          <a:xfrm>
            <a:off x="12200371" y="11017648"/>
            <a:ext cx="1551813" cy="571501"/>
          </a:xfrm>
          <a:prstGeom prst="rect">
            <a:avLst/>
          </a:prstGeom>
        </p:spPr>
        <p:txBody>
          <a:bodyPr wrap="none" lIns="71437" tIns="71437" rIns="71437" bIns="71437">
            <a:spAutoFit/>
          </a:bodyPr>
          <a:lstStyle/>
          <a:p>
            <a:pPr marL="0" indent="0" algn="just" defTabSz="821531">
              <a:spcBef>
                <a:spcPts val="1400"/>
              </a:spcBef>
              <a:buSzTx/>
              <a:buNone/>
              <a:defRPr sz="2400" b="1" cap="all">
                <a:solidFill>
                  <a:srgbClr val="FFFFFF"/>
                </a:solidFill>
                <a:latin typeface="Avenir Next"/>
                <a:ea typeface="Avenir Next"/>
                <a:cs typeface="Avenir Next"/>
                <a:sym typeface="Avenir Next"/>
              </a:defRPr>
            </a:pPr>
            <a:r>
              <a:rPr>
                <a:solidFill>
                  <a:srgbClr val="CEEFF4"/>
                </a:solidFill>
              </a:rPr>
              <a:t>a</a:t>
            </a:r>
            <a:r>
              <a:rPr>
                <a:solidFill>
                  <a:srgbClr val="D7FAFF"/>
                </a:solidFill>
              </a:rPr>
              <a:t>u</a:t>
            </a:r>
            <a:r>
              <a:rPr>
                <a:solidFill>
                  <a:srgbClr val="E4FCFF"/>
                </a:solidFill>
              </a:rPr>
              <a:t>g</a:t>
            </a:r>
            <a:r>
              <a:rPr>
                <a:solidFill>
                  <a:srgbClr val="F3FDFF"/>
                </a:solidFill>
              </a:rPr>
              <a:t>u</a:t>
            </a:r>
            <a:r>
              <a:t>e</a:t>
            </a:r>
          </a:p>
        </p:txBody>
      </p:sp>
      <p:sp>
        <p:nvSpPr>
          <p:cNvPr id="110" name="Azure Mist"/>
          <p:cNvSpPr txBox="1">
            <a:spLocks noGrp="1"/>
          </p:cNvSpPr>
          <p:nvPr>
            <p:ph type="body" sz="quarter" idx="15"/>
          </p:nvPr>
        </p:nvSpPr>
        <p:spPr>
          <a:xfrm>
            <a:off x="12191999" y="5316757"/>
            <a:ext cx="8914309" cy="1606111"/>
          </a:xfrm>
          <a:prstGeom prst="rect">
            <a:avLst/>
          </a:prstGeom>
        </p:spPr>
        <p:txBody>
          <a:bodyPr wrap="none" lIns="71437" tIns="71437" rIns="71437" bIns="71437">
            <a:spAutoFit/>
          </a:bodyPr>
          <a:lstStyle>
            <a:lvl1pPr marL="0" indent="0" algn="just" defTabSz="821531">
              <a:spcBef>
                <a:spcPts val="1400"/>
              </a:spcBef>
              <a:buSzTx/>
              <a:buNone/>
              <a:defRPr sz="9600" b="1" cap="all" spc="960">
                <a:solidFill>
                  <a:srgbClr val="345E64"/>
                </a:solidFill>
                <a:latin typeface="Helvetica Neue"/>
                <a:ea typeface="Helvetica Neue"/>
                <a:cs typeface="Helvetica Neue"/>
                <a:sym typeface="Helvetica Neue"/>
              </a:defRPr>
            </a:lvl1pPr>
          </a:lstStyle>
          <a:p>
            <a:r>
              <a:t>Azure Mist</a:t>
            </a:r>
          </a:p>
        </p:txBody>
      </p:sp>
      <p:sp>
        <p:nvSpPr>
          <p:cNvPr id="111" name="Slide Number"/>
          <p:cNvSpPr txBox="1">
            <a:spLocks noGrp="1"/>
          </p:cNvSpPr>
          <p:nvPr>
            <p:ph type="sldNum" sz="quarter" idx="2"/>
          </p:nvPr>
        </p:nvSpPr>
        <p:spPr>
          <a:xfrm>
            <a:off x="12183070" y="13038931"/>
            <a:ext cx="517823" cy="498476"/>
          </a:xfrm>
          <a:prstGeom prst="rect">
            <a:avLst/>
          </a:prstGeom>
        </p:spPr>
        <p:txBody>
          <a:bodyPr lIns="71437" tIns="71437" rIns="71437" bIns="71437"/>
          <a:lstStyle>
            <a:lvl1pPr defTabSz="821531">
              <a:defRPr sz="2400">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p:cNvSpPr/>
          <p:nvPr/>
        </p:nvSpPr>
        <p:spPr>
          <a:xfrm>
            <a:off x="596900" y="469900"/>
            <a:ext cx="23164800" cy="5105400"/>
          </a:xfrm>
          <a:prstGeom prst="rect">
            <a:avLst/>
          </a:prstGeom>
          <a:gradFill>
            <a:gsLst>
              <a:gs pos="0">
                <a:srgbClr val="EBF7F4"/>
              </a:gs>
              <a:gs pos="100000">
                <a:srgbClr val="FFFFFF"/>
              </a:gs>
            </a:gsLst>
            <a:lin ang="5400000"/>
          </a:gradFill>
          <a:ln w="25400">
            <a:miter lim="400000"/>
          </a:ln>
        </p:spPr>
        <p:txBody>
          <a:bodyPr lIns="50800" tIns="50800" rIns="50800" bIns="50800" anchor="ctr"/>
          <a:lstStyle/>
          <a:p>
            <a:pPr algn="ctr" defTabSz="800100">
              <a:spcBef>
                <a:spcPts val="0"/>
              </a:spcBef>
              <a:defRPr sz="52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 name="Title Text"/>
          <p:cNvSpPr txBox="1">
            <a:spLocks noGrp="1"/>
          </p:cNvSpPr>
          <p:nvPr>
            <p:ph type="title"/>
          </p:nvPr>
        </p:nvSpPr>
        <p:spPr>
          <a:xfrm>
            <a:off x="4203700" y="791633"/>
            <a:ext cx="21348700" cy="2552701"/>
          </a:xfrm>
          <a:prstGeom prst="rect">
            <a:avLst/>
          </a:prstGeom>
          <a:ln w="12700">
            <a:solidFill>
              <a:srgbClr val="F0F9F7"/>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r>
              <a:t>Title Text</a:t>
            </a:r>
          </a:p>
        </p:txBody>
      </p:sp>
      <p:sp>
        <p:nvSpPr>
          <p:cNvPr id="4" name="Slide Number"/>
          <p:cNvSpPr txBox="1">
            <a:spLocks noGrp="1"/>
          </p:cNvSpPr>
          <p:nvPr>
            <p:ph type="sldNum" sz="quarter" idx="2"/>
          </p:nvPr>
        </p:nvSpPr>
        <p:spPr>
          <a:xfrm>
            <a:off x="23722564" y="12840715"/>
            <a:ext cx="459944" cy="684786"/>
          </a:xfrm>
          <a:prstGeom prst="rect">
            <a:avLst/>
          </a:prstGeom>
          <a:ln w="12700">
            <a:miter lim="400000"/>
          </a:ln>
        </p:spPr>
        <p:txBody>
          <a:bodyPr wrap="none" lIns="50800" tIns="50800" rIns="50800" bIns="50800" anchor="b">
            <a:spAutoFit/>
          </a:bodyPr>
          <a:lstStyle>
            <a:lvl1pPr defTabSz="800100">
              <a:defRPr sz="3600">
                <a:solidFill>
                  <a:srgbClr val="A1C2C3"/>
                </a:solidFill>
                <a:latin typeface="TH Sarabun New"/>
                <a:ea typeface="TH Sarabun New"/>
                <a:cs typeface="TH Sarabun New"/>
                <a:sym typeface="TH Sarabun New"/>
              </a:defRPr>
            </a:lvl1pPr>
          </a:lstStyle>
          <a:p>
            <a:fld id="{86CB4B4D-7CA3-9044-876B-883B54F8677D}" type="slidenum">
              <a:t>‹#›</a:t>
            </a:fld>
            <a:endParaRPr/>
          </a:p>
        </p:txBody>
      </p:sp>
      <p:sp>
        <p:nvSpPr>
          <p:cNvPr id="5" name="Body Level One…"/>
          <p:cNvSpPr txBox="1">
            <a:spLocks noGrp="1"/>
          </p:cNvSpPr>
          <p:nvPr>
            <p:ph type="body" idx="1"/>
          </p:nvPr>
        </p:nvSpPr>
        <p:spPr>
          <a:xfrm>
            <a:off x="2374900" y="3898900"/>
            <a:ext cx="19621500" cy="8039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r>
              <a:t>Body Level One</a:t>
            </a:r>
          </a:p>
          <a:p>
            <a:pPr lvl="1"/>
            <a:r>
              <a:t>Body Level Two</a:t>
            </a:r>
          </a:p>
          <a:p>
            <a:pPr lvl="2"/>
            <a:r>
              <a:t>Body Level Three</a:t>
            </a:r>
          </a:p>
          <a:p>
            <a:pPr lvl="3"/>
            <a:r>
              <a:t>Body Level Four</a:t>
            </a:r>
          </a:p>
          <a:p>
            <a:pPr lvl="4"/>
            <a:r>
              <a:t>Body Level Five</a:t>
            </a: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transition spd="med"/>
  <p:txStyles>
    <p:titleStyle>
      <a:lvl1pPr marL="0" marR="0" indent="0" algn="l" defTabSz="800100" latinLnBrk="0">
        <a:lnSpc>
          <a:spcPct val="100000"/>
        </a:lnSpc>
        <a:spcBef>
          <a:spcPts val="0"/>
        </a:spcBef>
        <a:spcAft>
          <a:spcPts val="0"/>
        </a:spcAft>
        <a:buClrTx/>
        <a:buSzTx/>
        <a:buFontTx/>
        <a:buNone/>
        <a:tabLst/>
        <a:defRPr sz="16200" b="1" i="0" u="none" strike="noStrike" cap="none" spc="0" baseline="0">
          <a:solidFill>
            <a:srgbClr val="799293"/>
          </a:solidFill>
          <a:uFillTx/>
          <a:latin typeface="TH Sarabun New"/>
          <a:ea typeface="TH Sarabun New"/>
          <a:cs typeface="TH Sarabun New"/>
          <a:sym typeface="TH Sarabun New"/>
        </a:defRPr>
      </a:lvl1pPr>
      <a:lvl2pPr marL="0" marR="0" indent="0" algn="l" defTabSz="800100" latinLnBrk="0">
        <a:lnSpc>
          <a:spcPct val="100000"/>
        </a:lnSpc>
        <a:spcBef>
          <a:spcPts val="0"/>
        </a:spcBef>
        <a:spcAft>
          <a:spcPts val="0"/>
        </a:spcAft>
        <a:buClrTx/>
        <a:buSzTx/>
        <a:buFontTx/>
        <a:buNone/>
        <a:tabLst/>
        <a:defRPr sz="16200" b="1" i="0" u="none" strike="noStrike" cap="none" spc="0" baseline="0">
          <a:solidFill>
            <a:srgbClr val="799293"/>
          </a:solidFill>
          <a:uFillTx/>
          <a:latin typeface="TH Sarabun New"/>
          <a:ea typeface="TH Sarabun New"/>
          <a:cs typeface="TH Sarabun New"/>
          <a:sym typeface="TH Sarabun New"/>
        </a:defRPr>
      </a:lvl2pPr>
      <a:lvl3pPr marL="0" marR="0" indent="0" algn="l" defTabSz="800100" latinLnBrk="0">
        <a:lnSpc>
          <a:spcPct val="100000"/>
        </a:lnSpc>
        <a:spcBef>
          <a:spcPts val="0"/>
        </a:spcBef>
        <a:spcAft>
          <a:spcPts val="0"/>
        </a:spcAft>
        <a:buClrTx/>
        <a:buSzTx/>
        <a:buFontTx/>
        <a:buNone/>
        <a:tabLst/>
        <a:defRPr sz="16200" b="1" i="0" u="none" strike="noStrike" cap="none" spc="0" baseline="0">
          <a:solidFill>
            <a:srgbClr val="799293"/>
          </a:solidFill>
          <a:uFillTx/>
          <a:latin typeface="TH Sarabun New"/>
          <a:ea typeface="TH Sarabun New"/>
          <a:cs typeface="TH Sarabun New"/>
          <a:sym typeface="TH Sarabun New"/>
        </a:defRPr>
      </a:lvl3pPr>
      <a:lvl4pPr marL="0" marR="0" indent="0" algn="l" defTabSz="800100" latinLnBrk="0">
        <a:lnSpc>
          <a:spcPct val="100000"/>
        </a:lnSpc>
        <a:spcBef>
          <a:spcPts val="0"/>
        </a:spcBef>
        <a:spcAft>
          <a:spcPts val="0"/>
        </a:spcAft>
        <a:buClrTx/>
        <a:buSzTx/>
        <a:buFontTx/>
        <a:buNone/>
        <a:tabLst/>
        <a:defRPr sz="16200" b="1" i="0" u="none" strike="noStrike" cap="none" spc="0" baseline="0">
          <a:solidFill>
            <a:srgbClr val="799293"/>
          </a:solidFill>
          <a:uFillTx/>
          <a:latin typeface="TH Sarabun New"/>
          <a:ea typeface="TH Sarabun New"/>
          <a:cs typeface="TH Sarabun New"/>
          <a:sym typeface="TH Sarabun New"/>
        </a:defRPr>
      </a:lvl4pPr>
      <a:lvl5pPr marL="0" marR="0" indent="0" algn="l" defTabSz="800100" latinLnBrk="0">
        <a:lnSpc>
          <a:spcPct val="100000"/>
        </a:lnSpc>
        <a:spcBef>
          <a:spcPts val="0"/>
        </a:spcBef>
        <a:spcAft>
          <a:spcPts val="0"/>
        </a:spcAft>
        <a:buClrTx/>
        <a:buSzTx/>
        <a:buFontTx/>
        <a:buNone/>
        <a:tabLst/>
        <a:defRPr sz="16200" b="1" i="0" u="none" strike="noStrike" cap="none" spc="0" baseline="0">
          <a:solidFill>
            <a:srgbClr val="799293"/>
          </a:solidFill>
          <a:uFillTx/>
          <a:latin typeface="TH Sarabun New"/>
          <a:ea typeface="TH Sarabun New"/>
          <a:cs typeface="TH Sarabun New"/>
          <a:sym typeface="TH Sarabun New"/>
        </a:defRPr>
      </a:lvl5pPr>
      <a:lvl6pPr marL="0" marR="0" indent="0" algn="l" defTabSz="800100" latinLnBrk="0">
        <a:lnSpc>
          <a:spcPct val="100000"/>
        </a:lnSpc>
        <a:spcBef>
          <a:spcPts val="0"/>
        </a:spcBef>
        <a:spcAft>
          <a:spcPts val="0"/>
        </a:spcAft>
        <a:buClrTx/>
        <a:buSzTx/>
        <a:buFontTx/>
        <a:buNone/>
        <a:tabLst/>
        <a:defRPr sz="16200" b="1" i="0" u="none" strike="noStrike" cap="none" spc="0" baseline="0">
          <a:solidFill>
            <a:srgbClr val="799293"/>
          </a:solidFill>
          <a:uFillTx/>
          <a:latin typeface="TH Sarabun New"/>
          <a:ea typeface="TH Sarabun New"/>
          <a:cs typeface="TH Sarabun New"/>
          <a:sym typeface="TH Sarabun New"/>
        </a:defRPr>
      </a:lvl6pPr>
      <a:lvl7pPr marL="0" marR="0" indent="0" algn="l" defTabSz="800100" latinLnBrk="0">
        <a:lnSpc>
          <a:spcPct val="100000"/>
        </a:lnSpc>
        <a:spcBef>
          <a:spcPts val="0"/>
        </a:spcBef>
        <a:spcAft>
          <a:spcPts val="0"/>
        </a:spcAft>
        <a:buClrTx/>
        <a:buSzTx/>
        <a:buFontTx/>
        <a:buNone/>
        <a:tabLst/>
        <a:defRPr sz="16200" b="1" i="0" u="none" strike="noStrike" cap="none" spc="0" baseline="0">
          <a:solidFill>
            <a:srgbClr val="799293"/>
          </a:solidFill>
          <a:uFillTx/>
          <a:latin typeface="TH Sarabun New"/>
          <a:ea typeface="TH Sarabun New"/>
          <a:cs typeface="TH Sarabun New"/>
          <a:sym typeface="TH Sarabun New"/>
        </a:defRPr>
      </a:lvl7pPr>
      <a:lvl8pPr marL="0" marR="0" indent="0" algn="l" defTabSz="800100" latinLnBrk="0">
        <a:lnSpc>
          <a:spcPct val="100000"/>
        </a:lnSpc>
        <a:spcBef>
          <a:spcPts val="0"/>
        </a:spcBef>
        <a:spcAft>
          <a:spcPts val="0"/>
        </a:spcAft>
        <a:buClrTx/>
        <a:buSzTx/>
        <a:buFontTx/>
        <a:buNone/>
        <a:tabLst/>
        <a:defRPr sz="16200" b="1" i="0" u="none" strike="noStrike" cap="none" spc="0" baseline="0">
          <a:solidFill>
            <a:srgbClr val="799293"/>
          </a:solidFill>
          <a:uFillTx/>
          <a:latin typeface="TH Sarabun New"/>
          <a:ea typeface="TH Sarabun New"/>
          <a:cs typeface="TH Sarabun New"/>
          <a:sym typeface="TH Sarabun New"/>
        </a:defRPr>
      </a:lvl8pPr>
      <a:lvl9pPr marL="0" marR="0" indent="0" algn="l" defTabSz="800100" latinLnBrk="0">
        <a:lnSpc>
          <a:spcPct val="100000"/>
        </a:lnSpc>
        <a:spcBef>
          <a:spcPts val="0"/>
        </a:spcBef>
        <a:spcAft>
          <a:spcPts val="0"/>
        </a:spcAft>
        <a:buClrTx/>
        <a:buSzTx/>
        <a:buFontTx/>
        <a:buNone/>
        <a:tabLst/>
        <a:defRPr sz="16200" b="1" i="0" u="none" strike="noStrike" cap="none" spc="0" baseline="0">
          <a:solidFill>
            <a:srgbClr val="799293"/>
          </a:solidFill>
          <a:uFillTx/>
          <a:latin typeface="TH Sarabun New"/>
          <a:ea typeface="TH Sarabun New"/>
          <a:cs typeface="TH Sarabun New"/>
          <a:sym typeface="TH Sarabun New"/>
        </a:defRPr>
      </a:lvl9pPr>
    </p:titleStyle>
    <p:bodyStyle>
      <a:lvl1pPr marL="889000" marR="0" indent="-571500" algn="l" defTabSz="800100" latinLnBrk="0">
        <a:lnSpc>
          <a:spcPct val="100000"/>
        </a:lnSpc>
        <a:spcBef>
          <a:spcPts val="3400"/>
        </a:spcBef>
        <a:spcAft>
          <a:spcPts val="0"/>
        </a:spcAft>
        <a:buClrTx/>
        <a:buSzPct val="171000"/>
        <a:buFontTx/>
        <a:buChar char="•"/>
        <a:tabLst/>
        <a:defRPr sz="5400" b="0" i="0" u="none" strike="noStrike" cap="none" spc="0" baseline="0">
          <a:solidFill>
            <a:srgbClr val="000000"/>
          </a:solidFill>
          <a:uFillTx/>
          <a:latin typeface="Gill Sans"/>
          <a:ea typeface="Gill Sans"/>
          <a:cs typeface="Gill Sans"/>
          <a:sym typeface="Gill Sans"/>
        </a:defRPr>
      </a:lvl1pPr>
      <a:lvl2pPr marL="1333500" marR="0" indent="-571500" algn="l" defTabSz="800100" latinLnBrk="0">
        <a:lnSpc>
          <a:spcPct val="100000"/>
        </a:lnSpc>
        <a:spcBef>
          <a:spcPts val="3400"/>
        </a:spcBef>
        <a:spcAft>
          <a:spcPts val="0"/>
        </a:spcAft>
        <a:buClrTx/>
        <a:buSzPct val="171000"/>
        <a:buFontTx/>
        <a:buChar char="•"/>
        <a:tabLst/>
        <a:defRPr sz="5400" b="0" i="0" u="none" strike="noStrike" cap="none" spc="0" baseline="0">
          <a:solidFill>
            <a:srgbClr val="000000"/>
          </a:solidFill>
          <a:uFillTx/>
          <a:latin typeface="Gill Sans"/>
          <a:ea typeface="Gill Sans"/>
          <a:cs typeface="Gill Sans"/>
          <a:sym typeface="Gill Sans"/>
        </a:defRPr>
      </a:lvl2pPr>
      <a:lvl3pPr marL="1778000" marR="0" indent="-571500" algn="l" defTabSz="800100" latinLnBrk="0">
        <a:lnSpc>
          <a:spcPct val="100000"/>
        </a:lnSpc>
        <a:spcBef>
          <a:spcPts val="3400"/>
        </a:spcBef>
        <a:spcAft>
          <a:spcPts val="0"/>
        </a:spcAft>
        <a:buClrTx/>
        <a:buSzPct val="171000"/>
        <a:buFontTx/>
        <a:buChar char="•"/>
        <a:tabLst/>
        <a:defRPr sz="5400" b="0" i="0" u="none" strike="noStrike" cap="none" spc="0" baseline="0">
          <a:solidFill>
            <a:srgbClr val="000000"/>
          </a:solidFill>
          <a:uFillTx/>
          <a:latin typeface="Gill Sans"/>
          <a:ea typeface="Gill Sans"/>
          <a:cs typeface="Gill Sans"/>
          <a:sym typeface="Gill Sans"/>
        </a:defRPr>
      </a:lvl3pPr>
      <a:lvl4pPr marL="2222500" marR="0" indent="-571500" algn="l" defTabSz="800100" latinLnBrk="0">
        <a:lnSpc>
          <a:spcPct val="100000"/>
        </a:lnSpc>
        <a:spcBef>
          <a:spcPts val="3400"/>
        </a:spcBef>
        <a:spcAft>
          <a:spcPts val="0"/>
        </a:spcAft>
        <a:buClrTx/>
        <a:buSzPct val="171000"/>
        <a:buFontTx/>
        <a:buChar char="•"/>
        <a:tabLst/>
        <a:defRPr sz="5400" b="0" i="0" u="none" strike="noStrike" cap="none" spc="0" baseline="0">
          <a:solidFill>
            <a:srgbClr val="000000"/>
          </a:solidFill>
          <a:uFillTx/>
          <a:latin typeface="Gill Sans"/>
          <a:ea typeface="Gill Sans"/>
          <a:cs typeface="Gill Sans"/>
          <a:sym typeface="Gill Sans"/>
        </a:defRPr>
      </a:lvl4pPr>
      <a:lvl5pPr marL="2667000" marR="0" indent="-571500" algn="l" defTabSz="800100" latinLnBrk="0">
        <a:lnSpc>
          <a:spcPct val="100000"/>
        </a:lnSpc>
        <a:spcBef>
          <a:spcPts val="3400"/>
        </a:spcBef>
        <a:spcAft>
          <a:spcPts val="0"/>
        </a:spcAft>
        <a:buClrTx/>
        <a:buSzPct val="171000"/>
        <a:buFontTx/>
        <a:buChar char="•"/>
        <a:tabLst/>
        <a:defRPr sz="5400" b="0" i="0" u="none" strike="noStrike" cap="none" spc="0" baseline="0">
          <a:solidFill>
            <a:srgbClr val="000000"/>
          </a:solidFill>
          <a:uFillTx/>
          <a:latin typeface="Gill Sans"/>
          <a:ea typeface="Gill Sans"/>
          <a:cs typeface="Gill Sans"/>
          <a:sym typeface="Gill Sans"/>
        </a:defRPr>
      </a:lvl5pPr>
      <a:lvl6pPr marL="3022600" marR="0" indent="-571500" algn="l" defTabSz="800100" latinLnBrk="0">
        <a:lnSpc>
          <a:spcPct val="100000"/>
        </a:lnSpc>
        <a:spcBef>
          <a:spcPts val="3400"/>
        </a:spcBef>
        <a:spcAft>
          <a:spcPts val="0"/>
        </a:spcAft>
        <a:buClrTx/>
        <a:buSzPct val="171000"/>
        <a:buFontTx/>
        <a:buChar char="•"/>
        <a:tabLst/>
        <a:defRPr sz="5400" b="0" i="0" u="none" strike="noStrike" cap="none" spc="0" baseline="0">
          <a:solidFill>
            <a:srgbClr val="000000"/>
          </a:solidFill>
          <a:uFillTx/>
          <a:latin typeface="Gill Sans"/>
          <a:ea typeface="Gill Sans"/>
          <a:cs typeface="Gill Sans"/>
          <a:sym typeface="Gill Sans"/>
        </a:defRPr>
      </a:lvl6pPr>
      <a:lvl7pPr marL="3378200" marR="0" indent="-571500" algn="l" defTabSz="800100" latinLnBrk="0">
        <a:lnSpc>
          <a:spcPct val="100000"/>
        </a:lnSpc>
        <a:spcBef>
          <a:spcPts val="3400"/>
        </a:spcBef>
        <a:spcAft>
          <a:spcPts val="0"/>
        </a:spcAft>
        <a:buClrTx/>
        <a:buSzPct val="171000"/>
        <a:buFontTx/>
        <a:buChar char="•"/>
        <a:tabLst/>
        <a:defRPr sz="5400" b="0" i="0" u="none" strike="noStrike" cap="none" spc="0" baseline="0">
          <a:solidFill>
            <a:srgbClr val="000000"/>
          </a:solidFill>
          <a:uFillTx/>
          <a:latin typeface="Gill Sans"/>
          <a:ea typeface="Gill Sans"/>
          <a:cs typeface="Gill Sans"/>
          <a:sym typeface="Gill Sans"/>
        </a:defRPr>
      </a:lvl7pPr>
      <a:lvl8pPr marL="3733800" marR="0" indent="-571500" algn="l" defTabSz="800100" latinLnBrk="0">
        <a:lnSpc>
          <a:spcPct val="100000"/>
        </a:lnSpc>
        <a:spcBef>
          <a:spcPts val="3400"/>
        </a:spcBef>
        <a:spcAft>
          <a:spcPts val="0"/>
        </a:spcAft>
        <a:buClrTx/>
        <a:buSzPct val="171000"/>
        <a:buFontTx/>
        <a:buChar char="•"/>
        <a:tabLst/>
        <a:defRPr sz="5400" b="0" i="0" u="none" strike="noStrike" cap="none" spc="0" baseline="0">
          <a:solidFill>
            <a:srgbClr val="000000"/>
          </a:solidFill>
          <a:uFillTx/>
          <a:latin typeface="Gill Sans"/>
          <a:ea typeface="Gill Sans"/>
          <a:cs typeface="Gill Sans"/>
          <a:sym typeface="Gill Sans"/>
        </a:defRPr>
      </a:lvl8pPr>
      <a:lvl9pPr marL="4089400" marR="0" indent="-571500" algn="l" defTabSz="800100" latinLnBrk="0">
        <a:lnSpc>
          <a:spcPct val="100000"/>
        </a:lnSpc>
        <a:spcBef>
          <a:spcPts val="3400"/>
        </a:spcBef>
        <a:spcAft>
          <a:spcPts val="0"/>
        </a:spcAft>
        <a:buClrTx/>
        <a:buSzPct val="171000"/>
        <a:buFontTx/>
        <a:buChar char="•"/>
        <a:tabLst/>
        <a:defRPr sz="5400" b="0" i="0" u="none" strike="noStrike" cap="none" spc="0" baseline="0">
          <a:solidFill>
            <a:srgbClr val="000000"/>
          </a:solidFill>
          <a:uFillTx/>
          <a:latin typeface="Gill Sans"/>
          <a:ea typeface="Gill Sans"/>
          <a:cs typeface="Gill Sans"/>
          <a:sym typeface="Gill Sans"/>
        </a:defRPr>
      </a:lvl9pPr>
    </p:bodyStyle>
    <p:otherStyle>
      <a:lvl1pPr marL="0" marR="0" indent="0" algn="just" defTabSz="800100" latinLnBrk="0">
        <a:lnSpc>
          <a:spcPct val="100000"/>
        </a:lnSpc>
        <a:spcBef>
          <a:spcPts val="1400"/>
        </a:spcBef>
        <a:spcAft>
          <a:spcPts val="0"/>
        </a:spcAft>
        <a:buClrTx/>
        <a:buSzTx/>
        <a:buFontTx/>
        <a:buNone/>
        <a:tabLst/>
        <a:defRPr sz="3600" b="1" i="0" u="none" strike="noStrike" cap="none" spc="0" baseline="0">
          <a:solidFill>
            <a:schemeClr val="tx1"/>
          </a:solidFill>
          <a:uFillTx/>
          <a:latin typeface="+mn-lt"/>
          <a:ea typeface="+mn-ea"/>
          <a:cs typeface="+mn-cs"/>
          <a:sym typeface="TH Sarabun New"/>
        </a:defRPr>
      </a:lvl1pPr>
      <a:lvl2pPr marL="0" marR="0" indent="0" algn="just" defTabSz="800100" latinLnBrk="0">
        <a:lnSpc>
          <a:spcPct val="100000"/>
        </a:lnSpc>
        <a:spcBef>
          <a:spcPts val="1400"/>
        </a:spcBef>
        <a:spcAft>
          <a:spcPts val="0"/>
        </a:spcAft>
        <a:buClrTx/>
        <a:buSzTx/>
        <a:buFontTx/>
        <a:buNone/>
        <a:tabLst/>
        <a:defRPr sz="3600" b="1" i="0" u="none" strike="noStrike" cap="none" spc="0" baseline="0">
          <a:solidFill>
            <a:schemeClr val="tx1"/>
          </a:solidFill>
          <a:uFillTx/>
          <a:latin typeface="+mn-lt"/>
          <a:ea typeface="+mn-ea"/>
          <a:cs typeface="+mn-cs"/>
          <a:sym typeface="TH Sarabun New"/>
        </a:defRPr>
      </a:lvl2pPr>
      <a:lvl3pPr marL="0" marR="0" indent="0" algn="just" defTabSz="800100" latinLnBrk="0">
        <a:lnSpc>
          <a:spcPct val="100000"/>
        </a:lnSpc>
        <a:spcBef>
          <a:spcPts val="1400"/>
        </a:spcBef>
        <a:spcAft>
          <a:spcPts val="0"/>
        </a:spcAft>
        <a:buClrTx/>
        <a:buSzTx/>
        <a:buFontTx/>
        <a:buNone/>
        <a:tabLst/>
        <a:defRPr sz="3600" b="1" i="0" u="none" strike="noStrike" cap="none" spc="0" baseline="0">
          <a:solidFill>
            <a:schemeClr val="tx1"/>
          </a:solidFill>
          <a:uFillTx/>
          <a:latin typeface="+mn-lt"/>
          <a:ea typeface="+mn-ea"/>
          <a:cs typeface="+mn-cs"/>
          <a:sym typeface="TH Sarabun New"/>
        </a:defRPr>
      </a:lvl3pPr>
      <a:lvl4pPr marL="0" marR="0" indent="0" algn="just" defTabSz="800100" latinLnBrk="0">
        <a:lnSpc>
          <a:spcPct val="100000"/>
        </a:lnSpc>
        <a:spcBef>
          <a:spcPts val="1400"/>
        </a:spcBef>
        <a:spcAft>
          <a:spcPts val="0"/>
        </a:spcAft>
        <a:buClrTx/>
        <a:buSzTx/>
        <a:buFontTx/>
        <a:buNone/>
        <a:tabLst/>
        <a:defRPr sz="3600" b="1" i="0" u="none" strike="noStrike" cap="none" spc="0" baseline="0">
          <a:solidFill>
            <a:schemeClr val="tx1"/>
          </a:solidFill>
          <a:uFillTx/>
          <a:latin typeface="+mn-lt"/>
          <a:ea typeface="+mn-ea"/>
          <a:cs typeface="+mn-cs"/>
          <a:sym typeface="TH Sarabun New"/>
        </a:defRPr>
      </a:lvl4pPr>
      <a:lvl5pPr marL="0" marR="0" indent="0" algn="just" defTabSz="800100" latinLnBrk="0">
        <a:lnSpc>
          <a:spcPct val="100000"/>
        </a:lnSpc>
        <a:spcBef>
          <a:spcPts val="1400"/>
        </a:spcBef>
        <a:spcAft>
          <a:spcPts val="0"/>
        </a:spcAft>
        <a:buClrTx/>
        <a:buSzTx/>
        <a:buFontTx/>
        <a:buNone/>
        <a:tabLst/>
        <a:defRPr sz="3600" b="1" i="0" u="none" strike="noStrike" cap="none" spc="0" baseline="0">
          <a:solidFill>
            <a:schemeClr val="tx1"/>
          </a:solidFill>
          <a:uFillTx/>
          <a:latin typeface="+mn-lt"/>
          <a:ea typeface="+mn-ea"/>
          <a:cs typeface="+mn-cs"/>
          <a:sym typeface="TH Sarabun New"/>
        </a:defRPr>
      </a:lvl5pPr>
      <a:lvl6pPr marL="0" marR="0" indent="0" algn="just" defTabSz="800100" latinLnBrk="0">
        <a:lnSpc>
          <a:spcPct val="100000"/>
        </a:lnSpc>
        <a:spcBef>
          <a:spcPts val="1400"/>
        </a:spcBef>
        <a:spcAft>
          <a:spcPts val="0"/>
        </a:spcAft>
        <a:buClrTx/>
        <a:buSzTx/>
        <a:buFontTx/>
        <a:buNone/>
        <a:tabLst/>
        <a:defRPr sz="3600" b="1" i="0" u="none" strike="noStrike" cap="none" spc="0" baseline="0">
          <a:solidFill>
            <a:schemeClr val="tx1"/>
          </a:solidFill>
          <a:uFillTx/>
          <a:latin typeface="+mn-lt"/>
          <a:ea typeface="+mn-ea"/>
          <a:cs typeface="+mn-cs"/>
          <a:sym typeface="TH Sarabun New"/>
        </a:defRPr>
      </a:lvl6pPr>
      <a:lvl7pPr marL="0" marR="0" indent="0" algn="just" defTabSz="800100" latinLnBrk="0">
        <a:lnSpc>
          <a:spcPct val="100000"/>
        </a:lnSpc>
        <a:spcBef>
          <a:spcPts val="1400"/>
        </a:spcBef>
        <a:spcAft>
          <a:spcPts val="0"/>
        </a:spcAft>
        <a:buClrTx/>
        <a:buSzTx/>
        <a:buFontTx/>
        <a:buNone/>
        <a:tabLst/>
        <a:defRPr sz="3600" b="1" i="0" u="none" strike="noStrike" cap="none" spc="0" baseline="0">
          <a:solidFill>
            <a:schemeClr val="tx1"/>
          </a:solidFill>
          <a:uFillTx/>
          <a:latin typeface="+mn-lt"/>
          <a:ea typeface="+mn-ea"/>
          <a:cs typeface="+mn-cs"/>
          <a:sym typeface="TH Sarabun New"/>
        </a:defRPr>
      </a:lvl7pPr>
      <a:lvl8pPr marL="0" marR="0" indent="0" algn="just" defTabSz="800100" latinLnBrk="0">
        <a:lnSpc>
          <a:spcPct val="100000"/>
        </a:lnSpc>
        <a:spcBef>
          <a:spcPts val="1400"/>
        </a:spcBef>
        <a:spcAft>
          <a:spcPts val="0"/>
        </a:spcAft>
        <a:buClrTx/>
        <a:buSzTx/>
        <a:buFontTx/>
        <a:buNone/>
        <a:tabLst/>
        <a:defRPr sz="3600" b="1" i="0" u="none" strike="noStrike" cap="none" spc="0" baseline="0">
          <a:solidFill>
            <a:schemeClr val="tx1"/>
          </a:solidFill>
          <a:uFillTx/>
          <a:latin typeface="+mn-lt"/>
          <a:ea typeface="+mn-ea"/>
          <a:cs typeface="+mn-cs"/>
          <a:sym typeface="TH Sarabun New"/>
        </a:defRPr>
      </a:lvl8pPr>
      <a:lvl9pPr marL="0" marR="0" indent="0" algn="just" defTabSz="800100" latinLnBrk="0">
        <a:lnSpc>
          <a:spcPct val="100000"/>
        </a:lnSpc>
        <a:spcBef>
          <a:spcPts val="1400"/>
        </a:spcBef>
        <a:spcAft>
          <a:spcPts val="0"/>
        </a:spcAft>
        <a:buClrTx/>
        <a:buSzTx/>
        <a:buFontTx/>
        <a:buNone/>
        <a:tabLst/>
        <a:defRPr sz="3600" b="1" i="0" u="none" strike="noStrike" cap="none" spc="0" baseline="0">
          <a:solidFill>
            <a:schemeClr val="tx1"/>
          </a:solidFill>
          <a:uFillTx/>
          <a:latin typeface="+mn-lt"/>
          <a:ea typeface="+mn-ea"/>
          <a:cs typeface="+mn-cs"/>
          <a:sym typeface="TH Sarabun New"/>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2.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2.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1.png"/><Relationship Id="rId7"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47.tif"/><Relationship Id="rId3" Type="http://schemas.openxmlformats.org/officeDocument/2006/relationships/image" Target="../media/image42.tif"/><Relationship Id="rId7"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tif"/></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image" Target="../media/image1.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4.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2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36.png"/><Relationship Id="rId10" Type="http://schemas.openxmlformats.org/officeDocument/2006/relationships/image" Target="../media/image57.png"/><Relationship Id="rId4" Type="http://schemas.openxmlformats.org/officeDocument/2006/relationships/image" Target="../media/image35.png"/><Relationship Id="rId9"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0.jpe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1.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2.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1.png"/><Relationship Id="rId11" Type="http://schemas.openxmlformats.org/officeDocument/2006/relationships/image" Target="../media/image33.png"/><Relationship Id="rId5" Type="http://schemas.openxmlformats.org/officeDocument/2006/relationships/image" Target="../media/image24.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3.png"/><Relationship Id="rId9" Type="http://schemas.openxmlformats.org/officeDocument/2006/relationships/image" Target="../media/image31.png"/><Relationship Id="rId1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Rectangle"/>
          <p:cNvSpPr/>
          <p:nvPr/>
        </p:nvSpPr>
        <p:spPr>
          <a:xfrm>
            <a:off x="-3545" y="-38047"/>
            <a:ext cx="24391089" cy="13792094"/>
          </a:xfrm>
          <a:prstGeom prst="rect">
            <a:avLst/>
          </a:prstGeom>
          <a:solidFill>
            <a:srgbClr val="FFFFFF"/>
          </a:solidFill>
          <a:ln w="25400">
            <a:miter lim="400000"/>
          </a:ln>
        </p:spPr>
        <p:txBody>
          <a:bodyPr lIns="71437" tIns="71437" rIns="71437" bIns="71437" anchor="ct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24" name="Slide Number"/>
          <p:cNvSpPr txBox="1">
            <a:spLocks noGrp="1"/>
          </p:cNvSpPr>
          <p:nvPr>
            <p:ph type="sldNum" sz="quarter" idx="2"/>
          </p:nvPr>
        </p:nvSpPr>
        <p:spPr>
          <a:xfrm>
            <a:off x="12190639" y="12852653"/>
            <a:ext cx="277522" cy="67284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a:t>
            </a:fld>
            <a:endParaRPr/>
          </a:p>
        </p:txBody>
      </p:sp>
      <p:pic>
        <p:nvPicPr>
          <p:cNvPr id="325" name="new01.jpg" descr="new01.jpg"/>
          <p:cNvPicPr>
            <a:picLocks noChangeAspect="1"/>
          </p:cNvPicPr>
          <p:nvPr/>
        </p:nvPicPr>
        <p:blipFill>
          <a:blip r:embed="rId3">
            <a:extLst/>
          </a:blip>
          <a:stretch>
            <a:fillRect/>
          </a:stretch>
        </p:blipFill>
        <p:spPr>
          <a:xfrm>
            <a:off x="-61715" y="-1372261"/>
            <a:ext cx="24782230" cy="16460522"/>
          </a:xfrm>
          <a:prstGeom prst="rect">
            <a:avLst/>
          </a:prstGeom>
          <a:ln w="12700">
            <a:miter lim="400000"/>
          </a:ln>
        </p:spPr>
      </p:pic>
      <p:sp>
        <p:nvSpPr>
          <p:cNvPr id="326" name="Rectangle"/>
          <p:cNvSpPr/>
          <p:nvPr/>
        </p:nvSpPr>
        <p:spPr>
          <a:xfrm>
            <a:off x="-727788" y="9602688"/>
            <a:ext cx="25733829" cy="3292674"/>
          </a:xfrm>
          <a:prstGeom prst="rect">
            <a:avLst/>
          </a:prstGeom>
          <a:solidFill>
            <a:srgbClr val="FFFFFF"/>
          </a:solidFill>
          <a:ln w="25400">
            <a:miter lim="400000"/>
          </a:ln>
        </p:spPr>
        <p:txBody>
          <a:bodyPr lIns="71437" tIns="71437" rIns="71437" bIns="71437" anchor="ctr"/>
          <a:lstStyle/>
          <a:p>
            <a:pPr algn="ctr">
              <a:lnSpc>
                <a:spcPct val="150000"/>
              </a:lnSpc>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dirty="0"/>
          </a:p>
        </p:txBody>
      </p:sp>
      <p:sp>
        <p:nvSpPr>
          <p:cNvPr id="327" name="การพัฒนาแพลตฟอร์มระบบบริหารจัดการเรียนรู้เกี่ยวกับ…"/>
          <p:cNvSpPr txBox="1"/>
          <p:nvPr/>
        </p:nvSpPr>
        <p:spPr>
          <a:xfrm>
            <a:off x="5485832" y="9619944"/>
            <a:ext cx="18601684" cy="28219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nchor="ctr">
            <a:spAutoFit/>
          </a:bodyPr>
          <a:lstStyle/>
          <a:p>
            <a:pPr algn="r">
              <a:spcBef>
                <a:spcPts val="0"/>
              </a:spcBef>
              <a:defRPr sz="11900">
                <a:solidFill>
                  <a:schemeClr val="accent5">
                    <a:hueOff val="-444211"/>
                    <a:satOff val="-14915"/>
                    <a:lumOff val="22857"/>
                  </a:schemeClr>
                </a:solidFill>
                <a:latin typeface="TH Sarabun New"/>
                <a:ea typeface="TH Sarabun New"/>
                <a:cs typeface="TH Sarabun New"/>
                <a:sym typeface="TH Sarabun New"/>
              </a:defRPr>
            </a:pPr>
            <a:r>
              <a:rPr sz="8900" dirty="0" err="1"/>
              <a:t>การพัฒนาแพลตฟอร์มระบบบริหารจัดการเรียนรู้เกี่ยวกับ</a:t>
            </a:r>
            <a:endParaRPr sz="8900" dirty="0"/>
          </a:p>
          <a:p>
            <a:pPr algn="r">
              <a:lnSpc>
                <a:spcPct val="50000"/>
              </a:lnSpc>
              <a:spcBef>
                <a:spcPts val="0"/>
              </a:spcBef>
              <a:defRPr sz="13600">
                <a:solidFill>
                  <a:schemeClr val="accent5">
                    <a:hueOff val="-444211"/>
                    <a:satOff val="-14915"/>
                    <a:lumOff val="22857"/>
                  </a:schemeClr>
                </a:solidFill>
                <a:latin typeface="TH Sarabun New"/>
                <a:ea typeface="TH Sarabun New"/>
                <a:cs typeface="TH Sarabun New"/>
                <a:sym typeface="TH Sarabun New"/>
              </a:defRPr>
            </a:pPr>
            <a:r>
              <a:rPr sz="8900" dirty="0" err="1"/>
              <a:t>ทฤษฎีและนวัตกรรมการบริหารการศึกษา</a:t>
            </a:r>
            <a:r>
              <a:rPr dirty="0"/>
              <a:t> </a:t>
            </a:r>
          </a:p>
        </p:txBody>
      </p:sp>
      <p:sp>
        <p:nvSpPr>
          <p:cNvPr id="328" name="The Development of a Learning Management System Platform for Educational Administration Theory and Innovation"/>
          <p:cNvSpPr txBox="1"/>
          <p:nvPr/>
        </p:nvSpPr>
        <p:spPr>
          <a:xfrm>
            <a:off x="5334313" y="11999912"/>
            <a:ext cx="18453175" cy="1044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defTabSz="457200">
              <a:spcBef>
                <a:spcPts val="600"/>
              </a:spcBef>
              <a:defRPr sz="2800" b="0">
                <a:solidFill>
                  <a:srgbClr val="53585F"/>
                </a:solidFill>
                <a:latin typeface="Helvetica"/>
                <a:ea typeface="Helvetica"/>
                <a:cs typeface="Helvetica"/>
                <a:sym typeface="Helvetica"/>
              </a:defRPr>
            </a:lvl1pPr>
          </a:lstStyle>
          <a:p>
            <a:r>
              <a:t>The Development of a Learning Management System Platform for Educational Administration Theory and Innovation</a:t>
            </a:r>
            <a:endParaRPr sz="2600"/>
          </a:p>
        </p:txBody>
      </p:sp>
      <p:pic>
        <p:nvPicPr>
          <p:cNvPr id="329" name="Logonew.png" descr="Logonew.png"/>
          <p:cNvPicPr>
            <a:picLocks noChangeAspect="1"/>
          </p:cNvPicPr>
          <p:nvPr/>
        </p:nvPicPr>
        <p:blipFill>
          <a:blip r:embed="rId4">
            <a:extLst/>
          </a:blip>
          <a:stretch>
            <a:fillRect/>
          </a:stretch>
        </p:blipFill>
        <p:spPr>
          <a:xfrm>
            <a:off x="1600199" y="9875158"/>
            <a:ext cx="1993759" cy="2394109"/>
          </a:xfrm>
          <a:prstGeom prst="rect">
            <a:avLst/>
          </a:prstGeom>
          <a:ln w="12700">
            <a:miter lim="400000"/>
          </a:ln>
        </p:spPr>
      </p:pic>
      <p:sp>
        <p:nvSpPr>
          <p:cNvPr id="330" name="โดย. ดร.ดรุณี ปัญจรัตนากร"/>
          <p:cNvSpPr txBox="1"/>
          <p:nvPr/>
        </p:nvSpPr>
        <p:spPr>
          <a:xfrm>
            <a:off x="19818864" y="12537996"/>
            <a:ext cx="3968624" cy="15126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defTabSz="457200">
              <a:spcBef>
                <a:spcPts val="600"/>
              </a:spcBef>
              <a:defRPr sz="4000">
                <a:solidFill>
                  <a:srgbClr val="53585F"/>
                </a:solidFill>
                <a:latin typeface="TH Sarabun New"/>
                <a:ea typeface="TH Sarabun New"/>
                <a:cs typeface="TH Sarabun New"/>
                <a:sym typeface="TH Sarabun New"/>
              </a:defRPr>
            </a:lvl1pPr>
          </a:lstStyle>
          <a:p>
            <a:r>
              <a:rPr dirty="0" err="1"/>
              <a:t>โดย</a:t>
            </a:r>
            <a:r>
              <a:rPr dirty="0"/>
              <a:t>. </a:t>
            </a:r>
            <a:r>
              <a:rPr dirty="0" err="1"/>
              <a:t>ดร.ดรุณี</a:t>
            </a:r>
            <a:r>
              <a:rPr dirty="0"/>
              <a:t> </a:t>
            </a:r>
            <a:r>
              <a:rPr dirty="0" err="1"/>
              <a:t>ปัญจรัตนากร</a:t>
            </a:r>
            <a:endParaRPr sz="3800"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Rectangle"/>
          <p:cNvSpPr/>
          <p:nvPr/>
        </p:nvSpPr>
        <p:spPr>
          <a:xfrm>
            <a:off x="-145628" y="2424538"/>
            <a:ext cx="24649856" cy="11359148"/>
          </a:xfrm>
          <a:prstGeom prst="rect">
            <a:avLst/>
          </a:prstGeom>
          <a:solidFill>
            <a:srgbClr val="FFFFFF"/>
          </a:solidFill>
          <a:ln w="25400">
            <a:miter lim="400000"/>
          </a:ln>
        </p:spPr>
        <p:txBody>
          <a:bodyPr lIns="71437" tIns="71437" rIns="71437" bIns="71437" anchor="ct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36"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10</a:t>
            </a:fld>
            <a:endParaRPr/>
          </a:p>
        </p:txBody>
      </p:sp>
      <p:sp>
        <p:nvSpPr>
          <p:cNvPr id="537" name="ตารางที่ 2 ผลการประเมินความพึงพอใจในการใช้งานโดยนักศึกษา"/>
          <p:cNvSpPr txBox="1"/>
          <p:nvPr/>
        </p:nvSpPr>
        <p:spPr>
          <a:xfrm>
            <a:off x="2169896" y="3357262"/>
            <a:ext cx="10379711" cy="8877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ctr" defTabSz="584200">
              <a:lnSpc>
                <a:spcPct val="80000"/>
              </a:lnSpc>
              <a:spcBef>
                <a:spcPts val="0"/>
              </a:spcBef>
              <a:defRPr sz="4500">
                <a:solidFill>
                  <a:srgbClr val="000000"/>
                </a:solidFill>
                <a:latin typeface="TH Sarabun New"/>
                <a:ea typeface="TH Sarabun New"/>
                <a:cs typeface="TH Sarabun New"/>
                <a:sym typeface="TH Sarabun New"/>
              </a:defRPr>
            </a:lvl1pPr>
          </a:lstStyle>
          <a:p>
            <a:r>
              <a:t>ตารางที่ 2 ผลการประเมินความพึงพอใจในการใช้งานโดยนักศึกษา</a:t>
            </a:r>
          </a:p>
        </p:txBody>
      </p:sp>
      <p:graphicFrame>
        <p:nvGraphicFramePr>
          <p:cNvPr id="538" name="Table"/>
          <p:cNvGraphicFramePr/>
          <p:nvPr/>
        </p:nvGraphicFramePr>
        <p:xfrm>
          <a:off x="2281946" y="4616190"/>
          <a:ext cx="20258126" cy="7422384"/>
        </p:xfrm>
        <a:graphic>
          <a:graphicData uri="http://schemas.openxmlformats.org/drawingml/2006/table">
            <a:tbl>
              <a:tblPr firstRow="1" firstCol="1" bandRow="1">
                <a:tableStyleId>{8F44A2F1-9E1F-4B54-A3A2-5F16C0AD49E2}</a:tableStyleId>
              </a:tblPr>
              <a:tblGrid>
                <a:gridCol w="5866192">
                  <a:extLst>
                    <a:ext uri="{9D8B030D-6E8A-4147-A177-3AD203B41FA5}">
                      <a16:colId xmlns:a16="http://schemas.microsoft.com/office/drawing/2014/main" val="20000"/>
                    </a:ext>
                  </a:extLst>
                </a:gridCol>
                <a:gridCol w="6111374">
                  <a:extLst>
                    <a:ext uri="{9D8B030D-6E8A-4147-A177-3AD203B41FA5}">
                      <a16:colId xmlns:a16="http://schemas.microsoft.com/office/drawing/2014/main" val="20001"/>
                    </a:ext>
                  </a:extLst>
                </a:gridCol>
                <a:gridCol w="2158588">
                  <a:extLst>
                    <a:ext uri="{9D8B030D-6E8A-4147-A177-3AD203B41FA5}">
                      <a16:colId xmlns:a16="http://schemas.microsoft.com/office/drawing/2014/main" val="20002"/>
                    </a:ext>
                  </a:extLst>
                </a:gridCol>
                <a:gridCol w="2137311">
                  <a:extLst>
                    <a:ext uri="{9D8B030D-6E8A-4147-A177-3AD203B41FA5}">
                      <a16:colId xmlns:a16="http://schemas.microsoft.com/office/drawing/2014/main" val="20003"/>
                    </a:ext>
                  </a:extLst>
                </a:gridCol>
                <a:gridCol w="3984661">
                  <a:extLst>
                    <a:ext uri="{9D8B030D-6E8A-4147-A177-3AD203B41FA5}">
                      <a16:colId xmlns:a16="http://schemas.microsoft.com/office/drawing/2014/main" val="20004"/>
                    </a:ext>
                  </a:extLst>
                </a:gridCol>
              </a:tblGrid>
              <a:tr h="927798">
                <a:tc gridSpan="2">
                  <a:txBody>
                    <a:bodyPr/>
                    <a:lstStyle/>
                    <a:p>
                      <a:pPr algn="ctr" defTabSz="457200">
                        <a:spcBef>
                          <a:spcPts val="0"/>
                        </a:spcBef>
                        <a:defRPr sz="1800">
                          <a:solidFill>
                            <a:srgbClr val="000000"/>
                          </a:solidFill>
                        </a:defRPr>
                      </a:pPr>
                      <a:r>
                        <a:rPr sz="4200" b="1">
                          <a:latin typeface="TH Sarabun New"/>
                          <a:ea typeface="TH Sarabun New"/>
                          <a:cs typeface="TH Sarabun New"/>
                        </a:rPr>
                        <a:t>หัวข้อประเมิน</a:t>
                      </a:r>
                    </a:p>
                  </a:txBody>
                  <a:tcPr marL="50800" marR="50800" marT="50800" marB="50800" anchor="ctr" horzOverflow="overflow">
                    <a:lnL w="12700">
                      <a:solidFill>
                        <a:srgbClr val="A6AAA9"/>
                      </a:solidFill>
                      <a:miter lim="400000"/>
                    </a:lnL>
                    <a:lnT w="12700">
                      <a:solidFill>
                        <a:srgbClr val="A6AAA9"/>
                      </a:solidFill>
                      <a:miter lim="400000"/>
                    </a:lnT>
                  </a:tcPr>
                </a:tc>
                <a:tc hMerge="1">
                  <a:txBody>
                    <a:bodyPr/>
                    <a:lstStyle/>
                    <a:p>
                      <a:endParaRPr lang="en-US"/>
                    </a:p>
                  </a:txBody>
                  <a:tcPr/>
                </a:tc>
                <a:tc>
                  <a:txBody>
                    <a:bodyPr/>
                    <a:lstStyle/>
                    <a:p>
                      <a:pPr algn="ctr" defTabSz="457200">
                        <a:spcBef>
                          <a:spcPts val="0"/>
                        </a:spcBef>
                        <a:defRPr sz="1800">
                          <a:solidFill>
                            <a:srgbClr val="000000"/>
                          </a:solidFill>
                        </a:defRPr>
                      </a:pPr>
                      <a:r>
                        <a:rPr sz="4200" b="1">
                          <a:latin typeface="TH Sarabun New"/>
                          <a:ea typeface="TH Sarabun New"/>
                          <a:cs typeface="TH Sarabun New"/>
                        </a:rPr>
                        <a:t>X</a:t>
                      </a:r>
                    </a:p>
                  </a:txBody>
                  <a:tcPr marL="50800" marR="50800" marT="50800" marB="50800" anchor="ctr" horzOverflow="overflow">
                    <a:lnT w="12700">
                      <a:solidFill>
                        <a:srgbClr val="A6AAA9"/>
                      </a:solidFill>
                      <a:miter lim="400000"/>
                    </a:lnT>
                  </a:tcPr>
                </a:tc>
                <a:tc>
                  <a:txBody>
                    <a:bodyPr/>
                    <a:lstStyle/>
                    <a:p>
                      <a:pPr algn="ctr" defTabSz="457200">
                        <a:spcBef>
                          <a:spcPts val="0"/>
                        </a:spcBef>
                        <a:defRPr sz="1800">
                          <a:solidFill>
                            <a:srgbClr val="000000"/>
                          </a:solidFill>
                        </a:defRPr>
                      </a:pPr>
                      <a:r>
                        <a:rPr sz="4200" b="1">
                          <a:latin typeface="TH Sarabun New"/>
                          <a:ea typeface="TH Sarabun New"/>
                          <a:cs typeface="TH Sarabun New"/>
                        </a:rPr>
                        <a:t>S.D.</a:t>
                      </a:r>
                    </a:p>
                  </a:txBody>
                  <a:tcPr marL="50800" marR="50800" marT="50800" marB="50800" anchor="ctr" horzOverflow="overflow">
                    <a:lnT w="12700">
                      <a:solidFill>
                        <a:srgbClr val="A6AAA9"/>
                      </a:solidFill>
                      <a:miter lim="400000"/>
                    </a:lnT>
                  </a:tcPr>
                </a:tc>
                <a:tc>
                  <a:txBody>
                    <a:bodyPr/>
                    <a:lstStyle/>
                    <a:p>
                      <a:pPr algn="ctr" defTabSz="457200">
                        <a:spcBef>
                          <a:spcPts val="0"/>
                        </a:spcBef>
                        <a:defRPr sz="1800">
                          <a:solidFill>
                            <a:srgbClr val="000000"/>
                          </a:solidFill>
                        </a:defRPr>
                      </a:pPr>
                      <a:r>
                        <a:rPr sz="4200" b="1">
                          <a:latin typeface="TH Sarabun New"/>
                          <a:ea typeface="TH Sarabun New"/>
                          <a:cs typeface="TH Sarabun New"/>
                        </a:rPr>
                        <a:t>ระดับคุณภาพ</a:t>
                      </a:r>
                    </a:p>
                  </a:txBody>
                  <a:tcPr marL="50800" marR="50800" marT="50800" marB="50800" anchor="ctr" horzOverflow="overflow">
                    <a:lnR w="12700">
                      <a:solidFill>
                        <a:srgbClr val="A6AAA9"/>
                      </a:solidFill>
                      <a:miter lim="400000"/>
                    </a:lnR>
                    <a:lnT w="12700">
                      <a:solidFill>
                        <a:srgbClr val="A6AAA9"/>
                      </a:solidFill>
                      <a:miter lim="400000"/>
                    </a:lnT>
                  </a:tcPr>
                </a:tc>
                <a:extLst>
                  <a:ext uri="{0D108BD9-81ED-4DB2-BD59-A6C34878D82A}">
                    <a16:rowId xmlns:a16="http://schemas.microsoft.com/office/drawing/2014/main" val="10000"/>
                  </a:ext>
                </a:extLst>
              </a:tr>
              <a:tr h="927798">
                <a:tc>
                  <a:txBody>
                    <a:bodyPr/>
                    <a:lstStyle/>
                    <a:p>
                      <a:pPr algn="l" defTabSz="457200">
                        <a:spcBef>
                          <a:spcPts val="0"/>
                        </a:spcBef>
                        <a:defRPr sz="4200">
                          <a:solidFill>
                            <a:srgbClr val="000000"/>
                          </a:solidFill>
                          <a:latin typeface="TH Sarabun New"/>
                          <a:ea typeface="TH Sarabun New"/>
                          <a:cs typeface="TH Sarabun New"/>
                        </a:defRPr>
                      </a:pPr>
                      <a:r>
                        <a:t>  </a:t>
                      </a:r>
                      <a:r>
                        <a:rPr b="1"/>
                        <a:t>ด้านองค์ประกอบของระบบ</a:t>
                      </a:r>
                    </a:p>
                  </a:txBody>
                  <a:tcPr marL="50800" marR="50800" marT="50800" marB="50800" anchor="ctr" horzOverflow="overflow">
                    <a:lnL w="12700">
                      <a:solidFill>
                        <a:srgbClr val="A6AAA9"/>
                      </a:solidFill>
                      <a:miter lim="400000"/>
                    </a:lnL>
                  </a:tcPr>
                </a:tc>
                <a:tc>
                  <a:txBody>
                    <a:bodyPr/>
                    <a:lstStyle/>
                    <a:p>
                      <a:pPr algn="l" defTabSz="457200">
                        <a:spcBef>
                          <a:spcPts val="0"/>
                        </a:spcBef>
                        <a:defRPr sz="1800"/>
                      </a:pPr>
                      <a:r>
                        <a:rPr sz="4200" b="1">
                          <a:solidFill>
                            <a:schemeClr val="accent2"/>
                          </a:solidFill>
                          <a:latin typeface="TH Sarabun New"/>
                          <a:ea typeface="TH Sarabun New"/>
                          <a:cs typeface="TH Sarabun New"/>
                        </a:rPr>
                        <a:t>1. เว็บไซต์</a:t>
                      </a:r>
                    </a:p>
                  </a:txBody>
                  <a:tcPr marL="50800" marR="50800" marT="50800" marB="50800" anchor="ctr" horzOverflow="overflow"/>
                </a:tc>
                <a:tc>
                  <a:txBody>
                    <a:bodyPr/>
                    <a:lstStyle/>
                    <a:p>
                      <a:pPr algn="ctr" defTabSz="457200">
                        <a:spcBef>
                          <a:spcPts val="0"/>
                        </a:spcBef>
                        <a:defRPr sz="1800"/>
                      </a:pPr>
                      <a:r>
                        <a:rPr sz="4200" b="1">
                          <a:solidFill>
                            <a:schemeClr val="accent2"/>
                          </a:solidFill>
                          <a:latin typeface="TH Sarabun New"/>
                          <a:ea typeface="TH Sarabun New"/>
                          <a:cs typeface="TH Sarabun New"/>
                        </a:rPr>
                        <a:t>4.22</a:t>
                      </a:r>
                    </a:p>
                  </a:txBody>
                  <a:tcPr marL="50800" marR="50800" marT="50800" marB="50800" anchor="ctr" horzOverflow="overflow"/>
                </a:tc>
                <a:tc>
                  <a:txBody>
                    <a:bodyPr/>
                    <a:lstStyle/>
                    <a:p>
                      <a:pPr algn="ctr" defTabSz="457200">
                        <a:spcBef>
                          <a:spcPts val="0"/>
                        </a:spcBef>
                        <a:defRPr sz="1800"/>
                      </a:pPr>
                      <a:r>
                        <a:rPr sz="4200" b="1">
                          <a:solidFill>
                            <a:schemeClr val="accent2"/>
                          </a:solidFill>
                          <a:latin typeface="TH Sarabun New"/>
                          <a:ea typeface="TH Sarabun New"/>
                          <a:cs typeface="TH Sarabun New"/>
                        </a:rPr>
                        <a:t>0.68</a:t>
                      </a:r>
                    </a:p>
                  </a:txBody>
                  <a:tcPr marL="50800" marR="50800" marT="50800" marB="50800" anchor="ctr" horzOverflow="overflow"/>
                </a:tc>
                <a:tc>
                  <a:txBody>
                    <a:bodyPr/>
                    <a:lstStyle/>
                    <a:p>
                      <a:pPr algn="ctr" defTabSz="457200">
                        <a:spcBef>
                          <a:spcPts val="0"/>
                        </a:spcBef>
                        <a:defRPr sz="1800"/>
                      </a:pPr>
                      <a:r>
                        <a:rPr sz="4200" b="1">
                          <a:solidFill>
                            <a:schemeClr val="accent2"/>
                          </a:solidFill>
                          <a:latin typeface="TH Sarabun New"/>
                          <a:ea typeface="TH Sarabun New"/>
                          <a:cs typeface="TH Sarabun New"/>
                        </a:rPr>
                        <a:t>มาก</a:t>
                      </a:r>
                    </a:p>
                  </a:txBody>
                  <a:tcPr marL="50800" marR="50800" marT="50800" marB="50800" anchor="ctr" horzOverflow="overflow">
                    <a:lnR w="12700">
                      <a:solidFill>
                        <a:srgbClr val="A6AAA9"/>
                      </a:solidFill>
                      <a:miter lim="400000"/>
                    </a:lnR>
                  </a:tcPr>
                </a:tc>
                <a:extLst>
                  <a:ext uri="{0D108BD9-81ED-4DB2-BD59-A6C34878D82A}">
                    <a16:rowId xmlns:a16="http://schemas.microsoft.com/office/drawing/2014/main" val="10001"/>
                  </a:ext>
                </a:extLst>
              </a:tr>
              <a:tr h="927798">
                <a:tc>
                  <a:txBody>
                    <a:bodyPr/>
                    <a:lstStyle/>
                    <a:p>
                      <a:pPr algn="ctr" defTabSz="914400">
                        <a:spcBef>
                          <a:spcPts val="0"/>
                        </a:spcBef>
                        <a:tabLst>
                          <a:tab pos="1282700" algn="l"/>
                        </a:tabLst>
                        <a:defRPr sz="1400">
                          <a:effectLst>
                            <a:outerShdw blurRad="25400" dist="25400" dir="5400000" rotWithShape="0">
                              <a:srgbClr val="000000">
                                <a:alpha val="60000"/>
                              </a:srgbClr>
                            </a:outerShdw>
                          </a:effectLst>
                          <a:latin typeface="TH Sarabun New"/>
                          <a:ea typeface="TH Sarabun New"/>
                          <a:cs typeface="TH Sarabun New"/>
                        </a:defRPr>
                      </a:pPr>
                      <a:endParaRPr/>
                    </a:p>
                  </a:txBody>
                  <a:tcPr marL="50800" marR="50800" marT="50800" marB="50800" anchor="ctr" horzOverflow="overflow">
                    <a:lnL w="12700">
                      <a:solidFill>
                        <a:srgbClr val="A6AAA9"/>
                      </a:solidFill>
                      <a:miter lim="400000"/>
                    </a:lnL>
                  </a:tcPr>
                </a:tc>
                <a:tc>
                  <a:txBody>
                    <a:bodyPr/>
                    <a:lstStyle/>
                    <a:p>
                      <a:pPr algn="l" defTabSz="457200">
                        <a:spcBef>
                          <a:spcPts val="0"/>
                        </a:spcBef>
                        <a:defRPr sz="1800"/>
                      </a:pPr>
                      <a:r>
                        <a:rPr sz="4200" b="1">
                          <a:solidFill>
                            <a:schemeClr val="accent6"/>
                          </a:solidFill>
                          <a:latin typeface="TH Sarabun New"/>
                          <a:ea typeface="TH Sarabun New"/>
                          <a:cs typeface="TH Sarabun New"/>
                        </a:rPr>
                        <a:t>2. บันทึกความรู้</a:t>
                      </a:r>
                    </a:p>
                  </a:txBody>
                  <a:tcPr marL="50800" marR="50800" marT="50800" marB="50800" anchor="ctr" horzOverflow="overflow"/>
                </a:tc>
                <a:tc>
                  <a:txBody>
                    <a:bodyPr/>
                    <a:lstStyle/>
                    <a:p>
                      <a:pPr algn="ctr" defTabSz="457200">
                        <a:spcBef>
                          <a:spcPts val="0"/>
                        </a:spcBef>
                        <a:defRPr sz="1800"/>
                      </a:pPr>
                      <a:r>
                        <a:rPr sz="4200" b="1">
                          <a:solidFill>
                            <a:schemeClr val="accent6"/>
                          </a:solidFill>
                          <a:latin typeface="TH Sarabun New"/>
                          <a:ea typeface="TH Sarabun New"/>
                          <a:cs typeface="TH Sarabun New"/>
                        </a:rPr>
                        <a:t>4.15</a:t>
                      </a:r>
                    </a:p>
                  </a:txBody>
                  <a:tcPr marL="50800" marR="50800" marT="50800" marB="50800" anchor="ctr" horzOverflow="overflow"/>
                </a:tc>
                <a:tc>
                  <a:txBody>
                    <a:bodyPr/>
                    <a:lstStyle/>
                    <a:p>
                      <a:pPr algn="ctr" defTabSz="457200">
                        <a:spcBef>
                          <a:spcPts val="0"/>
                        </a:spcBef>
                        <a:defRPr sz="1800"/>
                      </a:pPr>
                      <a:r>
                        <a:rPr sz="4200" b="1">
                          <a:solidFill>
                            <a:schemeClr val="accent6"/>
                          </a:solidFill>
                          <a:latin typeface="TH Sarabun New"/>
                          <a:ea typeface="TH Sarabun New"/>
                          <a:cs typeface="TH Sarabun New"/>
                        </a:rPr>
                        <a:t>0.57</a:t>
                      </a:r>
                    </a:p>
                  </a:txBody>
                  <a:tcPr marL="50800" marR="50800" marT="50800" marB="50800" anchor="ctr" horzOverflow="overflow"/>
                </a:tc>
                <a:tc>
                  <a:txBody>
                    <a:bodyPr/>
                    <a:lstStyle/>
                    <a:p>
                      <a:pPr algn="ctr" defTabSz="457200">
                        <a:spcBef>
                          <a:spcPts val="0"/>
                        </a:spcBef>
                        <a:defRPr sz="1800"/>
                      </a:pPr>
                      <a:r>
                        <a:rPr sz="4200" b="1">
                          <a:solidFill>
                            <a:schemeClr val="accent6"/>
                          </a:solidFill>
                          <a:latin typeface="TH Sarabun New"/>
                          <a:ea typeface="TH Sarabun New"/>
                          <a:cs typeface="TH Sarabun New"/>
                        </a:rPr>
                        <a:t>มาก</a:t>
                      </a:r>
                    </a:p>
                  </a:txBody>
                  <a:tcPr marL="50800" marR="50800" marT="50800" marB="50800" anchor="ctr" horzOverflow="overflow">
                    <a:lnR w="12700">
                      <a:solidFill>
                        <a:srgbClr val="A6AAA9"/>
                      </a:solidFill>
                      <a:miter lim="400000"/>
                    </a:lnR>
                  </a:tcPr>
                </a:tc>
                <a:extLst>
                  <a:ext uri="{0D108BD9-81ED-4DB2-BD59-A6C34878D82A}">
                    <a16:rowId xmlns:a16="http://schemas.microsoft.com/office/drawing/2014/main" val="10002"/>
                  </a:ext>
                </a:extLst>
              </a:tr>
              <a:tr h="927798">
                <a:tc>
                  <a:txBody>
                    <a:bodyPr/>
                    <a:lstStyle/>
                    <a:p>
                      <a:pPr algn="ctr" defTabSz="914400">
                        <a:spcBef>
                          <a:spcPts val="0"/>
                        </a:spcBef>
                        <a:tabLst>
                          <a:tab pos="1282700" algn="l"/>
                        </a:tabLst>
                        <a:defRPr sz="1400">
                          <a:effectLst>
                            <a:outerShdw blurRad="25400" dist="25400" dir="5400000" rotWithShape="0">
                              <a:srgbClr val="000000">
                                <a:alpha val="60000"/>
                              </a:srgbClr>
                            </a:outerShdw>
                          </a:effectLst>
                          <a:latin typeface="TH Sarabun New"/>
                          <a:ea typeface="TH Sarabun New"/>
                          <a:cs typeface="TH Sarabun New"/>
                        </a:defRPr>
                      </a:pPr>
                      <a:endParaRPr/>
                    </a:p>
                  </a:txBody>
                  <a:tcPr marL="50800" marR="50800" marT="50800" marB="50800" anchor="ctr" horzOverflow="overflow">
                    <a:lnL w="12700">
                      <a:solidFill>
                        <a:srgbClr val="A6AAA9"/>
                      </a:solidFill>
                      <a:miter lim="400000"/>
                    </a:lnL>
                  </a:tcPr>
                </a:tc>
                <a:tc>
                  <a:txBody>
                    <a:bodyPr/>
                    <a:lstStyle/>
                    <a:p>
                      <a:pPr algn="l" defTabSz="457200">
                        <a:spcBef>
                          <a:spcPts val="0"/>
                        </a:spcBef>
                        <a:defRPr sz="1800"/>
                      </a:pPr>
                      <a:r>
                        <a:rPr sz="4200">
                          <a:latin typeface="TH Sarabun New"/>
                          <a:ea typeface="TH Sarabun New"/>
                          <a:cs typeface="TH Sarabun New"/>
                        </a:rPr>
                        <a:t>3. การวัดและประเมินความรู้</a:t>
                      </a:r>
                    </a:p>
                  </a:txBody>
                  <a:tcPr marL="50800" marR="50800" marT="50800" marB="50800" anchor="ctr" horzOverflow="overflow"/>
                </a:tc>
                <a:tc>
                  <a:txBody>
                    <a:bodyPr/>
                    <a:lstStyle/>
                    <a:p>
                      <a:pPr algn="ctr" defTabSz="457200">
                        <a:spcBef>
                          <a:spcPts val="0"/>
                        </a:spcBef>
                        <a:defRPr sz="1800"/>
                      </a:pPr>
                      <a:r>
                        <a:rPr sz="4200">
                          <a:latin typeface="TH Sarabun New"/>
                          <a:ea typeface="TH Sarabun New"/>
                          <a:cs typeface="TH Sarabun New"/>
                        </a:rPr>
                        <a:t>4.06</a:t>
                      </a:r>
                    </a:p>
                  </a:txBody>
                  <a:tcPr marL="50800" marR="50800" marT="50800" marB="50800" anchor="ctr" horzOverflow="overflow"/>
                </a:tc>
                <a:tc>
                  <a:txBody>
                    <a:bodyPr/>
                    <a:lstStyle/>
                    <a:p>
                      <a:pPr algn="ctr" defTabSz="457200">
                        <a:spcBef>
                          <a:spcPts val="0"/>
                        </a:spcBef>
                        <a:defRPr sz="1800"/>
                      </a:pPr>
                      <a:r>
                        <a:rPr sz="4200">
                          <a:latin typeface="TH Sarabun New"/>
                          <a:ea typeface="TH Sarabun New"/>
                          <a:cs typeface="TH Sarabun New"/>
                        </a:rPr>
                        <a:t>0.62</a:t>
                      </a:r>
                    </a:p>
                  </a:txBody>
                  <a:tcPr marL="50800" marR="50800" marT="50800" marB="50800" anchor="ctr" horzOverflow="overflow"/>
                </a:tc>
                <a:tc>
                  <a:txBody>
                    <a:bodyPr/>
                    <a:lstStyle/>
                    <a:p>
                      <a:pPr algn="ctr" defTabSz="457200">
                        <a:spcBef>
                          <a:spcPts val="0"/>
                        </a:spcBef>
                        <a:defRPr sz="1800"/>
                      </a:pPr>
                      <a:r>
                        <a:rPr sz="4200">
                          <a:latin typeface="TH Sarabun New"/>
                          <a:ea typeface="TH Sarabun New"/>
                          <a:cs typeface="TH Sarabun New"/>
                        </a:rPr>
                        <a:t>มาก</a:t>
                      </a:r>
                    </a:p>
                  </a:txBody>
                  <a:tcPr marL="50800" marR="50800" marT="50800" marB="50800" anchor="ctr" horzOverflow="overflow">
                    <a:lnR w="12700">
                      <a:solidFill>
                        <a:srgbClr val="A6AAA9"/>
                      </a:solidFill>
                      <a:miter lim="400000"/>
                    </a:lnR>
                  </a:tcPr>
                </a:tc>
                <a:extLst>
                  <a:ext uri="{0D108BD9-81ED-4DB2-BD59-A6C34878D82A}">
                    <a16:rowId xmlns:a16="http://schemas.microsoft.com/office/drawing/2014/main" val="10003"/>
                  </a:ext>
                </a:extLst>
              </a:tr>
              <a:tr h="927798">
                <a:tc>
                  <a:txBody>
                    <a:bodyPr/>
                    <a:lstStyle/>
                    <a:p>
                      <a:pPr algn="ctr" defTabSz="914400">
                        <a:spcBef>
                          <a:spcPts val="0"/>
                        </a:spcBef>
                        <a:tabLst>
                          <a:tab pos="1282700" algn="l"/>
                        </a:tabLst>
                        <a:defRPr sz="1400">
                          <a:effectLst>
                            <a:outerShdw blurRad="25400" dist="25400" dir="5400000" rotWithShape="0">
                              <a:srgbClr val="000000">
                                <a:alpha val="60000"/>
                              </a:srgbClr>
                            </a:outerShdw>
                          </a:effectLst>
                          <a:latin typeface="TH Sarabun New"/>
                          <a:ea typeface="TH Sarabun New"/>
                          <a:cs typeface="TH Sarabun New"/>
                        </a:defRPr>
                      </a:pPr>
                      <a:endParaRPr/>
                    </a:p>
                  </a:txBody>
                  <a:tcPr marL="50800" marR="50800" marT="50800" marB="50800" anchor="ctr" horzOverflow="overflow">
                    <a:lnL w="12700">
                      <a:solidFill>
                        <a:srgbClr val="A6AAA9"/>
                      </a:solidFill>
                      <a:miter lim="400000"/>
                    </a:lnL>
                  </a:tcPr>
                </a:tc>
                <a:tc>
                  <a:txBody>
                    <a:bodyPr/>
                    <a:lstStyle/>
                    <a:p>
                      <a:pPr algn="l" defTabSz="457200">
                        <a:spcBef>
                          <a:spcPts val="0"/>
                        </a:spcBef>
                        <a:defRPr sz="1800"/>
                      </a:pPr>
                      <a:r>
                        <a:rPr sz="4200">
                          <a:latin typeface="TH Sarabun New"/>
                          <a:ea typeface="TH Sarabun New"/>
                          <a:cs typeface="TH Sarabun New"/>
                        </a:rPr>
                        <a:t>4. กระดานสนทนา</a:t>
                      </a:r>
                    </a:p>
                  </a:txBody>
                  <a:tcPr marL="50800" marR="50800" marT="50800" marB="50800" anchor="ctr" horzOverflow="overflow"/>
                </a:tc>
                <a:tc>
                  <a:txBody>
                    <a:bodyPr/>
                    <a:lstStyle/>
                    <a:p>
                      <a:pPr algn="ctr" defTabSz="457200">
                        <a:spcBef>
                          <a:spcPts val="0"/>
                        </a:spcBef>
                        <a:defRPr sz="1800"/>
                      </a:pPr>
                      <a:r>
                        <a:rPr sz="4200">
                          <a:latin typeface="TH Sarabun New"/>
                          <a:ea typeface="TH Sarabun New"/>
                          <a:cs typeface="TH Sarabun New"/>
                        </a:rPr>
                        <a:t>4.10</a:t>
                      </a:r>
                    </a:p>
                  </a:txBody>
                  <a:tcPr marL="50800" marR="50800" marT="50800" marB="50800" anchor="ctr" horzOverflow="overflow"/>
                </a:tc>
                <a:tc>
                  <a:txBody>
                    <a:bodyPr/>
                    <a:lstStyle/>
                    <a:p>
                      <a:pPr algn="ctr" defTabSz="457200">
                        <a:spcBef>
                          <a:spcPts val="0"/>
                        </a:spcBef>
                        <a:defRPr sz="1800"/>
                      </a:pPr>
                      <a:r>
                        <a:rPr sz="4200">
                          <a:latin typeface="TH Sarabun New"/>
                          <a:ea typeface="TH Sarabun New"/>
                          <a:cs typeface="TH Sarabun New"/>
                        </a:rPr>
                        <a:t>0.55</a:t>
                      </a:r>
                    </a:p>
                  </a:txBody>
                  <a:tcPr marL="50800" marR="50800" marT="50800" marB="50800" anchor="ctr" horzOverflow="overflow"/>
                </a:tc>
                <a:tc>
                  <a:txBody>
                    <a:bodyPr/>
                    <a:lstStyle/>
                    <a:p>
                      <a:pPr algn="ctr" defTabSz="457200">
                        <a:spcBef>
                          <a:spcPts val="0"/>
                        </a:spcBef>
                        <a:defRPr sz="1800"/>
                      </a:pPr>
                      <a:r>
                        <a:rPr sz="4200">
                          <a:latin typeface="TH Sarabun New"/>
                          <a:ea typeface="TH Sarabun New"/>
                          <a:cs typeface="TH Sarabun New"/>
                        </a:rPr>
                        <a:t>มาก</a:t>
                      </a:r>
                    </a:p>
                  </a:txBody>
                  <a:tcPr marL="50800" marR="50800" marT="50800" marB="50800" anchor="ctr" horzOverflow="overflow">
                    <a:lnR w="12700">
                      <a:solidFill>
                        <a:srgbClr val="A6AAA9"/>
                      </a:solidFill>
                      <a:miter lim="400000"/>
                    </a:lnR>
                  </a:tcPr>
                </a:tc>
                <a:extLst>
                  <a:ext uri="{0D108BD9-81ED-4DB2-BD59-A6C34878D82A}">
                    <a16:rowId xmlns:a16="http://schemas.microsoft.com/office/drawing/2014/main" val="10004"/>
                  </a:ext>
                </a:extLst>
              </a:tr>
              <a:tr h="927798">
                <a:tc>
                  <a:txBody>
                    <a:bodyPr/>
                    <a:lstStyle/>
                    <a:p>
                      <a:pPr algn="ctr" defTabSz="914400">
                        <a:spcBef>
                          <a:spcPts val="0"/>
                        </a:spcBef>
                        <a:tabLst>
                          <a:tab pos="1282700" algn="l"/>
                        </a:tabLst>
                        <a:defRPr sz="1400">
                          <a:effectLst>
                            <a:outerShdw blurRad="25400" dist="25400" dir="5400000" rotWithShape="0">
                              <a:srgbClr val="000000">
                                <a:alpha val="60000"/>
                              </a:srgbClr>
                            </a:outerShdw>
                          </a:effectLst>
                          <a:latin typeface="TH Sarabun New"/>
                          <a:ea typeface="TH Sarabun New"/>
                          <a:cs typeface="TH Sarabun New"/>
                        </a:defRPr>
                      </a:pPr>
                      <a:endParaRPr/>
                    </a:p>
                  </a:txBody>
                  <a:tcPr marL="50800" marR="50800" marT="50800" marB="50800" anchor="ctr" horzOverflow="overflow">
                    <a:lnL w="12700">
                      <a:solidFill>
                        <a:srgbClr val="A6AAA9"/>
                      </a:solidFill>
                      <a:miter lim="400000"/>
                    </a:lnL>
                  </a:tcPr>
                </a:tc>
                <a:tc>
                  <a:txBody>
                    <a:bodyPr/>
                    <a:lstStyle/>
                    <a:p>
                      <a:pPr algn="l" defTabSz="457200">
                        <a:spcBef>
                          <a:spcPts val="0"/>
                        </a:spcBef>
                        <a:defRPr sz="1800"/>
                      </a:pPr>
                      <a:r>
                        <a:rPr sz="4200">
                          <a:latin typeface="TH Sarabun New"/>
                          <a:ea typeface="TH Sarabun New"/>
                          <a:cs typeface="TH Sarabun New"/>
                        </a:rPr>
                        <a:t>5. คลังความรู้</a:t>
                      </a:r>
                    </a:p>
                  </a:txBody>
                  <a:tcPr marL="50800" marR="50800" marT="50800" marB="50800" anchor="ctr" horzOverflow="overflow"/>
                </a:tc>
                <a:tc>
                  <a:txBody>
                    <a:bodyPr/>
                    <a:lstStyle/>
                    <a:p>
                      <a:pPr algn="ctr" defTabSz="457200">
                        <a:spcBef>
                          <a:spcPts val="0"/>
                        </a:spcBef>
                        <a:defRPr sz="1800"/>
                      </a:pPr>
                      <a:r>
                        <a:rPr sz="4200">
                          <a:latin typeface="TH Sarabun New"/>
                          <a:ea typeface="TH Sarabun New"/>
                          <a:cs typeface="TH Sarabun New"/>
                        </a:rPr>
                        <a:t>3.89</a:t>
                      </a:r>
                    </a:p>
                  </a:txBody>
                  <a:tcPr marL="50800" marR="50800" marT="50800" marB="50800" anchor="ctr" horzOverflow="overflow"/>
                </a:tc>
                <a:tc>
                  <a:txBody>
                    <a:bodyPr/>
                    <a:lstStyle/>
                    <a:p>
                      <a:pPr algn="ctr" defTabSz="457200">
                        <a:spcBef>
                          <a:spcPts val="0"/>
                        </a:spcBef>
                        <a:defRPr sz="1800"/>
                      </a:pPr>
                      <a:r>
                        <a:rPr sz="4200">
                          <a:latin typeface="TH Sarabun New"/>
                          <a:ea typeface="TH Sarabun New"/>
                          <a:cs typeface="TH Sarabun New"/>
                        </a:rPr>
                        <a:t>0.75</a:t>
                      </a:r>
                    </a:p>
                  </a:txBody>
                  <a:tcPr marL="50800" marR="50800" marT="50800" marB="50800" anchor="ctr" horzOverflow="overflow"/>
                </a:tc>
                <a:tc>
                  <a:txBody>
                    <a:bodyPr/>
                    <a:lstStyle/>
                    <a:p>
                      <a:pPr algn="ctr" defTabSz="457200">
                        <a:spcBef>
                          <a:spcPts val="0"/>
                        </a:spcBef>
                        <a:defRPr sz="1800"/>
                      </a:pPr>
                      <a:r>
                        <a:rPr sz="4200">
                          <a:latin typeface="TH Sarabun New"/>
                          <a:ea typeface="TH Sarabun New"/>
                          <a:cs typeface="TH Sarabun New"/>
                        </a:rPr>
                        <a:t>มาก</a:t>
                      </a:r>
                    </a:p>
                  </a:txBody>
                  <a:tcPr marL="50800" marR="50800" marT="50800" marB="50800" anchor="ctr" horzOverflow="overflow">
                    <a:lnR w="12700">
                      <a:solidFill>
                        <a:srgbClr val="A6AAA9"/>
                      </a:solidFill>
                      <a:miter lim="400000"/>
                    </a:lnR>
                  </a:tcPr>
                </a:tc>
                <a:extLst>
                  <a:ext uri="{0D108BD9-81ED-4DB2-BD59-A6C34878D82A}">
                    <a16:rowId xmlns:a16="http://schemas.microsoft.com/office/drawing/2014/main" val="10005"/>
                  </a:ext>
                </a:extLst>
              </a:tr>
              <a:tr h="927798">
                <a:tc>
                  <a:txBody>
                    <a:bodyPr/>
                    <a:lstStyle/>
                    <a:p>
                      <a:pPr algn="ctr" defTabSz="914400">
                        <a:spcBef>
                          <a:spcPts val="0"/>
                        </a:spcBef>
                        <a:tabLst>
                          <a:tab pos="1282700" algn="l"/>
                        </a:tabLst>
                        <a:defRPr sz="1400">
                          <a:effectLst>
                            <a:outerShdw blurRad="25400" dist="25400" dir="5400000" rotWithShape="0">
                              <a:srgbClr val="000000">
                                <a:alpha val="60000"/>
                              </a:srgbClr>
                            </a:outerShdw>
                          </a:effectLst>
                          <a:latin typeface="TH Sarabun New"/>
                          <a:ea typeface="TH Sarabun New"/>
                          <a:cs typeface="TH Sarabun New"/>
                        </a:defRPr>
                      </a:pPr>
                      <a:endParaRPr/>
                    </a:p>
                  </a:txBody>
                  <a:tcPr marL="50800" marR="50800" marT="50800" marB="50800" anchor="ctr" horzOverflow="overflow">
                    <a:lnL w="12700">
                      <a:solidFill>
                        <a:srgbClr val="A6AAA9"/>
                      </a:solidFill>
                      <a:miter lim="400000"/>
                    </a:lnL>
                  </a:tcPr>
                </a:tc>
                <a:tc>
                  <a:txBody>
                    <a:bodyPr/>
                    <a:lstStyle/>
                    <a:p>
                      <a:pPr algn="l" defTabSz="457200">
                        <a:spcBef>
                          <a:spcPts val="0"/>
                        </a:spcBef>
                        <a:defRPr sz="1800"/>
                      </a:pPr>
                      <a:r>
                        <a:rPr sz="4200">
                          <a:latin typeface="TH Sarabun New"/>
                          <a:ea typeface="TH Sarabun New"/>
                          <a:cs typeface="TH Sarabun New"/>
                        </a:rPr>
                        <a:t>6. การดาวน์โหลดเอกสาร</a:t>
                      </a:r>
                    </a:p>
                  </a:txBody>
                  <a:tcPr marL="50800" marR="50800" marT="50800" marB="50800" anchor="ctr" horzOverflow="overflow"/>
                </a:tc>
                <a:tc>
                  <a:txBody>
                    <a:bodyPr/>
                    <a:lstStyle/>
                    <a:p>
                      <a:pPr algn="ctr" defTabSz="457200">
                        <a:spcBef>
                          <a:spcPts val="0"/>
                        </a:spcBef>
                        <a:defRPr sz="1800"/>
                      </a:pPr>
                      <a:r>
                        <a:rPr sz="4200">
                          <a:latin typeface="TH Sarabun New"/>
                          <a:ea typeface="TH Sarabun New"/>
                          <a:cs typeface="TH Sarabun New"/>
                        </a:rPr>
                        <a:t>3.83</a:t>
                      </a:r>
                    </a:p>
                  </a:txBody>
                  <a:tcPr marL="50800" marR="50800" marT="50800" marB="50800" anchor="ctr" horzOverflow="overflow"/>
                </a:tc>
                <a:tc>
                  <a:txBody>
                    <a:bodyPr/>
                    <a:lstStyle/>
                    <a:p>
                      <a:pPr algn="ctr" defTabSz="457200">
                        <a:spcBef>
                          <a:spcPts val="0"/>
                        </a:spcBef>
                        <a:defRPr sz="1800"/>
                      </a:pPr>
                      <a:r>
                        <a:rPr sz="4200">
                          <a:latin typeface="TH Sarabun New"/>
                          <a:ea typeface="TH Sarabun New"/>
                          <a:cs typeface="TH Sarabun New"/>
                        </a:rPr>
                        <a:t>0.58</a:t>
                      </a:r>
                    </a:p>
                  </a:txBody>
                  <a:tcPr marL="50800" marR="50800" marT="50800" marB="50800" anchor="ctr" horzOverflow="overflow"/>
                </a:tc>
                <a:tc>
                  <a:txBody>
                    <a:bodyPr/>
                    <a:lstStyle/>
                    <a:p>
                      <a:pPr algn="ctr" defTabSz="457200">
                        <a:spcBef>
                          <a:spcPts val="0"/>
                        </a:spcBef>
                        <a:defRPr sz="1800"/>
                      </a:pPr>
                      <a:r>
                        <a:rPr sz="4200">
                          <a:latin typeface="TH Sarabun New"/>
                          <a:ea typeface="TH Sarabun New"/>
                          <a:cs typeface="TH Sarabun New"/>
                        </a:rPr>
                        <a:t>มาก</a:t>
                      </a:r>
                    </a:p>
                  </a:txBody>
                  <a:tcPr marL="50800" marR="50800" marT="50800" marB="50800" anchor="ctr" horzOverflow="overflow">
                    <a:lnR w="12700">
                      <a:solidFill>
                        <a:srgbClr val="A6AAA9"/>
                      </a:solidFill>
                      <a:miter lim="400000"/>
                    </a:lnR>
                  </a:tcPr>
                </a:tc>
                <a:extLst>
                  <a:ext uri="{0D108BD9-81ED-4DB2-BD59-A6C34878D82A}">
                    <a16:rowId xmlns:a16="http://schemas.microsoft.com/office/drawing/2014/main" val="10006"/>
                  </a:ext>
                </a:extLst>
              </a:tr>
              <a:tr h="927798">
                <a:tc>
                  <a:txBody>
                    <a:bodyPr/>
                    <a:lstStyle/>
                    <a:p>
                      <a:pPr algn="ctr" defTabSz="914400">
                        <a:spcBef>
                          <a:spcPts val="0"/>
                        </a:spcBef>
                        <a:tabLst>
                          <a:tab pos="1282700" algn="l"/>
                        </a:tabLst>
                        <a:defRPr sz="1400">
                          <a:effectLst>
                            <a:outerShdw blurRad="25400" dist="25400" dir="5400000" rotWithShape="0">
                              <a:srgbClr val="000000">
                                <a:alpha val="60000"/>
                              </a:srgbClr>
                            </a:outerShdw>
                          </a:effectLst>
                          <a:latin typeface="TH Sarabun New"/>
                          <a:ea typeface="TH Sarabun New"/>
                          <a:cs typeface="TH Sarabun New"/>
                        </a:defRPr>
                      </a:pPr>
                      <a:endParaRPr/>
                    </a:p>
                  </a:txBody>
                  <a:tcPr marL="50800" marR="50800" marT="50800" marB="50800" anchor="ctr" horzOverflow="overflow">
                    <a:lnL w="12700">
                      <a:solidFill>
                        <a:srgbClr val="A6AAA9"/>
                      </a:solidFill>
                      <a:miter lim="400000"/>
                    </a:lnL>
                    <a:lnB w="12700">
                      <a:solidFill>
                        <a:srgbClr val="A6AAA9"/>
                      </a:solidFill>
                      <a:miter lim="400000"/>
                    </a:lnB>
                  </a:tcPr>
                </a:tc>
                <a:tc>
                  <a:txBody>
                    <a:bodyPr/>
                    <a:lstStyle/>
                    <a:p>
                      <a:pPr algn="l" defTabSz="457200">
                        <a:spcBef>
                          <a:spcPts val="0"/>
                        </a:spcBef>
                        <a:defRPr sz="1800"/>
                      </a:pPr>
                      <a:r>
                        <a:rPr sz="4200" b="1">
                          <a:solidFill>
                            <a:schemeClr val="accent1"/>
                          </a:solidFill>
                          <a:latin typeface="TH Sarabun New"/>
                          <a:ea typeface="TH Sarabun New"/>
                          <a:cs typeface="TH Sarabun New"/>
                        </a:rPr>
                        <a:t>7. ภาพกิจกรรมต่างๆ</a:t>
                      </a:r>
                    </a:p>
                  </a:txBody>
                  <a:tcPr marL="50800" marR="50800" marT="50800" marB="50800" anchor="ctr" horzOverflow="overflow">
                    <a:lnB w="12700">
                      <a:solidFill>
                        <a:srgbClr val="A6AAA9"/>
                      </a:solidFill>
                      <a:miter lim="400000"/>
                    </a:lnB>
                  </a:tcPr>
                </a:tc>
                <a:tc>
                  <a:txBody>
                    <a:bodyPr/>
                    <a:lstStyle/>
                    <a:p>
                      <a:pPr algn="ctr" defTabSz="457200">
                        <a:spcBef>
                          <a:spcPts val="0"/>
                        </a:spcBef>
                        <a:defRPr sz="1800"/>
                      </a:pPr>
                      <a:r>
                        <a:rPr sz="4200" b="1">
                          <a:solidFill>
                            <a:schemeClr val="accent1"/>
                          </a:solidFill>
                          <a:latin typeface="TH Sarabun New"/>
                          <a:ea typeface="TH Sarabun New"/>
                          <a:cs typeface="TH Sarabun New"/>
                        </a:rPr>
                        <a:t>4.21</a:t>
                      </a:r>
                    </a:p>
                  </a:txBody>
                  <a:tcPr marL="50800" marR="50800" marT="50800" marB="50800" anchor="ctr" horzOverflow="overflow">
                    <a:lnB w="12700">
                      <a:solidFill>
                        <a:srgbClr val="A6AAA9"/>
                      </a:solidFill>
                      <a:miter lim="400000"/>
                    </a:lnB>
                  </a:tcPr>
                </a:tc>
                <a:tc>
                  <a:txBody>
                    <a:bodyPr/>
                    <a:lstStyle/>
                    <a:p>
                      <a:pPr algn="ctr" defTabSz="457200">
                        <a:spcBef>
                          <a:spcPts val="0"/>
                        </a:spcBef>
                        <a:defRPr sz="1800"/>
                      </a:pPr>
                      <a:r>
                        <a:rPr sz="4200" b="1">
                          <a:solidFill>
                            <a:schemeClr val="accent1"/>
                          </a:solidFill>
                          <a:latin typeface="TH Sarabun New"/>
                          <a:ea typeface="TH Sarabun New"/>
                          <a:cs typeface="TH Sarabun New"/>
                        </a:rPr>
                        <a:t>0.52</a:t>
                      </a:r>
                    </a:p>
                  </a:txBody>
                  <a:tcPr marL="50800" marR="50800" marT="50800" marB="50800" anchor="ctr" horzOverflow="overflow">
                    <a:lnB w="12700">
                      <a:solidFill>
                        <a:srgbClr val="A6AAA9"/>
                      </a:solidFill>
                      <a:miter lim="400000"/>
                    </a:lnB>
                  </a:tcPr>
                </a:tc>
                <a:tc>
                  <a:txBody>
                    <a:bodyPr/>
                    <a:lstStyle/>
                    <a:p>
                      <a:pPr algn="ctr" defTabSz="457200">
                        <a:spcBef>
                          <a:spcPts val="0"/>
                        </a:spcBef>
                        <a:defRPr sz="1800"/>
                      </a:pPr>
                      <a:r>
                        <a:rPr sz="4200" b="1">
                          <a:solidFill>
                            <a:schemeClr val="accent1"/>
                          </a:solidFill>
                          <a:latin typeface="TH Sarabun New"/>
                          <a:ea typeface="TH Sarabun New"/>
                          <a:cs typeface="TH Sarabun New"/>
                        </a:rPr>
                        <a:t>มาก</a:t>
                      </a:r>
                    </a:p>
                  </a:txBody>
                  <a:tcPr marL="50800" marR="50800" marT="50800" marB="50800" anchor="ctr" horzOverflow="overflow">
                    <a:lnR w="12700">
                      <a:solidFill>
                        <a:srgbClr val="A6AAA9"/>
                      </a:solidFill>
                      <a:miter lim="400000"/>
                    </a:lnR>
                    <a:lnB w="12700">
                      <a:solidFill>
                        <a:srgbClr val="A6AAA9"/>
                      </a:solidFill>
                      <a:miter lim="400000"/>
                    </a:lnB>
                  </a:tcPr>
                </a:tc>
                <a:extLst>
                  <a:ext uri="{0D108BD9-81ED-4DB2-BD59-A6C34878D82A}">
                    <a16:rowId xmlns:a16="http://schemas.microsoft.com/office/drawing/2014/main" val="10007"/>
                  </a:ext>
                </a:extLst>
              </a:tr>
            </a:tbl>
          </a:graphicData>
        </a:graphic>
      </p:graphicFrame>
      <p:sp>
        <p:nvSpPr>
          <p:cNvPr id="539" name="_"/>
          <p:cNvSpPr txBox="1"/>
          <p:nvPr/>
        </p:nvSpPr>
        <p:spPr>
          <a:xfrm>
            <a:off x="15092709" y="3780832"/>
            <a:ext cx="513716" cy="13716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7500">
                <a:solidFill>
                  <a:srgbClr val="53585F"/>
                </a:solidFill>
                <a:latin typeface="TH Sarabun New"/>
                <a:ea typeface="TH Sarabun New"/>
                <a:cs typeface="TH Sarabun New"/>
                <a:sym typeface="TH Sarabun New"/>
              </a:defRPr>
            </a:lvl1pPr>
          </a:lstStyle>
          <a:p>
            <a:r>
              <a:t>_</a:t>
            </a:r>
          </a:p>
        </p:txBody>
      </p:sp>
      <p:pic>
        <p:nvPicPr>
          <p:cNvPr id="540" name="Image" descr="Image"/>
          <p:cNvPicPr>
            <a:picLocks noChangeAspect="1"/>
          </p:cNvPicPr>
          <p:nvPr/>
        </p:nvPicPr>
        <p:blipFill>
          <a:blip r:embed="rId3">
            <a:extLst/>
          </a:blip>
          <a:stretch>
            <a:fillRect/>
          </a:stretch>
        </p:blipFill>
        <p:spPr>
          <a:xfrm>
            <a:off x="767549" y="8568366"/>
            <a:ext cx="2227722" cy="4265038"/>
          </a:xfrm>
          <a:prstGeom prst="rect">
            <a:avLst/>
          </a:prstGeom>
          <a:ln w="12700">
            <a:miter lim="400000"/>
          </a:ln>
        </p:spPr>
      </p:pic>
      <p:pic>
        <p:nvPicPr>
          <p:cNvPr id="541" name="Image" descr="Image"/>
          <p:cNvPicPr>
            <a:picLocks noChangeAspect="1"/>
          </p:cNvPicPr>
          <p:nvPr/>
        </p:nvPicPr>
        <p:blipFill>
          <a:blip r:embed="rId4">
            <a:extLst/>
          </a:blip>
          <a:stretch>
            <a:fillRect/>
          </a:stretch>
        </p:blipFill>
        <p:spPr>
          <a:xfrm flipH="1">
            <a:off x="21019961" y="11075670"/>
            <a:ext cx="2985366" cy="2141144"/>
          </a:xfrm>
          <a:prstGeom prst="rect">
            <a:avLst/>
          </a:prstGeom>
          <a:ln w="12700">
            <a:miter lim="400000"/>
          </a:ln>
        </p:spPr>
      </p:pic>
      <p:sp>
        <p:nvSpPr>
          <p:cNvPr id="542" name="ผลการวิเคราะห์ข้อมูลส่วนที่ 1 ผลการประเมินคุณภาพต้นแบบแพลตฟอร์มระบบบริหารจัดการเรียนรู้เกี่ยวกับทฤษฎีและนวัตกรรมการบริหารการศึกษา (ด้านองค์ประกอบของระบบ)"/>
          <p:cNvSpPr txBox="1"/>
          <p:nvPr/>
        </p:nvSpPr>
        <p:spPr>
          <a:xfrm>
            <a:off x="1233020" y="581485"/>
            <a:ext cx="22812525" cy="17951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l">
              <a:lnSpc>
                <a:spcPct val="80000"/>
              </a:lnSpc>
              <a:spcBef>
                <a:spcPts val="0"/>
              </a:spcBef>
              <a:defRPr sz="5400">
                <a:solidFill>
                  <a:srgbClr val="53585F"/>
                </a:solidFill>
                <a:latin typeface="TH Sarabun New"/>
                <a:ea typeface="TH Sarabun New"/>
                <a:cs typeface="TH Sarabun New"/>
                <a:sym typeface="TH Sarabun New"/>
              </a:defRPr>
            </a:lvl1pPr>
          </a:lstStyle>
          <a:p>
            <a:r>
              <a:t>ผลการวิเคราะห์ข้อมูลส่วนที่ 1 ผลการประเมินคุณภาพต้นแบบแพลตฟอร์มระบบบริหารจัดการเรียนรู้เกี่ยวกับทฤษฎีและนวัตกรรมการบริหารการศึกษา (ด้านองค์ประกอบของระบบ) </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Rectangle"/>
          <p:cNvSpPr/>
          <p:nvPr/>
        </p:nvSpPr>
        <p:spPr>
          <a:xfrm>
            <a:off x="-145628" y="2424538"/>
            <a:ext cx="24649856" cy="11359148"/>
          </a:xfrm>
          <a:prstGeom prst="rect">
            <a:avLst/>
          </a:prstGeom>
          <a:solidFill>
            <a:srgbClr val="FFFFFF"/>
          </a:solidFill>
          <a:ln w="25400">
            <a:miter lim="400000"/>
          </a:ln>
        </p:spPr>
        <p:txBody>
          <a:bodyPr lIns="71437" tIns="71437" rIns="71437" bIns="71437" anchor="ct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4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a:t>
            </a:fld>
            <a:endParaRPr/>
          </a:p>
        </p:txBody>
      </p:sp>
      <p:graphicFrame>
        <p:nvGraphicFramePr>
          <p:cNvPr id="548" name="Table"/>
          <p:cNvGraphicFramePr/>
          <p:nvPr/>
        </p:nvGraphicFramePr>
        <p:xfrm>
          <a:off x="2281946" y="3736607"/>
          <a:ext cx="20258126" cy="8350182"/>
        </p:xfrm>
        <a:graphic>
          <a:graphicData uri="http://schemas.openxmlformats.org/drawingml/2006/table">
            <a:tbl>
              <a:tblPr firstRow="1" firstCol="1" bandRow="1">
                <a:tableStyleId>{8F44A2F1-9E1F-4B54-A3A2-5F16C0AD49E2}</a:tableStyleId>
              </a:tblPr>
              <a:tblGrid>
                <a:gridCol w="5866192">
                  <a:extLst>
                    <a:ext uri="{9D8B030D-6E8A-4147-A177-3AD203B41FA5}">
                      <a16:colId xmlns:a16="http://schemas.microsoft.com/office/drawing/2014/main" val="20000"/>
                    </a:ext>
                  </a:extLst>
                </a:gridCol>
                <a:gridCol w="6111374">
                  <a:extLst>
                    <a:ext uri="{9D8B030D-6E8A-4147-A177-3AD203B41FA5}">
                      <a16:colId xmlns:a16="http://schemas.microsoft.com/office/drawing/2014/main" val="20001"/>
                    </a:ext>
                  </a:extLst>
                </a:gridCol>
                <a:gridCol w="2158588">
                  <a:extLst>
                    <a:ext uri="{9D8B030D-6E8A-4147-A177-3AD203B41FA5}">
                      <a16:colId xmlns:a16="http://schemas.microsoft.com/office/drawing/2014/main" val="20002"/>
                    </a:ext>
                  </a:extLst>
                </a:gridCol>
                <a:gridCol w="2137311">
                  <a:extLst>
                    <a:ext uri="{9D8B030D-6E8A-4147-A177-3AD203B41FA5}">
                      <a16:colId xmlns:a16="http://schemas.microsoft.com/office/drawing/2014/main" val="20003"/>
                    </a:ext>
                  </a:extLst>
                </a:gridCol>
                <a:gridCol w="3984661">
                  <a:extLst>
                    <a:ext uri="{9D8B030D-6E8A-4147-A177-3AD203B41FA5}">
                      <a16:colId xmlns:a16="http://schemas.microsoft.com/office/drawing/2014/main" val="20004"/>
                    </a:ext>
                  </a:extLst>
                </a:gridCol>
              </a:tblGrid>
              <a:tr h="927798">
                <a:tc gridSpan="2">
                  <a:txBody>
                    <a:bodyPr/>
                    <a:lstStyle/>
                    <a:p>
                      <a:pPr algn="ctr" defTabSz="457200">
                        <a:spcBef>
                          <a:spcPts val="0"/>
                        </a:spcBef>
                        <a:defRPr sz="1800">
                          <a:solidFill>
                            <a:srgbClr val="000000"/>
                          </a:solidFill>
                        </a:defRPr>
                      </a:pPr>
                      <a:r>
                        <a:rPr sz="4200" b="1">
                          <a:latin typeface="TH Sarabun New"/>
                          <a:ea typeface="TH Sarabun New"/>
                          <a:cs typeface="TH Sarabun New"/>
                        </a:rPr>
                        <a:t>หัวข้อประเมิน</a:t>
                      </a:r>
                    </a:p>
                  </a:txBody>
                  <a:tcPr marL="50800" marR="50800" marT="50800" marB="50800" anchor="ctr" horzOverflow="overflow">
                    <a:lnL w="12700">
                      <a:solidFill>
                        <a:srgbClr val="A6AAA9"/>
                      </a:solidFill>
                      <a:miter lim="400000"/>
                    </a:lnL>
                    <a:lnT w="12700">
                      <a:solidFill>
                        <a:srgbClr val="A6AAA9"/>
                      </a:solidFill>
                      <a:miter lim="400000"/>
                    </a:lnT>
                  </a:tcPr>
                </a:tc>
                <a:tc hMerge="1">
                  <a:txBody>
                    <a:bodyPr/>
                    <a:lstStyle/>
                    <a:p>
                      <a:endParaRPr lang="en-US"/>
                    </a:p>
                  </a:txBody>
                  <a:tcPr/>
                </a:tc>
                <a:tc>
                  <a:txBody>
                    <a:bodyPr/>
                    <a:lstStyle/>
                    <a:p>
                      <a:pPr algn="ctr" defTabSz="457200">
                        <a:spcBef>
                          <a:spcPts val="0"/>
                        </a:spcBef>
                        <a:defRPr sz="1800">
                          <a:solidFill>
                            <a:srgbClr val="000000"/>
                          </a:solidFill>
                        </a:defRPr>
                      </a:pPr>
                      <a:r>
                        <a:rPr sz="4200" b="1">
                          <a:latin typeface="TH Sarabun New"/>
                          <a:ea typeface="TH Sarabun New"/>
                          <a:cs typeface="TH Sarabun New"/>
                        </a:rPr>
                        <a:t>X</a:t>
                      </a:r>
                    </a:p>
                  </a:txBody>
                  <a:tcPr marL="50800" marR="50800" marT="50800" marB="50800" anchor="ctr" horzOverflow="overflow">
                    <a:lnT w="12700">
                      <a:solidFill>
                        <a:srgbClr val="A6AAA9"/>
                      </a:solidFill>
                      <a:miter lim="400000"/>
                    </a:lnT>
                  </a:tcPr>
                </a:tc>
                <a:tc>
                  <a:txBody>
                    <a:bodyPr/>
                    <a:lstStyle/>
                    <a:p>
                      <a:pPr algn="ctr" defTabSz="457200">
                        <a:spcBef>
                          <a:spcPts val="0"/>
                        </a:spcBef>
                        <a:defRPr sz="1800">
                          <a:solidFill>
                            <a:srgbClr val="000000"/>
                          </a:solidFill>
                        </a:defRPr>
                      </a:pPr>
                      <a:r>
                        <a:rPr sz="4200" b="1">
                          <a:latin typeface="TH Sarabun New"/>
                          <a:ea typeface="TH Sarabun New"/>
                          <a:cs typeface="TH Sarabun New"/>
                        </a:rPr>
                        <a:t>S.D.</a:t>
                      </a:r>
                    </a:p>
                  </a:txBody>
                  <a:tcPr marL="50800" marR="50800" marT="50800" marB="50800" anchor="ctr" horzOverflow="overflow">
                    <a:lnT w="12700">
                      <a:solidFill>
                        <a:srgbClr val="A6AAA9"/>
                      </a:solidFill>
                      <a:miter lim="400000"/>
                    </a:lnT>
                  </a:tcPr>
                </a:tc>
                <a:tc>
                  <a:txBody>
                    <a:bodyPr/>
                    <a:lstStyle/>
                    <a:p>
                      <a:pPr algn="ctr" defTabSz="457200">
                        <a:spcBef>
                          <a:spcPts val="0"/>
                        </a:spcBef>
                        <a:defRPr sz="1800">
                          <a:solidFill>
                            <a:srgbClr val="000000"/>
                          </a:solidFill>
                        </a:defRPr>
                      </a:pPr>
                      <a:r>
                        <a:rPr sz="4200" b="1">
                          <a:latin typeface="TH Sarabun New"/>
                          <a:ea typeface="TH Sarabun New"/>
                          <a:cs typeface="TH Sarabun New"/>
                        </a:rPr>
                        <a:t>ระดับคุณภาพ</a:t>
                      </a:r>
                    </a:p>
                  </a:txBody>
                  <a:tcPr marL="50800" marR="50800" marT="50800" marB="50800" anchor="ctr" horzOverflow="overflow">
                    <a:lnR w="12700">
                      <a:solidFill>
                        <a:srgbClr val="A6AAA9"/>
                      </a:solidFill>
                      <a:miter lim="400000"/>
                    </a:lnR>
                    <a:lnT w="12700">
                      <a:solidFill>
                        <a:srgbClr val="A6AAA9"/>
                      </a:solidFill>
                      <a:miter lim="400000"/>
                    </a:lnT>
                  </a:tcPr>
                </a:tc>
                <a:extLst>
                  <a:ext uri="{0D108BD9-81ED-4DB2-BD59-A6C34878D82A}">
                    <a16:rowId xmlns:a16="http://schemas.microsoft.com/office/drawing/2014/main" val="10000"/>
                  </a:ext>
                </a:extLst>
              </a:tr>
              <a:tr h="927798">
                <a:tc>
                  <a:txBody>
                    <a:bodyPr/>
                    <a:lstStyle/>
                    <a:p>
                      <a:pPr algn="l" defTabSz="457200">
                        <a:spcBef>
                          <a:spcPts val="0"/>
                        </a:spcBef>
                        <a:defRPr sz="4200">
                          <a:solidFill>
                            <a:srgbClr val="000000"/>
                          </a:solidFill>
                          <a:latin typeface="TH Sarabun New"/>
                          <a:ea typeface="TH Sarabun New"/>
                          <a:cs typeface="TH Sarabun New"/>
                        </a:defRPr>
                      </a:pPr>
                      <a:r>
                        <a:t>  </a:t>
                      </a:r>
                      <a:r>
                        <a:rPr b="1"/>
                        <a:t>ด้านการออกแบบหน้าจอและเนื้อหา</a:t>
                      </a:r>
                    </a:p>
                  </a:txBody>
                  <a:tcPr marL="50800" marR="50800" marT="50800" marB="50800" anchor="ctr" horzOverflow="overflow">
                    <a:lnL w="12700">
                      <a:solidFill>
                        <a:srgbClr val="A6AAA9"/>
                      </a:solidFill>
                      <a:miter lim="400000"/>
                    </a:lnL>
                  </a:tcPr>
                </a:tc>
                <a:tc>
                  <a:txBody>
                    <a:bodyPr/>
                    <a:lstStyle/>
                    <a:p>
                      <a:pPr algn="l" defTabSz="457200">
                        <a:spcBef>
                          <a:spcPts val="0"/>
                        </a:spcBef>
                        <a:defRPr sz="1800"/>
                      </a:pPr>
                      <a:r>
                        <a:rPr sz="4200">
                          <a:latin typeface="TH Sarabun New"/>
                          <a:ea typeface="TH Sarabun New"/>
                          <a:cs typeface="TH Sarabun New"/>
                        </a:rPr>
                        <a:t>8. เนื้อหาและความสอดคล้อง</a:t>
                      </a:r>
                    </a:p>
                  </a:txBody>
                  <a:tcPr marL="50800" marR="50800" marT="50800" marB="50800" anchor="ctr" horzOverflow="overflow"/>
                </a:tc>
                <a:tc>
                  <a:txBody>
                    <a:bodyPr/>
                    <a:lstStyle/>
                    <a:p>
                      <a:pPr algn="ctr" defTabSz="457200">
                        <a:spcBef>
                          <a:spcPts val="0"/>
                        </a:spcBef>
                        <a:defRPr sz="1800"/>
                      </a:pPr>
                      <a:r>
                        <a:rPr sz="4200">
                          <a:latin typeface="TH Sarabun New"/>
                          <a:ea typeface="TH Sarabun New"/>
                          <a:cs typeface="TH Sarabun New"/>
                        </a:rPr>
                        <a:t>4.21</a:t>
                      </a:r>
                    </a:p>
                  </a:txBody>
                  <a:tcPr marL="50800" marR="50800" marT="50800" marB="50800" anchor="ctr" horzOverflow="overflow"/>
                </a:tc>
                <a:tc>
                  <a:txBody>
                    <a:bodyPr/>
                    <a:lstStyle/>
                    <a:p>
                      <a:pPr algn="ctr" defTabSz="457200">
                        <a:spcBef>
                          <a:spcPts val="0"/>
                        </a:spcBef>
                        <a:defRPr sz="1800"/>
                      </a:pPr>
                      <a:r>
                        <a:rPr sz="4200">
                          <a:latin typeface="TH Sarabun New"/>
                          <a:ea typeface="TH Sarabun New"/>
                          <a:cs typeface="TH Sarabun New"/>
                        </a:rPr>
                        <a:t>0.68</a:t>
                      </a:r>
                    </a:p>
                  </a:txBody>
                  <a:tcPr marL="50800" marR="50800" marT="50800" marB="50800" anchor="ctr" horzOverflow="overflow"/>
                </a:tc>
                <a:tc>
                  <a:txBody>
                    <a:bodyPr/>
                    <a:lstStyle/>
                    <a:p>
                      <a:pPr algn="ctr" defTabSz="457200">
                        <a:spcBef>
                          <a:spcPts val="0"/>
                        </a:spcBef>
                        <a:defRPr sz="1800"/>
                      </a:pPr>
                      <a:r>
                        <a:rPr sz="4200">
                          <a:latin typeface="TH Sarabun New"/>
                          <a:ea typeface="TH Sarabun New"/>
                          <a:cs typeface="TH Sarabun New"/>
                        </a:rPr>
                        <a:t>มาก</a:t>
                      </a:r>
                    </a:p>
                  </a:txBody>
                  <a:tcPr marL="50800" marR="50800" marT="50800" marB="50800" anchor="ctr" horzOverflow="overflow">
                    <a:lnR w="12700">
                      <a:solidFill>
                        <a:srgbClr val="A6AAA9"/>
                      </a:solidFill>
                      <a:miter lim="400000"/>
                    </a:lnR>
                  </a:tcPr>
                </a:tc>
                <a:extLst>
                  <a:ext uri="{0D108BD9-81ED-4DB2-BD59-A6C34878D82A}">
                    <a16:rowId xmlns:a16="http://schemas.microsoft.com/office/drawing/2014/main" val="10001"/>
                  </a:ext>
                </a:extLst>
              </a:tr>
              <a:tr h="927798">
                <a:tc>
                  <a:txBody>
                    <a:bodyPr/>
                    <a:lstStyle/>
                    <a:p>
                      <a:pPr algn="ctr" defTabSz="914400">
                        <a:spcBef>
                          <a:spcPts val="0"/>
                        </a:spcBef>
                        <a:tabLst>
                          <a:tab pos="1282700" algn="l"/>
                        </a:tabLst>
                        <a:defRPr sz="1400">
                          <a:effectLst>
                            <a:outerShdw blurRad="25400" dist="25400" dir="5400000" rotWithShape="0">
                              <a:srgbClr val="000000">
                                <a:alpha val="60000"/>
                              </a:srgbClr>
                            </a:outerShdw>
                          </a:effectLst>
                          <a:latin typeface="TH Sarabun New"/>
                          <a:ea typeface="TH Sarabun New"/>
                          <a:cs typeface="TH Sarabun New"/>
                        </a:defRPr>
                      </a:pPr>
                      <a:endParaRPr/>
                    </a:p>
                  </a:txBody>
                  <a:tcPr marL="50800" marR="50800" marT="50800" marB="50800" anchor="ctr" horzOverflow="overflow">
                    <a:lnL w="12700">
                      <a:solidFill>
                        <a:srgbClr val="A6AAA9"/>
                      </a:solidFill>
                      <a:miter lim="400000"/>
                    </a:lnL>
                  </a:tcPr>
                </a:tc>
                <a:tc>
                  <a:txBody>
                    <a:bodyPr/>
                    <a:lstStyle/>
                    <a:p>
                      <a:pPr algn="l" defTabSz="457200">
                        <a:spcBef>
                          <a:spcPts val="0"/>
                        </a:spcBef>
                        <a:defRPr sz="1800"/>
                      </a:pPr>
                      <a:r>
                        <a:rPr sz="4200">
                          <a:latin typeface="TH Sarabun New"/>
                          <a:ea typeface="TH Sarabun New"/>
                          <a:cs typeface="TH Sarabun New"/>
                        </a:rPr>
                        <a:t>9. รูปแบบและขนาดตัวอักษร</a:t>
                      </a:r>
                    </a:p>
                  </a:txBody>
                  <a:tcPr marL="50800" marR="50800" marT="50800" marB="50800" anchor="ctr" horzOverflow="overflow"/>
                </a:tc>
                <a:tc>
                  <a:txBody>
                    <a:bodyPr/>
                    <a:lstStyle/>
                    <a:p>
                      <a:pPr algn="ctr" defTabSz="457200">
                        <a:spcBef>
                          <a:spcPts val="0"/>
                        </a:spcBef>
                        <a:defRPr sz="1800"/>
                      </a:pPr>
                      <a:r>
                        <a:rPr sz="4200">
                          <a:latin typeface="TH Sarabun New"/>
                          <a:ea typeface="TH Sarabun New"/>
                          <a:cs typeface="TH Sarabun New"/>
                        </a:rPr>
                        <a:t>4.16</a:t>
                      </a:r>
                    </a:p>
                  </a:txBody>
                  <a:tcPr marL="50800" marR="50800" marT="50800" marB="50800" anchor="ctr" horzOverflow="overflow"/>
                </a:tc>
                <a:tc>
                  <a:txBody>
                    <a:bodyPr/>
                    <a:lstStyle/>
                    <a:p>
                      <a:pPr algn="ctr" defTabSz="457200">
                        <a:spcBef>
                          <a:spcPts val="0"/>
                        </a:spcBef>
                        <a:defRPr sz="1800"/>
                      </a:pPr>
                      <a:r>
                        <a:rPr sz="4200">
                          <a:latin typeface="TH Sarabun New"/>
                          <a:ea typeface="TH Sarabun New"/>
                          <a:cs typeface="TH Sarabun New"/>
                        </a:rPr>
                        <a:t>0.57</a:t>
                      </a:r>
                    </a:p>
                  </a:txBody>
                  <a:tcPr marL="50800" marR="50800" marT="50800" marB="50800" anchor="ctr" horzOverflow="overflow"/>
                </a:tc>
                <a:tc>
                  <a:txBody>
                    <a:bodyPr/>
                    <a:lstStyle/>
                    <a:p>
                      <a:pPr algn="ctr" defTabSz="457200">
                        <a:spcBef>
                          <a:spcPts val="0"/>
                        </a:spcBef>
                        <a:defRPr sz="1800"/>
                      </a:pPr>
                      <a:r>
                        <a:rPr sz="4200">
                          <a:latin typeface="TH Sarabun New"/>
                          <a:ea typeface="TH Sarabun New"/>
                          <a:cs typeface="TH Sarabun New"/>
                        </a:rPr>
                        <a:t>มาก</a:t>
                      </a:r>
                    </a:p>
                  </a:txBody>
                  <a:tcPr marL="50800" marR="50800" marT="50800" marB="50800" anchor="ctr" horzOverflow="overflow">
                    <a:lnR w="12700">
                      <a:solidFill>
                        <a:srgbClr val="A6AAA9"/>
                      </a:solidFill>
                      <a:miter lim="400000"/>
                    </a:lnR>
                  </a:tcPr>
                </a:tc>
                <a:extLst>
                  <a:ext uri="{0D108BD9-81ED-4DB2-BD59-A6C34878D82A}">
                    <a16:rowId xmlns:a16="http://schemas.microsoft.com/office/drawing/2014/main" val="10002"/>
                  </a:ext>
                </a:extLst>
              </a:tr>
              <a:tr h="927798">
                <a:tc>
                  <a:txBody>
                    <a:bodyPr/>
                    <a:lstStyle/>
                    <a:p>
                      <a:pPr algn="ctr" defTabSz="914400">
                        <a:spcBef>
                          <a:spcPts val="0"/>
                        </a:spcBef>
                        <a:tabLst>
                          <a:tab pos="1282700" algn="l"/>
                        </a:tabLst>
                        <a:defRPr sz="1400">
                          <a:effectLst>
                            <a:outerShdw blurRad="25400" dist="25400" dir="5400000" rotWithShape="0">
                              <a:srgbClr val="000000">
                                <a:alpha val="60000"/>
                              </a:srgbClr>
                            </a:outerShdw>
                          </a:effectLst>
                          <a:latin typeface="TH Sarabun New"/>
                          <a:ea typeface="TH Sarabun New"/>
                          <a:cs typeface="TH Sarabun New"/>
                        </a:defRPr>
                      </a:pPr>
                      <a:endParaRPr/>
                    </a:p>
                  </a:txBody>
                  <a:tcPr marL="50800" marR="50800" marT="50800" marB="50800" anchor="ctr" horzOverflow="overflow">
                    <a:lnL w="12700">
                      <a:solidFill>
                        <a:srgbClr val="A6AAA9"/>
                      </a:solidFill>
                      <a:miter lim="400000"/>
                    </a:lnL>
                  </a:tcPr>
                </a:tc>
                <a:tc>
                  <a:txBody>
                    <a:bodyPr/>
                    <a:lstStyle/>
                    <a:p>
                      <a:pPr algn="l" defTabSz="457200">
                        <a:spcBef>
                          <a:spcPts val="0"/>
                        </a:spcBef>
                        <a:defRPr sz="1800"/>
                      </a:pPr>
                      <a:r>
                        <a:rPr sz="4200">
                          <a:latin typeface="TH Sarabun New"/>
                          <a:ea typeface="TH Sarabun New"/>
                          <a:cs typeface="TH Sarabun New"/>
                        </a:rPr>
                        <a:t>10. สีตัวอักษรกับพื้นหลัง</a:t>
                      </a:r>
                    </a:p>
                  </a:txBody>
                  <a:tcPr marL="50800" marR="50800" marT="50800" marB="50800" anchor="ctr" horzOverflow="overflow"/>
                </a:tc>
                <a:tc>
                  <a:txBody>
                    <a:bodyPr/>
                    <a:lstStyle/>
                    <a:p>
                      <a:pPr algn="ctr" defTabSz="457200">
                        <a:spcBef>
                          <a:spcPts val="0"/>
                        </a:spcBef>
                        <a:defRPr sz="1800"/>
                      </a:pPr>
                      <a:r>
                        <a:rPr sz="4200">
                          <a:latin typeface="TH Sarabun New"/>
                          <a:ea typeface="TH Sarabun New"/>
                          <a:cs typeface="TH Sarabun New"/>
                        </a:rPr>
                        <a:t>4.13</a:t>
                      </a:r>
                    </a:p>
                  </a:txBody>
                  <a:tcPr marL="50800" marR="50800" marT="50800" marB="50800" anchor="ctr" horzOverflow="overflow"/>
                </a:tc>
                <a:tc>
                  <a:txBody>
                    <a:bodyPr/>
                    <a:lstStyle/>
                    <a:p>
                      <a:pPr algn="ctr" defTabSz="457200">
                        <a:spcBef>
                          <a:spcPts val="0"/>
                        </a:spcBef>
                        <a:defRPr sz="1800"/>
                      </a:pPr>
                      <a:r>
                        <a:rPr sz="4200">
                          <a:latin typeface="TH Sarabun New"/>
                          <a:ea typeface="TH Sarabun New"/>
                          <a:cs typeface="TH Sarabun New"/>
                        </a:rPr>
                        <a:t>0.54</a:t>
                      </a:r>
                    </a:p>
                  </a:txBody>
                  <a:tcPr marL="50800" marR="50800" marT="50800" marB="50800" anchor="ctr" horzOverflow="overflow"/>
                </a:tc>
                <a:tc>
                  <a:txBody>
                    <a:bodyPr/>
                    <a:lstStyle/>
                    <a:p>
                      <a:pPr algn="ctr" defTabSz="457200">
                        <a:spcBef>
                          <a:spcPts val="0"/>
                        </a:spcBef>
                        <a:defRPr sz="1800"/>
                      </a:pPr>
                      <a:r>
                        <a:rPr sz="4200">
                          <a:latin typeface="TH Sarabun New"/>
                          <a:ea typeface="TH Sarabun New"/>
                          <a:cs typeface="TH Sarabun New"/>
                        </a:rPr>
                        <a:t>มาก</a:t>
                      </a:r>
                    </a:p>
                  </a:txBody>
                  <a:tcPr marL="50800" marR="50800" marT="50800" marB="50800" anchor="ctr" horzOverflow="overflow">
                    <a:lnR w="12700">
                      <a:solidFill>
                        <a:srgbClr val="A6AAA9"/>
                      </a:solidFill>
                      <a:miter lim="400000"/>
                    </a:lnR>
                  </a:tcPr>
                </a:tc>
                <a:extLst>
                  <a:ext uri="{0D108BD9-81ED-4DB2-BD59-A6C34878D82A}">
                    <a16:rowId xmlns:a16="http://schemas.microsoft.com/office/drawing/2014/main" val="10003"/>
                  </a:ext>
                </a:extLst>
              </a:tr>
              <a:tr h="927798">
                <a:tc>
                  <a:txBody>
                    <a:bodyPr/>
                    <a:lstStyle/>
                    <a:p>
                      <a:pPr algn="ctr" defTabSz="914400">
                        <a:spcBef>
                          <a:spcPts val="0"/>
                        </a:spcBef>
                        <a:tabLst>
                          <a:tab pos="1282700" algn="l"/>
                        </a:tabLst>
                        <a:defRPr sz="1400">
                          <a:effectLst>
                            <a:outerShdw blurRad="25400" dist="25400" dir="5400000" rotWithShape="0">
                              <a:srgbClr val="000000">
                                <a:alpha val="60000"/>
                              </a:srgbClr>
                            </a:outerShdw>
                          </a:effectLst>
                          <a:latin typeface="TH Sarabun New"/>
                          <a:ea typeface="TH Sarabun New"/>
                          <a:cs typeface="TH Sarabun New"/>
                        </a:defRPr>
                      </a:pPr>
                      <a:endParaRPr/>
                    </a:p>
                  </a:txBody>
                  <a:tcPr marL="50800" marR="50800" marT="50800" marB="50800" anchor="ctr" horzOverflow="overflow">
                    <a:lnL w="12700">
                      <a:solidFill>
                        <a:srgbClr val="A6AAA9"/>
                      </a:solidFill>
                      <a:miter lim="400000"/>
                    </a:lnL>
                  </a:tcPr>
                </a:tc>
                <a:tc>
                  <a:txBody>
                    <a:bodyPr/>
                    <a:lstStyle/>
                    <a:p>
                      <a:pPr algn="l" defTabSz="457200">
                        <a:spcBef>
                          <a:spcPts val="0"/>
                        </a:spcBef>
                        <a:defRPr sz="1800"/>
                      </a:pPr>
                      <a:r>
                        <a:rPr sz="4200" b="1">
                          <a:solidFill>
                            <a:schemeClr val="accent1"/>
                          </a:solidFill>
                          <a:latin typeface="TH Sarabun New"/>
                          <a:ea typeface="TH Sarabun New"/>
                          <a:cs typeface="TH Sarabun New"/>
                        </a:rPr>
                        <a:t>11. ภาพประกอบ</a:t>
                      </a:r>
                    </a:p>
                  </a:txBody>
                  <a:tcPr marL="50800" marR="50800" marT="50800" marB="50800" anchor="ctr" horzOverflow="overflow"/>
                </a:tc>
                <a:tc>
                  <a:txBody>
                    <a:bodyPr/>
                    <a:lstStyle/>
                    <a:p>
                      <a:pPr algn="ctr" defTabSz="457200">
                        <a:spcBef>
                          <a:spcPts val="0"/>
                        </a:spcBef>
                        <a:defRPr sz="1800"/>
                      </a:pPr>
                      <a:r>
                        <a:rPr sz="4200" b="1">
                          <a:solidFill>
                            <a:schemeClr val="accent1"/>
                          </a:solidFill>
                          <a:latin typeface="TH Sarabun New"/>
                          <a:ea typeface="TH Sarabun New"/>
                          <a:cs typeface="TH Sarabun New"/>
                        </a:rPr>
                        <a:t>4.23</a:t>
                      </a:r>
                    </a:p>
                  </a:txBody>
                  <a:tcPr marL="50800" marR="50800" marT="50800" marB="50800" anchor="ctr" horzOverflow="overflow"/>
                </a:tc>
                <a:tc>
                  <a:txBody>
                    <a:bodyPr/>
                    <a:lstStyle/>
                    <a:p>
                      <a:pPr algn="ctr" defTabSz="457200">
                        <a:spcBef>
                          <a:spcPts val="0"/>
                        </a:spcBef>
                        <a:defRPr sz="1800"/>
                      </a:pPr>
                      <a:r>
                        <a:rPr sz="4200" b="1">
                          <a:solidFill>
                            <a:schemeClr val="accent1"/>
                          </a:solidFill>
                          <a:latin typeface="TH Sarabun New"/>
                          <a:ea typeface="TH Sarabun New"/>
                          <a:cs typeface="TH Sarabun New"/>
                        </a:rPr>
                        <a:t>0.48</a:t>
                      </a:r>
                    </a:p>
                  </a:txBody>
                  <a:tcPr marL="50800" marR="50800" marT="50800" marB="50800" anchor="ctr" horzOverflow="overflow"/>
                </a:tc>
                <a:tc>
                  <a:txBody>
                    <a:bodyPr/>
                    <a:lstStyle/>
                    <a:p>
                      <a:pPr algn="ctr" defTabSz="457200">
                        <a:spcBef>
                          <a:spcPts val="0"/>
                        </a:spcBef>
                        <a:defRPr sz="1800"/>
                      </a:pPr>
                      <a:r>
                        <a:rPr sz="4200" b="1">
                          <a:solidFill>
                            <a:schemeClr val="accent1"/>
                          </a:solidFill>
                          <a:latin typeface="TH Sarabun New"/>
                          <a:ea typeface="TH Sarabun New"/>
                          <a:cs typeface="TH Sarabun New"/>
                        </a:rPr>
                        <a:t>มาก</a:t>
                      </a:r>
                    </a:p>
                  </a:txBody>
                  <a:tcPr marL="50800" marR="50800" marT="50800" marB="50800" anchor="ctr" horzOverflow="overflow">
                    <a:lnR w="12700">
                      <a:solidFill>
                        <a:srgbClr val="A6AAA9"/>
                      </a:solidFill>
                      <a:miter lim="400000"/>
                    </a:lnR>
                  </a:tcPr>
                </a:tc>
                <a:extLst>
                  <a:ext uri="{0D108BD9-81ED-4DB2-BD59-A6C34878D82A}">
                    <a16:rowId xmlns:a16="http://schemas.microsoft.com/office/drawing/2014/main" val="10004"/>
                  </a:ext>
                </a:extLst>
              </a:tr>
              <a:tr h="927798">
                <a:tc>
                  <a:txBody>
                    <a:bodyPr/>
                    <a:lstStyle/>
                    <a:p>
                      <a:pPr algn="ctr" defTabSz="914400">
                        <a:spcBef>
                          <a:spcPts val="0"/>
                        </a:spcBef>
                        <a:tabLst>
                          <a:tab pos="1282700" algn="l"/>
                        </a:tabLst>
                        <a:defRPr sz="1400">
                          <a:effectLst>
                            <a:outerShdw blurRad="25400" dist="25400" dir="5400000" rotWithShape="0">
                              <a:srgbClr val="000000">
                                <a:alpha val="60000"/>
                              </a:srgbClr>
                            </a:outerShdw>
                          </a:effectLst>
                          <a:latin typeface="TH Sarabun New"/>
                          <a:ea typeface="TH Sarabun New"/>
                          <a:cs typeface="TH Sarabun New"/>
                        </a:defRPr>
                      </a:pPr>
                      <a:endParaRPr/>
                    </a:p>
                  </a:txBody>
                  <a:tcPr marL="50800" marR="50800" marT="50800" marB="50800" anchor="ctr" horzOverflow="overflow">
                    <a:lnL w="12700">
                      <a:solidFill>
                        <a:srgbClr val="A6AAA9"/>
                      </a:solidFill>
                      <a:miter lim="400000"/>
                    </a:lnL>
                  </a:tcPr>
                </a:tc>
                <a:tc>
                  <a:txBody>
                    <a:bodyPr/>
                    <a:lstStyle/>
                    <a:p>
                      <a:pPr algn="l" defTabSz="457200">
                        <a:spcBef>
                          <a:spcPts val="0"/>
                        </a:spcBef>
                        <a:defRPr sz="1800"/>
                      </a:pPr>
                      <a:r>
                        <a:rPr sz="4200" b="1">
                          <a:solidFill>
                            <a:schemeClr val="accent5"/>
                          </a:solidFill>
                          <a:latin typeface="TH Sarabun New"/>
                          <a:ea typeface="TH Sarabun New"/>
                          <a:cs typeface="TH Sarabun New"/>
                        </a:rPr>
                        <a:t>12. เสียงประกอบ</a:t>
                      </a:r>
                    </a:p>
                  </a:txBody>
                  <a:tcPr marL="50800" marR="50800" marT="50800" marB="50800" anchor="ctr" horzOverflow="overflow"/>
                </a:tc>
                <a:tc>
                  <a:txBody>
                    <a:bodyPr/>
                    <a:lstStyle/>
                    <a:p>
                      <a:pPr algn="ctr" defTabSz="457200">
                        <a:spcBef>
                          <a:spcPts val="0"/>
                        </a:spcBef>
                        <a:defRPr sz="1800"/>
                      </a:pPr>
                      <a:r>
                        <a:rPr sz="4200" b="1">
                          <a:solidFill>
                            <a:schemeClr val="accent5"/>
                          </a:solidFill>
                          <a:latin typeface="TH Sarabun New"/>
                          <a:ea typeface="TH Sarabun New"/>
                          <a:cs typeface="TH Sarabun New"/>
                        </a:rPr>
                        <a:t>3.45</a:t>
                      </a:r>
                    </a:p>
                  </a:txBody>
                  <a:tcPr marL="50800" marR="50800" marT="50800" marB="50800" anchor="ctr" horzOverflow="overflow"/>
                </a:tc>
                <a:tc>
                  <a:txBody>
                    <a:bodyPr/>
                    <a:lstStyle/>
                    <a:p>
                      <a:pPr algn="ctr" defTabSz="457200">
                        <a:spcBef>
                          <a:spcPts val="0"/>
                        </a:spcBef>
                        <a:defRPr sz="1800"/>
                      </a:pPr>
                      <a:r>
                        <a:rPr sz="4200" b="1">
                          <a:solidFill>
                            <a:schemeClr val="accent5"/>
                          </a:solidFill>
                          <a:latin typeface="TH Sarabun New"/>
                          <a:ea typeface="TH Sarabun New"/>
                          <a:cs typeface="TH Sarabun New"/>
                        </a:rPr>
                        <a:t>0.61</a:t>
                      </a:r>
                    </a:p>
                  </a:txBody>
                  <a:tcPr marL="50800" marR="50800" marT="50800" marB="50800" anchor="ctr" horzOverflow="overflow"/>
                </a:tc>
                <a:tc>
                  <a:txBody>
                    <a:bodyPr/>
                    <a:lstStyle/>
                    <a:p>
                      <a:pPr algn="ctr" defTabSz="457200">
                        <a:spcBef>
                          <a:spcPts val="0"/>
                        </a:spcBef>
                        <a:defRPr sz="1800"/>
                      </a:pPr>
                      <a:r>
                        <a:rPr sz="4200" b="1">
                          <a:solidFill>
                            <a:schemeClr val="accent5"/>
                          </a:solidFill>
                          <a:latin typeface="TH Sarabun New"/>
                          <a:ea typeface="TH Sarabun New"/>
                          <a:cs typeface="TH Sarabun New"/>
                        </a:rPr>
                        <a:t>ปานกลาง</a:t>
                      </a:r>
                    </a:p>
                  </a:txBody>
                  <a:tcPr marL="50800" marR="50800" marT="50800" marB="50800" anchor="ctr" horzOverflow="overflow">
                    <a:lnR w="12700">
                      <a:solidFill>
                        <a:srgbClr val="A6AAA9"/>
                      </a:solidFill>
                      <a:miter lim="400000"/>
                    </a:lnR>
                  </a:tcPr>
                </a:tc>
                <a:extLst>
                  <a:ext uri="{0D108BD9-81ED-4DB2-BD59-A6C34878D82A}">
                    <a16:rowId xmlns:a16="http://schemas.microsoft.com/office/drawing/2014/main" val="10005"/>
                  </a:ext>
                </a:extLst>
              </a:tr>
              <a:tr h="927798">
                <a:tc>
                  <a:txBody>
                    <a:bodyPr/>
                    <a:lstStyle/>
                    <a:p>
                      <a:pPr algn="ctr" defTabSz="914400">
                        <a:spcBef>
                          <a:spcPts val="0"/>
                        </a:spcBef>
                        <a:tabLst>
                          <a:tab pos="1282700" algn="l"/>
                        </a:tabLst>
                        <a:defRPr sz="1400">
                          <a:effectLst>
                            <a:outerShdw blurRad="25400" dist="25400" dir="5400000" rotWithShape="0">
                              <a:srgbClr val="000000">
                                <a:alpha val="60000"/>
                              </a:srgbClr>
                            </a:outerShdw>
                          </a:effectLst>
                          <a:latin typeface="TH Sarabun New"/>
                          <a:ea typeface="TH Sarabun New"/>
                          <a:cs typeface="TH Sarabun New"/>
                        </a:defRPr>
                      </a:pPr>
                      <a:endParaRPr/>
                    </a:p>
                  </a:txBody>
                  <a:tcPr marL="50800" marR="50800" marT="50800" marB="50800" anchor="ctr" horzOverflow="overflow">
                    <a:lnL w="12700">
                      <a:solidFill>
                        <a:srgbClr val="A6AAA9"/>
                      </a:solidFill>
                      <a:miter lim="400000"/>
                    </a:lnL>
                  </a:tcPr>
                </a:tc>
                <a:tc>
                  <a:txBody>
                    <a:bodyPr/>
                    <a:lstStyle/>
                    <a:p>
                      <a:pPr algn="l" defTabSz="457200">
                        <a:spcBef>
                          <a:spcPts val="0"/>
                        </a:spcBef>
                        <a:defRPr sz="1800"/>
                      </a:pPr>
                      <a:r>
                        <a:rPr sz="4200">
                          <a:latin typeface="TH Sarabun New"/>
                          <a:ea typeface="TH Sarabun New"/>
                          <a:cs typeface="TH Sarabun New"/>
                        </a:rPr>
                        <a:t>13. ระบบมัลติมีเดีย</a:t>
                      </a:r>
                    </a:p>
                  </a:txBody>
                  <a:tcPr marL="50800" marR="50800" marT="50800" marB="50800" anchor="ctr" horzOverflow="overflow"/>
                </a:tc>
                <a:tc>
                  <a:txBody>
                    <a:bodyPr/>
                    <a:lstStyle/>
                    <a:p>
                      <a:pPr algn="ctr" defTabSz="457200">
                        <a:spcBef>
                          <a:spcPts val="0"/>
                        </a:spcBef>
                        <a:defRPr sz="1800"/>
                      </a:pPr>
                      <a:r>
                        <a:rPr sz="4200">
                          <a:latin typeface="TH Sarabun New"/>
                          <a:ea typeface="TH Sarabun New"/>
                          <a:cs typeface="TH Sarabun New"/>
                        </a:rPr>
                        <a:t>3.88</a:t>
                      </a:r>
                    </a:p>
                  </a:txBody>
                  <a:tcPr marL="50800" marR="50800" marT="50800" marB="50800" anchor="ctr" horzOverflow="overflow"/>
                </a:tc>
                <a:tc>
                  <a:txBody>
                    <a:bodyPr/>
                    <a:lstStyle/>
                    <a:p>
                      <a:pPr algn="ctr" defTabSz="457200">
                        <a:spcBef>
                          <a:spcPts val="0"/>
                        </a:spcBef>
                        <a:defRPr sz="1800"/>
                      </a:pPr>
                      <a:r>
                        <a:rPr sz="4200">
                          <a:latin typeface="TH Sarabun New"/>
                          <a:ea typeface="TH Sarabun New"/>
                          <a:cs typeface="TH Sarabun New"/>
                        </a:rPr>
                        <a:t>0.59</a:t>
                      </a:r>
                    </a:p>
                  </a:txBody>
                  <a:tcPr marL="50800" marR="50800" marT="50800" marB="50800" anchor="ctr" horzOverflow="overflow"/>
                </a:tc>
                <a:tc>
                  <a:txBody>
                    <a:bodyPr/>
                    <a:lstStyle/>
                    <a:p>
                      <a:pPr algn="ctr" defTabSz="457200">
                        <a:spcBef>
                          <a:spcPts val="0"/>
                        </a:spcBef>
                        <a:defRPr sz="1800"/>
                      </a:pPr>
                      <a:r>
                        <a:rPr sz="4200">
                          <a:latin typeface="TH Sarabun New"/>
                          <a:ea typeface="TH Sarabun New"/>
                          <a:cs typeface="TH Sarabun New"/>
                        </a:rPr>
                        <a:t>มาก</a:t>
                      </a:r>
                    </a:p>
                  </a:txBody>
                  <a:tcPr marL="50800" marR="50800" marT="50800" marB="50800" anchor="ctr" horzOverflow="overflow">
                    <a:lnR w="12700">
                      <a:solidFill>
                        <a:srgbClr val="A6AAA9"/>
                      </a:solidFill>
                      <a:miter lim="400000"/>
                    </a:lnR>
                  </a:tcPr>
                </a:tc>
                <a:extLst>
                  <a:ext uri="{0D108BD9-81ED-4DB2-BD59-A6C34878D82A}">
                    <a16:rowId xmlns:a16="http://schemas.microsoft.com/office/drawing/2014/main" val="10006"/>
                  </a:ext>
                </a:extLst>
              </a:tr>
              <a:tr h="927798">
                <a:tc>
                  <a:txBody>
                    <a:bodyPr/>
                    <a:lstStyle/>
                    <a:p>
                      <a:pPr algn="ctr" defTabSz="914400">
                        <a:spcBef>
                          <a:spcPts val="0"/>
                        </a:spcBef>
                        <a:tabLst>
                          <a:tab pos="1282700" algn="l"/>
                        </a:tabLst>
                        <a:defRPr sz="1400">
                          <a:effectLst>
                            <a:outerShdw blurRad="25400" dist="25400" dir="5400000" rotWithShape="0">
                              <a:srgbClr val="000000">
                                <a:alpha val="60000"/>
                              </a:srgbClr>
                            </a:outerShdw>
                          </a:effectLst>
                          <a:latin typeface="TH Sarabun New"/>
                          <a:ea typeface="TH Sarabun New"/>
                          <a:cs typeface="TH Sarabun New"/>
                        </a:defRPr>
                      </a:pPr>
                      <a:endParaRPr/>
                    </a:p>
                  </a:txBody>
                  <a:tcPr marL="50800" marR="50800" marT="50800" marB="50800" anchor="ctr" horzOverflow="overflow">
                    <a:lnL w="12700">
                      <a:solidFill>
                        <a:srgbClr val="A6AAA9"/>
                      </a:solidFill>
                      <a:miter lim="400000"/>
                    </a:lnL>
                  </a:tcPr>
                </a:tc>
                <a:tc>
                  <a:txBody>
                    <a:bodyPr/>
                    <a:lstStyle/>
                    <a:p>
                      <a:pPr algn="l" defTabSz="457200">
                        <a:spcBef>
                          <a:spcPts val="0"/>
                        </a:spcBef>
                        <a:defRPr sz="1800"/>
                      </a:pPr>
                      <a:r>
                        <a:rPr sz="4200" b="1">
                          <a:solidFill>
                            <a:schemeClr val="accent6"/>
                          </a:solidFill>
                          <a:latin typeface="TH Sarabun New"/>
                          <a:ea typeface="TH Sarabun New"/>
                          <a:cs typeface="TH Sarabun New"/>
                        </a:rPr>
                        <a:t>14. คำสั่งและคู่มือการใช้งาน</a:t>
                      </a:r>
                    </a:p>
                  </a:txBody>
                  <a:tcPr marL="50800" marR="50800" marT="50800" marB="50800" anchor="ctr" horzOverflow="overflow"/>
                </a:tc>
                <a:tc>
                  <a:txBody>
                    <a:bodyPr/>
                    <a:lstStyle/>
                    <a:p>
                      <a:pPr algn="ctr" defTabSz="457200">
                        <a:spcBef>
                          <a:spcPts val="0"/>
                        </a:spcBef>
                        <a:defRPr sz="1800"/>
                      </a:pPr>
                      <a:r>
                        <a:rPr sz="4200" b="1">
                          <a:solidFill>
                            <a:schemeClr val="accent6"/>
                          </a:solidFill>
                          <a:latin typeface="TH Sarabun New"/>
                          <a:ea typeface="TH Sarabun New"/>
                          <a:cs typeface="TH Sarabun New"/>
                        </a:rPr>
                        <a:t>4.22</a:t>
                      </a:r>
                    </a:p>
                  </a:txBody>
                  <a:tcPr marL="50800" marR="50800" marT="50800" marB="50800" anchor="ctr" horzOverflow="overflow"/>
                </a:tc>
                <a:tc>
                  <a:txBody>
                    <a:bodyPr/>
                    <a:lstStyle/>
                    <a:p>
                      <a:pPr algn="ctr" defTabSz="457200">
                        <a:spcBef>
                          <a:spcPts val="0"/>
                        </a:spcBef>
                        <a:defRPr sz="1800"/>
                      </a:pPr>
                      <a:r>
                        <a:rPr sz="4200" b="1">
                          <a:solidFill>
                            <a:schemeClr val="accent6"/>
                          </a:solidFill>
                          <a:latin typeface="TH Sarabun New"/>
                          <a:ea typeface="TH Sarabun New"/>
                          <a:cs typeface="TH Sarabun New"/>
                        </a:rPr>
                        <a:t>0.72</a:t>
                      </a:r>
                    </a:p>
                  </a:txBody>
                  <a:tcPr marL="50800" marR="50800" marT="50800" marB="50800" anchor="ctr" horzOverflow="overflow"/>
                </a:tc>
                <a:tc>
                  <a:txBody>
                    <a:bodyPr/>
                    <a:lstStyle/>
                    <a:p>
                      <a:pPr algn="ctr" defTabSz="457200">
                        <a:spcBef>
                          <a:spcPts val="0"/>
                        </a:spcBef>
                        <a:defRPr sz="1800"/>
                      </a:pPr>
                      <a:r>
                        <a:rPr sz="4200" b="1">
                          <a:solidFill>
                            <a:schemeClr val="accent6"/>
                          </a:solidFill>
                          <a:latin typeface="TH Sarabun New"/>
                          <a:ea typeface="TH Sarabun New"/>
                          <a:cs typeface="TH Sarabun New"/>
                        </a:rPr>
                        <a:t>มาก</a:t>
                      </a:r>
                    </a:p>
                  </a:txBody>
                  <a:tcPr marL="50800" marR="50800" marT="50800" marB="50800" anchor="ctr" horzOverflow="overflow">
                    <a:lnR w="12700">
                      <a:solidFill>
                        <a:srgbClr val="A6AAA9"/>
                      </a:solidFill>
                      <a:miter lim="400000"/>
                    </a:lnR>
                  </a:tcPr>
                </a:tc>
                <a:extLst>
                  <a:ext uri="{0D108BD9-81ED-4DB2-BD59-A6C34878D82A}">
                    <a16:rowId xmlns:a16="http://schemas.microsoft.com/office/drawing/2014/main" val="10007"/>
                  </a:ext>
                </a:extLst>
              </a:tr>
              <a:tr h="927798">
                <a:tc>
                  <a:txBody>
                    <a:bodyPr/>
                    <a:lstStyle/>
                    <a:p>
                      <a:pPr algn="ctr" defTabSz="914400">
                        <a:spcBef>
                          <a:spcPts val="0"/>
                        </a:spcBef>
                        <a:tabLst>
                          <a:tab pos="1282700" algn="l"/>
                        </a:tabLst>
                        <a:defRPr sz="1400">
                          <a:effectLst>
                            <a:outerShdw blurRad="25400" dist="25400" dir="5400000" rotWithShape="0">
                              <a:srgbClr val="000000">
                                <a:alpha val="60000"/>
                              </a:srgbClr>
                            </a:outerShdw>
                          </a:effectLst>
                          <a:latin typeface="TH Sarabun New"/>
                          <a:ea typeface="TH Sarabun New"/>
                          <a:cs typeface="TH Sarabun New"/>
                        </a:defRPr>
                      </a:pPr>
                      <a:endParaRPr/>
                    </a:p>
                  </a:txBody>
                  <a:tcPr marL="50800" marR="50800" marT="50800" marB="50800" anchor="ctr" horzOverflow="overflow">
                    <a:lnL w="12700">
                      <a:solidFill>
                        <a:srgbClr val="A6AAA9"/>
                      </a:solidFill>
                      <a:miter lim="400000"/>
                    </a:lnL>
                    <a:lnB w="12700">
                      <a:solidFill>
                        <a:srgbClr val="A6AAA9"/>
                      </a:solidFill>
                      <a:miter lim="400000"/>
                    </a:lnB>
                  </a:tcPr>
                </a:tc>
                <a:tc>
                  <a:txBody>
                    <a:bodyPr/>
                    <a:lstStyle/>
                    <a:p>
                      <a:pPr algn="l" defTabSz="457200">
                        <a:spcBef>
                          <a:spcPts val="0"/>
                        </a:spcBef>
                        <a:defRPr sz="1800"/>
                      </a:pPr>
                      <a:r>
                        <a:rPr sz="4200" b="1">
                          <a:solidFill>
                            <a:schemeClr val="accent2"/>
                          </a:solidFill>
                          <a:latin typeface="TH Sarabun New"/>
                          <a:ea typeface="TH Sarabun New"/>
                          <a:cs typeface="TH Sarabun New"/>
                        </a:rPr>
                        <a:t>15. หน้าจอโดยภาพรวม</a:t>
                      </a:r>
                    </a:p>
                  </a:txBody>
                  <a:tcPr marL="50800" marR="50800" marT="50800" marB="50800" anchor="ctr" horzOverflow="overflow">
                    <a:lnB w="12700">
                      <a:solidFill>
                        <a:srgbClr val="A6AAA9"/>
                      </a:solidFill>
                      <a:miter lim="400000"/>
                    </a:lnB>
                  </a:tcPr>
                </a:tc>
                <a:tc>
                  <a:txBody>
                    <a:bodyPr/>
                    <a:lstStyle/>
                    <a:p>
                      <a:pPr algn="ctr" defTabSz="457200">
                        <a:spcBef>
                          <a:spcPts val="0"/>
                        </a:spcBef>
                        <a:defRPr sz="1800"/>
                      </a:pPr>
                      <a:r>
                        <a:rPr sz="4200" b="1">
                          <a:solidFill>
                            <a:schemeClr val="accent2"/>
                          </a:solidFill>
                          <a:latin typeface="TH Sarabun New"/>
                          <a:ea typeface="TH Sarabun New"/>
                          <a:cs typeface="TH Sarabun New"/>
                        </a:rPr>
                        <a:t>4.27</a:t>
                      </a:r>
                    </a:p>
                  </a:txBody>
                  <a:tcPr marL="50800" marR="50800" marT="50800" marB="50800" anchor="ctr" horzOverflow="overflow">
                    <a:lnB w="12700">
                      <a:solidFill>
                        <a:srgbClr val="A6AAA9"/>
                      </a:solidFill>
                      <a:miter lim="400000"/>
                    </a:lnB>
                  </a:tcPr>
                </a:tc>
                <a:tc>
                  <a:txBody>
                    <a:bodyPr/>
                    <a:lstStyle/>
                    <a:p>
                      <a:pPr algn="ctr" defTabSz="457200">
                        <a:spcBef>
                          <a:spcPts val="0"/>
                        </a:spcBef>
                        <a:defRPr sz="1800"/>
                      </a:pPr>
                      <a:r>
                        <a:rPr sz="4200" b="1">
                          <a:solidFill>
                            <a:schemeClr val="accent2"/>
                          </a:solidFill>
                          <a:latin typeface="TH Sarabun New"/>
                          <a:ea typeface="TH Sarabun New"/>
                          <a:cs typeface="TH Sarabun New"/>
                        </a:rPr>
                        <a:t>0.67</a:t>
                      </a:r>
                    </a:p>
                  </a:txBody>
                  <a:tcPr marL="50800" marR="50800" marT="50800" marB="50800" anchor="ctr" horzOverflow="overflow">
                    <a:lnB w="12700">
                      <a:solidFill>
                        <a:srgbClr val="A6AAA9"/>
                      </a:solidFill>
                      <a:miter lim="400000"/>
                    </a:lnB>
                  </a:tcPr>
                </a:tc>
                <a:tc>
                  <a:txBody>
                    <a:bodyPr/>
                    <a:lstStyle/>
                    <a:p>
                      <a:pPr algn="ctr" defTabSz="457200">
                        <a:spcBef>
                          <a:spcPts val="0"/>
                        </a:spcBef>
                        <a:defRPr sz="1800"/>
                      </a:pPr>
                      <a:r>
                        <a:rPr sz="4200" b="1">
                          <a:solidFill>
                            <a:schemeClr val="accent2"/>
                          </a:solidFill>
                          <a:latin typeface="TH Sarabun New"/>
                          <a:ea typeface="TH Sarabun New"/>
                          <a:cs typeface="TH Sarabun New"/>
                        </a:rPr>
                        <a:t>มาก</a:t>
                      </a:r>
                    </a:p>
                  </a:txBody>
                  <a:tcPr marL="50800" marR="50800" marT="50800" marB="50800" anchor="ctr" horzOverflow="overflow">
                    <a:lnR w="12700">
                      <a:solidFill>
                        <a:srgbClr val="A6AAA9"/>
                      </a:solidFill>
                      <a:miter lim="400000"/>
                    </a:lnR>
                    <a:lnB w="12700">
                      <a:solidFill>
                        <a:srgbClr val="A6AAA9"/>
                      </a:solidFill>
                      <a:miter lim="400000"/>
                    </a:lnB>
                  </a:tcPr>
                </a:tc>
                <a:extLst>
                  <a:ext uri="{0D108BD9-81ED-4DB2-BD59-A6C34878D82A}">
                    <a16:rowId xmlns:a16="http://schemas.microsoft.com/office/drawing/2014/main" val="10008"/>
                  </a:ext>
                </a:extLst>
              </a:tr>
            </a:tbl>
          </a:graphicData>
        </a:graphic>
      </p:graphicFrame>
      <p:sp>
        <p:nvSpPr>
          <p:cNvPr id="549" name="_"/>
          <p:cNvSpPr txBox="1"/>
          <p:nvPr/>
        </p:nvSpPr>
        <p:spPr>
          <a:xfrm>
            <a:off x="15092709" y="2901249"/>
            <a:ext cx="513716" cy="13716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7500">
                <a:solidFill>
                  <a:srgbClr val="53585F"/>
                </a:solidFill>
                <a:latin typeface="TH Sarabun New"/>
                <a:ea typeface="TH Sarabun New"/>
                <a:cs typeface="TH Sarabun New"/>
                <a:sym typeface="TH Sarabun New"/>
              </a:defRPr>
            </a:lvl1pPr>
          </a:lstStyle>
          <a:p>
            <a:r>
              <a:t>_</a:t>
            </a:r>
          </a:p>
        </p:txBody>
      </p:sp>
      <p:pic>
        <p:nvPicPr>
          <p:cNvPr id="550" name="Image" descr="Image"/>
          <p:cNvPicPr>
            <a:picLocks noChangeAspect="1"/>
          </p:cNvPicPr>
          <p:nvPr/>
        </p:nvPicPr>
        <p:blipFill>
          <a:blip r:embed="rId3">
            <a:extLst/>
          </a:blip>
          <a:stretch>
            <a:fillRect/>
          </a:stretch>
        </p:blipFill>
        <p:spPr>
          <a:xfrm>
            <a:off x="767549" y="8568366"/>
            <a:ext cx="2227722" cy="4265038"/>
          </a:xfrm>
          <a:prstGeom prst="rect">
            <a:avLst/>
          </a:prstGeom>
          <a:ln w="12700">
            <a:miter lim="400000"/>
          </a:ln>
        </p:spPr>
      </p:pic>
      <p:pic>
        <p:nvPicPr>
          <p:cNvPr id="551" name="Image" descr="Image"/>
          <p:cNvPicPr>
            <a:picLocks noChangeAspect="1"/>
          </p:cNvPicPr>
          <p:nvPr/>
        </p:nvPicPr>
        <p:blipFill>
          <a:blip r:embed="rId4">
            <a:extLst/>
          </a:blip>
          <a:stretch>
            <a:fillRect/>
          </a:stretch>
        </p:blipFill>
        <p:spPr>
          <a:xfrm flipH="1">
            <a:off x="21019961" y="11075670"/>
            <a:ext cx="2985366" cy="2141144"/>
          </a:xfrm>
          <a:prstGeom prst="rect">
            <a:avLst/>
          </a:prstGeom>
          <a:ln w="12700">
            <a:miter lim="400000"/>
          </a:ln>
        </p:spPr>
      </p:pic>
      <p:sp>
        <p:nvSpPr>
          <p:cNvPr id="552" name="ตารางที่ 2 ผลการประเมินความพึงพอใจในการใช้งานโดยนักศึกษา (ต่อ)"/>
          <p:cNvSpPr txBox="1"/>
          <p:nvPr/>
        </p:nvSpPr>
        <p:spPr>
          <a:xfrm>
            <a:off x="2342270" y="2578734"/>
            <a:ext cx="11244390" cy="8877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ctr" defTabSz="584200">
              <a:lnSpc>
                <a:spcPct val="80000"/>
              </a:lnSpc>
              <a:spcBef>
                <a:spcPts val="0"/>
              </a:spcBef>
              <a:defRPr sz="4500">
                <a:solidFill>
                  <a:srgbClr val="000000"/>
                </a:solidFill>
                <a:latin typeface="TH Sarabun New"/>
                <a:ea typeface="TH Sarabun New"/>
                <a:cs typeface="TH Sarabun New"/>
                <a:sym typeface="TH Sarabun New"/>
              </a:defRPr>
            </a:lvl1pPr>
          </a:lstStyle>
          <a:p>
            <a:r>
              <a:t>ตารางที่ 2 ผลการประเมินความพึงพอใจในการใช้งานโดยนักศึกษา (ต่อ)</a:t>
            </a:r>
          </a:p>
        </p:txBody>
      </p:sp>
      <p:sp>
        <p:nvSpPr>
          <p:cNvPr id="553" name="ผลการวิเคราะห์ข้อมูลส่วนที่ 1 ผลการประเมินคุณภาพต้นแบบแพลตฟอร์มระบบบริหารจัดการเรียนรู้เกี่ยวกับทฤษฎีและนวัตกรรมการบริหารการศึกษา (ด้านการออกแบบหน้าจอและเนื้อหา)"/>
          <p:cNvSpPr txBox="1"/>
          <p:nvPr/>
        </p:nvSpPr>
        <p:spPr>
          <a:xfrm>
            <a:off x="1233020" y="581485"/>
            <a:ext cx="22812525" cy="17951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l">
              <a:lnSpc>
                <a:spcPct val="80000"/>
              </a:lnSpc>
              <a:spcBef>
                <a:spcPts val="0"/>
              </a:spcBef>
              <a:defRPr sz="5400">
                <a:solidFill>
                  <a:srgbClr val="53585F"/>
                </a:solidFill>
                <a:latin typeface="TH Sarabun New"/>
                <a:ea typeface="TH Sarabun New"/>
                <a:cs typeface="TH Sarabun New"/>
                <a:sym typeface="TH Sarabun New"/>
              </a:defRPr>
            </a:lvl1pPr>
          </a:lstStyle>
          <a:p>
            <a:r>
              <a:t>ผลการวิเคราะห์ข้อมูลส่วนที่ 1 ผลการประเมินคุณภาพต้นแบบแพลตฟอร์มระบบบริหารจัดการเรียนรู้เกี่ยวกับทฤษฎีและนวัตกรรมการบริหารการศึกษา (ด้านการออกแบบหน้าจอและเนื้อหา) </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Rectangle"/>
          <p:cNvSpPr/>
          <p:nvPr/>
        </p:nvSpPr>
        <p:spPr>
          <a:xfrm>
            <a:off x="-145628" y="2424538"/>
            <a:ext cx="24649856" cy="11359148"/>
          </a:xfrm>
          <a:prstGeom prst="rect">
            <a:avLst/>
          </a:prstGeom>
          <a:solidFill>
            <a:srgbClr val="FFFFFF"/>
          </a:solidFill>
          <a:ln w="25400">
            <a:miter lim="400000"/>
          </a:ln>
        </p:spPr>
        <p:txBody>
          <a:bodyPr lIns="71437" tIns="71437" rIns="71437" bIns="71437" anchor="ct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5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12</a:t>
            </a:fld>
            <a:endParaRPr/>
          </a:p>
        </p:txBody>
      </p:sp>
      <p:graphicFrame>
        <p:nvGraphicFramePr>
          <p:cNvPr id="559" name="Table"/>
          <p:cNvGraphicFramePr/>
          <p:nvPr/>
        </p:nvGraphicFramePr>
        <p:xfrm>
          <a:off x="2281946" y="3929016"/>
          <a:ext cx="20258126" cy="7422384"/>
        </p:xfrm>
        <a:graphic>
          <a:graphicData uri="http://schemas.openxmlformats.org/drawingml/2006/table">
            <a:tbl>
              <a:tblPr firstRow="1" firstCol="1" bandRow="1">
                <a:tableStyleId>{8F44A2F1-9E1F-4B54-A3A2-5F16C0AD49E2}</a:tableStyleId>
              </a:tblPr>
              <a:tblGrid>
                <a:gridCol w="5866192">
                  <a:extLst>
                    <a:ext uri="{9D8B030D-6E8A-4147-A177-3AD203B41FA5}">
                      <a16:colId xmlns:a16="http://schemas.microsoft.com/office/drawing/2014/main" val="20000"/>
                    </a:ext>
                  </a:extLst>
                </a:gridCol>
                <a:gridCol w="6111374">
                  <a:extLst>
                    <a:ext uri="{9D8B030D-6E8A-4147-A177-3AD203B41FA5}">
                      <a16:colId xmlns:a16="http://schemas.microsoft.com/office/drawing/2014/main" val="20001"/>
                    </a:ext>
                  </a:extLst>
                </a:gridCol>
                <a:gridCol w="2158588">
                  <a:extLst>
                    <a:ext uri="{9D8B030D-6E8A-4147-A177-3AD203B41FA5}">
                      <a16:colId xmlns:a16="http://schemas.microsoft.com/office/drawing/2014/main" val="20002"/>
                    </a:ext>
                  </a:extLst>
                </a:gridCol>
                <a:gridCol w="2137311">
                  <a:extLst>
                    <a:ext uri="{9D8B030D-6E8A-4147-A177-3AD203B41FA5}">
                      <a16:colId xmlns:a16="http://schemas.microsoft.com/office/drawing/2014/main" val="20003"/>
                    </a:ext>
                  </a:extLst>
                </a:gridCol>
                <a:gridCol w="3984661">
                  <a:extLst>
                    <a:ext uri="{9D8B030D-6E8A-4147-A177-3AD203B41FA5}">
                      <a16:colId xmlns:a16="http://schemas.microsoft.com/office/drawing/2014/main" val="20004"/>
                    </a:ext>
                  </a:extLst>
                </a:gridCol>
              </a:tblGrid>
              <a:tr h="927798">
                <a:tc gridSpan="2">
                  <a:txBody>
                    <a:bodyPr/>
                    <a:lstStyle/>
                    <a:p>
                      <a:pPr algn="ctr" defTabSz="457200">
                        <a:spcBef>
                          <a:spcPts val="0"/>
                        </a:spcBef>
                        <a:defRPr sz="1800">
                          <a:solidFill>
                            <a:srgbClr val="000000"/>
                          </a:solidFill>
                        </a:defRPr>
                      </a:pPr>
                      <a:r>
                        <a:rPr sz="4200" b="1">
                          <a:latin typeface="TH Sarabun New"/>
                          <a:ea typeface="TH Sarabun New"/>
                          <a:cs typeface="TH Sarabun New"/>
                        </a:rPr>
                        <a:t>หัวข้อประเมิน</a:t>
                      </a:r>
                    </a:p>
                  </a:txBody>
                  <a:tcPr marL="50800" marR="50800" marT="50800" marB="50800" anchor="ctr" horzOverflow="overflow">
                    <a:lnL w="12700">
                      <a:solidFill>
                        <a:srgbClr val="A6AAA9"/>
                      </a:solidFill>
                      <a:miter lim="400000"/>
                    </a:lnL>
                    <a:lnT w="12700">
                      <a:solidFill>
                        <a:srgbClr val="A6AAA9"/>
                      </a:solidFill>
                      <a:miter lim="400000"/>
                    </a:lnT>
                  </a:tcPr>
                </a:tc>
                <a:tc hMerge="1">
                  <a:txBody>
                    <a:bodyPr/>
                    <a:lstStyle/>
                    <a:p>
                      <a:endParaRPr lang="en-US"/>
                    </a:p>
                  </a:txBody>
                  <a:tcPr/>
                </a:tc>
                <a:tc>
                  <a:txBody>
                    <a:bodyPr/>
                    <a:lstStyle/>
                    <a:p>
                      <a:pPr algn="ctr" defTabSz="457200">
                        <a:spcBef>
                          <a:spcPts val="0"/>
                        </a:spcBef>
                        <a:defRPr sz="1800">
                          <a:solidFill>
                            <a:srgbClr val="000000"/>
                          </a:solidFill>
                        </a:defRPr>
                      </a:pPr>
                      <a:r>
                        <a:rPr sz="4200" b="1">
                          <a:latin typeface="TH Sarabun New"/>
                          <a:ea typeface="TH Sarabun New"/>
                          <a:cs typeface="TH Sarabun New"/>
                        </a:rPr>
                        <a:t>X</a:t>
                      </a:r>
                    </a:p>
                  </a:txBody>
                  <a:tcPr marL="50800" marR="50800" marT="50800" marB="50800" anchor="ctr" horzOverflow="overflow">
                    <a:lnT w="12700">
                      <a:solidFill>
                        <a:srgbClr val="A6AAA9"/>
                      </a:solidFill>
                      <a:miter lim="400000"/>
                    </a:lnT>
                  </a:tcPr>
                </a:tc>
                <a:tc>
                  <a:txBody>
                    <a:bodyPr/>
                    <a:lstStyle/>
                    <a:p>
                      <a:pPr algn="ctr" defTabSz="457200">
                        <a:spcBef>
                          <a:spcPts val="0"/>
                        </a:spcBef>
                        <a:defRPr sz="1800">
                          <a:solidFill>
                            <a:srgbClr val="000000"/>
                          </a:solidFill>
                        </a:defRPr>
                      </a:pPr>
                      <a:r>
                        <a:rPr sz="4200" b="1">
                          <a:latin typeface="TH Sarabun New"/>
                          <a:ea typeface="TH Sarabun New"/>
                          <a:cs typeface="TH Sarabun New"/>
                        </a:rPr>
                        <a:t>S.D.</a:t>
                      </a:r>
                    </a:p>
                  </a:txBody>
                  <a:tcPr marL="50800" marR="50800" marT="50800" marB="50800" anchor="ctr" horzOverflow="overflow">
                    <a:lnT w="12700">
                      <a:solidFill>
                        <a:srgbClr val="A6AAA9"/>
                      </a:solidFill>
                      <a:miter lim="400000"/>
                    </a:lnT>
                  </a:tcPr>
                </a:tc>
                <a:tc>
                  <a:txBody>
                    <a:bodyPr/>
                    <a:lstStyle/>
                    <a:p>
                      <a:pPr algn="ctr" defTabSz="457200">
                        <a:spcBef>
                          <a:spcPts val="0"/>
                        </a:spcBef>
                        <a:defRPr sz="1800">
                          <a:solidFill>
                            <a:srgbClr val="000000"/>
                          </a:solidFill>
                        </a:defRPr>
                      </a:pPr>
                      <a:r>
                        <a:rPr sz="4200" b="1">
                          <a:latin typeface="TH Sarabun New"/>
                          <a:ea typeface="TH Sarabun New"/>
                          <a:cs typeface="TH Sarabun New"/>
                        </a:rPr>
                        <a:t>ระดับคุณภาพ</a:t>
                      </a:r>
                    </a:p>
                  </a:txBody>
                  <a:tcPr marL="50800" marR="50800" marT="50800" marB="50800" anchor="ctr" horzOverflow="overflow">
                    <a:lnR w="12700">
                      <a:solidFill>
                        <a:srgbClr val="A6AAA9"/>
                      </a:solidFill>
                      <a:miter lim="400000"/>
                    </a:lnR>
                    <a:lnT w="12700">
                      <a:solidFill>
                        <a:srgbClr val="A6AAA9"/>
                      </a:solidFill>
                      <a:miter lim="400000"/>
                    </a:lnT>
                  </a:tcPr>
                </a:tc>
                <a:extLst>
                  <a:ext uri="{0D108BD9-81ED-4DB2-BD59-A6C34878D82A}">
                    <a16:rowId xmlns:a16="http://schemas.microsoft.com/office/drawing/2014/main" val="10000"/>
                  </a:ext>
                </a:extLst>
              </a:tr>
              <a:tr h="927798">
                <a:tc>
                  <a:txBody>
                    <a:bodyPr/>
                    <a:lstStyle/>
                    <a:p>
                      <a:pPr algn="l" defTabSz="457200">
                        <a:spcBef>
                          <a:spcPts val="0"/>
                        </a:spcBef>
                        <a:defRPr sz="4200">
                          <a:solidFill>
                            <a:srgbClr val="000000"/>
                          </a:solidFill>
                          <a:latin typeface="TH Sarabun New"/>
                          <a:ea typeface="TH Sarabun New"/>
                          <a:cs typeface="TH Sarabun New"/>
                        </a:defRPr>
                      </a:pPr>
                      <a:r>
                        <a:t>  </a:t>
                      </a:r>
                      <a:r>
                        <a:rPr b="1"/>
                        <a:t>  ด้านการใช้งาน</a:t>
                      </a:r>
                    </a:p>
                  </a:txBody>
                  <a:tcPr marL="50800" marR="50800" marT="50800" marB="50800" anchor="ctr" horzOverflow="overflow">
                    <a:lnL w="12700">
                      <a:solidFill>
                        <a:srgbClr val="A6AAA9"/>
                      </a:solidFill>
                      <a:miter lim="400000"/>
                    </a:lnL>
                  </a:tcPr>
                </a:tc>
                <a:tc>
                  <a:txBody>
                    <a:bodyPr/>
                    <a:lstStyle/>
                    <a:p>
                      <a:pPr algn="l" defTabSz="457200">
                        <a:spcBef>
                          <a:spcPts val="0"/>
                        </a:spcBef>
                        <a:defRPr sz="1800"/>
                      </a:pPr>
                      <a:r>
                        <a:rPr sz="4200">
                          <a:latin typeface="TH Sarabun New"/>
                          <a:ea typeface="TH Sarabun New"/>
                          <a:cs typeface="TH Sarabun New"/>
                        </a:rPr>
                        <a:t>16. ระบบสมาชิก</a:t>
                      </a:r>
                    </a:p>
                  </a:txBody>
                  <a:tcPr marL="50800" marR="50800" marT="50800" marB="50800" anchor="ctr" horzOverflow="overflow"/>
                </a:tc>
                <a:tc>
                  <a:txBody>
                    <a:bodyPr/>
                    <a:lstStyle/>
                    <a:p>
                      <a:pPr algn="ctr" defTabSz="457200">
                        <a:spcBef>
                          <a:spcPts val="0"/>
                        </a:spcBef>
                        <a:defRPr sz="1800"/>
                      </a:pPr>
                      <a:r>
                        <a:rPr sz="4200">
                          <a:latin typeface="TH Sarabun New"/>
                          <a:ea typeface="TH Sarabun New"/>
                          <a:cs typeface="TH Sarabun New"/>
                        </a:rPr>
                        <a:t>3.90</a:t>
                      </a:r>
                    </a:p>
                  </a:txBody>
                  <a:tcPr marL="50800" marR="50800" marT="50800" marB="50800" anchor="ctr" horzOverflow="overflow"/>
                </a:tc>
                <a:tc>
                  <a:txBody>
                    <a:bodyPr/>
                    <a:lstStyle/>
                    <a:p>
                      <a:pPr algn="ctr" defTabSz="457200">
                        <a:spcBef>
                          <a:spcPts val="0"/>
                        </a:spcBef>
                        <a:defRPr sz="1800"/>
                      </a:pPr>
                      <a:r>
                        <a:rPr sz="4200">
                          <a:latin typeface="TH Sarabun New"/>
                          <a:ea typeface="TH Sarabun New"/>
                          <a:cs typeface="TH Sarabun New"/>
                        </a:rPr>
                        <a:t>0.81</a:t>
                      </a:r>
                    </a:p>
                  </a:txBody>
                  <a:tcPr marL="50800" marR="50800" marT="50800" marB="50800" anchor="ctr" horzOverflow="overflow"/>
                </a:tc>
                <a:tc>
                  <a:txBody>
                    <a:bodyPr/>
                    <a:lstStyle/>
                    <a:p>
                      <a:pPr algn="ctr" defTabSz="457200">
                        <a:spcBef>
                          <a:spcPts val="0"/>
                        </a:spcBef>
                        <a:defRPr sz="1800"/>
                      </a:pPr>
                      <a:r>
                        <a:rPr sz="4200">
                          <a:latin typeface="TH Sarabun New"/>
                          <a:ea typeface="TH Sarabun New"/>
                          <a:cs typeface="TH Sarabun New"/>
                        </a:rPr>
                        <a:t>มาก</a:t>
                      </a:r>
                    </a:p>
                  </a:txBody>
                  <a:tcPr marL="50800" marR="50800" marT="50800" marB="50800" anchor="ctr" horzOverflow="overflow">
                    <a:lnR w="12700">
                      <a:solidFill>
                        <a:srgbClr val="A6AAA9"/>
                      </a:solidFill>
                      <a:miter lim="400000"/>
                    </a:lnR>
                  </a:tcPr>
                </a:tc>
                <a:extLst>
                  <a:ext uri="{0D108BD9-81ED-4DB2-BD59-A6C34878D82A}">
                    <a16:rowId xmlns:a16="http://schemas.microsoft.com/office/drawing/2014/main" val="10001"/>
                  </a:ext>
                </a:extLst>
              </a:tr>
              <a:tr h="927798">
                <a:tc>
                  <a:txBody>
                    <a:bodyPr/>
                    <a:lstStyle/>
                    <a:p>
                      <a:pPr algn="ctr" defTabSz="914400">
                        <a:spcBef>
                          <a:spcPts val="0"/>
                        </a:spcBef>
                        <a:tabLst>
                          <a:tab pos="1282700" algn="l"/>
                        </a:tabLst>
                        <a:defRPr sz="1400">
                          <a:effectLst>
                            <a:outerShdw blurRad="25400" dist="25400" dir="5400000" rotWithShape="0">
                              <a:srgbClr val="000000">
                                <a:alpha val="60000"/>
                              </a:srgbClr>
                            </a:outerShdw>
                          </a:effectLst>
                          <a:latin typeface="TH Sarabun New"/>
                          <a:ea typeface="TH Sarabun New"/>
                          <a:cs typeface="TH Sarabun New"/>
                        </a:defRPr>
                      </a:pPr>
                      <a:endParaRPr/>
                    </a:p>
                  </a:txBody>
                  <a:tcPr marL="50800" marR="50800" marT="50800" marB="50800" anchor="ctr" horzOverflow="overflow">
                    <a:lnL w="12700">
                      <a:solidFill>
                        <a:srgbClr val="A6AAA9"/>
                      </a:solidFill>
                      <a:miter lim="400000"/>
                    </a:lnL>
                  </a:tcPr>
                </a:tc>
                <a:tc>
                  <a:txBody>
                    <a:bodyPr/>
                    <a:lstStyle/>
                    <a:p>
                      <a:pPr algn="l" defTabSz="457200">
                        <a:spcBef>
                          <a:spcPts val="0"/>
                        </a:spcBef>
                        <a:defRPr sz="1800"/>
                      </a:pPr>
                      <a:r>
                        <a:rPr sz="4200">
                          <a:latin typeface="TH Sarabun New"/>
                          <a:ea typeface="TH Sarabun New"/>
                          <a:cs typeface="TH Sarabun New"/>
                        </a:rPr>
                        <a:t>17. ระบบการค้นหา </a:t>
                      </a:r>
                    </a:p>
                  </a:txBody>
                  <a:tcPr marL="50800" marR="50800" marT="50800" marB="50800" anchor="ctr" horzOverflow="overflow"/>
                </a:tc>
                <a:tc>
                  <a:txBody>
                    <a:bodyPr/>
                    <a:lstStyle/>
                    <a:p>
                      <a:pPr algn="ctr" defTabSz="457200">
                        <a:spcBef>
                          <a:spcPts val="0"/>
                        </a:spcBef>
                        <a:defRPr sz="1800"/>
                      </a:pPr>
                      <a:r>
                        <a:rPr sz="4200">
                          <a:latin typeface="TH Sarabun New"/>
                          <a:ea typeface="TH Sarabun New"/>
                          <a:cs typeface="TH Sarabun New"/>
                        </a:rPr>
                        <a:t>3.99</a:t>
                      </a:r>
                    </a:p>
                  </a:txBody>
                  <a:tcPr marL="50800" marR="50800" marT="50800" marB="50800" anchor="ctr" horzOverflow="overflow"/>
                </a:tc>
                <a:tc>
                  <a:txBody>
                    <a:bodyPr/>
                    <a:lstStyle/>
                    <a:p>
                      <a:pPr algn="ctr" defTabSz="457200">
                        <a:spcBef>
                          <a:spcPts val="0"/>
                        </a:spcBef>
                        <a:defRPr sz="1800"/>
                      </a:pPr>
                      <a:r>
                        <a:rPr sz="4200">
                          <a:latin typeface="TH Sarabun New"/>
                          <a:ea typeface="TH Sarabun New"/>
                          <a:cs typeface="TH Sarabun New"/>
                        </a:rPr>
                        <a:t>0.55</a:t>
                      </a:r>
                    </a:p>
                  </a:txBody>
                  <a:tcPr marL="50800" marR="50800" marT="50800" marB="50800" anchor="ctr" horzOverflow="overflow"/>
                </a:tc>
                <a:tc>
                  <a:txBody>
                    <a:bodyPr/>
                    <a:lstStyle/>
                    <a:p>
                      <a:pPr algn="ctr" defTabSz="457200">
                        <a:spcBef>
                          <a:spcPts val="0"/>
                        </a:spcBef>
                        <a:defRPr sz="1800"/>
                      </a:pPr>
                      <a:r>
                        <a:rPr sz="4200">
                          <a:latin typeface="TH Sarabun New"/>
                          <a:ea typeface="TH Sarabun New"/>
                          <a:cs typeface="TH Sarabun New"/>
                        </a:rPr>
                        <a:t>มาก</a:t>
                      </a:r>
                    </a:p>
                  </a:txBody>
                  <a:tcPr marL="50800" marR="50800" marT="50800" marB="50800" anchor="ctr" horzOverflow="overflow">
                    <a:lnR w="12700">
                      <a:solidFill>
                        <a:srgbClr val="A6AAA9"/>
                      </a:solidFill>
                      <a:miter lim="400000"/>
                    </a:lnR>
                  </a:tcPr>
                </a:tc>
                <a:extLst>
                  <a:ext uri="{0D108BD9-81ED-4DB2-BD59-A6C34878D82A}">
                    <a16:rowId xmlns:a16="http://schemas.microsoft.com/office/drawing/2014/main" val="10002"/>
                  </a:ext>
                </a:extLst>
              </a:tr>
              <a:tr h="927798">
                <a:tc>
                  <a:txBody>
                    <a:bodyPr/>
                    <a:lstStyle/>
                    <a:p>
                      <a:pPr algn="ctr" defTabSz="914400">
                        <a:spcBef>
                          <a:spcPts val="0"/>
                        </a:spcBef>
                        <a:tabLst>
                          <a:tab pos="1282700" algn="l"/>
                        </a:tabLst>
                        <a:defRPr sz="1400">
                          <a:effectLst>
                            <a:outerShdw blurRad="25400" dist="25400" dir="5400000" rotWithShape="0">
                              <a:srgbClr val="000000">
                                <a:alpha val="60000"/>
                              </a:srgbClr>
                            </a:outerShdw>
                          </a:effectLst>
                          <a:latin typeface="TH Sarabun New"/>
                          <a:ea typeface="TH Sarabun New"/>
                          <a:cs typeface="TH Sarabun New"/>
                        </a:defRPr>
                      </a:pPr>
                      <a:endParaRPr/>
                    </a:p>
                  </a:txBody>
                  <a:tcPr marL="50800" marR="50800" marT="50800" marB="50800" anchor="ctr" horzOverflow="overflow">
                    <a:lnL w="12700">
                      <a:solidFill>
                        <a:srgbClr val="A6AAA9"/>
                      </a:solidFill>
                      <a:miter lim="400000"/>
                    </a:lnL>
                  </a:tcPr>
                </a:tc>
                <a:tc>
                  <a:txBody>
                    <a:bodyPr/>
                    <a:lstStyle/>
                    <a:p>
                      <a:pPr algn="l" defTabSz="457200">
                        <a:spcBef>
                          <a:spcPts val="0"/>
                        </a:spcBef>
                        <a:defRPr sz="1800"/>
                      </a:pPr>
                      <a:r>
                        <a:rPr sz="4200" b="1">
                          <a:solidFill>
                            <a:schemeClr val="accent1"/>
                          </a:solidFill>
                          <a:latin typeface="TH Sarabun New"/>
                          <a:ea typeface="TH Sarabun New"/>
                          <a:cs typeface="TH Sarabun New"/>
                        </a:rPr>
                        <a:t>18. ระบบนำเข้าสู่บทเรียน </a:t>
                      </a:r>
                    </a:p>
                  </a:txBody>
                  <a:tcPr marL="50800" marR="50800" marT="50800" marB="50800" anchor="ctr" horzOverflow="overflow"/>
                </a:tc>
                <a:tc>
                  <a:txBody>
                    <a:bodyPr/>
                    <a:lstStyle/>
                    <a:p>
                      <a:pPr algn="ctr" defTabSz="457200">
                        <a:spcBef>
                          <a:spcPts val="0"/>
                        </a:spcBef>
                        <a:defRPr sz="1800"/>
                      </a:pPr>
                      <a:r>
                        <a:rPr sz="4200" b="1">
                          <a:solidFill>
                            <a:schemeClr val="accent1"/>
                          </a:solidFill>
                          <a:latin typeface="TH Sarabun New"/>
                          <a:ea typeface="TH Sarabun New"/>
                          <a:cs typeface="TH Sarabun New"/>
                        </a:rPr>
                        <a:t>4.06</a:t>
                      </a:r>
                    </a:p>
                  </a:txBody>
                  <a:tcPr marL="50800" marR="50800" marT="50800" marB="50800" anchor="ctr" horzOverflow="overflow"/>
                </a:tc>
                <a:tc>
                  <a:txBody>
                    <a:bodyPr/>
                    <a:lstStyle/>
                    <a:p>
                      <a:pPr algn="ctr" defTabSz="457200">
                        <a:spcBef>
                          <a:spcPts val="0"/>
                        </a:spcBef>
                        <a:defRPr sz="1800"/>
                      </a:pPr>
                      <a:r>
                        <a:rPr sz="4200" b="1">
                          <a:solidFill>
                            <a:schemeClr val="accent1"/>
                          </a:solidFill>
                          <a:latin typeface="TH Sarabun New"/>
                          <a:ea typeface="TH Sarabun New"/>
                          <a:cs typeface="TH Sarabun New"/>
                        </a:rPr>
                        <a:t>0.56</a:t>
                      </a:r>
                    </a:p>
                  </a:txBody>
                  <a:tcPr marL="50800" marR="50800" marT="50800" marB="50800" anchor="ctr" horzOverflow="overflow"/>
                </a:tc>
                <a:tc>
                  <a:txBody>
                    <a:bodyPr/>
                    <a:lstStyle/>
                    <a:p>
                      <a:pPr algn="ctr" defTabSz="457200">
                        <a:spcBef>
                          <a:spcPts val="0"/>
                        </a:spcBef>
                        <a:defRPr sz="1800"/>
                      </a:pPr>
                      <a:r>
                        <a:rPr sz="4200" b="1">
                          <a:solidFill>
                            <a:schemeClr val="accent1"/>
                          </a:solidFill>
                          <a:latin typeface="TH Sarabun New"/>
                          <a:ea typeface="TH Sarabun New"/>
                          <a:cs typeface="TH Sarabun New"/>
                        </a:rPr>
                        <a:t>มาก</a:t>
                      </a:r>
                    </a:p>
                  </a:txBody>
                  <a:tcPr marL="50800" marR="50800" marT="50800" marB="50800" anchor="ctr" horzOverflow="overflow">
                    <a:lnR w="12700">
                      <a:solidFill>
                        <a:srgbClr val="A6AAA9"/>
                      </a:solidFill>
                      <a:miter lim="400000"/>
                    </a:lnR>
                  </a:tcPr>
                </a:tc>
                <a:extLst>
                  <a:ext uri="{0D108BD9-81ED-4DB2-BD59-A6C34878D82A}">
                    <a16:rowId xmlns:a16="http://schemas.microsoft.com/office/drawing/2014/main" val="10003"/>
                  </a:ext>
                </a:extLst>
              </a:tr>
              <a:tr h="927798">
                <a:tc>
                  <a:txBody>
                    <a:bodyPr/>
                    <a:lstStyle/>
                    <a:p>
                      <a:pPr algn="ctr" defTabSz="914400">
                        <a:spcBef>
                          <a:spcPts val="0"/>
                        </a:spcBef>
                        <a:tabLst>
                          <a:tab pos="1282700" algn="l"/>
                        </a:tabLst>
                        <a:defRPr sz="1400">
                          <a:effectLst>
                            <a:outerShdw blurRad="25400" dist="25400" dir="5400000" rotWithShape="0">
                              <a:srgbClr val="000000">
                                <a:alpha val="60000"/>
                              </a:srgbClr>
                            </a:outerShdw>
                          </a:effectLst>
                          <a:latin typeface="TH Sarabun New"/>
                          <a:ea typeface="TH Sarabun New"/>
                          <a:cs typeface="TH Sarabun New"/>
                        </a:defRPr>
                      </a:pPr>
                      <a:endParaRPr/>
                    </a:p>
                  </a:txBody>
                  <a:tcPr marL="50800" marR="50800" marT="50800" marB="50800" anchor="ctr" horzOverflow="overflow">
                    <a:lnL w="12700">
                      <a:solidFill>
                        <a:srgbClr val="A6AAA9"/>
                      </a:solidFill>
                      <a:miter lim="400000"/>
                    </a:lnL>
                  </a:tcPr>
                </a:tc>
                <a:tc>
                  <a:txBody>
                    <a:bodyPr/>
                    <a:lstStyle/>
                    <a:p>
                      <a:pPr algn="l" defTabSz="457200">
                        <a:spcBef>
                          <a:spcPts val="0"/>
                        </a:spcBef>
                        <a:defRPr sz="1800"/>
                      </a:pPr>
                      <a:r>
                        <a:rPr sz="4200" b="1">
                          <a:solidFill>
                            <a:schemeClr val="accent5"/>
                          </a:solidFill>
                          <a:latin typeface="TH Sarabun New"/>
                          <a:ea typeface="TH Sarabun New"/>
                          <a:cs typeface="TH Sarabun New"/>
                        </a:rPr>
                        <a:t>19. ส่วนการเชื่อมโยง</a:t>
                      </a:r>
                    </a:p>
                  </a:txBody>
                  <a:tcPr marL="50800" marR="50800" marT="50800" marB="50800" anchor="ctr" horzOverflow="overflow"/>
                </a:tc>
                <a:tc>
                  <a:txBody>
                    <a:bodyPr/>
                    <a:lstStyle/>
                    <a:p>
                      <a:pPr algn="ctr" defTabSz="457200">
                        <a:spcBef>
                          <a:spcPts val="0"/>
                        </a:spcBef>
                        <a:defRPr sz="1800"/>
                      </a:pPr>
                      <a:r>
                        <a:rPr sz="4200" b="1">
                          <a:solidFill>
                            <a:schemeClr val="accent5"/>
                          </a:solidFill>
                          <a:latin typeface="TH Sarabun New"/>
                          <a:ea typeface="TH Sarabun New"/>
                          <a:cs typeface="TH Sarabun New"/>
                        </a:rPr>
                        <a:t>3.49</a:t>
                      </a:r>
                    </a:p>
                  </a:txBody>
                  <a:tcPr marL="50800" marR="50800" marT="50800" marB="50800" anchor="ctr" horzOverflow="overflow"/>
                </a:tc>
                <a:tc>
                  <a:txBody>
                    <a:bodyPr/>
                    <a:lstStyle/>
                    <a:p>
                      <a:pPr algn="ctr" defTabSz="457200">
                        <a:spcBef>
                          <a:spcPts val="0"/>
                        </a:spcBef>
                        <a:defRPr sz="1800"/>
                      </a:pPr>
                      <a:r>
                        <a:rPr sz="4200" b="1">
                          <a:solidFill>
                            <a:schemeClr val="accent5"/>
                          </a:solidFill>
                          <a:latin typeface="TH Sarabun New"/>
                          <a:ea typeface="TH Sarabun New"/>
                          <a:cs typeface="TH Sarabun New"/>
                        </a:rPr>
                        <a:t>0.63</a:t>
                      </a:r>
                    </a:p>
                  </a:txBody>
                  <a:tcPr marL="50800" marR="50800" marT="50800" marB="50800" anchor="ctr" horzOverflow="overflow"/>
                </a:tc>
                <a:tc>
                  <a:txBody>
                    <a:bodyPr/>
                    <a:lstStyle/>
                    <a:p>
                      <a:pPr algn="ctr" defTabSz="457200">
                        <a:spcBef>
                          <a:spcPts val="0"/>
                        </a:spcBef>
                        <a:defRPr sz="1800"/>
                      </a:pPr>
                      <a:r>
                        <a:rPr sz="4200" b="1">
                          <a:solidFill>
                            <a:schemeClr val="accent5"/>
                          </a:solidFill>
                          <a:latin typeface="TH Sarabun New"/>
                          <a:ea typeface="TH Sarabun New"/>
                          <a:cs typeface="TH Sarabun New"/>
                        </a:rPr>
                        <a:t>ปานกลาง</a:t>
                      </a:r>
                    </a:p>
                  </a:txBody>
                  <a:tcPr marL="50800" marR="50800" marT="50800" marB="50800" anchor="ctr" horzOverflow="overflow">
                    <a:lnR w="12700">
                      <a:solidFill>
                        <a:srgbClr val="A6AAA9"/>
                      </a:solidFill>
                      <a:miter lim="400000"/>
                    </a:lnR>
                  </a:tcPr>
                </a:tc>
                <a:extLst>
                  <a:ext uri="{0D108BD9-81ED-4DB2-BD59-A6C34878D82A}">
                    <a16:rowId xmlns:a16="http://schemas.microsoft.com/office/drawing/2014/main" val="10004"/>
                  </a:ext>
                </a:extLst>
              </a:tr>
              <a:tr h="927798">
                <a:tc>
                  <a:txBody>
                    <a:bodyPr/>
                    <a:lstStyle/>
                    <a:p>
                      <a:pPr algn="ctr" defTabSz="914400">
                        <a:spcBef>
                          <a:spcPts val="0"/>
                        </a:spcBef>
                        <a:tabLst>
                          <a:tab pos="1282700" algn="l"/>
                        </a:tabLst>
                        <a:defRPr sz="1400">
                          <a:effectLst>
                            <a:outerShdw blurRad="25400" dist="25400" dir="5400000" rotWithShape="0">
                              <a:srgbClr val="000000">
                                <a:alpha val="60000"/>
                              </a:srgbClr>
                            </a:outerShdw>
                          </a:effectLst>
                          <a:latin typeface="TH Sarabun New"/>
                          <a:ea typeface="TH Sarabun New"/>
                          <a:cs typeface="TH Sarabun New"/>
                        </a:defRPr>
                      </a:pPr>
                      <a:endParaRPr/>
                    </a:p>
                  </a:txBody>
                  <a:tcPr marL="50800" marR="50800" marT="50800" marB="50800" anchor="ctr" horzOverflow="overflow">
                    <a:lnL w="12700">
                      <a:solidFill>
                        <a:srgbClr val="A6AAA9"/>
                      </a:solidFill>
                      <a:miter lim="400000"/>
                    </a:lnL>
                  </a:tcPr>
                </a:tc>
                <a:tc>
                  <a:txBody>
                    <a:bodyPr/>
                    <a:lstStyle/>
                    <a:p>
                      <a:pPr algn="l" defTabSz="457200">
                        <a:spcBef>
                          <a:spcPts val="0"/>
                        </a:spcBef>
                        <a:defRPr sz="1800"/>
                      </a:pPr>
                      <a:r>
                        <a:rPr sz="4200" b="1">
                          <a:solidFill>
                            <a:schemeClr val="accent6"/>
                          </a:solidFill>
                          <a:latin typeface="TH Sarabun New"/>
                          <a:ea typeface="TH Sarabun New"/>
                          <a:cs typeface="TH Sarabun New"/>
                        </a:rPr>
                        <a:t>20. ส่วนการปฏิสัมพันธ์</a:t>
                      </a:r>
                    </a:p>
                  </a:txBody>
                  <a:tcPr marL="50800" marR="50800" marT="50800" marB="50800" anchor="ctr" horzOverflow="overflow"/>
                </a:tc>
                <a:tc>
                  <a:txBody>
                    <a:bodyPr/>
                    <a:lstStyle/>
                    <a:p>
                      <a:pPr algn="ctr" defTabSz="457200">
                        <a:spcBef>
                          <a:spcPts val="0"/>
                        </a:spcBef>
                        <a:defRPr sz="1800"/>
                      </a:pPr>
                      <a:r>
                        <a:rPr sz="4200" b="1">
                          <a:solidFill>
                            <a:schemeClr val="accent6"/>
                          </a:solidFill>
                          <a:latin typeface="TH Sarabun New"/>
                          <a:ea typeface="TH Sarabun New"/>
                          <a:cs typeface="TH Sarabun New"/>
                        </a:rPr>
                        <a:t>4.05</a:t>
                      </a:r>
                    </a:p>
                  </a:txBody>
                  <a:tcPr marL="50800" marR="50800" marT="50800" marB="50800" anchor="ctr" horzOverflow="overflow"/>
                </a:tc>
                <a:tc>
                  <a:txBody>
                    <a:bodyPr/>
                    <a:lstStyle/>
                    <a:p>
                      <a:pPr algn="ctr" defTabSz="457200">
                        <a:spcBef>
                          <a:spcPts val="0"/>
                        </a:spcBef>
                        <a:defRPr sz="1800"/>
                      </a:pPr>
                      <a:r>
                        <a:rPr sz="4200" b="1">
                          <a:solidFill>
                            <a:schemeClr val="accent6"/>
                          </a:solidFill>
                          <a:latin typeface="TH Sarabun New"/>
                          <a:ea typeface="TH Sarabun New"/>
                          <a:cs typeface="TH Sarabun New"/>
                        </a:rPr>
                        <a:t>0.73</a:t>
                      </a:r>
                    </a:p>
                  </a:txBody>
                  <a:tcPr marL="50800" marR="50800" marT="50800" marB="50800" anchor="ctr" horzOverflow="overflow"/>
                </a:tc>
                <a:tc>
                  <a:txBody>
                    <a:bodyPr/>
                    <a:lstStyle/>
                    <a:p>
                      <a:pPr algn="ctr" defTabSz="457200">
                        <a:spcBef>
                          <a:spcPts val="0"/>
                        </a:spcBef>
                        <a:defRPr sz="1800"/>
                      </a:pPr>
                      <a:r>
                        <a:rPr sz="4200" b="1">
                          <a:solidFill>
                            <a:schemeClr val="accent6"/>
                          </a:solidFill>
                          <a:latin typeface="TH Sarabun New"/>
                          <a:ea typeface="TH Sarabun New"/>
                          <a:cs typeface="TH Sarabun New"/>
                        </a:rPr>
                        <a:t>มาก</a:t>
                      </a:r>
                    </a:p>
                  </a:txBody>
                  <a:tcPr marL="50800" marR="50800" marT="50800" marB="50800" anchor="ctr" horzOverflow="overflow">
                    <a:lnR w="12700">
                      <a:solidFill>
                        <a:srgbClr val="A6AAA9"/>
                      </a:solidFill>
                      <a:miter lim="400000"/>
                    </a:lnR>
                  </a:tcPr>
                </a:tc>
                <a:extLst>
                  <a:ext uri="{0D108BD9-81ED-4DB2-BD59-A6C34878D82A}">
                    <a16:rowId xmlns:a16="http://schemas.microsoft.com/office/drawing/2014/main" val="10005"/>
                  </a:ext>
                </a:extLst>
              </a:tr>
              <a:tr h="927798">
                <a:tc>
                  <a:txBody>
                    <a:bodyPr/>
                    <a:lstStyle/>
                    <a:p>
                      <a:pPr algn="ctr" defTabSz="914400">
                        <a:spcBef>
                          <a:spcPts val="0"/>
                        </a:spcBef>
                        <a:tabLst>
                          <a:tab pos="1282700" algn="l"/>
                        </a:tabLst>
                        <a:defRPr sz="1400">
                          <a:effectLst>
                            <a:outerShdw blurRad="25400" dist="25400" dir="5400000" rotWithShape="0">
                              <a:srgbClr val="000000">
                                <a:alpha val="60000"/>
                              </a:srgbClr>
                            </a:outerShdw>
                          </a:effectLst>
                          <a:latin typeface="TH Sarabun New"/>
                          <a:ea typeface="TH Sarabun New"/>
                          <a:cs typeface="TH Sarabun New"/>
                        </a:defRPr>
                      </a:pPr>
                      <a:endParaRPr/>
                    </a:p>
                  </a:txBody>
                  <a:tcPr marL="50800" marR="50800" marT="50800" marB="50800" anchor="ctr" horzOverflow="overflow">
                    <a:lnL w="12700">
                      <a:solidFill>
                        <a:srgbClr val="A6AAA9"/>
                      </a:solidFill>
                      <a:miter lim="400000"/>
                    </a:lnL>
                  </a:tcPr>
                </a:tc>
                <a:tc>
                  <a:txBody>
                    <a:bodyPr/>
                    <a:lstStyle/>
                    <a:p>
                      <a:pPr algn="l" defTabSz="457200">
                        <a:spcBef>
                          <a:spcPts val="0"/>
                        </a:spcBef>
                        <a:defRPr sz="1800"/>
                      </a:pPr>
                      <a:r>
                        <a:rPr sz="4200" b="1">
                          <a:solidFill>
                            <a:schemeClr val="accent2"/>
                          </a:solidFill>
                          <a:latin typeface="TH Sarabun New"/>
                          <a:ea typeface="TH Sarabun New"/>
                          <a:cs typeface="TH Sarabun New"/>
                        </a:rPr>
                        <a:t>21. วิธีการนำไปใช้ตามวัตถุประสงค์</a:t>
                      </a:r>
                    </a:p>
                  </a:txBody>
                  <a:tcPr marL="50800" marR="50800" marT="50800" marB="50800" anchor="ctr" horzOverflow="overflow"/>
                </a:tc>
                <a:tc>
                  <a:txBody>
                    <a:bodyPr/>
                    <a:lstStyle/>
                    <a:p>
                      <a:pPr algn="ctr" defTabSz="457200">
                        <a:spcBef>
                          <a:spcPts val="0"/>
                        </a:spcBef>
                        <a:defRPr sz="1800"/>
                      </a:pPr>
                      <a:r>
                        <a:rPr sz="4200" b="1">
                          <a:solidFill>
                            <a:schemeClr val="accent2"/>
                          </a:solidFill>
                          <a:latin typeface="TH Sarabun New"/>
                          <a:ea typeface="TH Sarabun New"/>
                          <a:cs typeface="TH Sarabun New"/>
                        </a:rPr>
                        <a:t>4.23</a:t>
                      </a:r>
                    </a:p>
                  </a:txBody>
                  <a:tcPr marL="50800" marR="50800" marT="50800" marB="50800" anchor="ctr" horzOverflow="overflow"/>
                </a:tc>
                <a:tc>
                  <a:txBody>
                    <a:bodyPr/>
                    <a:lstStyle/>
                    <a:p>
                      <a:pPr algn="ctr" defTabSz="457200">
                        <a:spcBef>
                          <a:spcPts val="0"/>
                        </a:spcBef>
                        <a:defRPr sz="1800"/>
                      </a:pPr>
                      <a:r>
                        <a:rPr sz="4200" b="1">
                          <a:solidFill>
                            <a:schemeClr val="accent2"/>
                          </a:solidFill>
                          <a:latin typeface="TH Sarabun New"/>
                          <a:ea typeface="TH Sarabun New"/>
                          <a:cs typeface="TH Sarabun New"/>
                        </a:rPr>
                        <a:t>0.78</a:t>
                      </a:r>
                    </a:p>
                  </a:txBody>
                  <a:tcPr marL="50800" marR="50800" marT="50800" marB="50800" anchor="ctr" horzOverflow="overflow"/>
                </a:tc>
                <a:tc>
                  <a:txBody>
                    <a:bodyPr/>
                    <a:lstStyle/>
                    <a:p>
                      <a:pPr algn="ctr" defTabSz="457200">
                        <a:spcBef>
                          <a:spcPts val="0"/>
                        </a:spcBef>
                        <a:defRPr sz="1800"/>
                      </a:pPr>
                      <a:r>
                        <a:rPr sz="4200" b="1">
                          <a:solidFill>
                            <a:schemeClr val="accent2"/>
                          </a:solidFill>
                          <a:latin typeface="TH Sarabun New"/>
                          <a:ea typeface="TH Sarabun New"/>
                          <a:cs typeface="TH Sarabun New"/>
                        </a:rPr>
                        <a:t>มาก</a:t>
                      </a:r>
                    </a:p>
                  </a:txBody>
                  <a:tcPr marL="50800" marR="50800" marT="50800" marB="50800" anchor="ctr" horzOverflow="overflow">
                    <a:lnR w="12700">
                      <a:solidFill>
                        <a:srgbClr val="A6AAA9"/>
                      </a:solidFill>
                      <a:miter lim="400000"/>
                    </a:lnR>
                  </a:tcPr>
                </a:tc>
                <a:extLst>
                  <a:ext uri="{0D108BD9-81ED-4DB2-BD59-A6C34878D82A}">
                    <a16:rowId xmlns:a16="http://schemas.microsoft.com/office/drawing/2014/main" val="10006"/>
                  </a:ext>
                </a:extLst>
              </a:tr>
              <a:tr h="927798">
                <a:tc>
                  <a:txBody>
                    <a:bodyPr/>
                    <a:lstStyle/>
                    <a:p>
                      <a:pPr algn="ctr" defTabSz="457200">
                        <a:spcBef>
                          <a:spcPts val="0"/>
                        </a:spcBef>
                        <a:defRPr sz="1800">
                          <a:solidFill>
                            <a:srgbClr val="000000"/>
                          </a:solidFill>
                        </a:defRPr>
                      </a:pPr>
                      <a:r>
                        <a:rPr sz="4200" b="1">
                          <a:latin typeface="TH Sarabun New"/>
                          <a:ea typeface="TH Sarabun New"/>
                          <a:cs typeface="TH Sarabun New"/>
                        </a:rPr>
                        <a:t>รวม</a:t>
                      </a:r>
                    </a:p>
                  </a:txBody>
                  <a:tcPr marL="50800" marR="50800" marT="50800" marB="50800" anchor="ctr" horzOverflow="overflow">
                    <a:lnL w="12700">
                      <a:solidFill>
                        <a:srgbClr val="A6AAA9"/>
                      </a:solidFill>
                      <a:miter lim="400000"/>
                    </a:lnL>
                    <a:lnB w="12700">
                      <a:solidFill>
                        <a:srgbClr val="A6AAA9"/>
                      </a:solidFill>
                      <a:miter lim="400000"/>
                    </a:lnB>
                  </a:tcPr>
                </a:tc>
                <a:tc>
                  <a:txBody>
                    <a:bodyPr/>
                    <a:lstStyle/>
                    <a:p>
                      <a:pPr algn="l" defTabSz="457200">
                        <a:spcBef>
                          <a:spcPts val="0"/>
                        </a:spcBef>
                        <a:defRPr sz="4200">
                          <a:latin typeface="TH Sarabun New"/>
                          <a:ea typeface="TH Sarabun New"/>
                          <a:cs typeface="TH Sarabun New"/>
                        </a:defRPr>
                      </a:pPr>
                      <a:endParaRPr/>
                    </a:p>
                  </a:txBody>
                  <a:tcPr marL="50800" marR="50800" marT="50800" marB="50800" anchor="ctr" horzOverflow="overflow">
                    <a:lnB w="12700">
                      <a:solidFill>
                        <a:srgbClr val="A6AAA9"/>
                      </a:solidFill>
                      <a:miter lim="400000"/>
                    </a:lnB>
                  </a:tcPr>
                </a:tc>
                <a:tc>
                  <a:txBody>
                    <a:bodyPr/>
                    <a:lstStyle/>
                    <a:p>
                      <a:pPr algn="ctr" defTabSz="457200">
                        <a:spcBef>
                          <a:spcPts val="0"/>
                        </a:spcBef>
                        <a:defRPr sz="1800"/>
                      </a:pPr>
                      <a:r>
                        <a:rPr sz="4200" b="1">
                          <a:latin typeface="TH Sarabun New"/>
                          <a:ea typeface="TH Sarabun New"/>
                          <a:cs typeface="TH Sarabun New"/>
                        </a:rPr>
                        <a:t>4.01</a:t>
                      </a:r>
                    </a:p>
                  </a:txBody>
                  <a:tcPr marL="50800" marR="50800" marT="50800" marB="50800" anchor="ctr" horzOverflow="overflow">
                    <a:lnB w="12700">
                      <a:solidFill>
                        <a:srgbClr val="A6AAA9"/>
                      </a:solidFill>
                      <a:miter lim="400000"/>
                    </a:lnB>
                  </a:tcPr>
                </a:tc>
                <a:tc>
                  <a:txBody>
                    <a:bodyPr/>
                    <a:lstStyle/>
                    <a:p>
                      <a:pPr algn="ctr" defTabSz="457200">
                        <a:spcBef>
                          <a:spcPts val="0"/>
                        </a:spcBef>
                        <a:defRPr sz="1800"/>
                      </a:pPr>
                      <a:r>
                        <a:rPr sz="4200" b="1">
                          <a:latin typeface="TH Sarabun New"/>
                          <a:ea typeface="TH Sarabun New"/>
                          <a:cs typeface="TH Sarabun New"/>
                        </a:rPr>
                        <a:t>0.64</a:t>
                      </a:r>
                    </a:p>
                  </a:txBody>
                  <a:tcPr marL="50800" marR="50800" marT="50800" marB="50800" anchor="ctr" horzOverflow="overflow">
                    <a:lnB w="12700">
                      <a:solidFill>
                        <a:srgbClr val="A6AAA9"/>
                      </a:solidFill>
                      <a:miter lim="400000"/>
                    </a:lnB>
                  </a:tcPr>
                </a:tc>
                <a:tc>
                  <a:txBody>
                    <a:bodyPr/>
                    <a:lstStyle/>
                    <a:p>
                      <a:pPr algn="ctr" defTabSz="457200">
                        <a:spcBef>
                          <a:spcPts val="0"/>
                        </a:spcBef>
                        <a:defRPr sz="1800"/>
                      </a:pPr>
                      <a:r>
                        <a:rPr sz="4200" b="1">
                          <a:latin typeface="TH Sarabun New"/>
                          <a:ea typeface="TH Sarabun New"/>
                          <a:cs typeface="TH Sarabun New"/>
                        </a:rPr>
                        <a:t>มาก</a:t>
                      </a:r>
                    </a:p>
                  </a:txBody>
                  <a:tcPr marL="50800" marR="50800" marT="50800" marB="50800" anchor="ctr" horzOverflow="overflow">
                    <a:lnR w="12700">
                      <a:solidFill>
                        <a:srgbClr val="A6AAA9"/>
                      </a:solidFill>
                      <a:miter lim="400000"/>
                    </a:lnR>
                    <a:lnB w="12700">
                      <a:solidFill>
                        <a:srgbClr val="A6AAA9"/>
                      </a:solidFill>
                      <a:miter lim="400000"/>
                    </a:lnB>
                  </a:tcPr>
                </a:tc>
                <a:extLst>
                  <a:ext uri="{0D108BD9-81ED-4DB2-BD59-A6C34878D82A}">
                    <a16:rowId xmlns:a16="http://schemas.microsoft.com/office/drawing/2014/main" val="10007"/>
                  </a:ext>
                </a:extLst>
              </a:tr>
            </a:tbl>
          </a:graphicData>
        </a:graphic>
      </p:graphicFrame>
      <p:sp>
        <p:nvSpPr>
          <p:cNvPr id="560" name="_"/>
          <p:cNvSpPr txBox="1"/>
          <p:nvPr/>
        </p:nvSpPr>
        <p:spPr>
          <a:xfrm>
            <a:off x="15092709" y="3121145"/>
            <a:ext cx="513716" cy="13716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7500">
                <a:solidFill>
                  <a:srgbClr val="53585F"/>
                </a:solidFill>
                <a:latin typeface="TH Sarabun New"/>
                <a:ea typeface="TH Sarabun New"/>
                <a:cs typeface="TH Sarabun New"/>
                <a:sym typeface="TH Sarabun New"/>
              </a:defRPr>
            </a:lvl1pPr>
          </a:lstStyle>
          <a:p>
            <a:r>
              <a:t>_</a:t>
            </a:r>
          </a:p>
        </p:txBody>
      </p:sp>
      <p:pic>
        <p:nvPicPr>
          <p:cNvPr id="561" name="Image" descr="Image"/>
          <p:cNvPicPr>
            <a:picLocks noChangeAspect="1"/>
          </p:cNvPicPr>
          <p:nvPr/>
        </p:nvPicPr>
        <p:blipFill>
          <a:blip r:embed="rId3">
            <a:extLst/>
          </a:blip>
          <a:stretch>
            <a:fillRect/>
          </a:stretch>
        </p:blipFill>
        <p:spPr>
          <a:xfrm>
            <a:off x="767549" y="8568366"/>
            <a:ext cx="2227722" cy="4265038"/>
          </a:xfrm>
          <a:prstGeom prst="rect">
            <a:avLst/>
          </a:prstGeom>
          <a:ln w="12700">
            <a:miter lim="400000"/>
          </a:ln>
        </p:spPr>
      </p:pic>
      <p:pic>
        <p:nvPicPr>
          <p:cNvPr id="562" name="Image" descr="Image"/>
          <p:cNvPicPr>
            <a:picLocks noChangeAspect="1"/>
          </p:cNvPicPr>
          <p:nvPr/>
        </p:nvPicPr>
        <p:blipFill>
          <a:blip r:embed="rId4">
            <a:extLst/>
          </a:blip>
          <a:stretch>
            <a:fillRect/>
          </a:stretch>
        </p:blipFill>
        <p:spPr>
          <a:xfrm flipH="1">
            <a:off x="21019961" y="11075670"/>
            <a:ext cx="2985366" cy="2141144"/>
          </a:xfrm>
          <a:prstGeom prst="rect">
            <a:avLst/>
          </a:prstGeom>
          <a:ln w="12700">
            <a:miter lim="400000"/>
          </a:ln>
        </p:spPr>
      </p:pic>
      <p:sp>
        <p:nvSpPr>
          <p:cNvPr id="563" name="ตารางที่ 2 ผลการประเมินความพึงพอใจในการใช้งานโดยนักศึกษา (ต่อ)"/>
          <p:cNvSpPr txBox="1"/>
          <p:nvPr/>
        </p:nvSpPr>
        <p:spPr>
          <a:xfrm>
            <a:off x="2204835" y="2835009"/>
            <a:ext cx="11244390" cy="8877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ctr" defTabSz="584200">
              <a:lnSpc>
                <a:spcPct val="80000"/>
              </a:lnSpc>
              <a:spcBef>
                <a:spcPts val="0"/>
              </a:spcBef>
              <a:defRPr sz="4500">
                <a:solidFill>
                  <a:srgbClr val="000000"/>
                </a:solidFill>
                <a:latin typeface="TH Sarabun New"/>
                <a:ea typeface="TH Sarabun New"/>
                <a:cs typeface="TH Sarabun New"/>
                <a:sym typeface="TH Sarabun New"/>
              </a:defRPr>
            </a:lvl1pPr>
          </a:lstStyle>
          <a:p>
            <a:r>
              <a:t>ตารางที่ 2 ผลการประเมินความพึงพอใจในการใช้งานโดยนักศึกษา (ต่อ)</a:t>
            </a:r>
          </a:p>
        </p:txBody>
      </p:sp>
      <p:sp>
        <p:nvSpPr>
          <p:cNvPr id="564" name="ผลการวิเคราะห์ข้อมูลส่วนที่ 1 ผลการประเมินคุณภาพต้นแบบแพลตฟอร์มระบบบริหารจัดการเรียนรู้เกี่ยวกับทฤษฎีและนวัตกรรมการบริหารการศึกษา (ด้านการใช้งาน)"/>
          <p:cNvSpPr txBox="1"/>
          <p:nvPr/>
        </p:nvSpPr>
        <p:spPr>
          <a:xfrm>
            <a:off x="1233020" y="581485"/>
            <a:ext cx="22812525" cy="17951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l">
              <a:lnSpc>
                <a:spcPct val="80000"/>
              </a:lnSpc>
              <a:spcBef>
                <a:spcPts val="0"/>
              </a:spcBef>
              <a:defRPr sz="5400">
                <a:solidFill>
                  <a:srgbClr val="53585F"/>
                </a:solidFill>
                <a:latin typeface="TH Sarabun New"/>
                <a:ea typeface="TH Sarabun New"/>
                <a:cs typeface="TH Sarabun New"/>
                <a:sym typeface="TH Sarabun New"/>
              </a:defRPr>
            </a:lvl1pPr>
          </a:lstStyle>
          <a:p>
            <a:r>
              <a:t>ผลการวิเคราะห์ข้อมูลส่วนที่ 1 ผลการประเมินคุณภาพต้นแบบแพลตฟอร์มระบบบริหารจัดการเรียนรู้เกี่ยวกับทฤษฎีและนวัตกรรมการบริหารการศึกษา (ด้านการใช้งาน) </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 name="Rectangle"/>
          <p:cNvSpPr/>
          <p:nvPr/>
        </p:nvSpPr>
        <p:spPr>
          <a:xfrm>
            <a:off x="-145628" y="2424538"/>
            <a:ext cx="24649856" cy="11359148"/>
          </a:xfrm>
          <a:prstGeom prst="rect">
            <a:avLst/>
          </a:prstGeom>
          <a:solidFill>
            <a:srgbClr val="FFFFFF"/>
          </a:solidFill>
          <a:ln w="25400">
            <a:miter lim="400000"/>
          </a:ln>
        </p:spPr>
        <p:txBody>
          <a:bodyPr lIns="71437" tIns="71437" rIns="71437" bIns="71437" anchor="ct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69" name="Slide Number"/>
          <p:cNvSpPr txBox="1">
            <a:spLocks noGrp="1"/>
          </p:cNvSpPr>
          <p:nvPr>
            <p:ph type="sldNum" sz="quarter" idx="2"/>
          </p:nvPr>
        </p:nvSpPr>
        <p:spPr>
          <a:xfrm>
            <a:off x="628054" y="12899277"/>
            <a:ext cx="440742" cy="6728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13</a:t>
            </a:fld>
            <a:endParaRPr/>
          </a:p>
        </p:txBody>
      </p:sp>
      <p:sp>
        <p:nvSpPr>
          <p:cNvPr id="570" name="ผลการวิเคราะห์ข้อมูลส่วนที่ 2 ผลการสัมภาษณ์ความคิดเห็นของนักศึกษาที่มีต่อต้นแบบแพลตฟอร์มระบบบริหารจัดการเรียนรู้เกี่ยวกับทฤษฎีและนวัตกรรมการบริหารการศึกษา"/>
          <p:cNvSpPr txBox="1"/>
          <p:nvPr/>
        </p:nvSpPr>
        <p:spPr>
          <a:xfrm>
            <a:off x="1233020" y="581485"/>
            <a:ext cx="22812525" cy="17951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l">
              <a:lnSpc>
                <a:spcPct val="80000"/>
              </a:lnSpc>
              <a:spcBef>
                <a:spcPts val="0"/>
              </a:spcBef>
              <a:defRPr sz="5400">
                <a:solidFill>
                  <a:srgbClr val="53585F"/>
                </a:solidFill>
                <a:latin typeface="TH Sarabun New"/>
                <a:ea typeface="TH Sarabun New"/>
                <a:cs typeface="TH Sarabun New"/>
                <a:sym typeface="TH Sarabun New"/>
              </a:defRPr>
            </a:lvl1pPr>
          </a:lstStyle>
          <a:p>
            <a:r>
              <a:t>ผลการวิเคราะห์ข้อมูลส่วนที่ 2 ผลการสัมภาษณ์ความคิดเห็นของนักศึกษาที่มีต่อต้นแบบแพลตฟอร์มระบบบริหารจัดการเรียนรู้เกี่ยวกับทฤษฎีและนวัตกรรมการบริหารการศึกษา </a:t>
            </a:r>
          </a:p>
        </p:txBody>
      </p:sp>
      <p:grpSp>
        <p:nvGrpSpPr>
          <p:cNvPr id="579" name="Group"/>
          <p:cNvGrpSpPr/>
          <p:nvPr/>
        </p:nvGrpSpPr>
        <p:grpSpPr>
          <a:xfrm>
            <a:off x="552894" y="2891857"/>
            <a:ext cx="8075967" cy="8652822"/>
            <a:chOff x="0" y="0"/>
            <a:chExt cx="8075965" cy="8652820"/>
          </a:xfrm>
        </p:grpSpPr>
        <p:pic>
          <p:nvPicPr>
            <p:cNvPr id="571" name="Image" descr="Image"/>
            <p:cNvPicPr>
              <a:picLocks noChangeAspect="1"/>
            </p:cNvPicPr>
            <p:nvPr/>
          </p:nvPicPr>
          <p:blipFill>
            <a:blip r:embed="rId3">
              <a:extLst/>
            </a:blip>
            <a:stretch>
              <a:fillRect/>
            </a:stretch>
          </p:blipFill>
          <p:spPr>
            <a:xfrm>
              <a:off x="0" y="0"/>
              <a:ext cx="8075966" cy="8652821"/>
            </a:xfrm>
            <a:prstGeom prst="rect">
              <a:avLst/>
            </a:prstGeom>
            <a:ln w="12700" cap="flat">
              <a:noFill/>
              <a:miter lim="400000"/>
            </a:ln>
            <a:effectLst/>
          </p:spPr>
        </p:pic>
        <p:grpSp>
          <p:nvGrpSpPr>
            <p:cNvPr id="578" name="Group"/>
            <p:cNvGrpSpPr/>
            <p:nvPr/>
          </p:nvGrpSpPr>
          <p:grpSpPr>
            <a:xfrm>
              <a:off x="177198" y="939865"/>
              <a:ext cx="5071000" cy="4509521"/>
              <a:chOff x="0" y="0"/>
              <a:chExt cx="5070999" cy="4509519"/>
            </a:xfrm>
          </p:grpSpPr>
          <p:grpSp>
            <p:nvGrpSpPr>
              <p:cNvPr id="576" name="Group"/>
              <p:cNvGrpSpPr/>
              <p:nvPr/>
            </p:nvGrpSpPr>
            <p:grpSpPr>
              <a:xfrm>
                <a:off x="-1" y="0"/>
                <a:ext cx="5071001" cy="4509520"/>
                <a:chOff x="0" y="0"/>
                <a:chExt cx="5070999" cy="4509519"/>
              </a:xfrm>
            </p:grpSpPr>
            <p:pic>
              <p:nvPicPr>
                <p:cNvPr id="572" name="Image" descr="Image"/>
                <p:cNvPicPr>
                  <a:picLocks noChangeAspect="1"/>
                </p:cNvPicPr>
                <p:nvPr/>
              </p:nvPicPr>
              <p:blipFill>
                <a:blip r:embed="rId4">
                  <a:extLst/>
                </a:blip>
                <a:stretch>
                  <a:fillRect/>
                </a:stretch>
              </p:blipFill>
              <p:spPr>
                <a:xfrm rot="120000">
                  <a:off x="1001429" y="1354862"/>
                  <a:ext cx="3351673" cy="3097116"/>
                </a:xfrm>
                <a:prstGeom prst="rect">
                  <a:avLst/>
                </a:prstGeom>
                <a:ln w="12700" cap="flat">
                  <a:noFill/>
                  <a:miter lim="400000"/>
                </a:ln>
                <a:effectLst/>
              </p:spPr>
            </p:pic>
            <p:pic>
              <p:nvPicPr>
                <p:cNvPr id="573" name="RCIM site01.png" descr="RCIM site01.png"/>
                <p:cNvPicPr>
                  <a:picLocks noChangeAspect="1"/>
                </p:cNvPicPr>
                <p:nvPr/>
              </p:nvPicPr>
              <p:blipFill>
                <a:blip r:embed="rId5">
                  <a:extLst/>
                </a:blip>
                <a:stretch>
                  <a:fillRect/>
                </a:stretch>
              </p:blipFill>
              <p:spPr>
                <a:xfrm>
                  <a:off x="1337312" y="0"/>
                  <a:ext cx="2449594" cy="1989532"/>
                </a:xfrm>
                <a:prstGeom prst="rect">
                  <a:avLst/>
                </a:prstGeom>
                <a:ln w="25400" cap="flat">
                  <a:noFill/>
                  <a:miter lim="400000"/>
                </a:ln>
                <a:effectLst>
                  <a:outerShdw blurRad="50800" dist="63500" dir="2700000" rotWithShape="0">
                    <a:srgbClr val="000000">
                      <a:alpha val="50000"/>
                    </a:srgbClr>
                  </a:outerShdw>
                </a:effectLst>
              </p:spPr>
            </p:pic>
            <p:pic>
              <p:nvPicPr>
                <p:cNvPr id="574" name="Image" descr="Image"/>
                <p:cNvPicPr>
                  <a:picLocks noChangeAspect="1"/>
                </p:cNvPicPr>
                <p:nvPr/>
              </p:nvPicPr>
              <p:blipFill>
                <a:blip r:embed="rId6">
                  <a:extLst/>
                </a:blip>
                <a:stretch>
                  <a:fillRect/>
                </a:stretch>
              </p:blipFill>
              <p:spPr>
                <a:xfrm>
                  <a:off x="0" y="257862"/>
                  <a:ext cx="1403045" cy="1171615"/>
                </a:xfrm>
                <a:prstGeom prst="rect">
                  <a:avLst/>
                </a:prstGeom>
                <a:ln w="12700" cap="flat">
                  <a:noFill/>
                  <a:miter lim="400000"/>
                </a:ln>
                <a:effectLst/>
              </p:spPr>
            </p:pic>
            <p:pic>
              <p:nvPicPr>
                <p:cNvPr id="575" name="Image" descr="Image"/>
                <p:cNvPicPr>
                  <a:picLocks noChangeAspect="1"/>
                </p:cNvPicPr>
                <p:nvPr/>
              </p:nvPicPr>
              <p:blipFill>
                <a:blip r:embed="rId6">
                  <a:extLst/>
                </a:blip>
                <a:stretch>
                  <a:fillRect/>
                </a:stretch>
              </p:blipFill>
              <p:spPr>
                <a:xfrm flipH="1">
                  <a:off x="3772717" y="301603"/>
                  <a:ext cx="1298283" cy="1084133"/>
                </a:xfrm>
                <a:prstGeom prst="rect">
                  <a:avLst/>
                </a:prstGeom>
                <a:ln w="12700" cap="flat">
                  <a:noFill/>
                  <a:miter lim="400000"/>
                </a:ln>
                <a:effectLst/>
              </p:spPr>
            </p:pic>
          </p:grpSp>
          <p:pic>
            <p:nvPicPr>
              <p:cNvPr id="577" name="Logonew.png" descr="Logonew.png"/>
              <p:cNvPicPr>
                <a:picLocks noChangeAspect="1"/>
              </p:cNvPicPr>
              <p:nvPr/>
            </p:nvPicPr>
            <p:blipFill>
              <a:blip r:embed="rId7">
                <a:extLst/>
              </a:blip>
              <a:srcRect/>
              <a:stretch>
                <a:fillRect/>
              </a:stretch>
            </p:blipFill>
            <p:spPr>
              <a:xfrm rot="20220000">
                <a:off x="2129284" y="1432062"/>
                <a:ext cx="1010231" cy="1213086"/>
              </a:xfrm>
              <a:prstGeom prst="rect">
                <a:avLst/>
              </a:prstGeom>
              <a:ln w="12700" cap="flat">
                <a:noFill/>
                <a:miter lim="400000"/>
              </a:ln>
              <a:effectLst/>
            </p:spPr>
          </p:pic>
        </p:grpSp>
      </p:grpSp>
      <p:pic>
        <p:nvPicPr>
          <p:cNvPr id="580" name="Meeting_image-tosize.png" descr="Meeting_image-tosize.png"/>
          <p:cNvPicPr>
            <a:picLocks noChangeAspect="1"/>
          </p:cNvPicPr>
          <p:nvPr/>
        </p:nvPicPr>
        <p:blipFill>
          <a:blip r:embed="rId8">
            <a:extLst/>
          </a:blip>
          <a:srcRect l="7983" t="55954" r="7983" b="7516"/>
          <a:stretch>
            <a:fillRect/>
          </a:stretch>
        </p:blipFill>
        <p:spPr>
          <a:xfrm>
            <a:off x="20244953" y="12308934"/>
            <a:ext cx="3227617" cy="1096115"/>
          </a:xfrm>
          <a:prstGeom prst="rect">
            <a:avLst/>
          </a:prstGeom>
          <a:ln w="12700">
            <a:miter lim="400000"/>
          </a:ln>
        </p:spPr>
      </p:pic>
      <p:sp>
        <p:nvSpPr>
          <p:cNvPr id="581" name="ความรู้และการนำไปใช้งาน พบว่า นักศึกษามีระบบที่เหมาะสมกับรูปแบบการเรียนการสอนในประเด็นทฤษฎีและนวัตกรรมการบริหารการศึกษา เนื้อหาต่างๆ ครบถ้วนตรงตามวัตถุประสงค์รายวิชาเนื่องจากการเรียนรู้มีรูปแบบเหมือนกับห้องเรียนเสมือนจริง (Virtual Classroom) และสามารถนำความรู้ไปประยุกต์ใช้ในการพัฒนาคุณภาพการศึกษาทุกระดับได้ในอนาคต"/>
          <p:cNvSpPr txBox="1"/>
          <p:nvPr/>
        </p:nvSpPr>
        <p:spPr>
          <a:xfrm>
            <a:off x="8503935" y="2952636"/>
            <a:ext cx="13978123" cy="1693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algn="l" defTabSz="584200">
              <a:spcBef>
                <a:spcPts val="0"/>
              </a:spcBef>
              <a:defRPr sz="3100" b="0">
                <a:solidFill>
                  <a:srgbClr val="000000"/>
                </a:solidFill>
                <a:latin typeface="TH Sarabun New"/>
                <a:ea typeface="TH Sarabun New"/>
                <a:cs typeface="TH Sarabun New"/>
                <a:sym typeface="TH Sarabun New"/>
              </a:defRPr>
            </a:pPr>
            <a:r>
              <a:rPr b="1">
                <a:solidFill>
                  <a:schemeClr val="accent5"/>
                </a:solidFill>
              </a:rPr>
              <a:t>ความรู้และการนำไปใช้งาน</a:t>
            </a:r>
            <a:r>
              <a:t> พบว่า นักศึกษามีระบบที่เหมาะสมกับรูปแบบการเรียนการสอนในประเด็นทฤษฎีและนวัตกรรมการบริหารการศึกษา เนื้อหาต่างๆ ครบถ้วนตรงตามวัตถุประสงค์รายวิชาเนื่องจากการเรียนรู้มีรูปแบบเหมือนกับห้องเรียนเสมือนจริง (Virtual Classroom) และสามารถนำความรู้ไปประยุกต์ใช้ในการพัฒนาคุณภาพการศึกษาทุกระดับได้ในอนาคต </a:t>
            </a:r>
          </a:p>
        </p:txBody>
      </p:sp>
      <p:sp>
        <p:nvSpPr>
          <p:cNvPr id="582" name="พฤติกรรมและการตอบสนอง พบว่า นักศึกษาใช้ระบบค้นหาและบันทึกความรู้ตลอดจนประเมินความรู้ได้ผลตามกระบวนการจัดการความรู้ ซึ่งสามารถพัฒนาตนเองและเพิ่มประสบการณ์ในการบริหารการศึกษายุคดิจิทัลได้เป็นอย่างดี ส่วนผลการตอบสนองเชิงบวกพบว่านักศึกษามีความกระตือรือร้นในการพัฒนาตนเองไปสู่การเป็นนักนวัตกรทางการศึกษา (Educational Innovator) ที่สอดคล้องกับเนื้อหาวิชาที่กำหนด"/>
          <p:cNvSpPr txBox="1"/>
          <p:nvPr/>
        </p:nvSpPr>
        <p:spPr>
          <a:xfrm>
            <a:off x="8821363" y="5213788"/>
            <a:ext cx="13978123" cy="2213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algn="l" defTabSz="584200">
              <a:spcBef>
                <a:spcPts val="0"/>
              </a:spcBef>
              <a:defRPr sz="3100" b="0">
                <a:solidFill>
                  <a:srgbClr val="000000"/>
                </a:solidFill>
                <a:latin typeface="TH Sarabun New"/>
                <a:ea typeface="TH Sarabun New"/>
                <a:cs typeface="TH Sarabun New"/>
                <a:sym typeface="TH Sarabun New"/>
              </a:defRPr>
            </a:pPr>
            <a:r>
              <a:rPr b="1">
                <a:solidFill>
                  <a:schemeClr val="accent5"/>
                </a:solidFill>
              </a:rPr>
              <a:t>พฤติกรรมและการตอบสนอง</a:t>
            </a:r>
            <a:r>
              <a:t> พบว่า นักศึกษาใช้ระบบค้นหาและบันทึกความรู้ตลอดจนประเมินความรู้ได้ผลตามกระบวนการจัดการความรู้ ซึ่งสามารถพัฒนาตนเองและเพิ่มประสบการณ์ในการบริหารการศึกษายุคดิจิทัลได้เป็นอย่างดี ส่วนผลการตอบสนองเชิงบวกพบว่านักศึกษามีความกระตือรือร้นในการพัฒนาตนเองไปสู่การเป็นนักนวัตกรทางการศึกษา (Educational Innovator) ที่สอดคล้องกับเนื้อหาวิชาที่กำหนด</a:t>
            </a:r>
          </a:p>
        </p:txBody>
      </p:sp>
      <p:sp>
        <p:nvSpPr>
          <p:cNvPr id="583" name="การมีส่วนร่วม พบว่า ระบบสามารถสร้างแรงจูงใจให้นักศึกษาเข้ามาใช้งานเพื่อทำให้เกิดบรรยากาศในการแลกเปลี่ยนเรียนรู้และถ่ายทอดความรู้ร่วมกันในสังคมออนไลน์โดยอาศัยความร่วมมือ (Collaboration) มีการอภิปรายประเด็นปัญหาด้านต่างๆ ที่เกี่ยวข้องกับเนื้อหาวิชาเพื่อนำไปสู่การค้นพบวิธีการแก้ปัญหานั้น"/>
          <p:cNvSpPr txBox="1"/>
          <p:nvPr/>
        </p:nvSpPr>
        <p:spPr>
          <a:xfrm>
            <a:off x="8772213" y="7801462"/>
            <a:ext cx="13978123" cy="1693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algn="l" defTabSz="584200">
              <a:spcBef>
                <a:spcPts val="0"/>
              </a:spcBef>
              <a:defRPr sz="3100" b="0">
                <a:solidFill>
                  <a:srgbClr val="000000"/>
                </a:solidFill>
                <a:latin typeface="TH Sarabun New"/>
                <a:ea typeface="TH Sarabun New"/>
                <a:cs typeface="TH Sarabun New"/>
                <a:sym typeface="TH Sarabun New"/>
              </a:defRPr>
            </a:pPr>
            <a:r>
              <a:rPr b="1">
                <a:solidFill>
                  <a:schemeClr val="accent5"/>
                </a:solidFill>
              </a:rPr>
              <a:t>การมีส่วนร่วม</a:t>
            </a:r>
            <a:r>
              <a:t> พบว่า ระบบสามารถสร้างแรงจูงใจให้นักศึกษาเข้ามาใช้งานเพื่อทำให้เกิดบรรยากาศในการแลกเปลี่ยนเรียนรู้และถ่ายทอดความรู้ร่วมกันในสังคมออนไลน์โดยอาศัยความร่วมมือ (Collaboration) มีการอภิปรายประเด็นปัญหาด้านต่างๆ ที่เกี่ยวข้องกับเนื้อหาวิชาเพื่อนำไปสู่การค้นพบวิธีการแก้ปัญหานั้น</a:t>
            </a:r>
          </a:p>
        </p:txBody>
      </p:sp>
      <p:sp>
        <p:nvSpPr>
          <p:cNvPr id="584" name="ผลการใช้งาน พบว่า นักศึกษามีความพึงพอใจต่อระบบโดยภาพรวม มีการนำความรู้ด้านทฤษฎีและนวัตกรรมการบริหารการศึกษาของสมาชิกคนอื่นไปปรับใช้บ้างตามความเหมาะสมของบริบททางการศึกษาในแต่ละสถานศึกษาที่สังกัด ซึ่งมีส่วนช่วยให้เกิดทักษะการเรียนรู้ทฤษฎีและนวัตกรรมการบริหารการศึกษามากยิ่งขึ้น"/>
          <p:cNvSpPr txBox="1"/>
          <p:nvPr/>
        </p:nvSpPr>
        <p:spPr>
          <a:xfrm>
            <a:off x="6878723" y="10128785"/>
            <a:ext cx="16535733" cy="11724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algn="l" defTabSz="584200">
              <a:spcBef>
                <a:spcPts val="0"/>
              </a:spcBef>
              <a:defRPr sz="3100" b="0">
                <a:solidFill>
                  <a:srgbClr val="000000"/>
                </a:solidFill>
                <a:latin typeface="TH Sarabun New"/>
                <a:ea typeface="TH Sarabun New"/>
                <a:cs typeface="TH Sarabun New"/>
                <a:sym typeface="TH Sarabun New"/>
              </a:defRPr>
            </a:pPr>
            <a:r>
              <a:rPr b="1">
                <a:solidFill>
                  <a:schemeClr val="accent5"/>
                </a:solidFill>
              </a:rPr>
              <a:t>ผลการใช้งาน</a:t>
            </a:r>
            <a:r>
              <a:t> พบว่า นักศึกษามีความพึงพอใจต่อระบบโดยภาพรวม มีการนำความรู้ด้านทฤษฎีและนวัตกรรมการบริหารการศึกษาของสมาชิกคนอื่นไปปรับใช้บ้างตามความเหมาะสมของบริบททางการศึกษาในแต่ละสถานศึกษาที่สังกัด ซึ่งมีส่วนช่วยให้เกิดทักษะการเรียนรู้ทฤษฎีและนวัตกรรมการบริหารการศึกษามากยิ่งขึ้น</a:t>
            </a:r>
          </a:p>
        </p:txBody>
      </p:sp>
      <p:sp>
        <p:nvSpPr>
          <p:cNvPr id="585" name="ปัญหาและข้อเสนอแนะ พบว่า นักศึกษาต้องการให้มีระบบการปรับแต่งหน้าจอด้วยตนเองให้สวยงามและน่าดึงดูดใจมากขึ้นเมื่อเข้าใช้งานระบบเช่นเดียวกับเครือข่ายสังคมออนไลน์อื่นๆ รวมถึงการพัฒนาไปสู่การตั้งประเด็นปัญหาที่เกี่ยวข้องกับเนื้อหาวิชาเพื่อเชื่อมโยงไปสู่การสร้างเครือข่ายความร่วมมือโดยสมบูรณ์"/>
          <p:cNvSpPr txBox="1"/>
          <p:nvPr/>
        </p:nvSpPr>
        <p:spPr>
          <a:xfrm>
            <a:off x="2409743" y="11720788"/>
            <a:ext cx="19539115" cy="16931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algn="l" defTabSz="584200">
              <a:spcBef>
                <a:spcPts val="0"/>
              </a:spcBef>
              <a:defRPr sz="3100" b="0">
                <a:solidFill>
                  <a:srgbClr val="000000"/>
                </a:solidFill>
                <a:latin typeface="TH Sarabun New"/>
                <a:ea typeface="TH Sarabun New"/>
                <a:cs typeface="TH Sarabun New"/>
                <a:sym typeface="TH Sarabun New"/>
              </a:defRPr>
            </a:pPr>
            <a:r>
              <a:rPr b="1">
                <a:solidFill>
                  <a:schemeClr val="accent5"/>
                </a:solidFill>
              </a:rPr>
              <a:t>ปัญหาและข้อเสนอแนะ</a:t>
            </a:r>
            <a:r>
              <a:t> พบว่า นักศึกษาต้องการให้มีระบบการปรับแต่งหน้าจอด้วยตนเองให้สวยงามและน่าดึงดูดใจมากขึ้นเมื่อเข้าใช้งานระบบเช่นเดียวกับเครือข่ายสังคมออนไลน์อื่นๆ รวมถึงการพัฒนาไปสู่การตั้งประเด็นปัญหาที่เกี่ยวข้องกับเนื้อหาวิชาเพื่อเชื่อมโยงไปสู่การสร้างเครือข่ายความร่วมมือโดยสมบูรณ์</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 name="Rectangle"/>
          <p:cNvSpPr/>
          <p:nvPr/>
        </p:nvSpPr>
        <p:spPr>
          <a:xfrm>
            <a:off x="-145628" y="2424538"/>
            <a:ext cx="24649856" cy="11359148"/>
          </a:xfrm>
          <a:prstGeom prst="rect">
            <a:avLst/>
          </a:prstGeom>
          <a:solidFill>
            <a:srgbClr val="FFFFFF"/>
          </a:solidFill>
          <a:ln w="25400">
            <a:miter lim="400000"/>
          </a:ln>
        </p:spPr>
        <p:txBody>
          <a:bodyPr lIns="71437" tIns="71437" rIns="71437" bIns="71437" anchor="ct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90" name="Slide Number"/>
          <p:cNvSpPr txBox="1">
            <a:spLocks noGrp="1"/>
          </p:cNvSpPr>
          <p:nvPr>
            <p:ph type="sldNum" sz="quarter" idx="2"/>
          </p:nvPr>
        </p:nvSpPr>
        <p:spPr>
          <a:xfrm>
            <a:off x="22168031" y="12526290"/>
            <a:ext cx="440742" cy="6728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14</a:t>
            </a:fld>
            <a:endParaRPr/>
          </a:p>
        </p:txBody>
      </p:sp>
      <p:sp>
        <p:nvSpPr>
          <p:cNvPr id="591" name="สรุปผลการวิจัย"/>
          <p:cNvSpPr txBox="1"/>
          <p:nvPr/>
        </p:nvSpPr>
        <p:spPr>
          <a:xfrm>
            <a:off x="9468111" y="566711"/>
            <a:ext cx="4899445" cy="1620268"/>
          </a:xfrm>
          <a:prstGeom prst="rect">
            <a:avLst/>
          </a:prstGeom>
          <a:ln w="12700">
            <a:miter lim="400000"/>
          </a:ln>
          <a:effectLst>
            <a:outerShdw blurRad="63500" dist="50800" dir="5520000" rotWithShape="0">
              <a:srgbClr val="628386">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ctr">
              <a:spcBef>
                <a:spcPts val="0"/>
              </a:spcBef>
              <a:defRPr sz="8900">
                <a:solidFill>
                  <a:srgbClr val="53585F"/>
                </a:solidFill>
                <a:latin typeface="TH Sarabun New"/>
                <a:ea typeface="TH Sarabun New"/>
                <a:cs typeface="TH Sarabun New"/>
                <a:sym typeface="TH Sarabun New"/>
              </a:defRPr>
            </a:lvl1pPr>
          </a:lstStyle>
          <a:p>
            <a:r>
              <a:t>สรุปผลการวิจัย</a:t>
            </a:r>
          </a:p>
        </p:txBody>
      </p:sp>
      <p:sp>
        <p:nvSpPr>
          <p:cNvPr id="592" name="กระบวนการ"/>
          <p:cNvSpPr txBox="1"/>
          <p:nvPr/>
        </p:nvSpPr>
        <p:spPr>
          <a:xfrm rot="21420000">
            <a:off x="9902453" y="6106117"/>
            <a:ext cx="3582544" cy="1471298"/>
          </a:xfrm>
          <a:prstGeom prst="rect">
            <a:avLst/>
          </a:prstGeom>
          <a:ln w="12700">
            <a:miter lim="400000"/>
          </a:ln>
          <a:effectLst>
            <a:outerShdw blurRad="63500" dist="50800" dir="5520000" rotWithShape="0">
              <a:srgbClr val="628386">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ctr">
              <a:spcBef>
                <a:spcPts val="0"/>
              </a:spcBef>
              <a:defRPr sz="8000">
                <a:solidFill>
                  <a:srgbClr val="53585F"/>
                </a:solidFill>
                <a:latin typeface="TH Sarabun New"/>
                <a:ea typeface="TH Sarabun New"/>
                <a:cs typeface="TH Sarabun New"/>
                <a:sym typeface="TH Sarabun New"/>
              </a:defRPr>
            </a:lvl1pPr>
          </a:lstStyle>
          <a:p>
            <a:r>
              <a:t>กระบวนการ</a:t>
            </a:r>
          </a:p>
        </p:txBody>
      </p:sp>
      <p:sp>
        <p:nvSpPr>
          <p:cNvPr id="593" name="พัฒนาระบบ"/>
          <p:cNvSpPr txBox="1"/>
          <p:nvPr/>
        </p:nvSpPr>
        <p:spPr>
          <a:xfrm rot="21420000">
            <a:off x="10616190" y="7221794"/>
            <a:ext cx="2759343" cy="1148336"/>
          </a:xfrm>
          <a:prstGeom prst="rect">
            <a:avLst/>
          </a:prstGeom>
          <a:ln w="12700">
            <a:miter lim="400000"/>
          </a:ln>
          <a:effectLst>
            <a:outerShdw blurRad="63500" dist="50800" dir="5520000" rotWithShape="0">
              <a:srgbClr val="628386">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ctr">
              <a:spcBef>
                <a:spcPts val="0"/>
              </a:spcBef>
              <a:defRPr sz="6100">
                <a:solidFill>
                  <a:srgbClr val="53585F"/>
                </a:solidFill>
                <a:latin typeface="TH Sarabun New"/>
                <a:ea typeface="TH Sarabun New"/>
                <a:cs typeface="TH Sarabun New"/>
                <a:sym typeface="TH Sarabun New"/>
              </a:defRPr>
            </a:lvl1pPr>
          </a:lstStyle>
          <a:p>
            <a:r>
              <a:t>พัฒนาระบบ</a:t>
            </a:r>
          </a:p>
        </p:txBody>
      </p:sp>
      <p:sp>
        <p:nvSpPr>
          <p:cNvPr id="594" name="การจัดการความรู้"/>
          <p:cNvSpPr txBox="1"/>
          <p:nvPr/>
        </p:nvSpPr>
        <p:spPr>
          <a:xfrm rot="21420000">
            <a:off x="9941056" y="7931248"/>
            <a:ext cx="4396995" cy="1297307"/>
          </a:xfrm>
          <a:prstGeom prst="rect">
            <a:avLst/>
          </a:prstGeom>
          <a:ln w="12700">
            <a:miter lim="400000"/>
          </a:ln>
          <a:effectLst>
            <a:outerShdw blurRad="63500" dist="50800" dir="5520000" rotWithShape="0">
              <a:srgbClr val="628386">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ctr">
              <a:spcBef>
                <a:spcPts val="0"/>
              </a:spcBef>
              <a:defRPr sz="7000">
                <a:solidFill>
                  <a:schemeClr val="accent1"/>
                </a:solidFill>
                <a:latin typeface="TH Sarabun New"/>
                <a:ea typeface="TH Sarabun New"/>
                <a:cs typeface="TH Sarabun New"/>
                <a:sym typeface="TH Sarabun New"/>
              </a:defRPr>
            </a:lvl1pPr>
          </a:lstStyle>
          <a:p>
            <a:r>
              <a:t>การจัดการความรู้</a:t>
            </a:r>
          </a:p>
        </p:txBody>
      </p:sp>
      <p:sp>
        <p:nvSpPr>
          <p:cNvPr id="595" name="Graduation Cap"/>
          <p:cNvSpPr/>
          <p:nvPr/>
        </p:nvSpPr>
        <p:spPr>
          <a:xfrm rot="960000">
            <a:off x="13118565" y="5894266"/>
            <a:ext cx="3015569" cy="16507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6520"/>
                </a:lnTo>
                <a:lnTo>
                  <a:pt x="10800" y="13043"/>
                </a:lnTo>
                <a:lnTo>
                  <a:pt x="18745" y="8243"/>
                </a:lnTo>
                <a:lnTo>
                  <a:pt x="18745" y="10509"/>
                </a:lnTo>
                <a:cubicBezTo>
                  <a:pt x="18606" y="10673"/>
                  <a:pt x="18515" y="10958"/>
                  <a:pt x="18515" y="11282"/>
                </a:cubicBezTo>
                <a:cubicBezTo>
                  <a:pt x="18515" y="11519"/>
                  <a:pt x="18563" y="11733"/>
                  <a:pt x="18644" y="11896"/>
                </a:cubicBezTo>
                <a:cubicBezTo>
                  <a:pt x="18499" y="12008"/>
                  <a:pt x="18399" y="12270"/>
                  <a:pt x="18399" y="12574"/>
                </a:cubicBezTo>
                <a:lnTo>
                  <a:pt x="18399" y="21301"/>
                </a:lnTo>
                <a:cubicBezTo>
                  <a:pt x="18553" y="21484"/>
                  <a:pt x="18772" y="21600"/>
                  <a:pt x="19018" y="21600"/>
                </a:cubicBezTo>
                <a:cubicBezTo>
                  <a:pt x="19264" y="21600"/>
                  <a:pt x="19483" y="21484"/>
                  <a:pt x="19637" y="21301"/>
                </a:cubicBezTo>
                <a:lnTo>
                  <a:pt x="19637" y="12556"/>
                </a:lnTo>
                <a:cubicBezTo>
                  <a:pt x="19637" y="12255"/>
                  <a:pt x="19538" y="11998"/>
                  <a:pt x="19396" y="11887"/>
                </a:cubicBezTo>
                <a:cubicBezTo>
                  <a:pt x="19474" y="11725"/>
                  <a:pt x="19523" y="11515"/>
                  <a:pt x="19523" y="11282"/>
                </a:cubicBezTo>
                <a:cubicBezTo>
                  <a:pt x="19523" y="10958"/>
                  <a:pt x="19430" y="10673"/>
                  <a:pt x="19292" y="10509"/>
                </a:cubicBezTo>
                <a:lnTo>
                  <a:pt x="19292" y="7913"/>
                </a:lnTo>
                <a:lnTo>
                  <a:pt x="21600" y="6520"/>
                </a:lnTo>
                <a:lnTo>
                  <a:pt x="10800" y="0"/>
                </a:lnTo>
                <a:close/>
                <a:moveTo>
                  <a:pt x="10819" y="5598"/>
                </a:moveTo>
                <a:cubicBezTo>
                  <a:pt x="11223" y="5598"/>
                  <a:pt x="11551" y="5819"/>
                  <a:pt x="11551" y="6091"/>
                </a:cubicBezTo>
                <a:cubicBezTo>
                  <a:pt x="11551" y="6364"/>
                  <a:pt x="11223" y="6584"/>
                  <a:pt x="10819" y="6584"/>
                </a:cubicBezTo>
                <a:cubicBezTo>
                  <a:pt x="10414" y="6584"/>
                  <a:pt x="10084" y="6364"/>
                  <a:pt x="10084" y="6091"/>
                </a:cubicBezTo>
                <a:cubicBezTo>
                  <a:pt x="10084" y="5819"/>
                  <a:pt x="10414" y="5598"/>
                  <a:pt x="10819" y="5598"/>
                </a:cubicBezTo>
                <a:close/>
                <a:moveTo>
                  <a:pt x="16068" y="10691"/>
                </a:moveTo>
                <a:lnTo>
                  <a:pt x="10800" y="13872"/>
                </a:lnTo>
                <a:lnTo>
                  <a:pt x="5535" y="10694"/>
                </a:lnTo>
                <a:cubicBezTo>
                  <a:pt x="4861" y="12240"/>
                  <a:pt x="4431" y="14116"/>
                  <a:pt x="4188" y="16122"/>
                </a:cubicBezTo>
                <a:cubicBezTo>
                  <a:pt x="6908" y="16652"/>
                  <a:pt x="9240" y="18095"/>
                  <a:pt x="10748" y="20074"/>
                </a:cubicBezTo>
                <a:cubicBezTo>
                  <a:pt x="12275" y="18069"/>
                  <a:pt x="14648" y="16613"/>
                  <a:pt x="17413" y="16101"/>
                </a:cubicBezTo>
                <a:cubicBezTo>
                  <a:pt x="17170" y="14102"/>
                  <a:pt x="16740" y="12232"/>
                  <a:pt x="16068" y="10691"/>
                </a:cubicBezTo>
                <a:close/>
              </a:path>
            </a:pathLst>
          </a:custGeom>
          <a:solidFill>
            <a:schemeClr val="accent1"/>
          </a:solidFill>
          <a:ln w="25400">
            <a:miter lim="400000"/>
          </a:ln>
        </p:spPr>
        <p:txBody>
          <a:bodyPr lIns="71437" tIns="71437" rIns="71437" bIns="71437" anchor="ct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96" name="Rounded Rectangle"/>
          <p:cNvSpPr/>
          <p:nvPr/>
        </p:nvSpPr>
        <p:spPr>
          <a:xfrm>
            <a:off x="3662812" y="3483163"/>
            <a:ext cx="5947010" cy="1270001"/>
          </a:xfrm>
          <a:prstGeom prst="roundRect">
            <a:avLst>
              <a:gd name="adj" fmla="val 15000"/>
            </a:avLst>
          </a:prstGeom>
          <a:solidFill>
            <a:srgbClr val="C3D0BE"/>
          </a:solidFill>
          <a:ln w="25400">
            <a:miter lim="400000"/>
          </a:ln>
        </p:spPr>
        <p:txBody>
          <a:bodyPr lIns="71437" tIns="71437" rIns="71437" bIns="71437" anchor="ct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97" name="1"/>
          <p:cNvSpPr txBox="1"/>
          <p:nvPr/>
        </p:nvSpPr>
        <p:spPr>
          <a:xfrm>
            <a:off x="3987650" y="3373626"/>
            <a:ext cx="935931" cy="1489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defTabSz="584200">
              <a:spcBef>
                <a:spcPts val="0"/>
              </a:spcBef>
              <a:defRPr sz="8800" b="0">
                <a:solidFill>
                  <a:schemeClr val="accent1"/>
                </a:solidFill>
                <a:latin typeface="Broadway"/>
                <a:ea typeface="Broadway"/>
                <a:cs typeface="Broadway"/>
                <a:sym typeface="Broadway"/>
              </a:defRPr>
            </a:lvl1pPr>
          </a:lstStyle>
          <a:p>
            <a:r>
              <a:t>1</a:t>
            </a:r>
          </a:p>
        </p:txBody>
      </p:sp>
      <p:sp>
        <p:nvSpPr>
          <p:cNvPr id="598" name="การกำหนดสิ่งที่ต้องเรียนรู้"/>
          <p:cNvSpPr txBox="1"/>
          <p:nvPr/>
        </p:nvSpPr>
        <p:spPr>
          <a:xfrm>
            <a:off x="4881700" y="3487805"/>
            <a:ext cx="4294379" cy="8877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defTabSz="584200">
              <a:lnSpc>
                <a:spcPct val="70000"/>
              </a:lnSpc>
              <a:spcBef>
                <a:spcPts val="0"/>
              </a:spcBef>
              <a:defRPr sz="4500">
                <a:solidFill>
                  <a:schemeClr val="accent1"/>
                </a:solidFill>
                <a:latin typeface="TH Sarabun New"/>
                <a:ea typeface="TH Sarabun New"/>
                <a:cs typeface="TH Sarabun New"/>
                <a:sym typeface="TH Sarabun New"/>
              </a:defRPr>
            </a:lvl1pPr>
          </a:lstStyle>
          <a:p>
            <a:pPr>
              <a:defRPr b="0">
                <a:solidFill>
                  <a:srgbClr val="000000"/>
                </a:solidFill>
              </a:defRPr>
            </a:pPr>
            <a:r>
              <a:rPr b="1">
                <a:solidFill>
                  <a:schemeClr val="accent1"/>
                </a:solidFill>
              </a:rPr>
              <a:t>การกำหนดสิ่งที่ต้องเรียนรู้ </a:t>
            </a:r>
          </a:p>
        </p:txBody>
      </p:sp>
      <p:sp>
        <p:nvSpPr>
          <p:cNvPr id="599" name="L"/>
          <p:cNvSpPr txBox="1"/>
          <p:nvPr/>
        </p:nvSpPr>
        <p:spPr>
          <a:xfrm>
            <a:off x="4137118" y="4028459"/>
            <a:ext cx="1164286" cy="2759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a:solidFill>
                  <a:srgbClr val="C3D0BE"/>
                </a:solidFill>
              </a:defRPr>
            </a:lvl1pPr>
          </a:lstStyle>
          <a:p>
            <a:r>
              <a:t>L</a:t>
            </a:r>
          </a:p>
        </p:txBody>
      </p:sp>
      <p:pic>
        <p:nvPicPr>
          <p:cNvPr id="600" name="Image" descr="Image"/>
          <p:cNvPicPr>
            <a:picLocks noChangeAspect="1"/>
          </p:cNvPicPr>
          <p:nvPr/>
        </p:nvPicPr>
        <p:blipFill>
          <a:blip r:embed="rId3">
            <a:extLst/>
          </a:blip>
          <a:stretch>
            <a:fillRect/>
          </a:stretch>
        </p:blipFill>
        <p:spPr>
          <a:xfrm>
            <a:off x="4503809" y="5008005"/>
            <a:ext cx="1006873" cy="1510309"/>
          </a:xfrm>
          <a:prstGeom prst="rect">
            <a:avLst/>
          </a:prstGeom>
          <a:ln w="12700">
            <a:miter lim="400000"/>
          </a:ln>
        </p:spPr>
      </p:pic>
      <p:sp>
        <p:nvSpPr>
          <p:cNvPr id="601" name="Rounded Rectangle"/>
          <p:cNvSpPr/>
          <p:nvPr/>
        </p:nvSpPr>
        <p:spPr>
          <a:xfrm>
            <a:off x="14778815" y="3866625"/>
            <a:ext cx="7910818" cy="1989441"/>
          </a:xfrm>
          <a:prstGeom prst="roundRect">
            <a:avLst>
              <a:gd name="adj" fmla="val 9576"/>
            </a:avLst>
          </a:prstGeom>
          <a:solidFill>
            <a:srgbClr val="D3CBA4"/>
          </a:solidFill>
          <a:ln w="25400">
            <a:miter lim="400000"/>
          </a:ln>
        </p:spPr>
        <p:txBody>
          <a:bodyPr lIns="71437" tIns="71437" rIns="71437" bIns="71437" anchor="ct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02" name="L"/>
          <p:cNvSpPr txBox="1"/>
          <p:nvPr/>
        </p:nvSpPr>
        <p:spPr>
          <a:xfrm rot="10800000" flipH="1">
            <a:off x="15004986" y="1857952"/>
            <a:ext cx="1164286" cy="2759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a:solidFill>
                  <a:srgbClr val="D3CBA4"/>
                </a:solidFill>
              </a:defRPr>
            </a:lvl1pPr>
          </a:lstStyle>
          <a:p>
            <a:r>
              <a:t>L</a:t>
            </a:r>
          </a:p>
        </p:txBody>
      </p:sp>
      <p:sp>
        <p:nvSpPr>
          <p:cNvPr id="603" name="2"/>
          <p:cNvSpPr txBox="1"/>
          <p:nvPr/>
        </p:nvSpPr>
        <p:spPr>
          <a:xfrm>
            <a:off x="15722982" y="2738683"/>
            <a:ext cx="847255" cy="13239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defTabSz="584200">
              <a:spcBef>
                <a:spcPts val="0"/>
              </a:spcBef>
              <a:defRPr sz="7800" b="0">
                <a:solidFill>
                  <a:schemeClr val="accent1"/>
                </a:solidFill>
                <a:latin typeface="Broadway"/>
                <a:ea typeface="Broadway"/>
                <a:cs typeface="Broadway"/>
                <a:sym typeface="Broadway"/>
              </a:defRPr>
            </a:lvl1pPr>
          </a:lstStyle>
          <a:p>
            <a:r>
              <a:t>2</a:t>
            </a:r>
          </a:p>
        </p:txBody>
      </p:sp>
      <p:sp>
        <p:nvSpPr>
          <p:cNvPr id="604" name="(Acquisition)"/>
          <p:cNvSpPr txBox="1"/>
          <p:nvPr/>
        </p:nvSpPr>
        <p:spPr>
          <a:xfrm>
            <a:off x="16806702" y="3129773"/>
            <a:ext cx="1957973" cy="7884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defTabSz="584200">
              <a:spcBef>
                <a:spcPts val="0"/>
              </a:spcBef>
              <a:defRPr sz="3900" b="0">
                <a:solidFill>
                  <a:srgbClr val="000000"/>
                </a:solidFill>
                <a:latin typeface="TH Sarabun New"/>
                <a:ea typeface="TH Sarabun New"/>
                <a:cs typeface="TH Sarabun New"/>
                <a:sym typeface="TH Sarabun New"/>
              </a:defRPr>
            </a:lvl1pPr>
          </a:lstStyle>
          <a:p>
            <a:r>
              <a:t>(Acquisition)</a:t>
            </a:r>
          </a:p>
        </p:txBody>
      </p:sp>
      <p:sp>
        <p:nvSpPr>
          <p:cNvPr id="605" name="การแสวงหาความรู้"/>
          <p:cNvSpPr txBox="1"/>
          <p:nvPr/>
        </p:nvSpPr>
        <p:spPr>
          <a:xfrm>
            <a:off x="16635835" y="2597687"/>
            <a:ext cx="3052954" cy="8627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defTabSz="584200">
              <a:spcBef>
                <a:spcPts val="0"/>
              </a:spcBef>
              <a:defRPr sz="4400">
                <a:solidFill>
                  <a:schemeClr val="accent1"/>
                </a:solidFill>
                <a:latin typeface="TH Sarabun New"/>
                <a:ea typeface="TH Sarabun New"/>
                <a:cs typeface="TH Sarabun New"/>
                <a:sym typeface="TH Sarabun New"/>
              </a:defRPr>
            </a:lvl1pPr>
          </a:lstStyle>
          <a:p>
            <a:r>
              <a:t>การแสวงหาความรู้</a:t>
            </a:r>
          </a:p>
        </p:txBody>
      </p:sp>
      <p:pic>
        <p:nvPicPr>
          <p:cNvPr id="606" name="thinking.png" descr="thinking.png"/>
          <p:cNvPicPr>
            <a:picLocks noChangeAspect="1"/>
          </p:cNvPicPr>
          <p:nvPr/>
        </p:nvPicPr>
        <p:blipFill>
          <a:blip r:embed="rId4">
            <a:extLst/>
          </a:blip>
          <a:stretch>
            <a:fillRect/>
          </a:stretch>
        </p:blipFill>
        <p:spPr>
          <a:xfrm>
            <a:off x="14907449" y="3939075"/>
            <a:ext cx="1016658" cy="1125101"/>
          </a:xfrm>
          <a:prstGeom prst="rect">
            <a:avLst/>
          </a:prstGeom>
          <a:ln w="12700">
            <a:miter lim="400000"/>
          </a:ln>
        </p:spPr>
      </p:pic>
      <p:sp>
        <p:nvSpPr>
          <p:cNvPr id="607" name="Rounded Rectangle"/>
          <p:cNvSpPr/>
          <p:nvPr/>
        </p:nvSpPr>
        <p:spPr>
          <a:xfrm>
            <a:off x="16742001" y="7868922"/>
            <a:ext cx="7030869" cy="1270001"/>
          </a:xfrm>
          <a:prstGeom prst="roundRect">
            <a:avLst>
              <a:gd name="adj" fmla="val 15000"/>
            </a:avLst>
          </a:prstGeom>
          <a:solidFill>
            <a:srgbClr val="C3D0BE"/>
          </a:solidFill>
          <a:ln w="25400">
            <a:miter lim="400000"/>
          </a:ln>
        </p:spPr>
        <p:txBody>
          <a:bodyPr lIns="71437" tIns="71437" rIns="71437" bIns="71437" anchor="ct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08" name="3"/>
          <p:cNvSpPr txBox="1"/>
          <p:nvPr/>
        </p:nvSpPr>
        <p:spPr>
          <a:xfrm>
            <a:off x="16896585" y="7868922"/>
            <a:ext cx="847255" cy="13239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defTabSz="584200">
              <a:spcBef>
                <a:spcPts val="0"/>
              </a:spcBef>
              <a:defRPr sz="7800" b="0">
                <a:solidFill>
                  <a:schemeClr val="accent1"/>
                </a:solidFill>
                <a:latin typeface="Broadway"/>
                <a:ea typeface="Broadway"/>
                <a:cs typeface="Broadway"/>
                <a:sym typeface="Broadway"/>
              </a:defRPr>
            </a:lvl1pPr>
          </a:lstStyle>
          <a:p>
            <a:r>
              <a:t>3</a:t>
            </a:r>
          </a:p>
        </p:txBody>
      </p:sp>
      <p:sp>
        <p:nvSpPr>
          <p:cNvPr id="609" name="(Creation and Exchange)"/>
          <p:cNvSpPr txBox="1"/>
          <p:nvPr/>
        </p:nvSpPr>
        <p:spPr>
          <a:xfrm>
            <a:off x="18187519" y="8352981"/>
            <a:ext cx="3754426" cy="7884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defTabSz="584200">
              <a:spcBef>
                <a:spcPts val="0"/>
              </a:spcBef>
              <a:defRPr sz="3900" b="0">
                <a:solidFill>
                  <a:srgbClr val="000000"/>
                </a:solidFill>
                <a:latin typeface="TH Sarabun New"/>
                <a:ea typeface="TH Sarabun New"/>
                <a:cs typeface="TH Sarabun New"/>
                <a:sym typeface="TH Sarabun New"/>
              </a:defRPr>
            </a:lvl1pPr>
          </a:lstStyle>
          <a:p>
            <a:r>
              <a:t>(Creation and Exchange)</a:t>
            </a:r>
          </a:p>
        </p:txBody>
      </p:sp>
      <p:sp>
        <p:nvSpPr>
          <p:cNvPr id="610" name="การสร้างความรู้และแลกเปลี่ยนเรียนรู้"/>
          <p:cNvSpPr txBox="1"/>
          <p:nvPr/>
        </p:nvSpPr>
        <p:spPr>
          <a:xfrm>
            <a:off x="17856217" y="7868922"/>
            <a:ext cx="5842483" cy="8627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defTabSz="584200">
              <a:spcBef>
                <a:spcPts val="0"/>
              </a:spcBef>
              <a:defRPr sz="4400">
                <a:solidFill>
                  <a:schemeClr val="accent1"/>
                </a:solidFill>
                <a:latin typeface="TH Sarabun New"/>
                <a:ea typeface="TH Sarabun New"/>
                <a:cs typeface="TH Sarabun New"/>
                <a:sym typeface="TH Sarabun New"/>
              </a:defRPr>
            </a:lvl1pPr>
          </a:lstStyle>
          <a:p>
            <a:r>
              <a:t>การสร้างความรู้และแลกเปลี่ยนเรียนรู้</a:t>
            </a:r>
          </a:p>
        </p:txBody>
      </p:sp>
      <p:sp>
        <p:nvSpPr>
          <p:cNvPr id="611" name="Rounded Rectangle"/>
          <p:cNvSpPr/>
          <p:nvPr/>
        </p:nvSpPr>
        <p:spPr>
          <a:xfrm>
            <a:off x="8922751" y="12098929"/>
            <a:ext cx="6169520" cy="1270001"/>
          </a:xfrm>
          <a:prstGeom prst="roundRect">
            <a:avLst>
              <a:gd name="adj" fmla="val 15000"/>
            </a:avLst>
          </a:prstGeom>
          <a:solidFill>
            <a:srgbClr val="C3B571"/>
          </a:solidFill>
          <a:ln w="25400">
            <a:miter lim="400000"/>
          </a:ln>
        </p:spPr>
        <p:txBody>
          <a:bodyPr lIns="71437" tIns="71437" rIns="71437" bIns="71437" anchor="ct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12" name="4"/>
          <p:cNvSpPr txBox="1"/>
          <p:nvPr/>
        </p:nvSpPr>
        <p:spPr>
          <a:xfrm>
            <a:off x="9225938" y="12048042"/>
            <a:ext cx="847255" cy="13239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defTabSz="584200">
              <a:spcBef>
                <a:spcPts val="0"/>
              </a:spcBef>
              <a:defRPr sz="7800" b="0">
                <a:solidFill>
                  <a:schemeClr val="accent1"/>
                </a:solidFill>
                <a:latin typeface="Broadway"/>
                <a:ea typeface="Broadway"/>
                <a:cs typeface="Broadway"/>
                <a:sym typeface="Broadway"/>
              </a:defRPr>
            </a:lvl1pPr>
          </a:lstStyle>
          <a:p>
            <a:r>
              <a:t>4</a:t>
            </a:r>
          </a:p>
        </p:txBody>
      </p:sp>
      <p:sp>
        <p:nvSpPr>
          <p:cNvPr id="613" name="(Storage and Retrieval)"/>
          <p:cNvSpPr txBox="1"/>
          <p:nvPr/>
        </p:nvSpPr>
        <p:spPr>
          <a:xfrm>
            <a:off x="10391625" y="12645360"/>
            <a:ext cx="3519158" cy="7884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defTabSz="584200">
              <a:spcBef>
                <a:spcPts val="0"/>
              </a:spcBef>
              <a:defRPr sz="3900" b="0">
                <a:solidFill>
                  <a:srgbClr val="000000"/>
                </a:solidFill>
                <a:latin typeface="TH Sarabun New"/>
                <a:ea typeface="TH Sarabun New"/>
                <a:cs typeface="TH Sarabun New"/>
                <a:sym typeface="TH Sarabun New"/>
              </a:defRPr>
            </a:lvl1pPr>
          </a:lstStyle>
          <a:p>
            <a:r>
              <a:t>(Storage and Retrieval)</a:t>
            </a:r>
          </a:p>
        </p:txBody>
      </p:sp>
      <p:sp>
        <p:nvSpPr>
          <p:cNvPr id="614" name="การจัดเก็บและสืบค้นความรู้"/>
          <p:cNvSpPr txBox="1"/>
          <p:nvPr/>
        </p:nvSpPr>
        <p:spPr>
          <a:xfrm>
            <a:off x="10212952" y="12083739"/>
            <a:ext cx="4387368" cy="8627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defTabSz="584200">
              <a:spcBef>
                <a:spcPts val="0"/>
              </a:spcBef>
              <a:defRPr sz="4400">
                <a:solidFill>
                  <a:schemeClr val="accent1"/>
                </a:solidFill>
                <a:latin typeface="TH Sarabun New"/>
                <a:ea typeface="TH Sarabun New"/>
                <a:cs typeface="TH Sarabun New"/>
                <a:sym typeface="TH Sarabun New"/>
              </a:defRPr>
            </a:lvl1pPr>
          </a:lstStyle>
          <a:p>
            <a:r>
              <a:t>การจัดเก็บและสืบค้นความรู้</a:t>
            </a:r>
          </a:p>
        </p:txBody>
      </p:sp>
      <p:sp>
        <p:nvSpPr>
          <p:cNvPr id="615" name="Rounded Rectangle"/>
          <p:cNvSpPr/>
          <p:nvPr/>
        </p:nvSpPr>
        <p:spPr>
          <a:xfrm>
            <a:off x="542531" y="7671096"/>
            <a:ext cx="7328002" cy="1270001"/>
          </a:xfrm>
          <a:prstGeom prst="roundRect">
            <a:avLst>
              <a:gd name="adj" fmla="val 15000"/>
            </a:avLst>
          </a:prstGeom>
          <a:solidFill>
            <a:srgbClr val="D3CBA4"/>
          </a:solidFill>
          <a:ln w="25400">
            <a:miter lim="400000"/>
          </a:ln>
        </p:spPr>
        <p:txBody>
          <a:bodyPr lIns="71437" tIns="71437" rIns="71437" bIns="71437" anchor="ct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16" name="5"/>
          <p:cNvSpPr txBox="1"/>
          <p:nvPr/>
        </p:nvSpPr>
        <p:spPr>
          <a:xfrm>
            <a:off x="683116" y="7607375"/>
            <a:ext cx="847255" cy="13239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defTabSz="584200">
              <a:spcBef>
                <a:spcPts val="0"/>
              </a:spcBef>
              <a:defRPr sz="7800" b="0">
                <a:solidFill>
                  <a:schemeClr val="accent1"/>
                </a:solidFill>
                <a:latin typeface="Broadway"/>
                <a:ea typeface="Broadway"/>
                <a:cs typeface="Broadway"/>
                <a:sym typeface="Broadway"/>
              </a:defRPr>
            </a:lvl1pPr>
          </a:lstStyle>
          <a:p>
            <a:r>
              <a:t>5</a:t>
            </a:r>
          </a:p>
        </p:txBody>
      </p:sp>
      <p:sp>
        <p:nvSpPr>
          <p:cNvPr id="617" name="การถ่ายโอนและใช้ประโยชน์จากความรู้"/>
          <p:cNvSpPr txBox="1"/>
          <p:nvPr/>
        </p:nvSpPr>
        <p:spPr>
          <a:xfrm>
            <a:off x="1666701" y="7699878"/>
            <a:ext cx="6105120" cy="8627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defTabSz="584200">
              <a:spcBef>
                <a:spcPts val="0"/>
              </a:spcBef>
              <a:defRPr sz="4400">
                <a:solidFill>
                  <a:schemeClr val="accent1"/>
                </a:solidFill>
                <a:latin typeface="TH Sarabun New"/>
                <a:ea typeface="TH Sarabun New"/>
                <a:cs typeface="TH Sarabun New"/>
                <a:sym typeface="TH Sarabun New"/>
              </a:defRPr>
            </a:lvl1pPr>
          </a:lstStyle>
          <a:p>
            <a:r>
              <a:t>การถ่ายโอนและใช้ประโยชน์จากความรู้</a:t>
            </a:r>
          </a:p>
        </p:txBody>
      </p:sp>
      <p:sp>
        <p:nvSpPr>
          <p:cNvPr id="618" name="(Transfer and Utilization)"/>
          <p:cNvSpPr txBox="1"/>
          <p:nvPr/>
        </p:nvSpPr>
        <p:spPr>
          <a:xfrm>
            <a:off x="2065729" y="8193279"/>
            <a:ext cx="3796031" cy="7884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defTabSz="584200">
              <a:spcBef>
                <a:spcPts val="0"/>
              </a:spcBef>
              <a:defRPr sz="3900" b="0">
                <a:solidFill>
                  <a:srgbClr val="000000"/>
                </a:solidFill>
                <a:latin typeface="TH Sarabun New"/>
                <a:ea typeface="TH Sarabun New"/>
                <a:cs typeface="TH Sarabun New"/>
                <a:sym typeface="TH Sarabun New"/>
              </a:defRPr>
            </a:lvl1pPr>
          </a:lstStyle>
          <a:p>
            <a:r>
              <a:t>(Transfer and Utilization)</a:t>
            </a:r>
          </a:p>
        </p:txBody>
      </p:sp>
      <p:sp>
        <p:nvSpPr>
          <p:cNvPr id="619" name="L"/>
          <p:cNvSpPr txBox="1"/>
          <p:nvPr/>
        </p:nvSpPr>
        <p:spPr>
          <a:xfrm>
            <a:off x="7924369" y="10799323"/>
            <a:ext cx="1164286" cy="2759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a:solidFill>
                  <a:srgbClr val="C3B570"/>
                </a:solidFill>
              </a:defRPr>
            </a:lvl1pPr>
          </a:lstStyle>
          <a:p>
            <a:r>
              <a:t>L</a:t>
            </a:r>
          </a:p>
        </p:txBody>
      </p:sp>
      <p:sp>
        <p:nvSpPr>
          <p:cNvPr id="620" name="L"/>
          <p:cNvSpPr txBox="1"/>
          <p:nvPr/>
        </p:nvSpPr>
        <p:spPr>
          <a:xfrm>
            <a:off x="682706" y="8290477"/>
            <a:ext cx="1164286" cy="2759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a:solidFill>
                  <a:srgbClr val="D3CBA4"/>
                </a:solidFill>
              </a:defRPr>
            </a:lvl1pPr>
          </a:lstStyle>
          <a:p>
            <a:r>
              <a:t>L</a:t>
            </a:r>
          </a:p>
        </p:txBody>
      </p:sp>
      <p:sp>
        <p:nvSpPr>
          <p:cNvPr id="621" name="L"/>
          <p:cNvSpPr txBox="1"/>
          <p:nvPr/>
        </p:nvSpPr>
        <p:spPr>
          <a:xfrm flipH="1">
            <a:off x="22388402" y="8290477"/>
            <a:ext cx="1164286" cy="2759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a:solidFill>
                  <a:srgbClr val="C3D0BE"/>
                </a:solidFill>
              </a:defRPr>
            </a:lvl1pPr>
          </a:lstStyle>
          <a:p>
            <a:r>
              <a:t>L</a:t>
            </a:r>
          </a:p>
        </p:txBody>
      </p:sp>
      <p:pic>
        <p:nvPicPr>
          <p:cNvPr id="622" name="img_303464.png" descr="img_303464.png"/>
          <p:cNvPicPr>
            <a:picLocks noChangeAspect="1"/>
          </p:cNvPicPr>
          <p:nvPr/>
        </p:nvPicPr>
        <p:blipFill>
          <a:blip r:embed="rId5">
            <a:extLst/>
          </a:blip>
          <a:stretch>
            <a:fillRect/>
          </a:stretch>
        </p:blipFill>
        <p:spPr>
          <a:xfrm>
            <a:off x="22338295" y="10669519"/>
            <a:ext cx="1264501" cy="887731"/>
          </a:xfrm>
          <a:prstGeom prst="rect">
            <a:avLst/>
          </a:prstGeom>
          <a:ln w="12700">
            <a:miter lim="400000"/>
          </a:ln>
        </p:spPr>
      </p:pic>
      <p:pic>
        <p:nvPicPr>
          <p:cNvPr id="623" name="Ac.png" descr="Ac.png"/>
          <p:cNvPicPr>
            <a:picLocks noChangeAspect="1"/>
          </p:cNvPicPr>
          <p:nvPr/>
        </p:nvPicPr>
        <p:blipFill>
          <a:blip r:embed="rId6">
            <a:extLst/>
          </a:blip>
          <a:stretch>
            <a:fillRect/>
          </a:stretch>
        </p:blipFill>
        <p:spPr>
          <a:xfrm>
            <a:off x="1993743" y="10893939"/>
            <a:ext cx="1345090" cy="1339112"/>
          </a:xfrm>
          <a:prstGeom prst="rect">
            <a:avLst/>
          </a:prstGeom>
          <a:ln w="12700">
            <a:miter lim="400000"/>
          </a:ln>
        </p:spPr>
      </p:pic>
      <p:pic>
        <p:nvPicPr>
          <p:cNvPr id="624" name="sh02.png" descr="sh02.png"/>
          <p:cNvPicPr>
            <a:picLocks noChangeAspect="1"/>
          </p:cNvPicPr>
          <p:nvPr/>
        </p:nvPicPr>
        <p:blipFill>
          <a:blip r:embed="rId7">
            <a:extLst/>
          </a:blip>
          <a:stretch>
            <a:fillRect/>
          </a:stretch>
        </p:blipFill>
        <p:spPr>
          <a:xfrm>
            <a:off x="15649616" y="11437308"/>
            <a:ext cx="735927" cy="672848"/>
          </a:xfrm>
          <a:prstGeom prst="rect">
            <a:avLst/>
          </a:prstGeom>
          <a:ln w="12700">
            <a:miter lim="400000"/>
          </a:ln>
        </p:spPr>
      </p:pic>
      <p:pic>
        <p:nvPicPr>
          <p:cNvPr id="625" name="Image" descr="Image"/>
          <p:cNvPicPr>
            <a:picLocks noChangeAspect="1"/>
          </p:cNvPicPr>
          <p:nvPr/>
        </p:nvPicPr>
        <p:blipFill>
          <a:blip r:embed="rId8">
            <a:extLst/>
          </a:blip>
          <a:stretch>
            <a:fillRect/>
          </a:stretch>
        </p:blipFill>
        <p:spPr>
          <a:xfrm rot="18821208">
            <a:off x="4377680" y="10782444"/>
            <a:ext cx="1016001" cy="1562101"/>
          </a:xfrm>
          <a:prstGeom prst="rect">
            <a:avLst/>
          </a:prstGeom>
          <a:ln w="12700">
            <a:miter lim="400000"/>
          </a:ln>
        </p:spPr>
      </p:pic>
      <p:pic>
        <p:nvPicPr>
          <p:cNvPr id="626" name="Image" descr="Image"/>
          <p:cNvPicPr>
            <a:picLocks noChangeAspect="1"/>
          </p:cNvPicPr>
          <p:nvPr/>
        </p:nvPicPr>
        <p:blipFill>
          <a:blip r:embed="rId8">
            <a:extLst/>
          </a:blip>
          <a:stretch>
            <a:fillRect/>
          </a:stretch>
        </p:blipFill>
        <p:spPr>
          <a:xfrm rot="15939895">
            <a:off x="17143885" y="11531711"/>
            <a:ext cx="1016001" cy="1562101"/>
          </a:xfrm>
          <a:prstGeom prst="rect">
            <a:avLst/>
          </a:prstGeom>
          <a:ln w="12700">
            <a:miter lim="400000"/>
          </a:ln>
        </p:spPr>
      </p:pic>
      <p:pic>
        <p:nvPicPr>
          <p:cNvPr id="627" name="Image" descr="Image"/>
          <p:cNvPicPr>
            <a:picLocks noChangeAspect="1"/>
          </p:cNvPicPr>
          <p:nvPr/>
        </p:nvPicPr>
        <p:blipFill>
          <a:blip r:embed="rId8">
            <a:extLst/>
          </a:blip>
          <a:stretch>
            <a:fillRect/>
          </a:stretch>
        </p:blipFill>
        <p:spPr>
          <a:xfrm rot="10860000">
            <a:off x="19749436" y="6076950"/>
            <a:ext cx="1016001" cy="1562100"/>
          </a:xfrm>
          <a:prstGeom prst="rect">
            <a:avLst/>
          </a:prstGeom>
          <a:ln w="12700">
            <a:miter lim="400000"/>
          </a:ln>
        </p:spPr>
      </p:pic>
      <p:pic>
        <p:nvPicPr>
          <p:cNvPr id="628" name="Image" descr="Image"/>
          <p:cNvPicPr>
            <a:picLocks noChangeAspect="1"/>
          </p:cNvPicPr>
          <p:nvPr/>
        </p:nvPicPr>
        <p:blipFill>
          <a:blip r:embed="rId9">
            <a:extLst/>
          </a:blip>
          <a:srcRect l="68373" t="76623"/>
          <a:stretch>
            <a:fillRect/>
          </a:stretch>
        </p:blipFill>
        <p:spPr>
          <a:xfrm rot="10309083">
            <a:off x="10901323" y="3626305"/>
            <a:ext cx="2907658" cy="1141422"/>
          </a:xfrm>
          <a:prstGeom prst="rect">
            <a:avLst/>
          </a:prstGeom>
          <a:ln w="12700">
            <a:miter lim="400000"/>
          </a:ln>
        </p:spPr>
      </p:pic>
      <p:pic>
        <p:nvPicPr>
          <p:cNvPr id="629" name="Image" descr="Image"/>
          <p:cNvPicPr>
            <a:picLocks noChangeAspect="1"/>
          </p:cNvPicPr>
          <p:nvPr/>
        </p:nvPicPr>
        <p:blipFill>
          <a:blip r:embed="rId8">
            <a:extLst/>
          </a:blip>
          <a:stretch>
            <a:fillRect/>
          </a:stretch>
        </p:blipFill>
        <p:spPr>
          <a:xfrm rot="1860000">
            <a:off x="2759072" y="5542850"/>
            <a:ext cx="1016001" cy="1562101"/>
          </a:xfrm>
          <a:prstGeom prst="rect">
            <a:avLst/>
          </a:prstGeom>
          <a:ln w="12700">
            <a:miter lim="400000"/>
          </a:ln>
        </p:spPr>
      </p:pic>
      <p:sp>
        <p:nvSpPr>
          <p:cNvPr id="630" name="Atom"/>
          <p:cNvSpPr/>
          <p:nvPr/>
        </p:nvSpPr>
        <p:spPr>
          <a:xfrm>
            <a:off x="9788380" y="2748565"/>
            <a:ext cx="868113" cy="977849"/>
          </a:xfrm>
          <a:custGeom>
            <a:avLst/>
            <a:gdLst/>
            <a:ahLst/>
            <a:cxnLst>
              <a:cxn ang="0">
                <a:pos x="wd2" y="hd2"/>
              </a:cxn>
              <a:cxn ang="5400000">
                <a:pos x="wd2" y="hd2"/>
              </a:cxn>
              <a:cxn ang="10800000">
                <a:pos x="wd2" y="hd2"/>
              </a:cxn>
              <a:cxn ang="16200000">
                <a:pos x="wd2" y="hd2"/>
              </a:cxn>
            </a:cxnLst>
            <a:rect l="0" t="0" r="r" b="b"/>
            <a:pathLst>
              <a:path w="21048" h="21600" extrusionOk="0">
                <a:moveTo>
                  <a:pt x="10524" y="0"/>
                </a:moveTo>
                <a:cubicBezTo>
                  <a:pt x="9635" y="0"/>
                  <a:pt x="8359" y="577"/>
                  <a:pt x="7326" y="3327"/>
                </a:cubicBezTo>
                <a:cubicBezTo>
                  <a:pt x="7137" y="3832"/>
                  <a:pt x="6970" y="4380"/>
                  <a:pt x="6824" y="4961"/>
                </a:cubicBezTo>
                <a:cubicBezTo>
                  <a:pt x="6200" y="4785"/>
                  <a:pt x="5595" y="4643"/>
                  <a:pt x="5020" y="4540"/>
                </a:cubicBezTo>
                <a:cubicBezTo>
                  <a:pt x="1890" y="3980"/>
                  <a:pt x="703" y="4698"/>
                  <a:pt x="258" y="5400"/>
                </a:cubicBezTo>
                <a:cubicBezTo>
                  <a:pt x="-186" y="6101"/>
                  <a:pt x="-276" y="7396"/>
                  <a:pt x="1822" y="9586"/>
                </a:cubicBezTo>
                <a:cubicBezTo>
                  <a:pt x="2207" y="9988"/>
                  <a:pt x="2643" y="10394"/>
                  <a:pt x="3123" y="10799"/>
                </a:cubicBezTo>
                <a:cubicBezTo>
                  <a:pt x="2644" y="11204"/>
                  <a:pt x="2207" y="11610"/>
                  <a:pt x="1822" y="12013"/>
                </a:cubicBezTo>
                <a:cubicBezTo>
                  <a:pt x="-276" y="14202"/>
                  <a:pt x="-186" y="15499"/>
                  <a:pt x="258" y="16200"/>
                </a:cubicBezTo>
                <a:cubicBezTo>
                  <a:pt x="591" y="16726"/>
                  <a:pt x="1341" y="17260"/>
                  <a:pt x="3011" y="17260"/>
                </a:cubicBezTo>
                <a:cubicBezTo>
                  <a:pt x="3571" y="17260"/>
                  <a:pt x="4234" y="17200"/>
                  <a:pt x="5020" y="17060"/>
                </a:cubicBezTo>
                <a:cubicBezTo>
                  <a:pt x="5595" y="16957"/>
                  <a:pt x="6200" y="16815"/>
                  <a:pt x="6824" y="16639"/>
                </a:cubicBezTo>
                <a:cubicBezTo>
                  <a:pt x="6970" y="17220"/>
                  <a:pt x="7137" y="17766"/>
                  <a:pt x="7326" y="18271"/>
                </a:cubicBezTo>
                <a:cubicBezTo>
                  <a:pt x="8359" y="21022"/>
                  <a:pt x="9635" y="21600"/>
                  <a:pt x="10524" y="21600"/>
                </a:cubicBezTo>
                <a:cubicBezTo>
                  <a:pt x="11413" y="21600"/>
                  <a:pt x="12689" y="21022"/>
                  <a:pt x="13722" y="18271"/>
                </a:cubicBezTo>
                <a:cubicBezTo>
                  <a:pt x="13911" y="17766"/>
                  <a:pt x="14080" y="17220"/>
                  <a:pt x="14226" y="16639"/>
                </a:cubicBezTo>
                <a:cubicBezTo>
                  <a:pt x="14850" y="16815"/>
                  <a:pt x="15453" y="16957"/>
                  <a:pt x="16028" y="17060"/>
                </a:cubicBezTo>
                <a:cubicBezTo>
                  <a:pt x="16814" y="17200"/>
                  <a:pt x="17479" y="17260"/>
                  <a:pt x="18038" y="17260"/>
                </a:cubicBezTo>
                <a:cubicBezTo>
                  <a:pt x="19709" y="17260"/>
                  <a:pt x="20457" y="16726"/>
                  <a:pt x="20790" y="16200"/>
                </a:cubicBezTo>
                <a:cubicBezTo>
                  <a:pt x="21234" y="15499"/>
                  <a:pt x="21324" y="14202"/>
                  <a:pt x="19226" y="12013"/>
                </a:cubicBezTo>
                <a:cubicBezTo>
                  <a:pt x="18841" y="11610"/>
                  <a:pt x="18405" y="11204"/>
                  <a:pt x="17925" y="10799"/>
                </a:cubicBezTo>
                <a:cubicBezTo>
                  <a:pt x="18404" y="10394"/>
                  <a:pt x="18841" y="9988"/>
                  <a:pt x="19226" y="9586"/>
                </a:cubicBezTo>
                <a:cubicBezTo>
                  <a:pt x="21324" y="7396"/>
                  <a:pt x="21234" y="6101"/>
                  <a:pt x="20790" y="5400"/>
                </a:cubicBezTo>
                <a:cubicBezTo>
                  <a:pt x="20345" y="4698"/>
                  <a:pt x="19158" y="3980"/>
                  <a:pt x="16028" y="4540"/>
                </a:cubicBezTo>
                <a:cubicBezTo>
                  <a:pt x="15453" y="4643"/>
                  <a:pt x="14850" y="4785"/>
                  <a:pt x="14226" y="4961"/>
                </a:cubicBezTo>
                <a:cubicBezTo>
                  <a:pt x="14080" y="4380"/>
                  <a:pt x="13911" y="3832"/>
                  <a:pt x="13722" y="3327"/>
                </a:cubicBezTo>
                <a:cubicBezTo>
                  <a:pt x="12689" y="577"/>
                  <a:pt x="11413" y="0"/>
                  <a:pt x="10524" y="0"/>
                </a:cubicBezTo>
                <a:close/>
                <a:moveTo>
                  <a:pt x="10524" y="856"/>
                </a:moveTo>
                <a:cubicBezTo>
                  <a:pt x="11556" y="856"/>
                  <a:pt x="12661" y="2513"/>
                  <a:pt x="13329" y="5231"/>
                </a:cubicBezTo>
                <a:cubicBezTo>
                  <a:pt x="12420" y="5525"/>
                  <a:pt x="11478" y="5885"/>
                  <a:pt x="10524" y="6304"/>
                </a:cubicBezTo>
                <a:cubicBezTo>
                  <a:pt x="9571" y="5885"/>
                  <a:pt x="8628" y="5525"/>
                  <a:pt x="7719" y="5231"/>
                </a:cubicBezTo>
                <a:cubicBezTo>
                  <a:pt x="8386" y="2513"/>
                  <a:pt x="9492" y="856"/>
                  <a:pt x="10524" y="856"/>
                </a:cubicBezTo>
                <a:close/>
                <a:moveTo>
                  <a:pt x="3015" y="5197"/>
                </a:moveTo>
                <a:cubicBezTo>
                  <a:pt x="3968" y="5197"/>
                  <a:pt x="5206" y="5394"/>
                  <a:pt x="6633" y="5801"/>
                </a:cubicBezTo>
                <a:cubicBezTo>
                  <a:pt x="6458" y="6666"/>
                  <a:pt x="6330" y="7591"/>
                  <a:pt x="6252" y="8553"/>
                </a:cubicBezTo>
                <a:cubicBezTo>
                  <a:pt x="5377" y="9095"/>
                  <a:pt x="4562" y="9658"/>
                  <a:pt x="3828" y="10229"/>
                </a:cubicBezTo>
                <a:cubicBezTo>
                  <a:pt x="3348" y="9826"/>
                  <a:pt x="2912" y="9422"/>
                  <a:pt x="2530" y="9023"/>
                </a:cubicBezTo>
                <a:cubicBezTo>
                  <a:pt x="1217" y="7653"/>
                  <a:pt x="672" y="6459"/>
                  <a:pt x="1072" y="5828"/>
                </a:cubicBezTo>
                <a:cubicBezTo>
                  <a:pt x="1335" y="5413"/>
                  <a:pt x="2020" y="5197"/>
                  <a:pt x="3015" y="5197"/>
                </a:cubicBezTo>
                <a:close/>
                <a:moveTo>
                  <a:pt x="18035" y="5197"/>
                </a:moveTo>
                <a:cubicBezTo>
                  <a:pt x="19030" y="5197"/>
                  <a:pt x="19713" y="5413"/>
                  <a:pt x="19976" y="5828"/>
                </a:cubicBezTo>
                <a:cubicBezTo>
                  <a:pt x="20376" y="6459"/>
                  <a:pt x="19831" y="7653"/>
                  <a:pt x="18518" y="9023"/>
                </a:cubicBezTo>
                <a:cubicBezTo>
                  <a:pt x="18136" y="9422"/>
                  <a:pt x="17702" y="9826"/>
                  <a:pt x="17221" y="10229"/>
                </a:cubicBezTo>
                <a:cubicBezTo>
                  <a:pt x="16488" y="9658"/>
                  <a:pt x="15673" y="9095"/>
                  <a:pt x="14798" y="8553"/>
                </a:cubicBezTo>
                <a:cubicBezTo>
                  <a:pt x="14720" y="7591"/>
                  <a:pt x="14590" y="6665"/>
                  <a:pt x="14415" y="5801"/>
                </a:cubicBezTo>
                <a:cubicBezTo>
                  <a:pt x="15842" y="5394"/>
                  <a:pt x="17082" y="5197"/>
                  <a:pt x="18035" y="5197"/>
                </a:cubicBezTo>
                <a:close/>
                <a:moveTo>
                  <a:pt x="7532" y="6078"/>
                </a:moveTo>
                <a:cubicBezTo>
                  <a:pt x="8148" y="6281"/>
                  <a:pt x="8794" y="6520"/>
                  <a:pt x="9461" y="6795"/>
                </a:cubicBezTo>
                <a:cubicBezTo>
                  <a:pt x="9088" y="6975"/>
                  <a:pt x="8715" y="7162"/>
                  <a:pt x="8343" y="7358"/>
                </a:cubicBezTo>
                <a:cubicBezTo>
                  <a:pt x="7971" y="7553"/>
                  <a:pt x="7605" y="7754"/>
                  <a:pt x="7248" y="7958"/>
                </a:cubicBezTo>
                <a:cubicBezTo>
                  <a:pt x="7320" y="7295"/>
                  <a:pt x="7416" y="6666"/>
                  <a:pt x="7532" y="6078"/>
                </a:cubicBezTo>
                <a:close/>
                <a:moveTo>
                  <a:pt x="13516" y="6078"/>
                </a:moveTo>
                <a:cubicBezTo>
                  <a:pt x="13632" y="6666"/>
                  <a:pt x="13728" y="7295"/>
                  <a:pt x="13800" y="7958"/>
                </a:cubicBezTo>
                <a:cubicBezTo>
                  <a:pt x="13443" y="7754"/>
                  <a:pt x="13078" y="7553"/>
                  <a:pt x="12706" y="7358"/>
                </a:cubicBezTo>
                <a:cubicBezTo>
                  <a:pt x="12335" y="7162"/>
                  <a:pt x="11962" y="6975"/>
                  <a:pt x="11589" y="6795"/>
                </a:cubicBezTo>
                <a:cubicBezTo>
                  <a:pt x="12256" y="6520"/>
                  <a:pt x="12900" y="6281"/>
                  <a:pt x="13516" y="6078"/>
                </a:cubicBezTo>
                <a:close/>
                <a:moveTo>
                  <a:pt x="10524" y="7258"/>
                </a:moveTo>
                <a:cubicBezTo>
                  <a:pt x="11084" y="7514"/>
                  <a:pt x="11656" y="7793"/>
                  <a:pt x="12236" y="8099"/>
                </a:cubicBezTo>
                <a:cubicBezTo>
                  <a:pt x="12807" y="8399"/>
                  <a:pt x="13361" y="8709"/>
                  <a:pt x="13892" y="9029"/>
                </a:cubicBezTo>
                <a:cubicBezTo>
                  <a:pt x="13929" y="9598"/>
                  <a:pt x="13948" y="10189"/>
                  <a:pt x="13948" y="10799"/>
                </a:cubicBezTo>
                <a:cubicBezTo>
                  <a:pt x="13948" y="11410"/>
                  <a:pt x="13927" y="12000"/>
                  <a:pt x="13890" y="12570"/>
                </a:cubicBezTo>
                <a:cubicBezTo>
                  <a:pt x="13359" y="12889"/>
                  <a:pt x="12806" y="13201"/>
                  <a:pt x="12236" y="13501"/>
                </a:cubicBezTo>
                <a:cubicBezTo>
                  <a:pt x="11655" y="13807"/>
                  <a:pt x="11084" y="14087"/>
                  <a:pt x="10524" y="14342"/>
                </a:cubicBezTo>
                <a:cubicBezTo>
                  <a:pt x="9964" y="14087"/>
                  <a:pt x="9393" y="13807"/>
                  <a:pt x="8812" y="13501"/>
                </a:cubicBezTo>
                <a:cubicBezTo>
                  <a:pt x="8241" y="13201"/>
                  <a:pt x="7689" y="12891"/>
                  <a:pt x="7158" y="12571"/>
                </a:cubicBezTo>
                <a:cubicBezTo>
                  <a:pt x="7121" y="12002"/>
                  <a:pt x="7100" y="11410"/>
                  <a:pt x="7100" y="10799"/>
                </a:cubicBezTo>
                <a:cubicBezTo>
                  <a:pt x="7100" y="10189"/>
                  <a:pt x="7121" y="9598"/>
                  <a:pt x="7158" y="9029"/>
                </a:cubicBezTo>
                <a:cubicBezTo>
                  <a:pt x="7689" y="8709"/>
                  <a:pt x="8241" y="8399"/>
                  <a:pt x="8812" y="8099"/>
                </a:cubicBezTo>
                <a:cubicBezTo>
                  <a:pt x="9393" y="7793"/>
                  <a:pt x="9964" y="7514"/>
                  <a:pt x="10524" y="7258"/>
                </a:cubicBezTo>
                <a:close/>
                <a:moveTo>
                  <a:pt x="10524" y="9608"/>
                </a:moveTo>
                <a:cubicBezTo>
                  <a:pt x="10189" y="9608"/>
                  <a:pt x="9855" y="9724"/>
                  <a:pt x="9600" y="9957"/>
                </a:cubicBezTo>
                <a:cubicBezTo>
                  <a:pt x="9089" y="10422"/>
                  <a:pt x="9089" y="11178"/>
                  <a:pt x="9600" y="11643"/>
                </a:cubicBezTo>
                <a:cubicBezTo>
                  <a:pt x="10110" y="12108"/>
                  <a:pt x="10938" y="12108"/>
                  <a:pt x="11448" y="11643"/>
                </a:cubicBezTo>
                <a:cubicBezTo>
                  <a:pt x="11959" y="11178"/>
                  <a:pt x="11959" y="10422"/>
                  <a:pt x="11448" y="9957"/>
                </a:cubicBezTo>
                <a:cubicBezTo>
                  <a:pt x="11193" y="9724"/>
                  <a:pt x="10859" y="9608"/>
                  <a:pt x="10524" y="9608"/>
                </a:cubicBezTo>
                <a:close/>
                <a:moveTo>
                  <a:pt x="6185" y="9638"/>
                </a:moveTo>
                <a:cubicBezTo>
                  <a:pt x="6169" y="10021"/>
                  <a:pt x="6161" y="10408"/>
                  <a:pt x="6161" y="10799"/>
                </a:cubicBezTo>
                <a:cubicBezTo>
                  <a:pt x="6161" y="11190"/>
                  <a:pt x="6169" y="11579"/>
                  <a:pt x="6185" y="11962"/>
                </a:cubicBezTo>
                <a:cubicBezTo>
                  <a:pt x="5601" y="11581"/>
                  <a:pt x="5050" y="11191"/>
                  <a:pt x="4540" y="10799"/>
                </a:cubicBezTo>
                <a:cubicBezTo>
                  <a:pt x="5050" y="10407"/>
                  <a:pt x="5601" y="10019"/>
                  <a:pt x="6185" y="9638"/>
                </a:cubicBezTo>
                <a:close/>
                <a:moveTo>
                  <a:pt x="14863" y="9638"/>
                </a:moveTo>
                <a:cubicBezTo>
                  <a:pt x="15447" y="10019"/>
                  <a:pt x="15998" y="10407"/>
                  <a:pt x="16508" y="10799"/>
                </a:cubicBezTo>
                <a:cubicBezTo>
                  <a:pt x="15998" y="11191"/>
                  <a:pt x="15447" y="11581"/>
                  <a:pt x="14863" y="11962"/>
                </a:cubicBezTo>
                <a:cubicBezTo>
                  <a:pt x="14879" y="11579"/>
                  <a:pt x="14887" y="11190"/>
                  <a:pt x="14887" y="10799"/>
                </a:cubicBezTo>
                <a:cubicBezTo>
                  <a:pt x="14887" y="10408"/>
                  <a:pt x="14879" y="10021"/>
                  <a:pt x="14863" y="9638"/>
                </a:cubicBezTo>
                <a:close/>
                <a:moveTo>
                  <a:pt x="3828" y="11371"/>
                </a:moveTo>
                <a:cubicBezTo>
                  <a:pt x="4562" y="11942"/>
                  <a:pt x="5377" y="12505"/>
                  <a:pt x="6252" y="13047"/>
                </a:cubicBezTo>
                <a:cubicBezTo>
                  <a:pt x="6330" y="14009"/>
                  <a:pt x="6458" y="14933"/>
                  <a:pt x="6633" y="15797"/>
                </a:cubicBezTo>
                <a:cubicBezTo>
                  <a:pt x="5206" y="16204"/>
                  <a:pt x="3968" y="16403"/>
                  <a:pt x="3015" y="16403"/>
                </a:cubicBezTo>
                <a:cubicBezTo>
                  <a:pt x="2020" y="16403"/>
                  <a:pt x="1335" y="16187"/>
                  <a:pt x="1072" y="15772"/>
                </a:cubicBezTo>
                <a:cubicBezTo>
                  <a:pt x="672" y="15141"/>
                  <a:pt x="1217" y="13947"/>
                  <a:pt x="2530" y="12577"/>
                </a:cubicBezTo>
                <a:cubicBezTo>
                  <a:pt x="2912" y="12178"/>
                  <a:pt x="3348" y="11774"/>
                  <a:pt x="3828" y="11371"/>
                </a:cubicBezTo>
                <a:close/>
                <a:moveTo>
                  <a:pt x="17220" y="11371"/>
                </a:moveTo>
                <a:cubicBezTo>
                  <a:pt x="17700" y="11774"/>
                  <a:pt x="18136" y="12178"/>
                  <a:pt x="18518" y="12577"/>
                </a:cubicBezTo>
                <a:cubicBezTo>
                  <a:pt x="19831" y="13947"/>
                  <a:pt x="20376" y="15141"/>
                  <a:pt x="19976" y="15772"/>
                </a:cubicBezTo>
                <a:cubicBezTo>
                  <a:pt x="19713" y="16187"/>
                  <a:pt x="19030" y="16403"/>
                  <a:pt x="18035" y="16403"/>
                </a:cubicBezTo>
                <a:cubicBezTo>
                  <a:pt x="17082" y="16403"/>
                  <a:pt x="15842" y="16204"/>
                  <a:pt x="14415" y="15797"/>
                </a:cubicBezTo>
                <a:cubicBezTo>
                  <a:pt x="14590" y="14933"/>
                  <a:pt x="14718" y="14009"/>
                  <a:pt x="14796" y="13047"/>
                </a:cubicBezTo>
                <a:cubicBezTo>
                  <a:pt x="15671" y="12505"/>
                  <a:pt x="16486" y="11942"/>
                  <a:pt x="17220" y="11371"/>
                </a:cubicBezTo>
                <a:close/>
                <a:moveTo>
                  <a:pt x="7248" y="13642"/>
                </a:moveTo>
                <a:cubicBezTo>
                  <a:pt x="7605" y="13846"/>
                  <a:pt x="7971" y="14047"/>
                  <a:pt x="8343" y="14242"/>
                </a:cubicBezTo>
                <a:cubicBezTo>
                  <a:pt x="8715" y="14438"/>
                  <a:pt x="9088" y="14625"/>
                  <a:pt x="9461" y="14805"/>
                </a:cubicBezTo>
                <a:cubicBezTo>
                  <a:pt x="8794" y="15080"/>
                  <a:pt x="8148" y="15319"/>
                  <a:pt x="7532" y="15522"/>
                </a:cubicBezTo>
                <a:cubicBezTo>
                  <a:pt x="7416" y="14934"/>
                  <a:pt x="7320" y="14305"/>
                  <a:pt x="7248" y="13642"/>
                </a:cubicBezTo>
                <a:close/>
                <a:moveTo>
                  <a:pt x="13800" y="13642"/>
                </a:moveTo>
                <a:cubicBezTo>
                  <a:pt x="13728" y="14305"/>
                  <a:pt x="13632" y="14934"/>
                  <a:pt x="13516" y="15522"/>
                </a:cubicBezTo>
                <a:cubicBezTo>
                  <a:pt x="12900" y="15319"/>
                  <a:pt x="12256" y="15080"/>
                  <a:pt x="11589" y="14805"/>
                </a:cubicBezTo>
                <a:cubicBezTo>
                  <a:pt x="11962" y="14625"/>
                  <a:pt x="12335" y="14438"/>
                  <a:pt x="12706" y="14242"/>
                </a:cubicBezTo>
                <a:cubicBezTo>
                  <a:pt x="13078" y="14047"/>
                  <a:pt x="13443" y="13846"/>
                  <a:pt x="13800" y="13642"/>
                </a:cubicBezTo>
                <a:close/>
                <a:moveTo>
                  <a:pt x="10524" y="15294"/>
                </a:moveTo>
                <a:cubicBezTo>
                  <a:pt x="11478" y="15713"/>
                  <a:pt x="12420" y="16075"/>
                  <a:pt x="13329" y="16369"/>
                </a:cubicBezTo>
                <a:cubicBezTo>
                  <a:pt x="12661" y="19087"/>
                  <a:pt x="11556" y="20744"/>
                  <a:pt x="10524" y="20744"/>
                </a:cubicBezTo>
                <a:cubicBezTo>
                  <a:pt x="9492" y="20744"/>
                  <a:pt x="8386" y="19087"/>
                  <a:pt x="7719" y="16369"/>
                </a:cubicBezTo>
                <a:cubicBezTo>
                  <a:pt x="8628" y="16075"/>
                  <a:pt x="9571" y="15713"/>
                  <a:pt x="10524" y="15294"/>
                </a:cubicBezTo>
                <a:close/>
              </a:path>
            </a:pathLst>
          </a:custGeom>
          <a:solidFill>
            <a:srgbClr val="BAE1E5"/>
          </a:solidFill>
          <a:ln w="25400">
            <a:miter lim="400000"/>
          </a:ln>
        </p:spPr>
        <p:txBody>
          <a:bodyPr lIns="71437" tIns="71437" rIns="71437" bIns="71437" anchor="ct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31" name="Function Graph"/>
          <p:cNvSpPr/>
          <p:nvPr/>
        </p:nvSpPr>
        <p:spPr>
          <a:xfrm>
            <a:off x="8436090" y="6527990"/>
            <a:ext cx="984344" cy="977850"/>
          </a:xfrm>
          <a:custGeom>
            <a:avLst/>
            <a:gdLst/>
            <a:ahLst/>
            <a:cxnLst>
              <a:cxn ang="0">
                <a:pos x="wd2" y="hd2"/>
              </a:cxn>
              <a:cxn ang="5400000">
                <a:pos x="wd2" y="hd2"/>
              </a:cxn>
              <a:cxn ang="10800000">
                <a:pos x="wd2" y="hd2"/>
              </a:cxn>
              <a:cxn ang="16200000">
                <a:pos x="wd2" y="hd2"/>
              </a:cxn>
            </a:cxnLst>
            <a:rect l="0" t="0" r="r" b="b"/>
            <a:pathLst>
              <a:path w="21600" h="21600" extrusionOk="0">
                <a:moveTo>
                  <a:pt x="193" y="0"/>
                </a:moveTo>
                <a:cubicBezTo>
                  <a:pt x="87" y="0"/>
                  <a:pt x="0" y="87"/>
                  <a:pt x="0" y="194"/>
                </a:cubicBezTo>
                <a:lnTo>
                  <a:pt x="0" y="21404"/>
                </a:lnTo>
                <a:cubicBezTo>
                  <a:pt x="0" y="21511"/>
                  <a:pt x="87" y="21600"/>
                  <a:pt x="193" y="21600"/>
                </a:cubicBezTo>
                <a:lnTo>
                  <a:pt x="21322" y="21600"/>
                </a:lnTo>
                <a:cubicBezTo>
                  <a:pt x="21428" y="21600"/>
                  <a:pt x="21514" y="21511"/>
                  <a:pt x="21514" y="21404"/>
                </a:cubicBezTo>
                <a:lnTo>
                  <a:pt x="21514" y="20822"/>
                </a:lnTo>
                <a:cubicBezTo>
                  <a:pt x="21514" y="20715"/>
                  <a:pt x="21428" y="20628"/>
                  <a:pt x="21322" y="20628"/>
                </a:cubicBezTo>
                <a:lnTo>
                  <a:pt x="1159" y="20628"/>
                </a:lnTo>
                <a:cubicBezTo>
                  <a:pt x="1052" y="20628"/>
                  <a:pt x="966" y="20539"/>
                  <a:pt x="966" y="20432"/>
                </a:cubicBezTo>
                <a:lnTo>
                  <a:pt x="966" y="194"/>
                </a:lnTo>
                <a:cubicBezTo>
                  <a:pt x="966" y="87"/>
                  <a:pt x="879" y="0"/>
                  <a:pt x="773" y="0"/>
                </a:cubicBezTo>
                <a:lnTo>
                  <a:pt x="193" y="0"/>
                </a:lnTo>
                <a:close/>
                <a:moveTo>
                  <a:pt x="4579" y="3635"/>
                </a:moveTo>
                <a:cubicBezTo>
                  <a:pt x="4069" y="3635"/>
                  <a:pt x="3973" y="4313"/>
                  <a:pt x="3893" y="5269"/>
                </a:cubicBezTo>
                <a:cubicBezTo>
                  <a:pt x="3826" y="6066"/>
                  <a:pt x="3789" y="7155"/>
                  <a:pt x="3747" y="8309"/>
                </a:cubicBezTo>
                <a:cubicBezTo>
                  <a:pt x="3722" y="9023"/>
                  <a:pt x="3694" y="9757"/>
                  <a:pt x="3660" y="10474"/>
                </a:cubicBezTo>
                <a:lnTo>
                  <a:pt x="1430" y="10474"/>
                </a:lnTo>
                <a:lnTo>
                  <a:pt x="1430" y="11230"/>
                </a:lnTo>
                <a:lnTo>
                  <a:pt x="4374" y="11230"/>
                </a:lnTo>
                <a:lnTo>
                  <a:pt x="4393" y="10873"/>
                </a:lnTo>
                <a:cubicBezTo>
                  <a:pt x="4437" y="10037"/>
                  <a:pt x="4467" y="9172"/>
                  <a:pt x="4497" y="8336"/>
                </a:cubicBezTo>
                <a:cubicBezTo>
                  <a:pt x="4526" y="7507"/>
                  <a:pt x="4560" y="6578"/>
                  <a:pt x="4607" y="5814"/>
                </a:cubicBezTo>
                <a:cubicBezTo>
                  <a:pt x="4621" y="5979"/>
                  <a:pt x="4635" y="6160"/>
                  <a:pt x="4648" y="6361"/>
                </a:cubicBezTo>
                <a:cubicBezTo>
                  <a:pt x="4720" y="7486"/>
                  <a:pt x="4764" y="8893"/>
                  <a:pt x="4805" y="10253"/>
                </a:cubicBezTo>
                <a:cubicBezTo>
                  <a:pt x="4814" y="10545"/>
                  <a:pt x="4823" y="10836"/>
                  <a:pt x="4832" y="11121"/>
                </a:cubicBezTo>
                <a:lnTo>
                  <a:pt x="4839" y="11340"/>
                </a:lnTo>
                <a:cubicBezTo>
                  <a:pt x="4882" y="12712"/>
                  <a:pt x="4923" y="14008"/>
                  <a:pt x="5011" y="14987"/>
                </a:cubicBezTo>
                <a:cubicBezTo>
                  <a:pt x="5108" y="16050"/>
                  <a:pt x="5236" y="16930"/>
                  <a:pt x="5835" y="16930"/>
                </a:cubicBezTo>
                <a:cubicBezTo>
                  <a:pt x="6373" y="16930"/>
                  <a:pt x="6497" y="16190"/>
                  <a:pt x="6594" y="15296"/>
                </a:cubicBezTo>
                <a:cubicBezTo>
                  <a:pt x="6678" y="14518"/>
                  <a:pt x="6726" y="13520"/>
                  <a:pt x="6772" y="12555"/>
                </a:cubicBezTo>
                <a:cubicBezTo>
                  <a:pt x="6796" y="12043"/>
                  <a:pt x="6820" y="11560"/>
                  <a:pt x="6847" y="11132"/>
                </a:cubicBezTo>
                <a:cubicBezTo>
                  <a:pt x="6861" y="10921"/>
                  <a:pt x="6874" y="10707"/>
                  <a:pt x="6888" y="10495"/>
                </a:cubicBezTo>
                <a:cubicBezTo>
                  <a:pt x="6933" y="9765"/>
                  <a:pt x="6992" y="8813"/>
                  <a:pt x="7072" y="8108"/>
                </a:cubicBezTo>
                <a:cubicBezTo>
                  <a:pt x="7130" y="8632"/>
                  <a:pt x="7171" y="9283"/>
                  <a:pt x="7206" y="9828"/>
                </a:cubicBezTo>
                <a:cubicBezTo>
                  <a:pt x="7234" y="10257"/>
                  <a:pt x="7265" y="10701"/>
                  <a:pt x="7300" y="11138"/>
                </a:cubicBezTo>
                <a:cubicBezTo>
                  <a:pt x="7355" y="11811"/>
                  <a:pt x="7430" y="12670"/>
                  <a:pt x="7538" y="13325"/>
                </a:cubicBezTo>
                <a:cubicBezTo>
                  <a:pt x="7649" y="13995"/>
                  <a:pt x="7799" y="14650"/>
                  <a:pt x="8291" y="14650"/>
                </a:cubicBezTo>
                <a:cubicBezTo>
                  <a:pt x="8807" y="14650"/>
                  <a:pt x="8920" y="13936"/>
                  <a:pt x="8993" y="13463"/>
                </a:cubicBezTo>
                <a:cubicBezTo>
                  <a:pt x="9075" y="12940"/>
                  <a:pt x="9130" y="12285"/>
                  <a:pt x="9183" y="11651"/>
                </a:cubicBezTo>
                <a:cubicBezTo>
                  <a:pt x="9198" y="11475"/>
                  <a:pt x="9212" y="11303"/>
                  <a:pt x="9226" y="11141"/>
                </a:cubicBezTo>
                <a:cubicBezTo>
                  <a:pt x="9311" y="10194"/>
                  <a:pt x="9403" y="9541"/>
                  <a:pt x="9501" y="9185"/>
                </a:cubicBezTo>
                <a:cubicBezTo>
                  <a:pt x="9633" y="9696"/>
                  <a:pt x="9726" y="10669"/>
                  <a:pt x="9771" y="11144"/>
                </a:cubicBezTo>
                <a:cubicBezTo>
                  <a:pt x="9831" y="11767"/>
                  <a:pt x="9905" y="12254"/>
                  <a:pt x="9993" y="12594"/>
                </a:cubicBezTo>
                <a:cubicBezTo>
                  <a:pt x="10054" y="12832"/>
                  <a:pt x="10198" y="13391"/>
                  <a:pt x="10653" y="13391"/>
                </a:cubicBezTo>
                <a:cubicBezTo>
                  <a:pt x="11032" y="13391"/>
                  <a:pt x="11217" y="12975"/>
                  <a:pt x="11349" y="12567"/>
                </a:cubicBezTo>
                <a:cubicBezTo>
                  <a:pt x="11467" y="12203"/>
                  <a:pt x="11579" y="11704"/>
                  <a:pt x="11661" y="11165"/>
                </a:cubicBezTo>
                <a:cubicBezTo>
                  <a:pt x="11745" y="10615"/>
                  <a:pt x="11876" y="10261"/>
                  <a:pt x="11971" y="10086"/>
                </a:cubicBezTo>
                <a:cubicBezTo>
                  <a:pt x="12053" y="10269"/>
                  <a:pt x="12153" y="10639"/>
                  <a:pt x="12271" y="11188"/>
                </a:cubicBezTo>
                <a:cubicBezTo>
                  <a:pt x="12485" y="12183"/>
                  <a:pt x="12763" y="12626"/>
                  <a:pt x="13173" y="12626"/>
                </a:cubicBezTo>
                <a:cubicBezTo>
                  <a:pt x="13612" y="12626"/>
                  <a:pt x="13946" y="12143"/>
                  <a:pt x="14166" y="11193"/>
                </a:cubicBezTo>
                <a:cubicBezTo>
                  <a:pt x="14230" y="10915"/>
                  <a:pt x="14317" y="10721"/>
                  <a:pt x="14384" y="10609"/>
                </a:cubicBezTo>
                <a:cubicBezTo>
                  <a:pt x="14442" y="10712"/>
                  <a:pt x="14507" y="10855"/>
                  <a:pt x="14553" y="10955"/>
                </a:cubicBezTo>
                <a:cubicBezTo>
                  <a:pt x="14603" y="11064"/>
                  <a:pt x="14655" y="11175"/>
                  <a:pt x="14711" y="11283"/>
                </a:cubicBezTo>
                <a:cubicBezTo>
                  <a:pt x="14963" y="11766"/>
                  <a:pt x="15162" y="12149"/>
                  <a:pt x="15638" y="12149"/>
                </a:cubicBezTo>
                <a:cubicBezTo>
                  <a:pt x="16094" y="12149"/>
                  <a:pt x="16314" y="11747"/>
                  <a:pt x="16475" y="11453"/>
                </a:cubicBezTo>
                <a:cubicBezTo>
                  <a:pt x="16502" y="11402"/>
                  <a:pt x="16532" y="11350"/>
                  <a:pt x="16562" y="11300"/>
                </a:cubicBezTo>
                <a:cubicBezTo>
                  <a:pt x="16588" y="11255"/>
                  <a:pt x="16611" y="11213"/>
                  <a:pt x="16634" y="11173"/>
                </a:cubicBezTo>
                <a:cubicBezTo>
                  <a:pt x="16703" y="11053"/>
                  <a:pt x="16782" y="10918"/>
                  <a:pt x="16828" y="10864"/>
                </a:cubicBezTo>
                <a:cubicBezTo>
                  <a:pt x="16903" y="10914"/>
                  <a:pt x="17032" y="11105"/>
                  <a:pt x="17112" y="11224"/>
                </a:cubicBezTo>
                <a:lnTo>
                  <a:pt x="17155" y="11291"/>
                </a:lnTo>
                <a:cubicBezTo>
                  <a:pt x="17177" y="11324"/>
                  <a:pt x="17200" y="11356"/>
                  <a:pt x="17222" y="11389"/>
                </a:cubicBezTo>
                <a:cubicBezTo>
                  <a:pt x="17416" y="11682"/>
                  <a:pt x="17656" y="12047"/>
                  <a:pt x="18076" y="12047"/>
                </a:cubicBezTo>
                <a:cubicBezTo>
                  <a:pt x="18508" y="12047"/>
                  <a:pt x="18724" y="11727"/>
                  <a:pt x="18882" y="11494"/>
                </a:cubicBezTo>
                <a:cubicBezTo>
                  <a:pt x="18919" y="11439"/>
                  <a:pt x="18953" y="11387"/>
                  <a:pt x="18989" y="11340"/>
                </a:cubicBezTo>
                <a:cubicBezTo>
                  <a:pt x="19096" y="11202"/>
                  <a:pt x="19183" y="11125"/>
                  <a:pt x="19231" y="11090"/>
                </a:cubicBezTo>
                <a:cubicBezTo>
                  <a:pt x="19285" y="11117"/>
                  <a:pt x="19403" y="11188"/>
                  <a:pt x="19622" y="11387"/>
                </a:cubicBezTo>
                <a:cubicBezTo>
                  <a:pt x="19919" y="11658"/>
                  <a:pt x="20277" y="11689"/>
                  <a:pt x="20520" y="11689"/>
                </a:cubicBezTo>
                <a:cubicBezTo>
                  <a:pt x="20701" y="11689"/>
                  <a:pt x="20939" y="11612"/>
                  <a:pt x="21281" y="11494"/>
                </a:cubicBezTo>
                <a:cubicBezTo>
                  <a:pt x="21406" y="11451"/>
                  <a:pt x="21535" y="11406"/>
                  <a:pt x="21600" y="11391"/>
                </a:cubicBezTo>
                <a:lnTo>
                  <a:pt x="21429" y="10655"/>
                </a:lnTo>
                <a:cubicBezTo>
                  <a:pt x="21326" y="10679"/>
                  <a:pt x="21192" y="10724"/>
                  <a:pt x="21037" y="10778"/>
                </a:cubicBezTo>
                <a:cubicBezTo>
                  <a:pt x="20885" y="10831"/>
                  <a:pt x="20601" y="10929"/>
                  <a:pt x="20520" y="10933"/>
                </a:cubicBezTo>
                <a:cubicBezTo>
                  <a:pt x="20323" y="10933"/>
                  <a:pt x="20208" y="10903"/>
                  <a:pt x="20125" y="10827"/>
                </a:cubicBezTo>
                <a:cubicBezTo>
                  <a:pt x="19729" y="10468"/>
                  <a:pt x="19465" y="10321"/>
                  <a:pt x="19209" y="10321"/>
                </a:cubicBezTo>
                <a:cubicBezTo>
                  <a:pt x="18891" y="10321"/>
                  <a:pt x="18593" y="10623"/>
                  <a:pt x="18398" y="10876"/>
                </a:cubicBezTo>
                <a:cubicBezTo>
                  <a:pt x="18347" y="10942"/>
                  <a:pt x="18300" y="11009"/>
                  <a:pt x="18260" y="11068"/>
                </a:cubicBezTo>
                <a:cubicBezTo>
                  <a:pt x="18214" y="11137"/>
                  <a:pt x="18131" y="11262"/>
                  <a:pt x="18089" y="11288"/>
                </a:cubicBezTo>
                <a:cubicBezTo>
                  <a:pt x="18025" y="11240"/>
                  <a:pt x="17915" y="11074"/>
                  <a:pt x="17848" y="10972"/>
                </a:cubicBezTo>
                <a:cubicBezTo>
                  <a:pt x="17824" y="10936"/>
                  <a:pt x="17800" y="10899"/>
                  <a:pt x="17776" y="10864"/>
                </a:cubicBezTo>
                <a:lnTo>
                  <a:pt x="17734" y="10800"/>
                </a:lnTo>
                <a:cubicBezTo>
                  <a:pt x="17524" y="10488"/>
                  <a:pt x="17262" y="10100"/>
                  <a:pt x="16820" y="10100"/>
                </a:cubicBezTo>
                <a:cubicBezTo>
                  <a:pt x="16386" y="10100"/>
                  <a:pt x="16200" y="10421"/>
                  <a:pt x="15985" y="10793"/>
                </a:cubicBezTo>
                <a:cubicBezTo>
                  <a:pt x="15963" y="10832"/>
                  <a:pt x="15940" y="10873"/>
                  <a:pt x="15915" y="10916"/>
                </a:cubicBezTo>
                <a:cubicBezTo>
                  <a:pt x="15881" y="10974"/>
                  <a:pt x="15849" y="11031"/>
                  <a:pt x="15817" y="11089"/>
                </a:cubicBezTo>
                <a:cubicBezTo>
                  <a:pt x="15768" y="11179"/>
                  <a:pt x="15689" y="11322"/>
                  <a:pt x="15636" y="11379"/>
                </a:cubicBezTo>
                <a:cubicBezTo>
                  <a:pt x="15569" y="11303"/>
                  <a:pt x="15455" y="11083"/>
                  <a:pt x="15376" y="10932"/>
                </a:cubicBezTo>
                <a:cubicBezTo>
                  <a:pt x="15329" y="10841"/>
                  <a:pt x="15281" y="10738"/>
                  <a:pt x="15236" y="10638"/>
                </a:cubicBezTo>
                <a:cubicBezTo>
                  <a:pt x="15037" y="10207"/>
                  <a:pt x="14832" y="9760"/>
                  <a:pt x="14392" y="9760"/>
                </a:cubicBezTo>
                <a:cubicBezTo>
                  <a:pt x="14192" y="9760"/>
                  <a:pt x="13698" y="9883"/>
                  <a:pt x="13435" y="11021"/>
                </a:cubicBezTo>
                <a:cubicBezTo>
                  <a:pt x="13357" y="11357"/>
                  <a:pt x="13273" y="11579"/>
                  <a:pt x="13205" y="11715"/>
                </a:cubicBezTo>
                <a:cubicBezTo>
                  <a:pt x="13148" y="11575"/>
                  <a:pt x="13076" y="11355"/>
                  <a:pt x="13006" y="11028"/>
                </a:cubicBezTo>
                <a:cubicBezTo>
                  <a:pt x="12807" y="10105"/>
                  <a:pt x="12620" y="9232"/>
                  <a:pt x="11964" y="9232"/>
                </a:cubicBezTo>
                <a:cubicBezTo>
                  <a:pt x="11677" y="9232"/>
                  <a:pt x="11160" y="9468"/>
                  <a:pt x="10918" y="11050"/>
                </a:cubicBezTo>
                <a:cubicBezTo>
                  <a:pt x="10841" y="11554"/>
                  <a:pt x="10754" y="11935"/>
                  <a:pt x="10675" y="12204"/>
                </a:cubicBezTo>
                <a:cubicBezTo>
                  <a:pt x="10626" y="11959"/>
                  <a:pt x="10570" y="11599"/>
                  <a:pt x="10519" y="11072"/>
                </a:cubicBezTo>
                <a:cubicBezTo>
                  <a:pt x="10347" y="9278"/>
                  <a:pt x="10207" y="8177"/>
                  <a:pt x="9518" y="8177"/>
                </a:cubicBezTo>
                <a:cubicBezTo>
                  <a:pt x="8791" y="8177"/>
                  <a:pt x="8635" y="9324"/>
                  <a:pt x="8479" y="11073"/>
                </a:cubicBezTo>
                <a:cubicBezTo>
                  <a:pt x="8464" y="11237"/>
                  <a:pt x="8450" y="11410"/>
                  <a:pt x="8435" y="11586"/>
                </a:cubicBezTo>
                <a:cubicBezTo>
                  <a:pt x="8399" y="12017"/>
                  <a:pt x="8343" y="12660"/>
                  <a:pt x="8274" y="13176"/>
                </a:cubicBezTo>
                <a:cubicBezTo>
                  <a:pt x="8205" y="12735"/>
                  <a:pt x="8129" y="12070"/>
                  <a:pt x="8048" y="11077"/>
                </a:cubicBezTo>
                <a:cubicBezTo>
                  <a:pt x="8013" y="10647"/>
                  <a:pt x="7985" y="10205"/>
                  <a:pt x="7957" y="9779"/>
                </a:cubicBezTo>
                <a:cubicBezTo>
                  <a:pt x="7906" y="8996"/>
                  <a:pt x="7857" y="8257"/>
                  <a:pt x="7778" y="7708"/>
                </a:cubicBezTo>
                <a:cubicBezTo>
                  <a:pt x="7718" y="7289"/>
                  <a:pt x="7605" y="6511"/>
                  <a:pt x="7054" y="6511"/>
                </a:cubicBezTo>
                <a:cubicBezTo>
                  <a:pt x="6549" y="6511"/>
                  <a:pt x="6428" y="7160"/>
                  <a:pt x="6333" y="7946"/>
                </a:cubicBezTo>
                <a:cubicBezTo>
                  <a:pt x="6250" y="8624"/>
                  <a:pt x="6196" y="9510"/>
                  <a:pt x="6138" y="10447"/>
                </a:cubicBezTo>
                <a:cubicBezTo>
                  <a:pt x="6125" y="10659"/>
                  <a:pt x="6111" y="10872"/>
                  <a:pt x="6098" y="11084"/>
                </a:cubicBezTo>
                <a:cubicBezTo>
                  <a:pt x="6070" y="11517"/>
                  <a:pt x="6047" y="12003"/>
                  <a:pt x="6022" y="12518"/>
                </a:cubicBezTo>
                <a:cubicBezTo>
                  <a:pt x="5981" y="13382"/>
                  <a:pt x="5921" y="14640"/>
                  <a:pt x="5820" y="15463"/>
                </a:cubicBezTo>
                <a:cubicBezTo>
                  <a:pt x="5790" y="15243"/>
                  <a:pt x="5761" y="14961"/>
                  <a:pt x="5734" y="14601"/>
                </a:cubicBezTo>
                <a:cubicBezTo>
                  <a:pt x="5665" y="13683"/>
                  <a:pt x="5629" y="12532"/>
                  <a:pt x="5590" y="11315"/>
                </a:cubicBezTo>
                <a:lnTo>
                  <a:pt x="5581" y="11095"/>
                </a:lnTo>
                <a:cubicBezTo>
                  <a:pt x="5572" y="10811"/>
                  <a:pt x="5564" y="10521"/>
                  <a:pt x="5555" y="10230"/>
                </a:cubicBezTo>
                <a:cubicBezTo>
                  <a:pt x="5509" y="8720"/>
                  <a:pt x="5461" y="7158"/>
                  <a:pt x="5374" y="5970"/>
                </a:cubicBezTo>
                <a:cubicBezTo>
                  <a:pt x="5325" y="5317"/>
                  <a:pt x="5270" y="4832"/>
                  <a:pt x="5203" y="4489"/>
                </a:cubicBezTo>
                <a:cubicBezTo>
                  <a:pt x="5148" y="4212"/>
                  <a:pt x="5034" y="3635"/>
                  <a:pt x="4579" y="3635"/>
                </a:cubicBezTo>
                <a:close/>
              </a:path>
            </a:pathLst>
          </a:custGeom>
          <a:solidFill>
            <a:srgbClr val="BAE1E5"/>
          </a:solidFill>
          <a:ln w="25400">
            <a:miter lim="400000"/>
          </a:ln>
        </p:spPr>
        <p:txBody>
          <a:bodyPr lIns="71437" tIns="71437" rIns="71437" bIns="71437" anchor="ct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32" name="Europe Globe"/>
          <p:cNvSpPr/>
          <p:nvPr/>
        </p:nvSpPr>
        <p:spPr>
          <a:xfrm>
            <a:off x="19650388" y="11437308"/>
            <a:ext cx="828688" cy="827808"/>
          </a:xfrm>
          <a:custGeom>
            <a:avLst/>
            <a:gdLst/>
            <a:ahLst/>
            <a:cxnLst>
              <a:cxn ang="0">
                <a:pos x="wd2" y="hd2"/>
              </a:cxn>
              <a:cxn ang="5400000">
                <a:pos x="wd2" y="hd2"/>
              </a:cxn>
              <a:cxn ang="10800000">
                <a:pos x="wd2" y="hd2"/>
              </a:cxn>
              <a:cxn ang="16200000">
                <a:pos x="wd2" y="hd2"/>
              </a:cxn>
            </a:cxnLst>
            <a:rect l="0" t="0" r="r" b="b"/>
            <a:pathLst>
              <a:path w="21503" h="21600" extrusionOk="0">
                <a:moveTo>
                  <a:pt x="10763" y="0"/>
                </a:moveTo>
                <a:cubicBezTo>
                  <a:pt x="8816" y="0"/>
                  <a:pt x="6993" y="533"/>
                  <a:pt x="5416" y="1448"/>
                </a:cubicBezTo>
                <a:lnTo>
                  <a:pt x="5364" y="1475"/>
                </a:lnTo>
                <a:lnTo>
                  <a:pt x="5259" y="1533"/>
                </a:lnTo>
                <a:lnTo>
                  <a:pt x="5173" y="1582"/>
                </a:lnTo>
                <a:lnTo>
                  <a:pt x="5091" y="1633"/>
                </a:lnTo>
                <a:lnTo>
                  <a:pt x="4999" y="1690"/>
                </a:lnTo>
                <a:lnTo>
                  <a:pt x="4949" y="1724"/>
                </a:lnTo>
                <a:lnTo>
                  <a:pt x="5018" y="1682"/>
                </a:lnTo>
                <a:lnTo>
                  <a:pt x="5073" y="1651"/>
                </a:lnTo>
                <a:lnTo>
                  <a:pt x="5123" y="1623"/>
                </a:lnTo>
                <a:lnTo>
                  <a:pt x="5126" y="1624"/>
                </a:lnTo>
                <a:lnTo>
                  <a:pt x="5039" y="1678"/>
                </a:lnTo>
                <a:cubicBezTo>
                  <a:pt x="4968" y="1723"/>
                  <a:pt x="4893" y="1763"/>
                  <a:pt x="4824" y="1810"/>
                </a:cubicBezTo>
                <a:lnTo>
                  <a:pt x="4926" y="1741"/>
                </a:lnTo>
                <a:lnTo>
                  <a:pt x="4931" y="1737"/>
                </a:lnTo>
                <a:lnTo>
                  <a:pt x="4949" y="1724"/>
                </a:lnTo>
                <a:lnTo>
                  <a:pt x="4860" y="1781"/>
                </a:lnTo>
                <a:lnTo>
                  <a:pt x="4840" y="1794"/>
                </a:lnTo>
                <a:lnTo>
                  <a:pt x="4817" y="1811"/>
                </a:lnTo>
                <a:lnTo>
                  <a:pt x="4782" y="1833"/>
                </a:lnTo>
                <a:lnTo>
                  <a:pt x="4762" y="1848"/>
                </a:lnTo>
                <a:lnTo>
                  <a:pt x="4758" y="1850"/>
                </a:lnTo>
                <a:lnTo>
                  <a:pt x="4723" y="1874"/>
                </a:lnTo>
                <a:lnTo>
                  <a:pt x="4701" y="1889"/>
                </a:lnTo>
                <a:lnTo>
                  <a:pt x="4639" y="1932"/>
                </a:lnTo>
                <a:lnTo>
                  <a:pt x="4664" y="1917"/>
                </a:lnTo>
                <a:lnTo>
                  <a:pt x="4562" y="1993"/>
                </a:lnTo>
                <a:lnTo>
                  <a:pt x="4484" y="2049"/>
                </a:lnTo>
                <a:lnTo>
                  <a:pt x="4437" y="2087"/>
                </a:lnTo>
                <a:lnTo>
                  <a:pt x="4413" y="2111"/>
                </a:lnTo>
                <a:cubicBezTo>
                  <a:pt x="4345" y="2162"/>
                  <a:pt x="4275" y="2211"/>
                  <a:pt x="4207" y="2264"/>
                </a:cubicBezTo>
                <a:lnTo>
                  <a:pt x="4221" y="2252"/>
                </a:lnTo>
                <a:lnTo>
                  <a:pt x="4281" y="2203"/>
                </a:lnTo>
                <a:lnTo>
                  <a:pt x="4341" y="2155"/>
                </a:lnTo>
                <a:lnTo>
                  <a:pt x="4433" y="2082"/>
                </a:lnTo>
                <a:lnTo>
                  <a:pt x="4541" y="2003"/>
                </a:lnTo>
                <a:lnTo>
                  <a:pt x="4452" y="2067"/>
                </a:lnTo>
                <a:lnTo>
                  <a:pt x="4380" y="2119"/>
                </a:lnTo>
                <a:lnTo>
                  <a:pt x="4310" y="2171"/>
                </a:lnTo>
                <a:lnTo>
                  <a:pt x="4209" y="2249"/>
                </a:lnTo>
                <a:lnTo>
                  <a:pt x="4134" y="2308"/>
                </a:lnTo>
                <a:lnTo>
                  <a:pt x="4119" y="2323"/>
                </a:lnTo>
                <a:lnTo>
                  <a:pt x="4082" y="2353"/>
                </a:lnTo>
                <a:lnTo>
                  <a:pt x="4000" y="2421"/>
                </a:lnTo>
                <a:cubicBezTo>
                  <a:pt x="3953" y="2459"/>
                  <a:pt x="3908" y="2498"/>
                  <a:pt x="3863" y="2537"/>
                </a:cubicBezTo>
                <a:cubicBezTo>
                  <a:pt x="3848" y="2549"/>
                  <a:pt x="3834" y="2561"/>
                  <a:pt x="3819" y="2574"/>
                </a:cubicBezTo>
                <a:lnTo>
                  <a:pt x="3700" y="2680"/>
                </a:lnTo>
                <a:lnTo>
                  <a:pt x="3543" y="2826"/>
                </a:lnTo>
                <a:lnTo>
                  <a:pt x="3518" y="2851"/>
                </a:lnTo>
                <a:cubicBezTo>
                  <a:pt x="3244" y="3104"/>
                  <a:pt x="2984" y="3369"/>
                  <a:pt x="2738" y="3648"/>
                </a:cubicBezTo>
                <a:lnTo>
                  <a:pt x="2736" y="3649"/>
                </a:lnTo>
                <a:lnTo>
                  <a:pt x="2661" y="3727"/>
                </a:lnTo>
                <a:lnTo>
                  <a:pt x="2642" y="3747"/>
                </a:lnTo>
                <a:lnTo>
                  <a:pt x="2594" y="3803"/>
                </a:lnTo>
                <a:lnTo>
                  <a:pt x="2544" y="3865"/>
                </a:lnTo>
                <a:lnTo>
                  <a:pt x="2535" y="3873"/>
                </a:lnTo>
                <a:cubicBezTo>
                  <a:pt x="2485" y="3934"/>
                  <a:pt x="2437" y="3997"/>
                  <a:pt x="2388" y="4058"/>
                </a:cubicBezTo>
                <a:lnTo>
                  <a:pt x="2368" y="4082"/>
                </a:lnTo>
                <a:lnTo>
                  <a:pt x="2316" y="4153"/>
                </a:lnTo>
                <a:lnTo>
                  <a:pt x="2254" y="4237"/>
                </a:lnTo>
                <a:cubicBezTo>
                  <a:pt x="2252" y="4239"/>
                  <a:pt x="2251" y="4243"/>
                  <a:pt x="2249" y="4245"/>
                </a:cubicBezTo>
                <a:lnTo>
                  <a:pt x="2140" y="4387"/>
                </a:lnTo>
                <a:lnTo>
                  <a:pt x="2087" y="4461"/>
                </a:lnTo>
                <a:lnTo>
                  <a:pt x="2080" y="4471"/>
                </a:lnTo>
                <a:lnTo>
                  <a:pt x="2015" y="4558"/>
                </a:lnTo>
                <a:cubicBezTo>
                  <a:pt x="1836" y="4811"/>
                  <a:pt x="1670" y="5073"/>
                  <a:pt x="1512" y="5341"/>
                </a:cubicBezTo>
                <a:lnTo>
                  <a:pt x="1502" y="5358"/>
                </a:lnTo>
                <a:cubicBezTo>
                  <a:pt x="800" y="6562"/>
                  <a:pt x="315" y="7908"/>
                  <a:pt x="121" y="9349"/>
                </a:cubicBezTo>
                <a:cubicBezTo>
                  <a:pt x="-23" y="10211"/>
                  <a:pt x="-97" y="11471"/>
                  <a:pt x="238" y="12968"/>
                </a:cubicBezTo>
                <a:cubicBezTo>
                  <a:pt x="240" y="12974"/>
                  <a:pt x="242" y="12979"/>
                  <a:pt x="244" y="12985"/>
                </a:cubicBezTo>
                <a:cubicBezTo>
                  <a:pt x="286" y="13171"/>
                  <a:pt x="334" y="13361"/>
                  <a:pt x="389" y="13554"/>
                </a:cubicBezTo>
                <a:cubicBezTo>
                  <a:pt x="1604" y="18177"/>
                  <a:pt x="5788" y="21600"/>
                  <a:pt x="10763" y="21600"/>
                </a:cubicBezTo>
                <a:cubicBezTo>
                  <a:pt x="16685" y="21600"/>
                  <a:pt x="21503" y="16755"/>
                  <a:pt x="21503" y="10800"/>
                </a:cubicBezTo>
                <a:cubicBezTo>
                  <a:pt x="21503" y="4845"/>
                  <a:pt x="16685" y="0"/>
                  <a:pt x="10763" y="0"/>
                </a:cubicBezTo>
                <a:close/>
                <a:moveTo>
                  <a:pt x="10763" y="54"/>
                </a:moveTo>
                <a:cubicBezTo>
                  <a:pt x="15772" y="54"/>
                  <a:pt x="19975" y="3543"/>
                  <a:pt x="21126" y="8228"/>
                </a:cubicBezTo>
                <a:lnTo>
                  <a:pt x="21105" y="8182"/>
                </a:lnTo>
                <a:lnTo>
                  <a:pt x="21098" y="8186"/>
                </a:lnTo>
                <a:lnTo>
                  <a:pt x="21120" y="8327"/>
                </a:lnTo>
                <a:lnTo>
                  <a:pt x="21135" y="8312"/>
                </a:lnTo>
                <a:lnTo>
                  <a:pt x="21148" y="8347"/>
                </a:lnTo>
                <a:lnTo>
                  <a:pt x="21160" y="8428"/>
                </a:lnTo>
                <a:lnTo>
                  <a:pt x="21178" y="8465"/>
                </a:lnTo>
                <a:lnTo>
                  <a:pt x="21172" y="8427"/>
                </a:lnTo>
                <a:lnTo>
                  <a:pt x="21192" y="8482"/>
                </a:lnTo>
                <a:lnTo>
                  <a:pt x="21195" y="8491"/>
                </a:lnTo>
                <a:cubicBezTo>
                  <a:pt x="21228" y="8643"/>
                  <a:pt x="21260" y="8795"/>
                  <a:pt x="21287" y="8950"/>
                </a:cubicBezTo>
                <a:lnTo>
                  <a:pt x="21289" y="8958"/>
                </a:lnTo>
                <a:lnTo>
                  <a:pt x="21309" y="9083"/>
                </a:lnTo>
                <a:lnTo>
                  <a:pt x="21329" y="9196"/>
                </a:lnTo>
                <a:cubicBezTo>
                  <a:pt x="21336" y="9242"/>
                  <a:pt x="21341" y="9289"/>
                  <a:pt x="21347" y="9336"/>
                </a:cubicBezTo>
                <a:lnTo>
                  <a:pt x="21344" y="9334"/>
                </a:lnTo>
                <a:lnTo>
                  <a:pt x="21367" y="9561"/>
                </a:lnTo>
                <a:lnTo>
                  <a:pt x="21386" y="9696"/>
                </a:lnTo>
                <a:lnTo>
                  <a:pt x="21401" y="9803"/>
                </a:lnTo>
                <a:cubicBezTo>
                  <a:pt x="21402" y="9814"/>
                  <a:pt x="21402" y="9825"/>
                  <a:pt x="21403" y="9835"/>
                </a:cubicBezTo>
                <a:lnTo>
                  <a:pt x="21403" y="9931"/>
                </a:lnTo>
                <a:lnTo>
                  <a:pt x="21393" y="9841"/>
                </a:lnTo>
                <a:lnTo>
                  <a:pt x="21393" y="9903"/>
                </a:lnTo>
                <a:lnTo>
                  <a:pt x="21401" y="9953"/>
                </a:lnTo>
                <a:lnTo>
                  <a:pt x="21401" y="9960"/>
                </a:lnTo>
                <a:lnTo>
                  <a:pt x="21399" y="10002"/>
                </a:lnTo>
                <a:lnTo>
                  <a:pt x="21391" y="9963"/>
                </a:lnTo>
                <a:lnTo>
                  <a:pt x="21381" y="9989"/>
                </a:lnTo>
                <a:lnTo>
                  <a:pt x="21381" y="10051"/>
                </a:lnTo>
                <a:lnTo>
                  <a:pt x="21396" y="10211"/>
                </a:lnTo>
                <a:lnTo>
                  <a:pt x="21398" y="10253"/>
                </a:lnTo>
                <a:lnTo>
                  <a:pt x="21393" y="10251"/>
                </a:lnTo>
                <a:lnTo>
                  <a:pt x="21393" y="10317"/>
                </a:lnTo>
                <a:lnTo>
                  <a:pt x="21361" y="10303"/>
                </a:lnTo>
                <a:lnTo>
                  <a:pt x="21351" y="10376"/>
                </a:lnTo>
                <a:lnTo>
                  <a:pt x="21356" y="10489"/>
                </a:lnTo>
                <a:lnTo>
                  <a:pt x="21369" y="10510"/>
                </a:lnTo>
                <a:lnTo>
                  <a:pt x="21372" y="10349"/>
                </a:lnTo>
                <a:lnTo>
                  <a:pt x="21384" y="10541"/>
                </a:lnTo>
                <a:lnTo>
                  <a:pt x="21391" y="10549"/>
                </a:lnTo>
                <a:lnTo>
                  <a:pt x="21394" y="10487"/>
                </a:lnTo>
                <a:lnTo>
                  <a:pt x="21408" y="10522"/>
                </a:lnTo>
                <a:lnTo>
                  <a:pt x="21409" y="10591"/>
                </a:lnTo>
                <a:lnTo>
                  <a:pt x="21413" y="10670"/>
                </a:lnTo>
                <a:lnTo>
                  <a:pt x="21389" y="10813"/>
                </a:lnTo>
                <a:lnTo>
                  <a:pt x="21393" y="10926"/>
                </a:lnTo>
                <a:lnTo>
                  <a:pt x="21403" y="10960"/>
                </a:lnTo>
                <a:lnTo>
                  <a:pt x="21414" y="10817"/>
                </a:lnTo>
                <a:lnTo>
                  <a:pt x="21416" y="10810"/>
                </a:lnTo>
                <a:lnTo>
                  <a:pt x="21416" y="10835"/>
                </a:lnTo>
                <a:lnTo>
                  <a:pt x="21416" y="11031"/>
                </a:lnTo>
                <a:lnTo>
                  <a:pt x="21401" y="11238"/>
                </a:lnTo>
                <a:lnTo>
                  <a:pt x="21394" y="11324"/>
                </a:lnTo>
                <a:lnTo>
                  <a:pt x="21398" y="11445"/>
                </a:lnTo>
                <a:lnTo>
                  <a:pt x="21382" y="11583"/>
                </a:lnTo>
                <a:lnTo>
                  <a:pt x="21364" y="11658"/>
                </a:lnTo>
                <a:lnTo>
                  <a:pt x="21352" y="11820"/>
                </a:lnTo>
                <a:lnTo>
                  <a:pt x="21352" y="11936"/>
                </a:lnTo>
                <a:lnTo>
                  <a:pt x="21356" y="12009"/>
                </a:lnTo>
                <a:lnTo>
                  <a:pt x="21366" y="12027"/>
                </a:lnTo>
                <a:lnTo>
                  <a:pt x="21376" y="11982"/>
                </a:lnTo>
                <a:lnTo>
                  <a:pt x="21369" y="12089"/>
                </a:lnTo>
                <a:lnTo>
                  <a:pt x="21369" y="12100"/>
                </a:lnTo>
                <a:cubicBezTo>
                  <a:pt x="21359" y="12182"/>
                  <a:pt x="21344" y="12263"/>
                  <a:pt x="21332" y="12345"/>
                </a:cubicBezTo>
                <a:lnTo>
                  <a:pt x="21349" y="12158"/>
                </a:lnTo>
                <a:lnTo>
                  <a:pt x="21339" y="12170"/>
                </a:lnTo>
                <a:lnTo>
                  <a:pt x="21351" y="11961"/>
                </a:lnTo>
                <a:lnTo>
                  <a:pt x="21342" y="11837"/>
                </a:lnTo>
                <a:lnTo>
                  <a:pt x="21326" y="12051"/>
                </a:lnTo>
                <a:lnTo>
                  <a:pt x="21326" y="12175"/>
                </a:lnTo>
                <a:lnTo>
                  <a:pt x="21312" y="12317"/>
                </a:lnTo>
                <a:lnTo>
                  <a:pt x="21299" y="12465"/>
                </a:lnTo>
                <a:lnTo>
                  <a:pt x="21285" y="12589"/>
                </a:lnTo>
                <a:lnTo>
                  <a:pt x="21269" y="12724"/>
                </a:lnTo>
                <a:lnTo>
                  <a:pt x="21252" y="12825"/>
                </a:lnTo>
                <a:lnTo>
                  <a:pt x="21239" y="12901"/>
                </a:lnTo>
                <a:cubicBezTo>
                  <a:pt x="21236" y="12915"/>
                  <a:pt x="21233" y="12929"/>
                  <a:pt x="21230" y="12943"/>
                </a:cubicBezTo>
                <a:lnTo>
                  <a:pt x="21208" y="13042"/>
                </a:lnTo>
                <a:lnTo>
                  <a:pt x="21187" y="13136"/>
                </a:lnTo>
                <a:cubicBezTo>
                  <a:pt x="21179" y="13172"/>
                  <a:pt x="21166" y="13205"/>
                  <a:pt x="21158" y="13241"/>
                </a:cubicBezTo>
                <a:cubicBezTo>
                  <a:pt x="20055" y="17992"/>
                  <a:pt x="15819" y="21546"/>
                  <a:pt x="10763" y="21546"/>
                </a:cubicBezTo>
                <a:cubicBezTo>
                  <a:pt x="6628" y="21546"/>
                  <a:pt x="3050" y="19164"/>
                  <a:pt x="1275" y="15700"/>
                </a:cubicBezTo>
                <a:lnTo>
                  <a:pt x="1278" y="15702"/>
                </a:lnTo>
                <a:lnTo>
                  <a:pt x="1303" y="15725"/>
                </a:lnTo>
                <a:lnTo>
                  <a:pt x="1315" y="15708"/>
                </a:lnTo>
                <a:lnTo>
                  <a:pt x="1390" y="15769"/>
                </a:lnTo>
                <a:lnTo>
                  <a:pt x="1417" y="15776"/>
                </a:lnTo>
                <a:lnTo>
                  <a:pt x="1412" y="15671"/>
                </a:lnTo>
                <a:lnTo>
                  <a:pt x="1385" y="15591"/>
                </a:lnTo>
                <a:lnTo>
                  <a:pt x="1333" y="15419"/>
                </a:lnTo>
                <a:lnTo>
                  <a:pt x="1298" y="15338"/>
                </a:lnTo>
                <a:lnTo>
                  <a:pt x="1226" y="15217"/>
                </a:lnTo>
                <a:lnTo>
                  <a:pt x="1157" y="15082"/>
                </a:lnTo>
                <a:lnTo>
                  <a:pt x="1044" y="14791"/>
                </a:lnTo>
                <a:lnTo>
                  <a:pt x="923" y="14497"/>
                </a:lnTo>
                <a:lnTo>
                  <a:pt x="819" y="14289"/>
                </a:lnTo>
                <a:lnTo>
                  <a:pt x="687" y="13954"/>
                </a:lnTo>
                <a:lnTo>
                  <a:pt x="618" y="13816"/>
                </a:lnTo>
                <a:lnTo>
                  <a:pt x="623" y="13783"/>
                </a:lnTo>
                <a:lnTo>
                  <a:pt x="592" y="13650"/>
                </a:lnTo>
                <a:lnTo>
                  <a:pt x="498" y="13342"/>
                </a:lnTo>
                <a:lnTo>
                  <a:pt x="433" y="13116"/>
                </a:lnTo>
                <a:lnTo>
                  <a:pt x="399" y="13074"/>
                </a:lnTo>
                <a:lnTo>
                  <a:pt x="394" y="12961"/>
                </a:lnTo>
                <a:lnTo>
                  <a:pt x="317" y="12680"/>
                </a:lnTo>
                <a:lnTo>
                  <a:pt x="305" y="12601"/>
                </a:lnTo>
                <a:lnTo>
                  <a:pt x="337" y="12626"/>
                </a:lnTo>
                <a:lnTo>
                  <a:pt x="339" y="12547"/>
                </a:lnTo>
                <a:lnTo>
                  <a:pt x="319" y="12450"/>
                </a:lnTo>
                <a:lnTo>
                  <a:pt x="312" y="12175"/>
                </a:lnTo>
                <a:lnTo>
                  <a:pt x="309" y="12078"/>
                </a:lnTo>
                <a:lnTo>
                  <a:pt x="295" y="12032"/>
                </a:lnTo>
                <a:lnTo>
                  <a:pt x="295" y="11963"/>
                </a:lnTo>
                <a:lnTo>
                  <a:pt x="272" y="11711"/>
                </a:lnTo>
                <a:lnTo>
                  <a:pt x="254" y="11574"/>
                </a:lnTo>
                <a:lnTo>
                  <a:pt x="245" y="11510"/>
                </a:lnTo>
                <a:lnTo>
                  <a:pt x="222" y="11318"/>
                </a:lnTo>
                <a:lnTo>
                  <a:pt x="200" y="11204"/>
                </a:lnTo>
                <a:lnTo>
                  <a:pt x="193" y="11207"/>
                </a:lnTo>
                <a:lnTo>
                  <a:pt x="173" y="11004"/>
                </a:lnTo>
                <a:lnTo>
                  <a:pt x="173" y="10906"/>
                </a:lnTo>
                <a:lnTo>
                  <a:pt x="173" y="10771"/>
                </a:lnTo>
                <a:lnTo>
                  <a:pt x="168" y="10712"/>
                </a:lnTo>
                <a:lnTo>
                  <a:pt x="180" y="10652"/>
                </a:lnTo>
                <a:lnTo>
                  <a:pt x="188" y="10489"/>
                </a:lnTo>
                <a:lnTo>
                  <a:pt x="190" y="10349"/>
                </a:lnTo>
                <a:lnTo>
                  <a:pt x="192" y="10265"/>
                </a:lnTo>
                <a:lnTo>
                  <a:pt x="187" y="10187"/>
                </a:lnTo>
                <a:lnTo>
                  <a:pt x="210" y="10078"/>
                </a:lnTo>
                <a:lnTo>
                  <a:pt x="220" y="9911"/>
                </a:lnTo>
                <a:lnTo>
                  <a:pt x="220" y="9782"/>
                </a:lnTo>
                <a:lnTo>
                  <a:pt x="235" y="9681"/>
                </a:lnTo>
                <a:lnTo>
                  <a:pt x="247" y="9777"/>
                </a:lnTo>
                <a:lnTo>
                  <a:pt x="245" y="9598"/>
                </a:lnTo>
                <a:lnTo>
                  <a:pt x="245" y="9416"/>
                </a:lnTo>
                <a:lnTo>
                  <a:pt x="237" y="9442"/>
                </a:lnTo>
                <a:lnTo>
                  <a:pt x="228" y="9389"/>
                </a:lnTo>
                <a:lnTo>
                  <a:pt x="238" y="9260"/>
                </a:lnTo>
                <a:lnTo>
                  <a:pt x="259" y="9127"/>
                </a:lnTo>
                <a:lnTo>
                  <a:pt x="269" y="8977"/>
                </a:lnTo>
                <a:lnTo>
                  <a:pt x="282" y="8841"/>
                </a:lnTo>
                <a:lnTo>
                  <a:pt x="295" y="8800"/>
                </a:lnTo>
                <a:lnTo>
                  <a:pt x="326" y="8645"/>
                </a:lnTo>
                <a:lnTo>
                  <a:pt x="341" y="8539"/>
                </a:lnTo>
                <a:lnTo>
                  <a:pt x="374" y="8415"/>
                </a:lnTo>
                <a:lnTo>
                  <a:pt x="371" y="8395"/>
                </a:lnTo>
                <a:lnTo>
                  <a:pt x="351" y="8462"/>
                </a:lnTo>
                <a:lnTo>
                  <a:pt x="359" y="8381"/>
                </a:lnTo>
                <a:cubicBezTo>
                  <a:pt x="369" y="8337"/>
                  <a:pt x="382" y="8294"/>
                  <a:pt x="392" y="8250"/>
                </a:cubicBezTo>
                <a:cubicBezTo>
                  <a:pt x="393" y="8249"/>
                  <a:pt x="394" y="8248"/>
                  <a:pt x="394" y="8246"/>
                </a:cubicBezTo>
                <a:lnTo>
                  <a:pt x="401" y="8241"/>
                </a:lnTo>
                <a:lnTo>
                  <a:pt x="431" y="8117"/>
                </a:lnTo>
                <a:lnTo>
                  <a:pt x="429" y="8107"/>
                </a:lnTo>
                <a:cubicBezTo>
                  <a:pt x="876" y="6377"/>
                  <a:pt x="1738" y="4819"/>
                  <a:pt x="2907" y="3542"/>
                </a:cubicBezTo>
                <a:lnTo>
                  <a:pt x="2850" y="3631"/>
                </a:lnTo>
                <a:lnTo>
                  <a:pt x="2826" y="3695"/>
                </a:lnTo>
                <a:lnTo>
                  <a:pt x="2775" y="3779"/>
                </a:lnTo>
                <a:lnTo>
                  <a:pt x="2729" y="3846"/>
                </a:lnTo>
                <a:lnTo>
                  <a:pt x="2652" y="3944"/>
                </a:lnTo>
                <a:lnTo>
                  <a:pt x="2592" y="4038"/>
                </a:lnTo>
                <a:lnTo>
                  <a:pt x="2493" y="4158"/>
                </a:lnTo>
                <a:lnTo>
                  <a:pt x="2435" y="4245"/>
                </a:lnTo>
                <a:lnTo>
                  <a:pt x="2423" y="4279"/>
                </a:lnTo>
                <a:lnTo>
                  <a:pt x="2385" y="4333"/>
                </a:lnTo>
                <a:lnTo>
                  <a:pt x="2381" y="4348"/>
                </a:lnTo>
                <a:lnTo>
                  <a:pt x="2413" y="4311"/>
                </a:lnTo>
                <a:lnTo>
                  <a:pt x="2445" y="4289"/>
                </a:lnTo>
                <a:lnTo>
                  <a:pt x="2482" y="4249"/>
                </a:lnTo>
                <a:lnTo>
                  <a:pt x="2463" y="4291"/>
                </a:lnTo>
                <a:lnTo>
                  <a:pt x="2416" y="4378"/>
                </a:lnTo>
                <a:lnTo>
                  <a:pt x="2346" y="4493"/>
                </a:lnTo>
                <a:lnTo>
                  <a:pt x="2282" y="4622"/>
                </a:lnTo>
                <a:lnTo>
                  <a:pt x="2222" y="4713"/>
                </a:lnTo>
                <a:lnTo>
                  <a:pt x="2152" y="4802"/>
                </a:lnTo>
                <a:lnTo>
                  <a:pt x="2137" y="4829"/>
                </a:lnTo>
                <a:lnTo>
                  <a:pt x="2115" y="4924"/>
                </a:lnTo>
                <a:lnTo>
                  <a:pt x="2080" y="4983"/>
                </a:lnTo>
                <a:lnTo>
                  <a:pt x="1963" y="5137"/>
                </a:lnTo>
                <a:lnTo>
                  <a:pt x="1901" y="5210"/>
                </a:lnTo>
                <a:lnTo>
                  <a:pt x="1857" y="5232"/>
                </a:lnTo>
                <a:lnTo>
                  <a:pt x="1817" y="5277"/>
                </a:lnTo>
                <a:lnTo>
                  <a:pt x="1730" y="5393"/>
                </a:lnTo>
                <a:lnTo>
                  <a:pt x="1635" y="5526"/>
                </a:lnTo>
                <a:lnTo>
                  <a:pt x="1596" y="5594"/>
                </a:lnTo>
                <a:lnTo>
                  <a:pt x="1556" y="5647"/>
                </a:lnTo>
                <a:lnTo>
                  <a:pt x="1521" y="5722"/>
                </a:lnTo>
                <a:lnTo>
                  <a:pt x="1514" y="5752"/>
                </a:lnTo>
                <a:lnTo>
                  <a:pt x="1549" y="5738"/>
                </a:lnTo>
                <a:lnTo>
                  <a:pt x="1578" y="5715"/>
                </a:lnTo>
                <a:lnTo>
                  <a:pt x="1630" y="5668"/>
                </a:lnTo>
                <a:lnTo>
                  <a:pt x="1747" y="5520"/>
                </a:lnTo>
                <a:lnTo>
                  <a:pt x="1784" y="5488"/>
                </a:lnTo>
                <a:lnTo>
                  <a:pt x="1867" y="5380"/>
                </a:lnTo>
                <a:lnTo>
                  <a:pt x="1958" y="5277"/>
                </a:lnTo>
                <a:lnTo>
                  <a:pt x="2030" y="5208"/>
                </a:lnTo>
                <a:lnTo>
                  <a:pt x="2087" y="5179"/>
                </a:lnTo>
                <a:lnTo>
                  <a:pt x="2118" y="5200"/>
                </a:lnTo>
                <a:lnTo>
                  <a:pt x="2137" y="5238"/>
                </a:lnTo>
                <a:lnTo>
                  <a:pt x="2148" y="5331"/>
                </a:lnTo>
                <a:lnTo>
                  <a:pt x="2175" y="5326"/>
                </a:lnTo>
                <a:lnTo>
                  <a:pt x="2190" y="5365"/>
                </a:lnTo>
                <a:lnTo>
                  <a:pt x="2177" y="5422"/>
                </a:lnTo>
                <a:lnTo>
                  <a:pt x="2210" y="5464"/>
                </a:lnTo>
                <a:lnTo>
                  <a:pt x="2202" y="5570"/>
                </a:lnTo>
                <a:lnTo>
                  <a:pt x="2259" y="5599"/>
                </a:lnTo>
                <a:lnTo>
                  <a:pt x="2369" y="5514"/>
                </a:lnTo>
                <a:lnTo>
                  <a:pt x="2411" y="5479"/>
                </a:lnTo>
                <a:lnTo>
                  <a:pt x="2428" y="5440"/>
                </a:lnTo>
                <a:lnTo>
                  <a:pt x="2535" y="5375"/>
                </a:lnTo>
                <a:lnTo>
                  <a:pt x="2592" y="5277"/>
                </a:lnTo>
                <a:lnTo>
                  <a:pt x="2554" y="5361"/>
                </a:lnTo>
                <a:lnTo>
                  <a:pt x="2632" y="5296"/>
                </a:lnTo>
                <a:lnTo>
                  <a:pt x="2676" y="5292"/>
                </a:lnTo>
                <a:lnTo>
                  <a:pt x="2577" y="5358"/>
                </a:lnTo>
                <a:lnTo>
                  <a:pt x="2517" y="5442"/>
                </a:lnTo>
                <a:lnTo>
                  <a:pt x="2451" y="5449"/>
                </a:lnTo>
                <a:lnTo>
                  <a:pt x="2445" y="5462"/>
                </a:lnTo>
                <a:lnTo>
                  <a:pt x="2515" y="5477"/>
                </a:lnTo>
                <a:lnTo>
                  <a:pt x="2549" y="5491"/>
                </a:lnTo>
                <a:lnTo>
                  <a:pt x="2592" y="5464"/>
                </a:lnTo>
                <a:lnTo>
                  <a:pt x="2621" y="5424"/>
                </a:lnTo>
                <a:lnTo>
                  <a:pt x="2689" y="5366"/>
                </a:lnTo>
                <a:lnTo>
                  <a:pt x="2649" y="5420"/>
                </a:lnTo>
                <a:lnTo>
                  <a:pt x="2637" y="5449"/>
                </a:lnTo>
                <a:lnTo>
                  <a:pt x="2605" y="5474"/>
                </a:lnTo>
                <a:lnTo>
                  <a:pt x="2672" y="5509"/>
                </a:lnTo>
                <a:lnTo>
                  <a:pt x="2751" y="5489"/>
                </a:lnTo>
                <a:lnTo>
                  <a:pt x="2765" y="5452"/>
                </a:lnTo>
                <a:lnTo>
                  <a:pt x="2790" y="5471"/>
                </a:lnTo>
                <a:lnTo>
                  <a:pt x="2776" y="5474"/>
                </a:lnTo>
                <a:lnTo>
                  <a:pt x="2759" y="5548"/>
                </a:lnTo>
                <a:lnTo>
                  <a:pt x="2763" y="5690"/>
                </a:lnTo>
                <a:lnTo>
                  <a:pt x="2791" y="5642"/>
                </a:lnTo>
                <a:lnTo>
                  <a:pt x="2805" y="5488"/>
                </a:lnTo>
                <a:lnTo>
                  <a:pt x="2818" y="5563"/>
                </a:lnTo>
                <a:lnTo>
                  <a:pt x="2811" y="5627"/>
                </a:lnTo>
                <a:lnTo>
                  <a:pt x="2808" y="5674"/>
                </a:lnTo>
                <a:lnTo>
                  <a:pt x="2813" y="5747"/>
                </a:lnTo>
                <a:lnTo>
                  <a:pt x="2801" y="5802"/>
                </a:lnTo>
                <a:lnTo>
                  <a:pt x="2810" y="5870"/>
                </a:lnTo>
                <a:lnTo>
                  <a:pt x="2843" y="5860"/>
                </a:lnTo>
                <a:lnTo>
                  <a:pt x="2877" y="5809"/>
                </a:lnTo>
                <a:lnTo>
                  <a:pt x="2830" y="5846"/>
                </a:lnTo>
                <a:lnTo>
                  <a:pt x="2840" y="5797"/>
                </a:lnTo>
                <a:lnTo>
                  <a:pt x="2912" y="5725"/>
                </a:lnTo>
                <a:lnTo>
                  <a:pt x="2977" y="5691"/>
                </a:lnTo>
                <a:lnTo>
                  <a:pt x="2996" y="5695"/>
                </a:lnTo>
                <a:lnTo>
                  <a:pt x="3069" y="5716"/>
                </a:lnTo>
                <a:lnTo>
                  <a:pt x="3091" y="5814"/>
                </a:lnTo>
                <a:lnTo>
                  <a:pt x="3121" y="5903"/>
                </a:lnTo>
                <a:lnTo>
                  <a:pt x="3173" y="5987"/>
                </a:lnTo>
                <a:lnTo>
                  <a:pt x="3218" y="5947"/>
                </a:lnTo>
                <a:lnTo>
                  <a:pt x="3225" y="6058"/>
                </a:lnTo>
                <a:lnTo>
                  <a:pt x="3222" y="6230"/>
                </a:lnTo>
                <a:lnTo>
                  <a:pt x="3123" y="6100"/>
                </a:lnTo>
                <a:lnTo>
                  <a:pt x="3012" y="6164"/>
                </a:lnTo>
                <a:lnTo>
                  <a:pt x="2997" y="6253"/>
                </a:lnTo>
                <a:lnTo>
                  <a:pt x="3086" y="6324"/>
                </a:lnTo>
                <a:lnTo>
                  <a:pt x="3138" y="6403"/>
                </a:lnTo>
                <a:lnTo>
                  <a:pt x="3220" y="6599"/>
                </a:lnTo>
                <a:lnTo>
                  <a:pt x="3314" y="6679"/>
                </a:lnTo>
                <a:lnTo>
                  <a:pt x="3359" y="6582"/>
                </a:lnTo>
                <a:lnTo>
                  <a:pt x="3456" y="6516"/>
                </a:lnTo>
                <a:lnTo>
                  <a:pt x="3300" y="6498"/>
                </a:lnTo>
                <a:lnTo>
                  <a:pt x="3278" y="6331"/>
                </a:lnTo>
                <a:lnTo>
                  <a:pt x="3349" y="6156"/>
                </a:lnTo>
                <a:lnTo>
                  <a:pt x="3451" y="6068"/>
                </a:lnTo>
                <a:lnTo>
                  <a:pt x="3601" y="5961"/>
                </a:lnTo>
                <a:lnTo>
                  <a:pt x="3692" y="6013"/>
                </a:lnTo>
                <a:lnTo>
                  <a:pt x="3764" y="5890"/>
                </a:lnTo>
                <a:lnTo>
                  <a:pt x="3759" y="5745"/>
                </a:lnTo>
                <a:lnTo>
                  <a:pt x="3662" y="5583"/>
                </a:lnTo>
                <a:lnTo>
                  <a:pt x="3504" y="5498"/>
                </a:lnTo>
                <a:lnTo>
                  <a:pt x="3498" y="5419"/>
                </a:lnTo>
                <a:lnTo>
                  <a:pt x="3603" y="5484"/>
                </a:lnTo>
                <a:lnTo>
                  <a:pt x="3767" y="5553"/>
                </a:lnTo>
                <a:lnTo>
                  <a:pt x="3817" y="5652"/>
                </a:lnTo>
                <a:lnTo>
                  <a:pt x="3913" y="5693"/>
                </a:lnTo>
                <a:lnTo>
                  <a:pt x="3916" y="5791"/>
                </a:lnTo>
                <a:lnTo>
                  <a:pt x="3910" y="5939"/>
                </a:lnTo>
                <a:lnTo>
                  <a:pt x="3881" y="6164"/>
                </a:lnTo>
                <a:lnTo>
                  <a:pt x="3911" y="6319"/>
                </a:lnTo>
                <a:lnTo>
                  <a:pt x="4038" y="6380"/>
                </a:lnTo>
                <a:lnTo>
                  <a:pt x="4107" y="6509"/>
                </a:lnTo>
                <a:lnTo>
                  <a:pt x="4167" y="6550"/>
                </a:lnTo>
                <a:lnTo>
                  <a:pt x="4233" y="6588"/>
                </a:lnTo>
                <a:lnTo>
                  <a:pt x="4397" y="6491"/>
                </a:lnTo>
                <a:lnTo>
                  <a:pt x="4449" y="6423"/>
                </a:lnTo>
                <a:lnTo>
                  <a:pt x="4459" y="6343"/>
                </a:lnTo>
                <a:lnTo>
                  <a:pt x="4581" y="6243"/>
                </a:lnTo>
                <a:lnTo>
                  <a:pt x="4623" y="6163"/>
                </a:lnTo>
                <a:lnTo>
                  <a:pt x="4649" y="6004"/>
                </a:lnTo>
                <a:lnTo>
                  <a:pt x="4733" y="5886"/>
                </a:lnTo>
                <a:lnTo>
                  <a:pt x="4815" y="5737"/>
                </a:lnTo>
                <a:lnTo>
                  <a:pt x="4916" y="5732"/>
                </a:lnTo>
                <a:lnTo>
                  <a:pt x="5101" y="5568"/>
                </a:lnTo>
                <a:lnTo>
                  <a:pt x="5306" y="5393"/>
                </a:lnTo>
                <a:lnTo>
                  <a:pt x="5451" y="5287"/>
                </a:lnTo>
                <a:lnTo>
                  <a:pt x="5379" y="5259"/>
                </a:lnTo>
                <a:lnTo>
                  <a:pt x="5205" y="5238"/>
                </a:lnTo>
                <a:lnTo>
                  <a:pt x="5128" y="5148"/>
                </a:lnTo>
                <a:lnTo>
                  <a:pt x="5227" y="5063"/>
                </a:lnTo>
                <a:lnTo>
                  <a:pt x="5260" y="4984"/>
                </a:lnTo>
                <a:lnTo>
                  <a:pt x="5466" y="4908"/>
                </a:lnTo>
                <a:lnTo>
                  <a:pt x="5602" y="4878"/>
                </a:lnTo>
                <a:lnTo>
                  <a:pt x="5635" y="4745"/>
                </a:lnTo>
                <a:lnTo>
                  <a:pt x="5702" y="4710"/>
                </a:lnTo>
                <a:lnTo>
                  <a:pt x="5814" y="4604"/>
                </a:lnTo>
                <a:lnTo>
                  <a:pt x="5885" y="4530"/>
                </a:lnTo>
                <a:lnTo>
                  <a:pt x="5856" y="4478"/>
                </a:lnTo>
                <a:lnTo>
                  <a:pt x="5890" y="4403"/>
                </a:lnTo>
                <a:lnTo>
                  <a:pt x="5969" y="4281"/>
                </a:lnTo>
                <a:lnTo>
                  <a:pt x="5947" y="4235"/>
                </a:lnTo>
                <a:lnTo>
                  <a:pt x="5692" y="4286"/>
                </a:lnTo>
                <a:lnTo>
                  <a:pt x="5540" y="4334"/>
                </a:lnTo>
                <a:lnTo>
                  <a:pt x="5406" y="4267"/>
                </a:lnTo>
                <a:lnTo>
                  <a:pt x="5259" y="4378"/>
                </a:lnTo>
                <a:lnTo>
                  <a:pt x="5113" y="4456"/>
                </a:lnTo>
                <a:lnTo>
                  <a:pt x="5009" y="4481"/>
                </a:lnTo>
                <a:lnTo>
                  <a:pt x="4917" y="4456"/>
                </a:lnTo>
                <a:lnTo>
                  <a:pt x="4844" y="4380"/>
                </a:lnTo>
                <a:lnTo>
                  <a:pt x="4822" y="4257"/>
                </a:lnTo>
                <a:lnTo>
                  <a:pt x="4725" y="4331"/>
                </a:lnTo>
                <a:lnTo>
                  <a:pt x="4480" y="4427"/>
                </a:lnTo>
                <a:lnTo>
                  <a:pt x="4351" y="4410"/>
                </a:lnTo>
                <a:lnTo>
                  <a:pt x="4333" y="4351"/>
                </a:lnTo>
                <a:lnTo>
                  <a:pt x="4517" y="4186"/>
                </a:lnTo>
                <a:lnTo>
                  <a:pt x="4701" y="4094"/>
                </a:lnTo>
                <a:lnTo>
                  <a:pt x="4855" y="4043"/>
                </a:lnTo>
                <a:lnTo>
                  <a:pt x="4974" y="4040"/>
                </a:lnTo>
                <a:lnTo>
                  <a:pt x="5028" y="3947"/>
                </a:lnTo>
                <a:lnTo>
                  <a:pt x="5100" y="3813"/>
                </a:lnTo>
                <a:lnTo>
                  <a:pt x="5202" y="3722"/>
                </a:lnTo>
                <a:lnTo>
                  <a:pt x="5294" y="3619"/>
                </a:lnTo>
                <a:lnTo>
                  <a:pt x="5391" y="3560"/>
                </a:lnTo>
                <a:lnTo>
                  <a:pt x="5490" y="3483"/>
                </a:lnTo>
                <a:lnTo>
                  <a:pt x="5635" y="3345"/>
                </a:lnTo>
                <a:lnTo>
                  <a:pt x="5677" y="3240"/>
                </a:lnTo>
                <a:lnTo>
                  <a:pt x="5804" y="3212"/>
                </a:lnTo>
                <a:lnTo>
                  <a:pt x="5955" y="3188"/>
                </a:lnTo>
                <a:lnTo>
                  <a:pt x="6051" y="3091"/>
                </a:lnTo>
                <a:lnTo>
                  <a:pt x="6208" y="3111"/>
                </a:lnTo>
                <a:lnTo>
                  <a:pt x="6298" y="3149"/>
                </a:lnTo>
                <a:lnTo>
                  <a:pt x="6407" y="3237"/>
                </a:lnTo>
                <a:lnTo>
                  <a:pt x="6472" y="3328"/>
                </a:lnTo>
                <a:lnTo>
                  <a:pt x="6444" y="3402"/>
                </a:lnTo>
                <a:lnTo>
                  <a:pt x="6536" y="3415"/>
                </a:lnTo>
                <a:lnTo>
                  <a:pt x="6569" y="3471"/>
                </a:lnTo>
                <a:lnTo>
                  <a:pt x="6528" y="3558"/>
                </a:lnTo>
                <a:lnTo>
                  <a:pt x="6593" y="3636"/>
                </a:lnTo>
                <a:lnTo>
                  <a:pt x="6650" y="3658"/>
                </a:lnTo>
                <a:lnTo>
                  <a:pt x="6752" y="3725"/>
                </a:lnTo>
                <a:lnTo>
                  <a:pt x="6822" y="3747"/>
                </a:lnTo>
                <a:lnTo>
                  <a:pt x="6745" y="3803"/>
                </a:lnTo>
                <a:lnTo>
                  <a:pt x="6734" y="3885"/>
                </a:lnTo>
                <a:lnTo>
                  <a:pt x="6799" y="4000"/>
                </a:lnTo>
                <a:lnTo>
                  <a:pt x="6876" y="4010"/>
                </a:lnTo>
                <a:lnTo>
                  <a:pt x="6978" y="3973"/>
                </a:lnTo>
                <a:lnTo>
                  <a:pt x="7050" y="4016"/>
                </a:lnTo>
                <a:lnTo>
                  <a:pt x="7134" y="4016"/>
                </a:lnTo>
                <a:lnTo>
                  <a:pt x="7244" y="3951"/>
                </a:lnTo>
                <a:lnTo>
                  <a:pt x="7303" y="3880"/>
                </a:lnTo>
                <a:lnTo>
                  <a:pt x="7350" y="3811"/>
                </a:lnTo>
                <a:lnTo>
                  <a:pt x="7172" y="3789"/>
                </a:lnTo>
                <a:lnTo>
                  <a:pt x="7055" y="3737"/>
                </a:lnTo>
                <a:lnTo>
                  <a:pt x="6970" y="3668"/>
                </a:lnTo>
                <a:lnTo>
                  <a:pt x="7105" y="3629"/>
                </a:lnTo>
                <a:lnTo>
                  <a:pt x="7212" y="3659"/>
                </a:lnTo>
                <a:lnTo>
                  <a:pt x="7350" y="3616"/>
                </a:lnTo>
                <a:lnTo>
                  <a:pt x="7268" y="3528"/>
                </a:lnTo>
                <a:lnTo>
                  <a:pt x="7427" y="3557"/>
                </a:lnTo>
                <a:lnTo>
                  <a:pt x="7515" y="3476"/>
                </a:lnTo>
                <a:lnTo>
                  <a:pt x="7564" y="3533"/>
                </a:lnTo>
                <a:lnTo>
                  <a:pt x="7778" y="3513"/>
                </a:lnTo>
                <a:lnTo>
                  <a:pt x="7875" y="3488"/>
                </a:lnTo>
                <a:lnTo>
                  <a:pt x="7940" y="3441"/>
                </a:lnTo>
                <a:lnTo>
                  <a:pt x="7870" y="3360"/>
                </a:lnTo>
                <a:lnTo>
                  <a:pt x="7709" y="3308"/>
                </a:lnTo>
                <a:lnTo>
                  <a:pt x="7609" y="3343"/>
                </a:lnTo>
                <a:lnTo>
                  <a:pt x="7480" y="3368"/>
                </a:lnTo>
                <a:lnTo>
                  <a:pt x="7348" y="3311"/>
                </a:lnTo>
                <a:lnTo>
                  <a:pt x="7381" y="3272"/>
                </a:lnTo>
                <a:lnTo>
                  <a:pt x="7289" y="3212"/>
                </a:lnTo>
                <a:lnTo>
                  <a:pt x="7427" y="3247"/>
                </a:lnTo>
                <a:lnTo>
                  <a:pt x="7535" y="3188"/>
                </a:lnTo>
                <a:lnTo>
                  <a:pt x="7545" y="3139"/>
                </a:lnTo>
                <a:lnTo>
                  <a:pt x="7453" y="3119"/>
                </a:lnTo>
                <a:lnTo>
                  <a:pt x="7517" y="3050"/>
                </a:lnTo>
                <a:lnTo>
                  <a:pt x="7562" y="2971"/>
                </a:lnTo>
                <a:lnTo>
                  <a:pt x="7703" y="2915"/>
                </a:lnTo>
                <a:lnTo>
                  <a:pt x="7743" y="2862"/>
                </a:lnTo>
                <a:lnTo>
                  <a:pt x="7860" y="2850"/>
                </a:lnTo>
                <a:lnTo>
                  <a:pt x="7927" y="2830"/>
                </a:lnTo>
                <a:lnTo>
                  <a:pt x="7952" y="2791"/>
                </a:lnTo>
                <a:lnTo>
                  <a:pt x="8004" y="2740"/>
                </a:lnTo>
                <a:lnTo>
                  <a:pt x="7994" y="2693"/>
                </a:lnTo>
                <a:lnTo>
                  <a:pt x="7892" y="2708"/>
                </a:lnTo>
                <a:lnTo>
                  <a:pt x="7885" y="2633"/>
                </a:lnTo>
                <a:lnTo>
                  <a:pt x="8012" y="2628"/>
                </a:lnTo>
                <a:lnTo>
                  <a:pt x="8036" y="2582"/>
                </a:lnTo>
                <a:lnTo>
                  <a:pt x="8166" y="2471"/>
                </a:lnTo>
                <a:lnTo>
                  <a:pt x="8290" y="2421"/>
                </a:lnTo>
                <a:lnTo>
                  <a:pt x="8267" y="2506"/>
                </a:lnTo>
                <a:lnTo>
                  <a:pt x="8394" y="2496"/>
                </a:lnTo>
                <a:lnTo>
                  <a:pt x="8439" y="2459"/>
                </a:lnTo>
                <a:lnTo>
                  <a:pt x="8531" y="2427"/>
                </a:lnTo>
                <a:lnTo>
                  <a:pt x="8697" y="2385"/>
                </a:lnTo>
                <a:lnTo>
                  <a:pt x="8821" y="2375"/>
                </a:lnTo>
                <a:lnTo>
                  <a:pt x="8893" y="2348"/>
                </a:lnTo>
                <a:lnTo>
                  <a:pt x="8888" y="2313"/>
                </a:lnTo>
                <a:lnTo>
                  <a:pt x="8945" y="2266"/>
                </a:lnTo>
                <a:lnTo>
                  <a:pt x="9017" y="2330"/>
                </a:lnTo>
                <a:lnTo>
                  <a:pt x="9037" y="2235"/>
                </a:lnTo>
                <a:lnTo>
                  <a:pt x="9204" y="2279"/>
                </a:lnTo>
                <a:lnTo>
                  <a:pt x="9251" y="2274"/>
                </a:lnTo>
                <a:lnTo>
                  <a:pt x="9229" y="2224"/>
                </a:lnTo>
                <a:lnTo>
                  <a:pt x="9256" y="2185"/>
                </a:lnTo>
                <a:lnTo>
                  <a:pt x="9326" y="2210"/>
                </a:lnTo>
                <a:lnTo>
                  <a:pt x="9405" y="2153"/>
                </a:lnTo>
                <a:lnTo>
                  <a:pt x="9469" y="2082"/>
                </a:lnTo>
                <a:lnTo>
                  <a:pt x="9568" y="2067"/>
                </a:lnTo>
                <a:lnTo>
                  <a:pt x="9626" y="2017"/>
                </a:lnTo>
                <a:lnTo>
                  <a:pt x="9661" y="1961"/>
                </a:lnTo>
                <a:lnTo>
                  <a:pt x="9733" y="1954"/>
                </a:lnTo>
                <a:lnTo>
                  <a:pt x="9855" y="1981"/>
                </a:lnTo>
                <a:lnTo>
                  <a:pt x="9984" y="1983"/>
                </a:lnTo>
                <a:lnTo>
                  <a:pt x="10058" y="1986"/>
                </a:lnTo>
                <a:lnTo>
                  <a:pt x="10163" y="2003"/>
                </a:lnTo>
                <a:lnTo>
                  <a:pt x="10242" y="1976"/>
                </a:lnTo>
                <a:lnTo>
                  <a:pt x="10294" y="1985"/>
                </a:lnTo>
                <a:lnTo>
                  <a:pt x="10418" y="1983"/>
                </a:lnTo>
                <a:lnTo>
                  <a:pt x="10554" y="2010"/>
                </a:lnTo>
                <a:lnTo>
                  <a:pt x="10617" y="1996"/>
                </a:lnTo>
                <a:lnTo>
                  <a:pt x="10713" y="2013"/>
                </a:lnTo>
                <a:lnTo>
                  <a:pt x="10709" y="2038"/>
                </a:lnTo>
                <a:lnTo>
                  <a:pt x="10813" y="2045"/>
                </a:lnTo>
                <a:lnTo>
                  <a:pt x="10841" y="2023"/>
                </a:lnTo>
                <a:lnTo>
                  <a:pt x="10883" y="2074"/>
                </a:lnTo>
                <a:lnTo>
                  <a:pt x="10972" y="2102"/>
                </a:lnTo>
                <a:lnTo>
                  <a:pt x="11072" y="2049"/>
                </a:lnTo>
                <a:lnTo>
                  <a:pt x="11128" y="2060"/>
                </a:lnTo>
                <a:lnTo>
                  <a:pt x="11255" y="2023"/>
                </a:lnTo>
                <a:lnTo>
                  <a:pt x="11319" y="2018"/>
                </a:lnTo>
                <a:lnTo>
                  <a:pt x="11396" y="1978"/>
                </a:lnTo>
                <a:lnTo>
                  <a:pt x="11426" y="1929"/>
                </a:lnTo>
                <a:lnTo>
                  <a:pt x="11523" y="1895"/>
                </a:lnTo>
                <a:lnTo>
                  <a:pt x="11642" y="1912"/>
                </a:lnTo>
                <a:lnTo>
                  <a:pt x="11700" y="1867"/>
                </a:lnTo>
                <a:lnTo>
                  <a:pt x="11620" y="1818"/>
                </a:lnTo>
                <a:lnTo>
                  <a:pt x="11568" y="1764"/>
                </a:lnTo>
                <a:lnTo>
                  <a:pt x="11534" y="1707"/>
                </a:lnTo>
                <a:lnTo>
                  <a:pt x="11457" y="1656"/>
                </a:lnTo>
                <a:lnTo>
                  <a:pt x="11414" y="1589"/>
                </a:lnTo>
                <a:lnTo>
                  <a:pt x="11573" y="1608"/>
                </a:lnTo>
                <a:lnTo>
                  <a:pt x="11546" y="1655"/>
                </a:lnTo>
                <a:lnTo>
                  <a:pt x="11606" y="1665"/>
                </a:lnTo>
                <a:lnTo>
                  <a:pt x="11789" y="1648"/>
                </a:lnTo>
                <a:lnTo>
                  <a:pt x="11911" y="1631"/>
                </a:lnTo>
                <a:lnTo>
                  <a:pt x="11839" y="1559"/>
                </a:lnTo>
                <a:lnTo>
                  <a:pt x="11824" y="1517"/>
                </a:lnTo>
                <a:lnTo>
                  <a:pt x="11717" y="1473"/>
                </a:lnTo>
                <a:lnTo>
                  <a:pt x="11601" y="1464"/>
                </a:lnTo>
                <a:lnTo>
                  <a:pt x="11546" y="1436"/>
                </a:lnTo>
                <a:lnTo>
                  <a:pt x="11516" y="1453"/>
                </a:lnTo>
                <a:lnTo>
                  <a:pt x="11426" y="1461"/>
                </a:lnTo>
                <a:lnTo>
                  <a:pt x="11377" y="1456"/>
                </a:lnTo>
                <a:lnTo>
                  <a:pt x="11446" y="1429"/>
                </a:lnTo>
                <a:lnTo>
                  <a:pt x="11404" y="1407"/>
                </a:lnTo>
                <a:lnTo>
                  <a:pt x="11401" y="1363"/>
                </a:lnTo>
                <a:lnTo>
                  <a:pt x="11469" y="1343"/>
                </a:lnTo>
                <a:lnTo>
                  <a:pt x="11528" y="1358"/>
                </a:lnTo>
                <a:lnTo>
                  <a:pt x="11608" y="1326"/>
                </a:lnTo>
                <a:lnTo>
                  <a:pt x="11660" y="1348"/>
                </a:lnTo>
                <a:lnTo>
                  <a:pt x="11730" y="1353"/>
                </a:lnTo>
                <a:lnTo>
                  <a:pt x="11777" y="1315"/>
                </a:lnTo>
                <a:lnTo>
                  <a:pt x="11866" y="1281"/>
                </a:lnTo>
                <a:lnTo>
                  <a:pt x="11921" y="1241"/>
                </a:lnTo>
                <a:lnTo>
                  <a:pt x="11868" y="1193"/>
                </a:lnTo>
                <a:lnTo>
                  <a:pt x="11888" y="1150"/>
                </a:lnTo>
                <a:lnTo>
                  <a:pt x="11834" y="1119"/>
                </a:lnTo>
                <a:lnTo>
                  <a:pt x="11771" y="1071"/>
                </a:lnTo>
                <a:lnTo>
                  <a:pt x="11645" y="1067"/>
                </a:lnTo>
                <a:lnTo>
                  <a:pt x="11595" y="1032"/>
                </a:lnTo>
                <a:lnTo>
                  <a:pt x="11622" y="1007"/>
                </a:lnTo>
                <a:lnTo>
                  <a:pt x="11628" y="961"/>
                </a:lnTo>
                <a:lnTo>
                  <a:pt x="11568" y="954"/>
                </a:lnTo>
                <a:lnTo>
                  <a:pt x="11464" y="973"/>
                </a:lnTo>
                <a:lnTo>
                  <a:pt x="11437" y="933"/>
                </a:lnTo>
                <a:lnTo>
                  <a:pt x="11406" y="956"/>
                </a:lnTo>
                <a:lnTo>
                  <a:pt x="11350" y="912"/>
                </a:lnTo>
                <a:lnTo>
                  <a:pt x="11293" y="936"/>
                </a:lnTo>
                <a:lnTo>
                  <a:pt x="11263" y="919"/>
                </a:lnTo>
                <a:lnTo>
                  <a:pt x="11149" y="936"/>
                </a:lnTo>
                <a:lnTo>
                  <a:pt x="11205" y="894"/>
                </a:lnTo>
                <a:lnTo>
                  <a:pt x="11231" y="840"/>
                </a:lnTo>
                <a:lnTo>
                  <a:pt x="11312" y="820"/>
                </a:lnTo>
                <a:lnTo>
                  <a:pt x="11337" y="808"/>
                </a:lnTo>
                <a:lnTo>
                  <a:pt x="11489" y="779"/>
                </a:lnTo>
                <a:lnTo>
                  <a:pt x="11548" y="757"/>
                </a:lnTo>
                <a:lnTo>
                  <a:pt x="11678" y="766"/>
                </a:lnTo>
                <a:lnTo>
                  <a:pt x="11804" y="746"/>
                </a:lnTo>
                <a:lnTo>
                  <a:pt x="11914" y="742"/>
                </a:lnTo>
                <a:lnTo>
                  <a:pt x="12045" y="732"/>
                </a:lnTo>
                <a:lnTo>
                  <a:pt x="12033" y="719"/>
                </a:lnTo>
                <a:lnTo>
                  <a:pt x="11842" y="707"/>
                </a:lnTo>
                <a:lnTo>
                  <a:pt x="11745" y="715"/>
                </a:lnTo>
                <a:lnTo>
                  <a:pt x="11630" y="724"/>
                </a:lnTo>
                <a:lnTo>
                  <a:pt x="11526" y="731"/>
                </a:lnTo>
                <a:lnTo>
                  <a:pt x="11456" y="719"/>
                </a:lnTo>
                <a:lnTo>
                  <a:pt x="11327" y="736"/>
                </a:lnTo>
                <a:lnTo>
                  <a:pt x="11287" y="766"/>
                </a:lnTo>
                <a:lnTo>
                  <a:pt x="11121" y="791"/>
                </a:lnTo>
                <a:lnTo>
                  <a:pt x="11093" y="821"/>
                </a:lnTo>
                <a:lnTo>
                  <a:pt x="10989" y="838"/>
                </a:lnTo>
                <a:lnTo>
                  <a:pt x="10880" y="867"/>
                </a:lnTo>
                <a:lnTo>
                  <a:pt x="10786" y="919"/>
                </a:lnTo>
                <a:lnTo>
                  <a:pt x="10857" y="958"/>
                </a:lnTo>
                <a:lnTo>
                  <a:pt x="10719" y="1013"/>
                </a:lnTo>
                <a:lnTo>
                  <a:pt x="10657" y="1067"/>
                </a:lnTo>
                <a:lnTo>
                  <a:pt x="10545" y="1116"/>
                </a:lnTo>
                <a:lnTo>
                  <a:pt x="10518" y="1096"/>
                </a:lnTo>
                <a:lnTo>
                  <a:pt x="10614" y="1069"/>
                </a:lnTo>
                <a:lnTo>
                  <a:pt x="10651" y="988"/>
                </a:lnTo>
                <a:lnTo>
                  <a:pt x="10636" y="943"/>
                </a:lnTo>
                <a:lnTo>
                  <a:pt x="10530" y="963"/>
                </a:lnTo>
                <a:lnTo>
                  <a:pt x="10450" y="991"/>
                </a:lnTo>
                <a:lnTo>
                  <a:pt x="10343" y="1015"/>
                </a:lnTo>
                <a:lnTo>
                  <a:pt x="10292" y="1023"/>
                </a:lnTo>
                <a:lnTo>
                  <a:pt x="10321" y="1077"/>
                </a:lnTo>
                <a:lnTo>
                  <a:pt x="10224" y="1103"/>
                </a:lnTo>
                <a:lnTo>
                  <a:pt x="10107" y="1077"/>
                </a:lnTo>
                <a:lnTo>
                  <a:pt x="9916" y="1062"/>
                </a:lnTo>
                <a:lnTo>
                  <a:pt x="9790" y="1087"/>
                </a:lnTo>
                <a:lnTo>
                  <a:pt x="9618" y="1087"/>
                </a:lnTo>
                <a:lnTo>
                  <a:pt x="9522" y="1089"/>
                </a:lnTo>
                <a:lnTo>
                  <a:pt x="9290" y="1054"/>
                </a:lnTo>
                <a:lnTo>
                  <a:pt x="9166" y="1059"/>
                </a:lnTo>
                <a:lnTo>
                  <a:pt x="9015" y="1096"/>
                </a:lnTo>
                <a:lnTo>
                  <a:pt x="8921" y="1116"/>
                </a:lnTo>
                <a:lnTo>
                  <a:pt x="8823" y="1069"/>
                </a:lnTo>
                <a:lnTo>
                  <a:pt x="8654" y="1057"/>
                </a:lnTo>
                <a:lnTo>
                  <a:pt x="8578" y="1015"/>
                </a:lnTo>
                <a:lnTo>
                  <a:pt x="8473" y="1025"/>
                </a:lnTo>
                <a:lnTo>
                  <a:pt x="8397" y="1022"/>
                </a:lnTo>
                <a:lnTo>
                  <a:pt x="8364" y="997"/>
                </a:lnTo>
                <a:lnTo>
                  <a:pt x="8200" y="1002"/>
                </a:lnTo>
                <a:lnTo>
                  <a:pt x="8133" y="970"/>
                </a:lnTo>
                <a:lnTo>
                  <a:pt x="7974" y="1000"/>
                </a:lnTo>
                <a:lnTo>
                  <a:pt x="7950" y="968"/>
                </a:lnTo>
                <a:lnTo>
                  <a:pt x="7837" y="954"/>
                </a:lnTo>
                <a:lnTo>
                  <a:pt x="7617" y="1017"/>
                </a:lnTo>
                <a:lnTo>
                  <a:pt x="7514" y="1035"/>
                </a:lnTo>
                <a:lnTo>
                  <a:pt x="7239" y="1098"/>
                </a:lnTo>
                <a:lnTo>
                  <a:pt x="7226" y="1104"/>
                </a:lnTo>
                <a:lnTo>
                  <a:pt x="7130" y="1098"/>
                </a:lnTo>
                <a:lnTo>
                  <a:pt x="7057" y="1086"/>
                </a:lnTo>
                <a:lnTo>
                  <a:pt x="7065" y="1066"/>
                </a:lnTo>
                <a:lnTo>
                  <a:pt x="7189" y="1062"/>
                </a:lnTo>
                <a:lnTo>
                  <a:pt x="7368" y="1000"/>
                </a:lnTo>
                <a:lnTo>
                  <a:pt x="7370" y="988"/>
                </a:lnTo>
                <a:lnTo>
                  <a:pt x="7306" y="990"/>
                </a:lnTo>
                <a:lnTo>
                  <a:pt x="7214" y="983"/>
                </a:lnTo>
                <a:lnTo>
                  <a:pt x="7107" y="961"/>
                </a:lnTo>
                <a:lnTo>
                  <a:pt x="7020" y="917"/>
                </a:lnTo>
                <a:lnTo>
                  <a:pt x="7008" y="882"/>
                </a:lnTo>
                <a:lnTo>
                  <a:pt x="6924" y="890"/>
                </a:lnTo>
                <a:lnTo>
                  <a:pt x="6869" y="885"/>
                </a:lnTo>
                <a:lnTo>
                  <a:pt x="6847" y="869"/>
                </a:lnTo>
                <a:lnTo>
                  <a:pt x="6749" y="896"/>
                </a:lnTo>
                <a:lnTo>
                  <a:pt x="6685" y="902"/>
                </a:lnTo>
                <a:lnTo>
                  <a:pt x="6538" y="949"/>
                </a:lnTo>
                <a:lnTo>
                  <a:pt x="6462" y="978"/>
                </a:lnTo>
                <a:lnTo>
                  <a:pt x="6454" y="976"/>
                </a:lnTo>
                <a:cubicBezTo>
                  <a:pt x="7774" y="389"/>
                  <a:pt x="9229" y="54"/>
                  <a:pt x="10763" y="54"/>
                </a:cubicBezTo>
                <a:close/>
                <a:moveTo>
                  <a:pt x="21158" y="13241"/>
                </a:moveTo>
                <a:lnTo>
                  <a:pt x="21200" y="13072"/>
                </a:lnTo>
                <a:lnTo>
                  <a:pt x="21227" y="12906"/>
                </a:lnTo>
                <a:lnTo>
                  <a:pt x="21250" y="12737"/>
                </a:lnTo>
                <a:lnTo>
                  <a:pt x="21239" y="12744"/>
                </a:lnTo>
                <a:lnTo>
                  <a:pt x="21212" y="12845"/>
                </a:lnTo>
                <a:lnTo>
                  <a:pt x="21202" y="12838"/>
                </a:lnTo>
                <a:lnTo>
                  <a:pt x="21197" y="12790"/>
                </a:lnTo>
                <a:lnTo>
                  <a:pt x="21183" y="12842"/>
                </a:lnTo>
                <a:lnTo>
                  <a:pt x="21158" y="12891"/>
                </a:lnTo>
                <a:lnTo>
                  <a:pt x="21177" y="12743"/>
                </a:lnTo>
                <a:lnTo>
                  <a:pt x="21143" y="12808"/>
                </a:lnTo>
                <a:lnTo>
                  <a:pt x="21115" y="12805"/>
                </a:lnTo>
                <a:lnTo>
                  <a:pt x="21069" y="12855"/>
                </a:lnTo>
                <a:lnTo>
                  <a:pt x="21018" y="13003"/>
                </a:lnTo>
                <a:lnTo>
                  <a:pt x="20959" y="13025"/>
                </a:lnTo>
                <a:lnTo>
                  <a:pt x="20922" y="13061"/>
                </a:lnTo>
                <a:lnTo>
                  <a:pt x="20870" y="13099"/>
                </a:lnTo>
                <a:lnTo>
                  <a:pt x="20802" y="13120"/>
                </a:lnTo>
                <a:lnTo>
                  <a:pt x="20698" y="13320"/>
                </a:lnTo>
                <a:lnTo>
                  <a:pt x="20654" y="13407"/>
                </a:lnTo>
                <a:lnTo>
                  <a:pt x="20668" y="13451"/>
                </a:lnTo>
                <a:lnTo>
                  <a:pt x="20753" y="13424"/>
                </a:lnTo>
                <a:lnTo>
                  <a:pt x="20807" y="13377"/>
                </a:lnTo>
                <a:lnTo>
                  <a:pt x="20847" y="13396"/>
                </a:lnTo>
                <a:lnTo>
                  <a:pt x="20905" y="13333"/>
                </a:lnTo>
                <a:lnTo>
                  <a:pt x="20931" y="13364"/>
                </a:lnTo>
                <a:lnTo>
                  <a:pt x="20949" y="13412"/>
                </a:lnTo>
                <a:lnTo>
                  <a:pt x="20997" y="13374"/>
                </a:lnTo>
                <a:lnTo>
                  <a:pt x="21033" y="13409"/>
                </a:lnTo>
                <a:lnTo>
                  <a:pt x="21051" y="13414"/>
                </a:lnTo>
                <a:lnTo>
                  <a:pt x="21081" y="13387"/>
                </a:lnTo>
                <a:lnTo>
                  <a:pt x="21093" y="13387"/>
                </a:lnTo>
                <a:lnTo>
                  <a:pt x="21138" y="13281"/>
                </a:lnTo>
                <a:lnTo>
                  <a:pt x="21158" y="13241"/>
                </a:lnTo>
                <a:close/>
                <a:moveTo>
                  <a:pt x="11858" y="316"/>
                </a:moveTo>
                <a:lnTo>
                  <a:pt x="11856" y="327"/>
                </a:lnTo>
                <a:lnTo>
                  <a:pt x="11878" y="332"/>
                </a:lnTo>
                <a:lnTo>
                  <a:pt x="11933" y="330"/>
                </a:lnTo>
                <a:lnTo>
                  <a:pt x="11925" y="327"/>
                </a:lnTo>
                <a:lnTo>
                  <a:pt x="11898" y="320"/>
                </a:lnTo>
                <a:lnTo>
                  <a:pt x="11858" y="316"/>
                </a:lnTo>
                <a:close/>
                <a:moveTo>
                  <a:pt x="11630" y="318"/>
                </a:moveTo>
                <a:lnTo>
                  <a:pt x="11616" y="320"/>
                </a:lnTo>
                <a:lnTo>
                  <a:pt x="11568" y="332"/>
                </a:lnTo>
                <a:lnTo>
                  <a:pt x="11578" y="335"/>
                </a:lnTo>
                <a:lnTo>
                  <a:pt x="11590" y="335"/>
                </a:lnTo>
                <a:lnTo>
                  <a:pt x="11650" y="338"/>
                </a:lnTo>
                <a:lnTo>
                  <a:pt x="11670" y="330"/>
                </a:lnTo>
                <a:lnTo>
                  <a:pt x="11677" y="328"/>
                </a:lnTo>
                <a:lnTo>
                  <a:pt x="11630" y="318"/>
                </a:lnTo>
                <a:close/>
                <a:moveTo>
                  <a:pt x="11412" y="328"/>
                </a:moveTo>
                <a:lnTo>
                  <a:pt x="11419" y="333"/>
                </a:lnTo>
                <a:lnTo>
                  <a:pt x="11511" y="338"/>
                </a:lnTo>
                <a:lnTo>
                  <a:pt x="11498" y="332"/>
                </a:lnTo>
                <a:lnTo>
                  <a:pt x="11412" y="328"/>
                </a:lnTo>
                <a:close/>
                <a:moveTo>
                  <a:pt x="11327" y="335"/>
                </a:moveTo>
                <a:lnTo>
                  <a:pt x="11282" y="340"/>
                </a:lnTo>
                <a:lnTo>
                  <a:pt x="11297" y="347"/>
                </a:lnTo>
                <a:lnTo>
                  <a:pt x="11355" y="353"/>
                </a:lnTo>
                <a:lnTo>
                  <a:pt x="11385" y="345"/>
                </a:lnTo>
                <a:lnTo>
                  <a:pt x="11404" y="342"/>
                </a:lnTo>
                <a:lnTo>
                  <a:pt x="11406" y="340"/>
                </a:lnTo>
                <a:lnTo>
                  <a:pt x="11389" y="335"/>
                </a:lnTo>
                <a:lnTo>
                  <a:pt x="11327" y="335"/>
                </a:lnTo>
                <a:close/>
                <a:moveTo>
                  <a:pt x="11247" y="364"/>
                </a:moveTo>
                <a:lnTo>
                  <a:pt x="11180" y="369"/>
                </a:lnTo>
                <a:lnTo>
                  <a:pt x="11149" y="372"/>
                </a:lnTo>
                <a:lnTo>
                  <a:pt x="11121" y="377"/>
                </a:lnTo>
                <a:lnTo>
                  <a:pt x="11077" y="394"/>
                </a:lnTo>
                <a:lnTo>
                  <a:pt x="11081" y="397"/>
                </a:lnTo>
                <a:lnTo>
                  <a:pt x="11151" y="409"/>
                </a:lnTo>
                <a:lnTo>
                  <a:pt x="11208" y="419"/>
                </a:lnTo>
                <a:lnTo>
                  <a:pt x="11233" y="429"/>
                </a:lnTo>
                <a:lnTo>
                  <a:pt x="11277" y="423"/>
                </a:lnTo>
                <a:lnTo>
                  <a:pt x="11272" y="409"/>
                </a:lnTo>
                <a:lnTo>
                  <a:pt x="11298" y="392"/>
                </a:lnTo>
                <a:lnTo>
                  <a:pt x="11290" y="385"/>
                </a:lnTo>
                <a:lnTo>
                  <a:pt x="11258" y="377"/>
                </a:lnTo>
                <a:lnTo>
                  <a:pt x="11270" y="369"/>
                </a:lnTo>
                <a:lnTo>
                  <a:pt x="11260" y="364"/>
                </a:lnTo>
                <a:lnTo>
                  <a:pt x="11247" y="364"/>
                </a:lnTo>
                <a:close/>
                <a:moveTo>
                  <a:pt x="10862" y="766"/>
                </a:moveTo>
                <a:lnTo>
                  <a:pt x="10759" y="791"/>
                </a:lnTo>
                <a:lnTo>
                  <a:pt x="10672" y="826"/>
                </a:lnTo>
                <a:lnTo>
                  <a:pt x="10716" y="848"/>
                </a:lnTo>
                <a:lnTo>
                  <a:pt x="10781" y="853"/>
                </a:lnTo>
                <a:lnTo>
                  <a:pt x="10835" y="842"/>
                </a:lnTo>
                <a:lnTo>
                  <a:pt x="10927" y="818"/>
                </a:lnTo>
                <a:lnTo>
                  <a:pt x="10913" y="784"/>
                </a:lnTo>
                <a:lnTo>
                  <a:pt x="10862" y="766"/>
                </a:lnTo>
                <a:close/>
                <a:moveTo>
                  <a:pt x="8357" y="855"/>
                </a:moveTo>
                <a:lnTo>
                  <a:pt x="8315" y="869"/>
                </a:lnTo>
                <a:lnTo>
                  <a:pt x="8451" y="877"/>
                </a:lnTo>
                <a:lnTo>
                  <a:pt x="8481" y="946"/>
                </a:lnTo>
                <a:lnTo>
                  <a:pt x="8575" y="911"/>
                </a:lnTo>
                <a:lnTo>
                  <a:pt x="8630" y="902"/>
                </a:lnTo>
                <a:lnTo>
                  <a:pt x="8620" y="884"/>
                </a:lnTo>
                <a:lnTo>
                  <a:pt x="8578" y="867"/>
                </a:lnTo>
                <a:lnTo>
                  <a:pt x="8510" y="867"/>
                </a:lnTo>
                <a:lnTo>
                  <a:pt x="8446" y="855"/>
                </a:lnTo>
                <a:lnTo>
                  <a:pt x="8357" y="855"/>
                </a:lnTo>
                <a:close/>
                <a:moveTo>
                  <a:pt x="7853" y="896"/>
                </a:moveTo>
                <a:lnTo>
                  <a:pt x="7730" y="933"/>
                </a:lnTo>
                <a:lnTo>
                  <a:pt x="7693" y="931"/>
                </a:lnTo>
                <a:lnTo>
                  <a:pt x="7572" y="959"/>
                </a:lnTo>
                <a:lnTo>
                  <a:pt x="7517" y="961"/>
                </a:lnTo>
                <a:lnTo>
                  <a:pt x="7308" y="1027"/>
                </a:lnTo>
                <a:lnTo>
                  <a:pt x="7262" y="1055"/>
                </a:lnTo>
                <a:lnTo>
                  <a:pt x="7345" y="1052"/>
                </a:lnTo>
                <a:lnTo>
                  <a:pt x="7480" y="1017"/>
                </a:lnTo>
                <a:lnTo>
                  <a:pt x="7564" y="1010"/>
                </a:lnTo>
                <a:lnTo>
                  <a:pt x="7624" y="1007"/>
                </a:lnTo>
                <a:lnTo>
                  <a:pt x="7731" y="970"/>
                </a:lnTo>
                <a:lnTo>
                  <a:pt x="7807" y="949"/>
                </a:lnTo>
                <a:lnTo>
                  <a:pt x="7932" y="914"/>
                </a:lnTo>
                <a:lnTo>
                  <a:pt x="7927" y="901"/>
                </a:lnTo>
                <a:lnTo>
                  <a:pt x="7853" y="896"/>
                </a:lnTo>
                <a:close/>
                <a:moveTo>
                  <a:pt x="11991" y="1106"/>
                </a:moveTo>
                <a:lnTo>
                  <a:pt x="11930" y="1108"/>
                </a:lnTo>
                <a:lnTo>
                  <a:pt x="11925" y="1138"/>
                </a:lnTo>
                <a:lnTo>
                  <a:pt x="11993" y="1160"/>
                </a:lnTo>
                <a:lnTo>
                  <a:pt x="12089" y="1165"/>
                </a:lnTo>
                <a:lnTo>
                  <a:pt x="12045" y="1133"/>
                </a:lnTo>
                <a:lnTo>
                  <a:pt x="11991" y="1106"/>
                </a:lnTo>
                <a:close/>
                <a:moveTo>
                  <a:pt x="12145" y="1424"/>
                </a:moveTo>
                <a:lnTo>
                  <a:pt x="12073" y="1426"/>
                </a:lnTo>
                <a:lnTo>
                  <a:pt x="12062" y="1434"/>
                </a:lnTo>
                <a:lnTo>
                  <a:pt x="12135" y="1464"/>
                </a:lnTo>
                <a:lnTo>
                  <a:pt x="12187" y="1503"/>
                </a:lnTo>
                <a:lnTo>
                  <a:pt x="12243" y="1507"/>
                </a:lnTo>
                <a:lnTo>
                  <a:pt x="12281" y="1537"/>
                </a:lnTo>
                <a:lnTo>
                  <a:pt x="12306" y="1507"/>
                </a:lnTo>
                <a:lnTo>
                  <a:pt x="12291" y="1495"/>
                </a:lnTo>
                <a:lnTo>
                  <a:pt x="12217" y="1480"/>
                </a:lnTo>
                <a:lnTo>
                  <a:pt x="12197" y="1458"/>
                </a:lnTo>
                <a:lnTo>
                  <a:pt x="12145" y="1424"/>
                </a:lnTo>
                <a:close/>
                <a:moveTo>
                  <a:pt x="12350" y="1602"/>
                </a:moveTo>
                <a:lnTo>
                  <a:pt x="12306" y="1611"/>
                </a:lnTo>
                <a:lnTo>
                  <a:pt x="12249" y="1695"/>
                </a:lnTo>
                <a:lnTo>
                  <a:pt x="12124" y="1670"/>
                </a:lnTo>
                <a:lnTo>
                  <a:pt x="12028" y="1690"/>
                </a:lnTo>
                <a:lnTo>
                  <a:pt x="12119" y="1813"/>
                </a:lnTo>
                <a:lnTo>
                  <a:pt x="12296" y="1884"/>
                </a:lnTo>
                <a:lnTo>
                  <a:pt x="12326" y="1813"/>
                </a:lnTo>
                <a:lnTo>
                  <a:pt x="12356" y="1850"/>
                </a:lnTo>
                <a:lnTo>
                  <a:pt x="12311" y="1904"/>
                </a:lnTo>
                <a:lnTo>
                  <a:pt x="12415" y="2054"/>
                </a:lnTo>
                <a:lnTo>
                  <a:pt x="12507" y="2183"/>
                </a:lnTo>
                <a:lnTo>
                  <a:pt x="12554" y="2257"/>
                </a:lnTo>
                <a:lnTo>
                  <a:pt x="12676" y="2377"/>
                </a:lnTo>
                <a:lnTo>
                  <a:pt x="12795" y="2431"/>
                </a:lnTo>
                <a:lnTo>
                  <a:pt x="12934" y="2550"/>
                </a:lnTo>
                <a:lnTo>
                  <a:pt x="13004" y="2528"/>
                </a:lnTo>
                <a:lnTo>
                  <a:pt x="13028" y="2453"/>
                </a:lnTo>
                <a:lnTo>
                  <a:pt x="13128" y="2469"/>
                </a:lnTo>
                <a:lnTo>
                  <a:pt x="13123" y="2596"/>
                </a:lnTo>
                <a:lnTo>
                  <a:pt x="13230" y="2653"/>
                </a:lnTo>
                <a:lnTo>
                  <a:pt x="13299" y="2735"/>
                </a:lnTo>
                <a:lnTo>
                  <a:pt x="13386" y="2799"/>
                </a:lnTo>
                <a:lnTo>
                  <a:pt x="13473" y="2838"/>
                </a:lnTo>
                <a:lnTo>
                  <a:pt x="13491" y="2904"/>
                </a:lnTo>
                <a:lnTo>
                  <a:pt x="13393" y="2944"/>
                </a:lnTo>
                <a:lnTo>
                  <a:pt x="13372" y="3001"/>
                </a:lnTo>
                <a:lnTo>
                  <a:pt x="13431" y="3085"/>
                </a:lnTo>
                <a:lnTo>
                  <a:pt x="13609" y="3237"/>
                </a:lnTo>
                <a:lnTo>
                  <a:pt x="13587" y="3380"/>
                </a:lnTo>
                <a:lnTo>
                  <a:pt x="13527" y="3442"/>
                </a:lnTo>
                <a:lnTo>
                  <a:pt x="13662" y="3835"/>
                </a:lnTo>
                <a:lnTo>
                  <a:pt x="13761" y="3880"/>
                </a:lnTo>
                <a:lnTo>
                  <a:pt x="13898" y="3826"/>
                </a:lnTo>
                <a:lnTo>
                  <a:pt x="13912" y="3904"/>
                </a:lnTo>
                <a:lnTo>
                  <a:pt x="13973" y="3932"/>
                </a:lnTo>
                <a:lnTo>
                  <a:pt x="13960" y="4026"/>
                </a:lnTo>
                <a:lnTo>
                  <a:pt x="14037" y="4102"/>
                </a:lnTo>
                <a:lnTo>
                  <a:pt x="13987" y="4181"/>
                </a:lnTo>
                <a:lnTo>
                  <a:pt x="14181" y="4223"/>
                </a:lnTo>
                <a:lnTo>
                  <a:pt x="14134" y="4301"/>
                </a:lnTo>
                <a:lnTo>
                  <a:pt x="14012" y="4358"/>
                </a:lnTo>
                <a:lnTo>
                  <a:pt x="13933" y="4329"/>
                </a:lnTo>
                <a:lnTo>
                  <a:pt x="13826" y="4348"/>
                </a:lnTo>
                <a:lnTo>
                  <a:pt x="13749" y="4417"/>
                </a:lnTo>
                <a:lnTo>
                  <a:pt x="13764" y="4486"/>
                </a:lnTo>
                <a:lnTo>
                  <a:pt x="13747" y="4575"/>
                </a:lnTo>
                <a:lnTo>
                  <a:pt x="13883" y="4589"/>
                </a:lnTo>
                <a:lnTo>
                  <a:pt x="13873" y="4774"/>
                </a:lnTo>
                <a:lnTo>
                  <a:pt x="13789" y="4772"/>
                </a:lnTo>
                <a:lnTo>
                  <a:pt x="13761" y="4907"/>
                </a:lnTo>
                <a:lnTo>
                  <a:pt x="13786" y="4981"/>
                </a:lnTo>
                <a:lnTo>
                  <a:pt x="13831" y="5011"/>
                </a:lnTo>
                <a:lnTo>
                  <a:pt x="13714" y="5008"/>
                </a:lnTo>
                <a:lnTo>
                  <a:pt x="13744" y="5053"/>
                </a:lnTo>
                <a:lnTo>
                  <a:pt x="13692" y="5105"/>
                </a:lnTo>
                <a:lnTo>
                  <a:pt x="13659" y="5151"/>
                </a:lnTo>
                <a:lnTo>
                  <a:pt x="13610" y="5105"/>
                </a:lnTo>
                <a:lnTo>
                  <a:pt x="13523" y="4976"/>
                </a:lnTo>
                <a:lnTo>
                  <a:pt x="13473" y="4920"/>
                </a:lnTo>
                <a:lnTo>
                  <a:pt x="13379" y="4893"/>
                </a:lnTo>
                <a:lnTo>
                  <a:pt x="13309" y="4910"/>
                </a:lnTo>
                <a:lnTo>
                  <a:pt x="13213" y="4972"/>
                </a:lnTo>
                <a:lnTo>
                  <a:pt x="13195" y="5075"/>
                </a:lnTo>
                <a:lnTo>
                  <a:pt x="13232" y="5119"/>
                </a:lnTo>
                <a:lnTo>
                  <a:pt x="13141" y="5104"/>
                </a:lnTo>
                <a:lnTo>
                  <a:pt x="13095" y="5173"/>
                </a:lnTo>
                <a:lnTo>
                  <a:pt x="13063" y="5114"/>
                </a:lnTo>
                <a:lnTo>
                  <a:pt x="12991" y="5153"/>
                </a:lnTo>
                <a:lnTo>
                  <a:pt x="13041" y="5254"/>
                </a:lnTo>
                <a:lnTo>
                  <a:pt x="13105" y="5312"/>
                </a:lnTo>
                <a:lnTo>
                  <a:pt x="13177" y="5351"/>
                </a:lnTo>
                <a:lnTo>
                  <a:pt x="13150" y="5413"/>
                </a:lnTo>
                <a:lnTo>
                  <a:pt x="13208" y="5531"/>
                </a:lnTo>
                <a:lnTo>
                  <a:pt x="13157" y="5541"/>
                </a:lnTo>
                <a:lnTo>
                  <a:pt x="13128" y="5639"/>
                </a:lnTo>
                <a:lnTo>
                  <a:pt x="13167" y="5674"/>
                </a:lnTo>
                <a:lnTo>
                  <a:pt x="13136" y="5777"/>
                </a:lnTo>
                <a:lnTo>
                  <a:pt x="13173" y="5893"/>
                </a:lnTo>
                <a:lnTo>
                  <a:pt x="13150" y="5935"/>
                </a:lnTo>
                <a:lnTo>
                  <a:pt x="13224" y="6043"/>
                </a:lnTo>
                <a:lnTo>
                  <a:pt x="13326" y="6068"/>
                </a:lnTo>
                <a:lnTo>
                  <a:pt x="13287" y="6163"/>
                </a:lnTo>
                <a:lnTo>
                  <a:pt x="13212" y="6243"/>
                </a:lnTo>
                <a:lnTo>
                  <a:pt x="13188" y="6327"/>
                </a:lnTo>
                <a:lnTo>
                  <a:pt x="13346" y="6452"/>
                </a:lnTo>
                <a:lnTo>
                  <a:pt x="13495" y="6516"/>
                </a:lnTo>
                <a:lnTo>
                  <a:pt x="13351" y="6519"/>
                </a:lnTo>
                <a:lnTo>
                  <a:pt x="13284" y="6602"/>
                </a:lnTo>
                <a:lnTo>
                  <a:pt x="13275" y="6713"/>
                </a:lnTo>
                <a:lnTo>
                  <a:pt x="13389" y="6789"/>
                </a:lnTo>
                <a:lnTo>
                  <a:pt x="13322" y="6806"/>
                </a:lnTo>
                <a:lnTo>
                  <a:pt x="13210" y="6666"/>
                </a:lnTo>
                <a:lnTo>
                  <a:pt x="13116" y="6612"/>
                </a:lnTo>
                <a:lnTo>
                  <a:pt x="13101" y="6630"/>
                </a:lnTo>
                <a:lnTo>
                  <a:pt x="13203" y="6716"/>
                </a:lnTo>
                <a:lnTo>
                  <a:pt x="13220" y="6870"/>
                </a:lnTo>
                <a:lnTo>
                  <a:pt x="13379" y="6932"/>
                </a:lnTo>
                <a:lnTo>
                  <a:pt x="13473" y="7098"/>
                </a:lnTo>
                <a:lnTo>
                  <a:pt x="13555" y="7166"/>
                </a:lnTo>
                <a:lnTo>
                  <a:pt x="13615" y="7132"/>
                </a:lnTo>
                <a:lnTo>
                  <a:pt x="13679" y="7242"/>
                </a:lnTo>
                <a:lnTo>
                  <a:pt x="13779" y="7294"/>
                </a:lnTo>
                <a:lnTo>
                  <a:pt x="13798" y="7396"/>
                </a:lnTo>
                <a:lnTo>
                  <a:pt x="13848" y="7477"/>
                </a:lnTo>
                <a:lnTo>
                  <a:pt x="13823" y="7563"/>
                </a:lnTo>
                <a:lnTo>
                  <a:pt x="13846" y="7630"/>
                </a:lnTo>
                <a:lnTo>
                  <a:pt x="13768" y="7659"/>
                </a:lnTo>
                <a:lnTo>
                  <a:pt x="13694" y="7375"/>
                </a:lnTo>
                <a:lnTo>
                  <a:pt x="13632" y="7263"/>
                </a:lnTo>
                <a:lnTo>
                  <a:pt x="13503" y="7223"/>
                </a:lnTo>
                <a:lnTo>
                  <a:pt x="13341" y="7024"/>
                </a:lnTo>
                <a:lnTo>
                  <a:pt x="13239" y="6940"/>
                </a:lnTo>
                <a:lnTo>
                  <a:pt x="13172" y="6918"/>
                </a:lnTo>
                <a:lnTo>
                  <a:pt x="13108" y="6775"/>
                </a:lnTo>
                <a:lnTo>
                  <a:pt x="13029" y="6708"/>
                </a:lnTo>
                <a:lnTo>
                  <a:pt x="12892" y="6755"/>
                </a:lnTo>
                <a:lnTo>
                  <a:pt x="12885" y="6806"/>
                </a:lnTo>
                <a:lnTo>
                  <a:pt x="12966" y="6955"/>
                </a:lnTo>
                <a:lnTo>
                  <a:pt x="12987" y="7146"/>
                </a:lnTo>
                <a:lnTo>
                  <a:pt x="13024" y="7191"/>
                </a:lnTo>
                <a:lnTo>
                  <a:pt x="13138" y="7289"/>
                </a:lnTo>
                <a:lnTo>
                  <a:pt x="13177" y="7369"/>
                </a:lnTo>
                <a:lnTo>
                  <a:pt x="13247" y="7343"/>
                </a:lnTo>
                <a:lnTo>
                  <a:pt x="13274" y="7373"/>
                </a:lnTo>
                <a:lnTo>
                  <a:pt x="13386" y="7412"/>
                </a:lnTo>
                <a:lnTo>
                  <a:pt x="13413" y="7514"/>
                </a:lnTo>
                <a:lnTo>
                  <a:pt x="13095" y="7472"/>
                </a:lnTo>
                <a:lnTo>
                  <a:pt x="12989" y="7470"/>
                </a:lnTo>
                <a:lnTo>
                  <a:pt x="12802" y="7514"/>
                </a:lnTo>
                <a:lnTo>
                  <a:pt x="12805" y="7582"/>
                </a:lnTo>
                <a:lnTo>
                  <a:pt x="12919" y="7642"/>
                </a:lnTo>
                <a:lnTo>
                  <a:pt x="12919" y="7782"/>
                </a:lnTo>
                <a:lnTo>
                  <a:pt x="12797" y="7720"/>
                </a:lnTo>
                <a:lnTo>
                  <a:pt x="12746" y="7831"/>
                </a:lnTo>
                <a:lnTo>
                  <a:pt x="12638" y="7886"/>
                </a:lnTo>
                <a:lnTo>
                  <a:pt x="12621" y="7964"/>
                </a:lnTo>
                <a:lnTo>
                  <a:pt x="12536" y="7977"/>
                </a:lnTo>
                <a:lnTo>
                  <a:pt x="12549" y="7851"/>
                </a:lnTo>
                <a:lnTo>
                  <a:pt x="12499" y="7863"/>
                </a:lnTo>
                <a:lnTo>
                  <a:pt x="12345" y="8092"/>
                </a:lnTo>
                <a:lnTo>
                  <a:pt x="12238" y="8220"/>
                </a:lnTo>
                <a:lnTo>
                  <a:pt x="12261" y="8336"/>
                </a:lnTo>
                <a:lnTo>
                  <a:pt x="12167" y="8406"/>
                </a:lnTo>
                <a:lnTo>
                  <a:pt x="12094" y="8361"/>
                </a:lnTo>
                <a:lnTo>
                  <a:pt x="12062" y="8263"/>
                </a:lnTo>
                <a:lnTo>
                  <a:pt x="12140" y="8218"/>
                </a:lnTo>
                <a:lnTo>
                  <a:pt x="12070" y="8130"/>
                </a:lnTo>
                <a:lnTo>
                  <a:pt x="11869" y="8122"/>
                </a:lnTo>
                <a:lnTo>
                  <a:pt x="11950" y="8220"/>
                </a:lnTo>
                <a:lnTo>
                  <a:pt x="11946" y="8334"/>
                </a:lnTo>
                <a:lnTo>
                  <a:pt x="12035" y="8427"/>
                </a:lnTo>
                <a:lnTo>
                  <a:pt x="12028" y="8560"/>
                </a:lnTo>
                <a:lnTo>
                  <a:pt x="11943" y="8512"/>
                </a:lnTo>
                <a:lnTo>
                  <a:pt x="11874" y="8517"/>
                </a:lnTo>
                <a:lnTo>
                  <a:pt x="11742" y="8730"/>
                </a:lnTo>
                <a:lnTo>
                  <a:pt x="11822" y="8852"/>
                </a:lnTo>
                <a:lnTo>
                  <a:pt x="11765" y="8910"/>
                </a:lnTo>
                <a:lnTo>
                  <a:pt x="11556" y="8827"/>
                </a:lnTo>
                <a:lnTo>
                  <a:pt x="11514" y="8901"/>
                </a:lnTo>
                <a:lnTo>
                  <a:pt x="11576" y="8975"/>
                </a:lnTo>
                <a:lnTo>
                  <a:pt x="11581" y="9066"/>
                </a:lnTo>
                <a:lnTo>
                  <a:pt x="11511" y="9027"/>
                </a:lnTo>
                <a:lnTo>
                  <a:pt x="11399" y="8984"/>
                </a:lnTo>
                <a:lnTo>
                  <a:pt x="11355" y="8713"/>
                </a:lnTo>
                <a:lnTo>
                  <a:pt x="11218" y="8590"/>
                </a:lnTo>
                <a:lnTo>
                  <a:pt x="11268" y="8561"/>
                </a:lnTo>
                <a:lnTo>
                  <a:pt x="11620" y="8657"/>
                </a:lnTo>
                <a:lnTo>
                  <a:pt x="11732" y="8586"/>
                </a:lnTo>
                <a:lnTo>
                  <a:pt x="11791" y="8475"/>
                </a:lnTo>
                <a:lnTo>
                  <a:pt x="11759" y="8358"/>
                </a:lnTo>
                <a:lnTo>
                  <a:pt x="11685" y="8283"/>
                </a:lnTo>
                <a:lnTo>
                  <a:pt x="11392" y="8122"/>
                </a:lnTo>
                <a:lnTo>
                  <a:pt x="11206" y="8100"/>
                </a:lnTo>
                <a:lnTo>
                  <a:pt x="11089" y="7999"/>
                </a:lnTo>
                <a:lnTo>
                  <a:pt x="11027" y="8066"/>
                </a:lnTo>
                <a:lnTo>
                  <a:pt x="10950" y="7957"/>
                </a:lnTo>
                <a:lnTo>
                  <a:pt x="11027" y="7903"/>
                </a:lnTo>
                <a:lnTo>
                  <a:pt x="10830" y="7778"/>
                </a:lnTo>
                <a:lnTo>
                  <a:pt x="10721" y="7816"/>
                </a:lnTo>
                <a:lnTo>
                  <a:pt x="10609" y="7805"/>
                </a:lnTo>
                <a:lnTo>
                  <a:pt x="10507" y="7950"/>
                </a:lnTo>
                <a:lnTo>
                  <a:pt x="10403" y="7933"/>
                </a:lnTo>
                <a:lnTo>
                  <a:pt x="10256" y="7999"/>
                </a:lnTo>
                <a:lnTo>
                  <a:pt x="10040" y="8201"/>
                </a:lnTo>
                <a:lnTo>
                  <a:pt x="9899" y="8319"/>
                </a:lnTo>
                <a:lnTo>
                  <a:pt x="9651" y="8632"/>
                </a:lnTo>
                <a:lnTo>
                  <a:pt x="9449" y="8851"/>
                </a:lnTo>
                <a:lnTo>
                  <a:pt x="9241" y="8996"/>
                </a:lnTo>
                <a:lnTo>
                  <a:pt x="8983" y="9083"/>
                </a:lnTo>
                <a:lnTo>
                  <a:pt x="8870" y="9172"/>
                </a:lnTo>
                <a:lnTo>
                  <a:pt x="8756" y="9591"/>
                </a:lnTo>
                <a:lnTo>
                  <a:pt x="8726" y="9793"/>
                </a:lnTo>
                <a:lnTo>
                  <a:pt x="8824" y="9923"/>
                </a:lnTo>
                <a:lnTo>
                  <a:pt x="8960" y="9916"/>
                </a:lnTo>
                <a:lnTo>
                  <a:pt x="9198" y="9755"/>
                </a:lnTo>
                <a:lnTo>
                  <a:pt x="9233" y="9881"/>
                </a:lnTo>
                <a:lnTo>
                  <a:pt x="9244" y="10157"/>
                </a:lnTo>
                <a:lnTo>
                  <a:pt x="9281" y="10383"/>
                </a:lnTo>
                <a:lnTo>
                  <a:pt x="9278" y="10564"/>
                </a:lnTo>
                <a:lnTo>
                  <a:pt x="9400" y="10579"/>
                </a:lnTo>
                <a:lnTo>
                  <a:pt x="9484" y="10443"/>
                </a:lnTo>
                <a:lnTo>
                  <a:pt x="9606" y="10482"/>
                </a:lnTo>
                <a:lnTo>
                  <a:pt x="9690" y="10317"/>
                </a:lnTo>
                <a:lnTo>
                  <a:pt x="9775" y="10012"/>
                </a:lnTo>
                <a:lnTo>
                  <a:pt x="9881" y="9982"/>
                </a:lnTo>
                <a:lnTo>
                  <a:pt x="9994" y="9783"/>
                </a:lnTo>
                <a:lnTo>
                  <a:pt x="9921" y="9669"/>
                </a:lnTo>
                <a:lnTo>
                  <a:pt x="9876" y="9531"/>
                </a:lnTo>
                <a:lnTo>
                  <a:pt x="9978" y="9278"/>
                </a:lnTo>
                <a:lnTo>
                  <a:pt x="10160" y="9139"/>
                </a:lnTo>
                <a:lnTo>
                  <a:pt x="10304" y="9002"/>
                </a:lnTo>
                <a:lnTo>
                  <a:pt x="10302" y="8888"/>
                </a:lnTo>
                <a:lnTo>
                  <a:pt x="10388" y="8765"/>
                </a:lnTo>
                <a:lnTo>
                  <a:pt x="10523" y="8721"/>
                </a:lnTo>
                <a:lnTo>
                  <a:pt x="10627" y="8812"/>
                </a:lnTo>
                <a:lnTo>
                  <a:pt x="10632" y="8889"/>
                </a:lnTo>
                <a:lnTo>
                  <a:pt x="10579" y="8926"/>
                </a:lnTo>
                <a:lnTo>
                  <a:pt x="10383" y="9118"/>
                </a:lnTo>
                <a:lnTo>
                  <a:pt x="10297" y="9229"/>
                </a:lnTo>
                <a:lnTo>
                  <a:pt x="10247" y="9336"/>
                </a:lnTo>
                <a:lnTo>
                  <a:pt x="10276" y="9506"/>
                </a:lnTo>
                <a:lnTo>
                  <a:pt x="10240" y="9687"/>
                </a:lnTo>
                <a:lnTo>
                  <a:pt x="10324" y="9756"/>
                </a:lnTo>
                <a:lnTo>
                  <a:pt x="10371" y="9861"/>
                </a:lnTo>
                <a:lnTo>
                  <a:pt x="10525" y="9829"/>
                </a:lnTo>
                <a:lnTo>
                  <a:pt x="10691" y="9765"/>
                </a:lnTo>
                <a:lnTo>
                  <a:pt x="10858" y="9748"/>
                </a:lnTo>
                <a:lnTo>
                  <a:pt x="10957" y="9835"/>
                </a:lnTo>
                <a:lnTo>
                  <a:pt x="10851" y="9942"/>
                </a:lnTo>
                <a:lnTo>
                  <a:pt x="10754" y="9948"/>
                </a:lnTo>
                <a:lnTo>
                  <a:pt x="10651" y="9916"/>
                </a:lnTo>
                <a:lnTo>
                  <a:pt x="10532" y="9940"/>
                </a:lnTo>
                <a:lnTo>
                  <a:pt x="10408" y="9987"/>
                </a:lnTo>
                <a:lnTo>
                  <a:pt x="10411" y="10095"/>
                </a:lnTo>
                <a:lnTo>
                  <a:pt x="10470" y="10164"/>
                </a:lnTo>
                <a:lnTo>
                  <a:pt x="10507" y="10142"/>
                </a:lnTo>
                <a:lnTo>
                  <a:pt x="10492" y="10251"/>
                </a:lnTo>
                <a:lnTo>
                  <a:pt x="10465" y="10396"/>
                </a:lnTo>
                <a:lnTo>
                  <a:pt x="10384" y="10394"/>
                </a:lnTo>
                <a:lnTo>
                  <a:pt x="10312" y="10250"/>
                </a:lnTo>
                <a:lnTo>
                  <a:pt x="10214" y="10307"/>
                </a:lnTo>
                <a:lnTo>
                  <a:pt x="10153" y="10421"/>
                </a:lnTo>
                <a:lnTo>
                  <a:pt x="10138" y="10561"/>
                </a:lnTo>
                <a:lnTo>
                  <a:pt x="10147" y="10721"/>
                </a:lnTo>
                <a:lnTo>
                  <a:pt x="9994" y="10768"/>
                </a:lnTo>
                <a:lnTo>
                  <a:pt x="9963" y="10847"/>
                </a:lnTo>
                <a:lnTo>
                  <a:pt x="9859" y="10834"/>
                </a:lnTo>
                <a:lnTo>
                  <a:pt x="9855" y="10787"/>
                </a:lnTo>
                <a:lnTo>
                  <a:pt x="9753" y="10741"/>
                </a:lnTo>
                <a:lnTo>
                  <a:pt x="9609" y="10785"/>
                </a:lnTo>
                <a:lnTo>
                  <a:pt x="9429" y="10842"/>
                </a:lnTo>
                <a:lnTo>
                  <a:pt x="9345" y="10884"/>
                </a:lnTo>
                <a:lnTo>
                  <a:pt x="9306" y="10815"/>
                </a:lnTo>
                <a:lnTo>
                  <a:pt x="9201" y="10718"/>
                </a:lnTo>
                <a:lnTo>
                  <a:pt x="9131" y="10755"/>
                </a:lnTo>
                <a:lnTo>
                  <a:pt x="9015" y="10765"/>
                </a:lnTo>
                <a:lnTo>
                  <a:pt x="9032" y="10701"/>
                </a:lnTo>
                <a:lnTo>
                  <a:pt x="8936" y="10632"/>
                </a:lnTo>
                <a:lnTo>
                  <a:pt x="8952" y="10561"/>
                </a:lnTo>
                <a:lnTo>
                  <a:pt x="8947" y="10465"/>
                </a:lnTo>
                <a:lnTo>
                  <a:pt x="9050" y="10352"/>
                </a:lnTo>
                <a:lnTo>
                  <a:pt x="9075" y="10379"/>
                </a:lnTo>
                <a:lnTo>
                  <a:pt x="9117" y="10317"/>
                </a:lnTo>
                <a:lnTo>
                  <a:pt x="9070" y="10276"/>
                </a:lnTo>
                <a:lnTo>
                  <a:pt x="9070" y="10223"/>
                </a:lnTo>
                <a:lnTo>
                  <a:pt x="9114" y="10170"/>
                </a:lnTo>
                <a:lnTo>
                  <a:pt x="9141" y="10076"/>
                </a:lnTo>
                <a:lnTo>
                  <a:pt x="9050" y="10108"/>
                </a:lnTo>
                <a:lnTo>
                  <a:pt x="9003" y="10150"/>
                </a:lnTo>
                <a:lnTo>
                  <a:pt x="8915" y="10138"/>
                </a:lnTo>
                <a:lnTo>
                  <a:pt x="8873" y="10186"/>
                </a:lnTo>
                <a:lnTo>
                  <a:pt x="8843" y="10229"/>
                </a:lnTo>
                <a:lnTo>
                  <a:pt x="8794" y="10416"/>
                </a:lnTo>
                <a:lnTo>
                  <a:pt x="8808" y="10527"/>
                </a:lnTo>
                <a:lnTo>
                  <a:pt x="8786" y="10632"/>
                </a:lnTo>
                <a:lnTo>
                  <a:pt x="8791" y="10706"/>
                </a:lnTo>
                <a:lnTo>
                  <a:pt x="8697" y="10776"/>
                </a:lnTo>
                <a:lnTo>
                  <a:pt x="8687" y="10731"/>
                </a:lnTo>
                <a:lnTo>
                  <a:pt x="8598" y="10714"/>
                </a:lnTo>
                <a:lnTo>
                  <a:pt x="8567" y="10746"/>
                </a:lnTo>
                <a:lnTo>
                  <a:pt x="8481" y="10714"/>
                </a:lnTo>
                <a:lnTo>
                  <a:pt x="8315" y="10743"/>
                </a:lnTo>
                <a:lnTo>
                  <a:pt x="8140" y="10973"/>
                </a:lnTo>
                <a:lnTo>
                  <a:pt x="8069" y="11002"/>
                </a:lnTo>
                <a:lnTo>
                  <a:pt x="7971" y="11005"/>
                </a:lnTo>
                <a:lnTo>
                  <a:pt x="7865" y="11005"/>
                </a:lnTo>
                <a:lnTo>
                  <a:pt x="7783" y="11137"/>
                </a:lnTo>
                <a:lnTo>
                  <a:pt x="7482" y="11169"/>
                </a:lnTo>
                <a:lnTo>
                  <a:pt x="7410" y="11049"/>
                </a:lnTo>
                <a:lnTo>
                  <a:pt x="7366" y="11260"/>
                </a:lnTo>
                <a:lnTo>
                  <a:pt x="7204" y="11132"/>
                </a:lnTo>
                <a:lnTo>
                  <a:pt x="7052" y="11101"/>
                </a:lnTo>
                <a:lnTo>
                  <a:pt x="7008" y="11229"/>
                </a:lnTo>
                <a:lnTo>
                  <a:pt x="7147" y="11376"/>
                </a:lnTo>
                <a:lnTo>
                  <a:pt x="7194" y="11500"/>
                </a:lnTo>
                <a:lnTo>
                  <a:pt x="7242" y="11733"/>
                </a:lnTo>
                <a:lnTo>
                  <a:pt x="7095" y="12066"/>
                </a:lnTo>
                <a:lnTo>
                  <a:pt x="6996" y="12140"/>
                </a:lnTo>
                <a:lnTo>
                  <a:pt x="6809" y="12046"/>
                </a:lnTo>
                <a:lnTo>
                  <a:pt x="6708" y="12007"/>
                </a:lnTo>
                <a:lnTo>
                  <a:pt x="6598" y="11914"/>
                </a:lnTo>
                <a:lnTo>
                  <a:pt x="6444" y="11834"/>
                </a:lnTo>
                <a:lnTo>
                  <a:pt x="6320" y="11727"/>
                </a:lnTo>
                <a:lnTo>
                  <a:pt x="6111" y="11753"/>
                </a:lnTo>
                <a:lnTo>
                  <a:pt x="6124" y="11850"/>
                </a:lnTo>
                <a:lnTo>
                  <a:pt x="6066" y="11963"/>
                </a:lnTo>
                <a:lnTo>
                  <a:pt x="6046" y="12022"/>
                </a:lnTo>
                <a:lnTo>
                  <a:pt x="6042" y="12094"/>
                </a:lnTo>
                <a:lnTo>
                  <a:pt x="6015" y="12163"/>
                </a:lnTo>
                <a:lnTo>
                  <a:pt x="5948" y="12248"/>
                </a:lnTo>
                <a:lnTo>
                  <a:pt x="5912" y="12308"/>
                </a:lnTo>
                <a:lnTo>
                  <a:pt x="5840" y="12339"/>
                </a:lnTo>
                <a:lnTo>
                  <a:pt x="5784" y="12438"/>
                </a:lnTo>
                <a:lnTo>
                  <a:pt x="5786" y="12517"/>
                </a:lnTo>
                <a:lnTo>
                  <a:pt x="5833" y="12562"/>
                </a:lnTo>
                <a:lnTo>
                  <a:pt x="5804" y="12668"/>
                </a:lnTo>
                <a:lnTo>
                  <a:pt x="5734" y="12785"/>
                </a:lnTo>
                <a:lnTo>
                  <a:pt x="5803" y="12803"/>
                </a:lnTo>
                <a:lnTo>
                  <a:pt x="5860" y="12864"/>
                </a:lnTo>
                <a:lnTo>
                  <a:pt x="5925" y="12849"/>
                </a:lnTo>
                <a:lnTo>
                  <a:pt x="6030" y="12939"/>
                </a:lnTo>
                <a:lnTo>
                  <a:pt x="6030" y="13052"/>
                </a:lnTo>
                <a:lnTo>
                  <a:pt x="6057" y="13131"/>
                </a:lnTo>
                <a:lnTo>
                  <a:pt x="6116" y="13178"/>
                </a:lnTo>
                <a:lnTo>
                  <a:pt x="6186" y="13141"/>
                </a:lnTo>
                <a:lnTo>
                  <a:pt x="6287" y="13125"/>
                </a:lnTo>
                <a:lnTo>
                  <a:pt x="6409" y="13189"/>
                </a:lnTo>
                <a:lnTo>
                  <a:pt x="6574" y="13263"/>
                </a:lnTo>
                <a:lnTo>
                  <a:pt x="6708" y="13177"/>
                </a:lnTo>
                <a:lnTo>
                  <a:pt x="6817" y="13187"/>
                </a:lnTo>
                <a:lnTo>
                  <a:pt x="6881" y="13089"/>
                </a:lnTo>
                <a:lnTo>
                  <a:pt x="6980" y="13046"/>
                </a:lnTo>
                <a:lnTo>
                  <a:pt x="6959" y="12928"/>
                </a:lnTo>
                <a:lnTo>
                  <a:pt x="7053" y="12810"/>
                </a:lnTo>
                <a:lnTo>
                  <a:pt x="7160" y="12748"/>
                </a:lnTo>
                <a:lnTo>
                  <a:pt x="7191" y="12695"/>
                </a:lnTo>
                <a:lnTo>
                  <a:pt x="7365" y="12722"/>
                </a:lnTo>
                <a:lnTo>
                  <a:pt x="7519" y="12653"/>
                </a:lnTo>
                <a:lnTo>
                  <a:pt x="7542" y="12549"/>
                </a:lnTo>
                <a:lnTo>
                  <a:pt x="7587" y="12450"/>
                </a:lnTo>
                <a:lnTo>
                  <a:pt x="7786" y="12458"/>
                </a:lnTo>
                <a:lnTo>
                  <a:pt x="8024" y="12586"/>
                </a:lnTo>
                <a:lnTo>
                  <a:pt x="8163" y="12520"/>
                </a:lnTo>
                <a:lnTo>
                  <a:pt x="8220" y="12522"/>
                </a:lnTo>
                <a:lnTo>
                  <a:pt x="8314" y="12461"/>
                </a:lnTo>
                <a:lnTo>
                  <a:pt x="8377" y="12453"/>
                </a:lnTo>
                <a:lnTo>
                  <a:pt x="8468" y="12539"/>
                </a:lnTo>
                <a:lnTo>
                  <a:pt x="8528" y="12576"/>
                </a:lnTo>
                <a:lnTo>
                  <a:pt x="8531" y="12763"/>
                </a:lnTo>
                <a:lnTo>
                  <a:pt x="8602" y="12887"/>
                </a:lnTo>
                <a:lnTo>
                  <a:pt x="8702" y="13032"/>
                </a:lnTo>
                <a:lnTo>
                  <a:pt x="8794" y="13135"/>
                </a:lnTo>
                <a:lnTo>
                  <a:pt x="8893" y="13167"/>
                </a:lnTo>
                <a:lnTo>
                  <a:pt x="8941" y="13251"/>
                </a:lnTo>
                <a:lnTo>
                  <a:pt x="9027" y="13300"/>
                </a:lnTo>
                <a:lnTo>
                  <a:pt x="9057" y="13384"/>
                </a:lnTo>
                <a:lnTo>
                  <a:pt x="9112" y="13416"/>
                </a:lnTo>
                <a:lnTo>
                  <a:pt x="9142" y="13513"/>
                </a:lnTo>
                <a:lnTo>
                  <a:pt x="9184" y="13626"/>
                </a:lnTo>
                <a:lnTo>
                  <a:pt x="9149" y="13660"/>
                </a:lnTo>
                <a:lnTo>
                  <a:pt x="9107" y="13749"/>
                </a:lnTo>
                <a:lnTo>
                  <a:pt x="9101" y="13805"/>
                </a:lnTo>
                <a:lnTo>
                  <a:pt x="9162" y="13800"/>
                </a:lnTo>
                <a:lnTo>
                  <a:pt x="9258" y="13660"/>
                </a:lnTo>
                <a:lnTo>
                  <a:pt x="9318" y="13658"/>
                </a:lnTo>
                <a:lnTo>
                  <a:pt x="9347" y="13567"/>
                </a:lnTo>
                <a:lnTo>
                  <a:pt x="9251" y="13485"/>
                </a:lnTo>
                <a:lnTo>
                  <a:pt x="9325" y="13379"/>
                </a:lnTo>
                <a:lnTo>
                  <a:pt x="9444" y="13424"/>
                </a:lnTo>
                <a:lnTo>
                  <a:pt x="9512" y="13519"/>
                </a:lnTo>
                <a:lnTo>
                  <a:pt x="9546" y="13458"/>
                </a:lnTo>
                <a:lnTo>
                  <a:pt x="9534" y="13423"/>
                </a:lnTo>
                <a:lnTo>
                  <a:pt x="9424" y="13313"/>
                </a:lnTo>
                <a:lnTo>
                  <a:pt x="9328" y="13244"/>
                </a:lnTo>
                <a:lnTo>
                  <a:pt x="9213" y="13160"/>
                </a:lnTo>
                <a:lnTo>
                  <a:pt x="9256" y="13130"/>
                </a:lnTo>
                <a:lnTo>
                  <a:pt x="9228" y="13084"/>
                </a:lnTo>
                <a:lnTo>
                  <a:pt x="9121" y="13067"/>
                </a:lnTo>
                <a:lnTo>
                  <a:pt x="8993" y="12896"/>
                </a:lnTo>
                <a:lnTo>
                  <a:pt x="8950" y="12732"/>
                </a:lnTo>
                <a:lnTo>
                  <a:pt x="8843" y="12616"/>
                </a:lnTo>
                <a:lnTo>
                  <a:pt x="8818" y="12515"/>
                </a:lnTo>
                <a:lnTo>
                  <a:pt x="8843" y="12466"/>
                </a:lnTo>
                <a:lnTo>
                  <a:pt x="8853" y="12376"/>
                </a:lnTo>
                <a:lnTo>
                  <a:pt x="8967" y="12333"/>
                </a:lnTo>
                <a:lnTo>
                  <a:pt x="9064" y="12379"/>
                </a:lnTo>
                <a:lnTo>
                  <a:pt x="9032" y="12391"/>
                </a:lnTo>
                <a:lnTo>
                  <a:pt x="9027" y="12392"/>
                </a:lnTo>
                <a:lnTo>
                  <a:pt x="9013" y="12455"/>
                </a:lnTo>
                <a:lnTo>
                  <a:pt x="9042" y="12524"/>
                </a:lnTo>
                <a:lnTo>
                  <a:pt x="9094" y="12451"/>
                </a:lnTo>
                <a:lnTo>
                  <a:pt x="9172" y="12495"/>
                </a:lnTo>
                <a:lnTo>
                  <a:pt x="9166" y="12557"/>
                </a:lnTo>
                <a:lnTo>
                  <a:pt x="9214" y="12645"/>
                </a:lnTo>
                <a:lnTo>
                  <a:pt x="9186" y="12653"/>
                </a:lnTo>
                <a:lnTo>
                  <a:pt x="9278" y="12806"/>
                </a:lnTo>
                <a:lnTo>
                  <a:pt x="9393" y="12879"/>
                </a:lnTo>
                <a:lnTo>
                  <a:pt x="9464" y="12955"/>
                </a:lnTo>
                <a:lnTo>
                  <a:pt x="9584" y="13039"/>
                </a:lnTo>
                <a:lnTo>
                  <a:pt x="9640" y="13083"/>
                </a:lnTo>
                <a:lnTo>
                  <a:pt x="9671" y="13147"/>
                </a:lnTo>
                <a:lnTo>
                  <a:pt x="9700" y="13163"/>
                </a:lnTo>
                <a:lnTo>
                  <a:pt x="9720" y="13195"/>
                </a:lnTo>
                <a:lnTo>
                  <a:pt x="9696" y="13249"/>
                </a:lnTo>
                <a:lnTo>
                  <a:pt x="9673" y="13370"/>
                </a:lnTo>
                <a:lnTo>
                  <a:pt x="9678" y="13458"/>
                </a:lnTo>
                <a:lnTo>
                  <a:pt x="9752" y="13527"/>
                </a:lnTo>
                <a:lnTo>
                  <a:pt x="9752" y="13567"/>
                </a:lnTo>
                <a:lnTo>
                  <a:pt x="9775" y="13582"/>
                </a:lnTo>
                <a:lnTo>
                  <a:pt x="9780" y="13635"/>
                </a:lnTo>
                <a:lnTo>
                  <a:pt x="9847" y="13744"/>
                </a:lnTo>
                <a:lnTo>
                  <a:pt x="9897" y="13832"/>
                </a:lnTo>
                <a:lnTo>
                  <a:pt x="9916" y="13951"/>
                </a:lnTo>
                <a:lnTo>
                  <a:pt x="9963" y="14099"/>
                </a:lnTo>
                <a:lnTo>
                  <a:pt x="10081" y="14183"/>
                </a:lnTo>
                <a:lnTo>
                  <a:pt x="10180" y="14188"/>
                </a:lnTo>
                <a:lnTo>
                  <a:pt x="10132" y="14029"/>
                </a:lnTo>
                <a:lnTo>
                  <a:pt x="10225" y="14015"/>
                </a:lnTo>
                <a:lnTo>
                  <a:pt x="10185" y="13921"/>
                </a:lnTo>
                <a:lnTo>
                  <a:pt x="10321" y="13975"/>
                </a:lnTo>
                <a:lnTo>
                  <a:pt x="10323" y="13874"/>
                </a:lnTo>
                <a:lnTo>
                  <a:pt x="10251" y="13818"/>
                </a:lnTo>
                <a:lnTo>
                  <a:pt x="10174" y="13732"/>
                </a:lnTo>
                <a:lnTo>
                  <a:pt x="10230" y="13695"/>
                </a:lnTo>
                <a:lnTo>
                  <a:pt x="10162" y="13606"/>
                </a:lnTo>
                <a:lnTo>
                  <a:pt x="10135" y="13497"/>
                </a:lnTo>
                <a:lnTo>
                  <a:pt x="10163" y="13458"/>
                </a:lnTo>
                <a:lnTo>
                  <a:pt x="10235" y="13556"/>
                </a:lnTo>
                <a:lnTo>
                  <a:pt x="10314" y="13561"/>
                </a:lnTo>
                <a:lnTo>
                  <a:pt x="10388" y="13534"/>
                </a:lnTo>
                <a:lnTo>
                  <a:pt x="10292" y="13428"/>
                </a:lnTo>
                <a:lnTo>
                  <a:pt x="10466" y="13387"/>
                </a:lnTo>
                <a:lnTo>
                  <a:pt x="10538" y="13406"/>
                </a:lnTo>
                <a:lnTo>
                  <a:pt x="10626" y="13412"/>
                </a:lnTo>
                <a:lnTo>
                  <a:pt x="10622" y="13450"/>
                </a:lnTo>
                <a:lnTo>
                  <a:pt x="10667" y="13535"/>
                </a:lnTo>
                <a:lnTo>
                  <a:pt x="10786" y="13438"/>
                </a:lnTo>
                <a:lnTo>
                  <a:pt x="10846" y="13380"/>
                </a:lnTo>
                <a:lnTo>
                  <a:pt x="11014" y="13369"/>
                </a:lnTo>
                <a:lnTo>
                  <a:pt x="11037" y="13323"/>
                </a:lnTo>
                <a:lnTo>
                  <a:pt x="10915" y="13268"/>
                </a:lnTo>
                <a:lnTo>
                  <a:pt x="10897" y="13197"/>
                </a:lnTo>
                <a:lnTo>
                  <a:pt x="10851" y="13093"/>
                </a:lnTo>
                <a:lnTo>
                  <a:pt x="10900" y="12961"/>
                </a:lnTo>
                <a:lnTo>
                  <a:pt x="10969" y="12884"/>
                </a:lnTo>
                <a:lnTo>
                  <a:pt x="11002" y="12662"/>
                </a:lnTo>
                <a:lnTo>
                  <a:pt x="11042" y="12677"/>
                </a:lnTo>
                <a:lnTo>
                  <a:pt x="11106" y="12635"/>
                </a:lnTo>
                <a:lnTo>
                  <a:pt x="11101" y="12588"/>
                </a:lnTo>
                <a:lnTo>
                  <a:pt x="11196" y="12446"/>
                </a:lnTo>
                <a:lnTo>
                  <a:pt x="11240" y="12342"/>
                </a:lnTo>
                <a:lnTo>
                  <a:pt x="11357" y="12313"/>
                </a:lnTo>
                <a:lnTo>
                  <a:pt x="11370" y="12381"/>
                </a:lnTo>
                <a:lnTo>
                  <a:pt x="11575" y="12411"/>
                </a:lnTo>
                <a:lnTo>
                  <a:pt x="11615" y="12451"/>
                </a:lnTo>
                <a:lnTo>
                  <a:pt x="11496" y="12522"/>
                </a:lnTo>
                <a:lnTo>
                  <a:pt x="11474" y="12561"/>
                </a:lnTo>
                <a:lnTo>
                  <a:pt x="11622" y="12601"/>
                </a:lnTo>
                <a:lnTo>
                  <a:pt x="11600" y="12690"/>
                </a:lnTo>
                <a:lnTo>
                  <a:pt x="11677" y="12721"/>
                </a:lnTo>
                <a:lnTo>
                  <a:pt x="11846" y="12594"/>
                </a:lnTo>
                <a:lnTo>
                  <a:pt x="11985" y="12546"/>
                </a:lnTo>
                <a:lnTo>
                  <a:pt x="12003" y="12477"/>
                </a:lnTo>
                <a:lnTo>
                  <a:pt x="11873" y="12505"/>
                </a:lnTo>
                <a:lnTo>
                  <a:pt x="11804" y="12468"/>
                </a:lnTo>
                <a:lnTo>
                  <a:pt x="11786" y="12354"/>
                </a:lnTo>
                <a:lnTo>
                  <a:pt x="11888" y="12273"/>
                </a:lnTo>
                <a:lnTo>
                  <a:pt x="12005" y="12246"/>
                </a:lnTo>
                <a:lnTo>
                  <a:pt x="12080" y="12175"/>
                </a:lnTo>
                <a:lnTo>
                  <a:pt x="12179" y="12145"/>
                </a:lnTo>
                <a:lnTo>
                  <a:pt x="12286" y="12096"/>
                </a:lnTo>
                <a:lnTo>
                  <a:pt x="12296" y="12135"/>
                </a:lnTo>
                <a:lnTo>
                  <a:pt x="12122" y="12241"/>
                </a:lnTo>
                <a:lnTo>
                  <a:pt x="12202" y="12301"/>
                </a:lnTo>
                <a:lnTo>
                  <a:pt x="12117" y="12472"/>
                </a:lnTo>
                <a:lnTo>
                  <a:pt x="12027" y="12515"/>
                </a:lnTo>
                <a:lnTo>
                  <a:pt x="12154" y="12606"/>
                </a:lnTo>
                <a:lnTo>
                  <a:pt x="12311" y="12650"/>
                </a:lnTo>
                <a:lnTo>
                  <a:pt x="12504" y="12773"/>
                </a:lnTo>
                <a:lnTo>
                  <a:pt x="12561" y="12820"/>
                </a:lnTo>
                <a:lnTo>
                  <a:pt x="12638" y="12825"/>
                </a:lnTo>
                <a:lnTo>
                  <a:pt x="12726" y="12875"/>
                </a:lnTo>
                <a:lnTo>
                  <a:pt x="12782" y="12992"/>
                </a:lnTo>
                <a:lnTo>
                  <a:pt x="12775" y="13072"/>
                </a:lnTo>
                <a:lnTo>
                  <a:pt x="12629" y="13199"/>
                </a:lnTo>
                <a:lnTo>
                  <a:pt x="12509" y="13205"/>
                </a:lnTo>
                <a:lnTo>
                  <a:pt x="12351" y="13261"/>
                </a:lnTo>
                <a:lnTo>
                  <a:pt x="12144" y="13222"/>
                </a:lnTo>
                <a:lnTo>
                  <a:pt x="11889" y="13126"/>
                </a:lnTo>
                <a:lnTo>
                  <a:pt x="11662" y="13153"/>
                </a:lnTo>
                <a:lnTo>
                  <a:pt x="11504" y="13219"/>
                </a:lnTo>
                <a:lnTo>
                  <a:pt x="11342" y="13349"/>
                </a:lnTo>
                <a:lnTo>
                  <a:pt x="11074" y="13337"/>
                </a:lnTo>
                <a:lnTo>
                  <a:pt x="11017" y="13476"/>
                </a:lnTo>
                <a:lnTo>
                  <a:pt x="10798" y="13487"/>
                </a:lnTo>
                <a:lnTo>
                  <a:pt x="10639" y="13660"/>
                </a:lnTo>
                <a:lnTo>
                  <a:pt x="10731" y="13746"/>
                </a:lnTo>
                <a:lnTo>
                  <a:pt x="10659" y="13885"/>
                </a:lnTo>
                <a:lnTo>
                  <a:pt x="10766" y="13985"/>
                </a:lnTo>
                <a:lnTo>
                  <a:pt x="10855" y="14162"/>
                </a:lnTo>
                <a:lnTo>
                  <a:pt x="11019" y="14156"/>
                </a:lnTo>
                <a:lnTo>
                  <a:pt x="11166" y="14246"/>
                </a:lnTo>
                <a:lnTo>
                  <a:pt x="11270" y="14220"/>
                </a:lnTo>
                <a:lnTo>
                  <a:pt x="11302" y="14145"/>
                </a:lnTo>
                <a:lnTo>
                  <a:pt x="11462" y="14141"/>
                </a:lnTo>
                <a:lnTo>
                  <a:pt x="11590" y="14227"/>
                </a:lnTo>
                <a:lnTo>
                  <a:pt x="11816" y="14187"/>
                </a:lnTo>
                <a:lnTo>
                  <a:pt x="11909" y="14074"/>
                </a:lnTo>
                <a:lnTo>
                  <a:pt x="12038" y="14099"/>
                </a:lnTo>
                <a:lnTo>
                  <a:pt x="12127" y="14074"/>
                </a:lnTo>
                <a:lnTo>
                  <a:pt x="12077" y="14146"/>
                </a:lnTo>
                <a:lnTo>
                  <a:pt x="12140" y="14219"/>
                </a:lnTo>
                <a:lnTo>
                  <a:pt x="12110" y="14296"/>
                </a:lnTo>
                <a:lnTo>
                  <a:pt x="12137" y="14429"/>
                </a:lnTo>
                <a:lnTo>
                  <a:pt x="12135" y="14434"/>
                </a:lnTo>
                <a:lnTo>
                  <a:pt x="12070" y="14567"/>
                </a:lnTo>
                <a:lnTo>
                  <a:pt x="12027" y="14715"/>
                </a:lnTo>
                <a:lnTo>
                  <a:pt x="12023" y="14717"/>
                </a:lnTo>
                <a:lnTo>
                  <a:pt x="12005" y="14762"/>
                </a:lnTo>
                <a:lnTo>
                  <a:pt x="11983" y="14897"/>
                </a:lnTo>
                <a:lnTo>
                  <a:pt x="11948" y="14981"/>
                </a:lnTo>
                <a:lnTo>
                  <a:pt x="11960" y="14990"/>
                </a:lnTo>
                <a:lnTo>
                  <a:pt x="11916" y="15050"/>
                </a:lnTo>
                <a:lnTo>
                  <a:pt x="11842" y="15102"/>
                </a:lnTo>
                <a:lnTo>
                  <a:pt x="11717" y="15104"/>
                </a:lnTo>
                <a:lnTo>
                  <a:pt x="11586" y="15074"/>
                </a:lnTo>
                <a:lnTo>
                  <a:pt x="11553" y="15131"/>
                </a:lnTo>
                <a:lnTo>
                  <a:pt x="11506" y="15050"/>
                </a:lnTo>
                <a:lnTo>
                  <a:pt x="11392" y="15035"/>
                </a:lnTo>
                <a:lnTo>
                  <a:pt x="11252" y="15057"/>
                </a:lnTo>
                <a:lnTo>
                  <a:pt x="11188" y="15109"/>
                </a:lnTo>
                <a:lnTo>
                  <a:pt x="11094" y="15153"/>
                </a:lnTo>
                <a:lnTo>
                  <a:pt x="11118" y="15111"/>
                </a:lnTo>
                <a:lnTo>
                  <a:pt x="11121" y="15101"/>
                </a:lnTo>
                <a:lnTo>
                  <a:pt x="11153" y="15059"/>
                </a:lnTo>
                <a:lnTo>
                  <a:pt x="11143" y="14991"/>
                </a:lnTo>
                <a:lnTo>
                  <a:pt x="11069" y="15008"/>
                </a:lnTo>
                <a:lnTo>
                  <a:pt x="11024" y="15059"/>
                </a:lnTo>
                <a:lnTo>
                  <a:pt x="10989" y="15116"/>
                </a:lnTo>
                <a:lnTo>
                  <a:pt x="10982" y="15141"/>
                </a:lnTo>
                <a:lnTo>
                  <a:pt x="10831" y="15094"/>
                </a:lnTo>
                <a:lnTo>
                  <a:pt x="10679" y="15049"/>
                </a:lnTo>
                <a:lnTo>
                  <a:pt x="10466" y="15047"/>
                </a:lnTo>
                <a:lnTo>
                  <a:pt x="10430" y="14990"/>
                </a:lnTo>
                <a:lnTo>
                  <a:pt x="10272" y="14964"/>
                </a:lnTo>
                <a:lnTo>
                  <a:pt x="10222" y="14932"/>
                </a:lnTo>
                <a:lnTo>
                  <a:pt x="10163" y="14929"/>
                </a:lnTo>
                <a:lnTo>
                  <a:pt x="10113" y="14848"/>
                </a:lnTo>
                <a:lnTo>
                  <a:pt x="9902" y="14798"/>
                </a:lnTo>
                <a:lnTo>
                  <a:pt x="9794" y="14813"/>
                </a:lnTo>
                <a:lnTo>
                  <a:pt x="9676" y="14884"/>
                </a:lnTo>
                <a:lnTo>
                  <a:pt x="9621" y="14961"/>
                </a:lnTo>
                <a:lnTo>
                  <a:pt x="9648" y="15096"/>
                </a:lnTo>
                <a:lnTo>
                  <a:pt x="9566" y="15166"/>
                </a:lnTo>
                <a:lnTo>
                  <a:pt x="9486" y="15202"/>
                </a:lnTo>
                <a:lnTo>
                  <a:pt x="9323" y="15096"/>
                </a:lnTo>
                <a:lnTo>
                  <a:pt x="9107" y="14995"/>
                </a:lnTo>
                <a:lnTo>
                  <a:pt x="8970" y="14939"/>
                </a:lnTo>
                <a:lnTo>
                  <a:pt x="8915" y="14776"/>
                </a:lnTo>
                <a:lnTo>
                  <a:pt x="8719" y="14661"/>
                </a:lnTo>
                <a:lnTo>
                  <a:pt x="8595" y="14608"/>
                </a:lnTo>
                <a:lnTo>
                  <a:pt x="8530" y="14609"/>
                </a:lnTo>
                <a:lnTo>
                  <a:pt x="8361" y="14512"/>
                </a:lnTo>
                <a:lnTo>
                  <a:pt x="8307" y="14471"/>
                </a:lnTo>
                <a:lnTo>
                  <a:pt x="8284" y="14382"/>
                </a:lnTo>
                <a:lnTo>
                  <a:pt x="8207" y="14360"/>
                </a:lnTo>
                <a:lnTo>
                  <a:pt x="8195" y="14259"/>
                </a:lnTo>
                <a:lnTo>
                  <a:pt x="8307" y="14197"/>
                </a:lnTo>
                <a:lnTo>
                  <a:pt x="8352" y="14052"/>
                </a:lnTo>
                <a:lnTo>
                  <a:pt x="8309" y="13997"/>
                </a:lnTo>
                <a:lnTo>
                  <a:pt x="8325" y="13917"/>
                </a:lnTo>
                <a:lnTo>
                  <a:pt x="8413" y="13848"/>
                </a:lnTo>
                <a:lnTo>
                  <a:pt x="8407" y="13813"/>
                </a:lnTo>
                <a:lnTo>
                  <a:pt x="8274" y="13848"/>
                </a:lnTo>
                <a:lnTo>
                  <a:pt x="8295" y="13761"/>
                </a:lnTo>
                <a:lnTo>
                  <a:pt x="8200" y="13715"/>
                </a:lnTo>
                <a:lnTo>
                  <a:pt x="8031" y="13744"/>
                </a:lnTo>
                <a:lnTo>
                  <a:pt x="7932" y="13727"/>
                </a:lnTo>
                <a:lnTo>
                  <a:pt x="7884" y="13670"/>
                </a:lnTo>
                <a:lnTo>
                  <a:pt x="7733" y="13626"/>
                </a:lnTo>
                <a:lnTo>
                  <a:pt x="7587" y="13651"/>
                </a:lnTo>
                <a:lnTo>
                  <a:pt x="7522" y="13603"/>
                </a:lnTo>
                <a:lnTo>
                  <a:pt x="7291" y="13537"/>
                </a:lnTo>
                <a:lnTo>
                  <a:pt x="7052" y="13480"/>
                </a:lnTo>
                <a:lnTo>
                  <a:pt x="6908" y="13478"/>
                </a:lnTo>
                <a:lnTo>
                  <a:pt x="6802" y="13512"/>
                </a:lnTo>
                <a:lnTo>
                  <a:pt x="6648" y="13478"/>
                </a:lnTo>
                <a:lnTo>
                  <a:pt x="6491" y="13512"/>
                </a:lnTo>
                <a:lnTo>
                  <a:pt x="6434" y="13483"/>
                </a:lnTo>
                <a:lnTo>
                  <a:pt x="6308" y="13380"/>
                </a:lnTo>
                <a:lnTo>
                  <a:pt x="6181" y="13330"/>
                </a:lnTo>
                <a:lnTo>
                  <a:pt x="6128" y="13221"/>
                </a:lnTo>
                <a:lnTo>
                  <a:pt x="6034" y="13172"/>
                </a:lnTo>
                <a:lnTo>
                  <a:pt x="5957" y="13249"/>
                </a:lnTo>
                <a:lnTo>
                  <a:pt x="5811" y="13369"/>
                </a:lnTo>
                <a:lnTo>
                  <a:pt x="5692" y="13380"/>
                </a:lnTo>
                <a:lnTo>
                  <a:pt x="5537" y="13379"/>
                </a:lnTo>
                <a:lnTo>
                  <a:pt x="5414" y="13438"/>
                </a:lnTo>
                <a:lnTo>
                  <a:pt x="5368" y="13508"/>
                </a:lnTo>
                <a:lnTo>
                  <a:pt x="5269" y="13613"/>
                </a:lnTo>
                <a:lnTo>
                  <a:pt x="5230" y="13827"/>
                </a:lnTo>
                <a:lnTo>
                  <a:pt x="5076" y="13887"/>
                </a:lnTo>
                <a:lnTo>
                  <a:pt x="4996" y="13885"/>
                </a:lnTo>
                <a:lnTo>
                  <a:pt x="4857" y="13924"/>
                </a:lnTo>
                <a:lnTo>
                  <a:pt x="4731" y="13860"/>
                </a:lnTo>
                <a:lnTo>
                  <a:pt x="4644" y="13875"/>
                </a:lnTo>
                <a:lnTo>
                  <a:pt x="4507" y="13970"/>
                </a:lnTo>
                <a:lnTo>
                  <a:pt x="4403" y="13963"/>
                </a:lnTo>
                <a:lnTo>
                  <a:pt x="4325" y="14020"/>
                </a:lnTo>
                <a:lnTo>
                  <a:pt x="4295" y="14096"/>
                </a:lnTo>
                <a:lnTo>
                  <a:pt x="4229" y="14156"/>
                </a:lnTo>
                <a:lnTo>
                  <a:pt x="4179" y="14148"/>
                </a:lnTo>
                <a:lnTo>
                  <a:pt x="4077" y="14187"/>
                </a:lnTo>
                <a:lnTo>
                  <a:pt x="3998" y="14254"/>
                </a:lnTo>
                <a:lnTo>
                  <a:pt x="3990" y="14308"/>
                </a:lnTo>
                <a:lnTo>
                  <a:pt x="3923" y="14350"/>
                </a:lnTo>
                <a:lnTo>
                  <a:pt x="3863" y="14350"/>
                </a:lnTo>
                <a:lnTo>
                  <a:pt x="3834" y="14411"/>
                </a:lnTo>
                <a:lnTo>
                  <a:pt x="3809" y="14465"/>
                </a:lnTo>
                <a:lnTo>
                  <a:pt x="3856" y="14577"/>
                </a:lnTo>
                <a:lnTo>
                  <a:pt x="3868" y="14670"/>
                </a:lnTo>
                <a:lnTo>
                  <a:pt x="3833" y="14729"/>
                </a:lnTo>
                <a:lnTo>
                  <a:pt x="3827" y="14810"/>
                </a:lnTo>
                <a:lnTo>
                  <a:pt x="3802" y="14956"/>
                </a:lnTo>
                <a:lnTo>
                  <a:pt x="3749" y="15071"/>
                </a:lnTo>
                <a:lnTo>
                  <a:pt x="3695" y="15109"/>
                </a:lnTo>
                <a:lnTo>
                  <a:pt x="3687" y="15190"/>
                </a:lnTo>
                <a:lnTo>
                  <a:pt x="3638" y="15234"/>
                </a:lnTo>
                <a:lnTo>
                  <a:pt x="3551" y="15278"/>
                </a:lnTo>
                <a:lnTo>
                  <a:pt x="3488" y="15257"/>
                </a:lnTo>
                <a:lnTo>
                  <a:pt x="3541" y="15355"/>
                </a:lnTo>
                <a:lnTo>
                  <a:pt x="3571" y="15500"/>
                </a:lnTo>
                <a:lnTo>
                  <a:pt x="3541" y="15544"/>
                </a:lnTo>
                <a:lnTo>
                  <a:pt x="3541" y="15660"/>
                </a:lnTo>
                <a:lnTo>
                  <a:pt x="3543" y="15693"/>
                </a:lnTo>
                <a:lnTo>
                  <a:pt x="3578" y="15752"/>
                </a:lnTo>
                <a:lnTo>
                  <a:pt x="3573" y="15771"/>
                </a:lnTo>
                <a:lnTo>
                  <a:pt x="3596" y="15831"/>
                </a:lnTo>
                <a:lnTo>
                  <a:pt x="3652" y="15882"/>
                </a:lnTo>
                <a:lnTo>
                  <a:pt x="3714" y="15990"/>
                </a:lnTo>
                <a:lnTo>
                  <a:pt x="3749" y="16040"/>
                </a:lnTo>
                <a:lnTo>
                  <a:pt x="3764" y="16082"/>
                </a:lnTo>
                <a:lnTo>
                  <a:pt x="3769" y="16150"/>
                </a:lnTo>
                <a:lnTo>
                  <a:pt x="3799" y="16200"/>
                </a:lnTo>
                <a:lnTo>
                  <a:pt x="3833" y="16240"/>
                </a:lnTo>
                <a:lnTo>
                  <a:pt x="3879" y="16328"/>
                </a:lnTo>
                <a:lnTo>
                  <a:pt x="3930" y="16446"/>
                </a:lnTo>
                <a:lnTo>
                  <a:pt x="3933" y="16548"/>
                </a:lnTo>
                <a:lnTo>
                  <a:pt x="3951" y="16611"/>
                </a:lnTo>
                <a:lnTo>
                  <a:pt x="4018" y="16725"/>
                </a:lnTo>
                <a:lnTo>
                  <a:pt x="4115" y="16843"/>
                </a:lnTo>
                <a:lnTo>
                  <a:pt x="4154" y="16878"/>
                </a:lnTo>
                <a:lnTo>
                  <a:pt x="4243" y="17020"/>
                </a:lnTo>
                <a:lnTo>
                  <a:pt x="4363" y="17163"/>
                </a:lnTo>
                <a:lnTo>
                  <a:pt x="4492" y="17336"/>
                </a:lnTo>
                <a:lnTo>
                  <a:pt x="4643" y="17483"/>
                </a:lnTo>
                <a:lnTo>
                  <a:pt x="4683" y="17505"/>
                </a:lnTo>
                <a:lnTo>
                  <a:pt x="4713" y="17525"/>
                </a:lnTo>
                <a:lnTo>
                  <a:pt x="4869" y="17567"/>
                </a:lnTo>
                <a:lnTo>
                  <a:pt x="4979" y="17592"/>
                </a:lnTo>
                <a:lnTo>
                  <a:pt x="5167" y="17668"/>
                </a:lnTo>
                <a:lnTo>
                  <a:pt x="5269" y="17717"/>
                </a:lnTo>
                <a:lnTo>
                  <a:pt x="5379" y="17794"/>
                </a:lnTo>
                <a:lnTo>
                  <a:pt x="5453" y="17829"/>
                </a:lnTo>
                <a:lnTo>
                  <a:pt x="5595" y="17929"/>
                </a:lnTo>
                <a:lnTo>
                  <a:pt x="5744" y="17961"/>
                </a:lnTo>
                <a:lnTo>
                  <a:pt x="5838" y="17961"/>
                </a:lnTo>
                <a:lnTo>
                  <a:pt x="6104" y="17998"/>
                </a:lnTo>
                <a:lnTo>
                  <a:pt x="6240" y="18025"/>
                </a:lnTo>
                <a:lnTo>
                  <a:pt x="6380" y="18063"/>
                </a:lnTo>
                <a:lnTo>
                  <a:pt x="6531" y="18119"/>
                </a:lnTo>
                <a:lnTo>
                  <a:pt x="6658" y="18161"/>
                </a:lnTo>
                <a:lnTo>
                  <a:pt x="6775" y="18282"/>
                </a:lnTo>
                <a:lnTo>
                  <a:pt x="6827" y="18388"/>
                </a:lnTo>
                <a:lnTo>
                  <a:pt x="6918" y="18491"/>
                </a:lnTo>
                <a:lnTo>
                  <a:pt x="7057" y="18538"/>
                </a:lnTo>
                <a:lnTo>
                  <a:pt x="7125" y="18531"/>
                </a:lnTo>
                <a:lnTo>
                  <a:pt x="7191" y="18558"/>
                </a:lnTo>
                <a:lnTo>
                  <a:pt x="7376" y="18567"/>
                </a:lnTo>
                <a:lnTo>
                  <a:pt x="7373" y="18599"/>
                </a:lnTo>
                <a:lnTo>
                  <a:pt x="7416" y="18629"/>
                </a:lnTo>
                <a:lnTo>
                  <a:pt x="7452" y="18691"/>
                </a:lnTo>
                <a:lnTo>
                  <a:pt x="7532" y="18732"/>
                </a:lnTo>
                <a:lnTo>
                  <a:pt x="7599" y="18826"/>
                </a:lnTo>
                <a:lnTo>
                  <a:pt x="7570" y="18908"/>
                </a:lnTo>
                <a:lnTo>
                  <a:pt x="7507" y="19018"/>
                </a:lnTo>
                <a:lnTo>
                  <a:pt x="7540" y="19043"/>
                </a:lnTo>
                <a:lnTo>
                  <a:pt x="7504" y="19114"/>
                </a:lnTo>
                <a:lnTo>
                  <a:pt x="7462" y="19181"/>
                </a:lnTo>
                <a:lnTo>
                  <a:pt x="7423" y="19205"/>
                </a:lnTo>
                <a:lnTo>
                  <a:pt x="7416" y="19237"/>
                </a:lnTo>
                <a:lnTo>
                  <a:pt x="7527" y="19373"/>
                </a:lnTo>
                <a:lnTo>
                  <a:pt x="7646" y="19486"/>
                </a:lnTo>
                <a:lnTo>
                  <a:pt x="7833" y="19629"/>
                </a:lnTo>
                <a:lnTo>
                  <a:pt x="7986" y="19764"/>
                </a:lnTo>
                <a:lnTo>
                  <a:pt x="8036" y="19843"/>
                </a:lnTo>
                <a:lnTo>
                  <a:pt x="8063" y="19876"/>
                </a:lnTo>
                <a:lnTo>
                  <a:pt x="8048" y="19891"/>
                </a:lnTo>
                <a:lnTo>
                  <a:pt x="8140" y="19966"/>
                </a:lnTo>
                <a:lnTo>
                  <a:pt x="8181" y="20033"/>
                </a:lnTo>
                <a:lnTo>
                  <a:pt x="8242" y="20125"/>
                </a:lnTo>
                <a:lnTo>
                  <a:pt x="8190" y="20147"/>
                </a:lnTo>
                <a:lnTo>
                  <a:pt x="8181" y="20162"/>
                </a:lnTo>
                <a:lnTo>
                  <a:pt x="8230" y="20220"/>
                </a:lnTo>
                <a:lnTo>
                  <a:pt x="8282" y="20279"/>
                </a:lnTo>
                <a:lnTo>
                  <a:pt x="8337" y="20317"/>
                </a:lnTo>
                <a:lnTo>
                  <a:pt x="8352" y="20361"/>
                </a:lnTo>
                <a:lnTo>
                  <a:pt x="8339" y="20413"/>
                </a:lnTo>
                <a:lnTo>
                  <a:pt x="8287" y="20435"/>
                </a:lnTo>
                <a:lnTo>
                  <a:pt x="8192" y="20460"/>
                </a:lnTo>
                <a:lnTo>
                  <a:pt x="8155" y="20481"/>
                </a:lnTo>
                <a:lnTo>
                  <a:pt x="8108" y="20529"/>
                </a:lnTo>
                <a:lnTo>
                  <a:pt x="8103" y="20556"/>
                </a:lnTo>
                <a:lnTo>
                  <a:pt x="8054" y="20602"/>
                </a:lnTo>
                <a:lnTo>
                  <a:pt x="8043" y="20651"/>
                </a:lnTo>
                <a:lnTo>
                  <a:pt x="8068" y="20691"/>
                </a:lnTo>
                <a:lnTo>
                  <a:pt x="8089" y="20738"/>
                </a:lnTo>
                <a:lnTo>
                  <a:pt x="8243" y="20821"/>
                </a:lnTo>
                <a:lnTo>
                  <a:pt x="8290" y="20861"/>
                </a:lnTo>
                <a:lnTo>
                  <a:pt x="8399" y="20938"/>
                </a:lnTo>
                <a:lnTo>
                  <a:pt x="8500" y="20994"/>
                </a:lnTo>
                <a:lnTo>
                  <a:pt x="8572" y="21024"/>
                </a:lnTo>
                <a:lnTo>
                  <a:pt x="8602" y="21051"/>
                </a:lnTo>
                <a:lnTo>
                  <a:pt x="8625" y="21098"/>
                </a:lnTo>
                <a:lnTo>
                  <a:pt x="8705" y="21162"/>
                </a:lnTo>
                <a:lnTo>
                  <a:pt x="8759" y="21193"/>
                </a:lnTo>
                <a:lnTo>
                  <a:pt x="8811" y="21228"/>
                </a:lnTo>
                <a:lnTo>
                  <a:pt x="8888" y="21257"/>
                </a:lnTo>
                <a:lnTo>
                  <a:pt x="9020" y="21294"/>
                </a:lnTo>
                <a:lnTo>
                  <a:pt x="9157" y="21337"/>
                </a:lnTo>
                <a:lnTo>
                  <a:pt x="9249" y="21363"/>
                </a:lnTo>
                <a:lnTo>
                  <a:pt x="9368" y="21390"/>
                </a:lnTo>
                <a:lnTo>
                  <a:pt x="9383" y="21398"/>
                </a:lnTo>
                <a:lnTo>
                  <a:pt x="9337" y="21393"/>
                </a:lnTo>
                <a:lnTo>
                  <a:pt x="9397" y="21405"/>
                </a:lnTo>
                <a:lnTo>
                  <a:pt x="9405" y="21408"/>
                </a:lnTo>
                <a:lnTo>
                  <a:pt x="9430" y="21411"/>
                </a:lnTo>
                <a:lnTo>
                  <a:pt x="9435" y="21411"/>
                </a:lnTo>
                <a:lnTo>
                  <a:pt x="9507" y="21422"/>
                </a:lnTo>
                <a:lnTo>
                  <a:pt x="9559" y="21427"/>
                </a:lnTo>
                <a:lnTo>
                  <a:pt x="9629" y="21435"/>
                </a:lnTo>
                <a:lnTo>
                  <a:pt x="9698" y="21442"/>
                </a:lnTo>
                <a:lnTo>
                  <a:pt x="9787" y="21450"/>
                </a:lnTo>
                <a:lnTo>
                  <a:pt x="9917" y="21460"/>
                </a:lnTo>
                <a:lnTo>
                  <a:pt x="10073" y="21470"/>
                </a:lnTo>
                <a:lnTo>
                  <a:pt x="10137" y="21475"/>
                </a:lnTo>
                <a:lnTo>
                  <a:pt x="10230" y="21479"/>
                </a:lnTo>
                <a:lnTo>
                  <a:pt x="10400" y="21487"/>
                </a:lnTo>
                <a:lnTo>
                  <a:pt x="10475" y="21489"/>
                </a:lnTo>
                <a:lnTo>
                  <a:pt x="10570" y="21492"/>
                </a:lnTo>
                <a:lnTo>
                  <a:pt x="10589" y="21491"/>
                </a:lnTo>
                <a:lnTo>
                  <a:pt x="10669" y="21491"/>
                </a:lnTo>
                <a:lnTo>
                  <a:pt x="10831" y="21489"/>
                </a:lnTo>
                <a:lnTo>
                  <a:pt x="10950" y="21486"/>
                </a:lnTo>
                <a:lnTo>
                  <a:pt x="11064" y="21477"/>
                </a:lnTo>
                <a:lnTo>
                  <a:pt x="11248" y="21460"/>
                </a:lnTo>
                <a:lnTo>
                  <a:pt x="11342" y="21445"/>
                </a:lnTo>
                <a:lnTo>
                  <a:pt x="11391" y="21435"/>
                </a:lnTo>
                <a:lnTo>
                  <a:pt x="11462" y="21422"/>
                </a:lnTo>
                <a:lnTo>
                  <a:pt x="11496" y="21417"/>
                </a:lnTo>
                <a:lnTo>
                  <a:pt x="11610" y="21400"/>
                </a:lnTo>
                <a:lnTo>
                  <a:pt x="11657" y="21386"/>
                </a:lnTo>
                <a:lnTo>
                  <a:pt x="11682" y="21366"/>
                </a:lnTo>
                <a:lnTo>
                  <a:pt x="11730" y="21342"/>
                </a:lnTo>
                <a:lnTo>
                  <a:pt x="11749" y="21327"/>
                </a:lnTo>
                <a:lnTo>
                  <a:pt x="11707" y="21329"/>
                </a:lnTo>
                <a:lnTo>
                  <a:pt x="11695" y="21317"/>
                </a:lnTo>
                <a:lnTo>
                  <a:pt x="11772" y="21300"/>
                </a:lnTo>
                <a:lnTo>
                  <a:pt x="11980" y="21263"/>
                </a:lnTo>
                <a:lnTo>
                  <a:pt x="12122" y="21236"/>
                </a:lnTo>
                <a:lnTo>
                  <a:pt x="12196" y="21215"/>
                </a:lnTo>
                <a:lnTo>
                  <a:pt x="12226" y="21196"/>
                </a:lnTo>
                <a:lnTo>
                  <a:pt x="12187" y="21194"/>
                </a:lnTo>
                <a:lnTo>
                  <a:pt x="12221" y="21174"/>
                </a:lnTo>
                <a:lnTo>
                  <a:pt x="12236" y="21134"/>
                </a:lnTo>
                <a:lnTo>
                  <a:pt x="12204" y="21139"/>
                </a:lnTo>
                <a:lnTo>
                  <a:pt x="12206" y="21127"/>
                </a:lnTo>
                <a:lnTo>
                  <a:pt x="12177" y="21105"/>
                </a:lnTo>
                <a:lnTo>
                  <a:pt x="12102" y="21080"/>
                </a:lnTo>
                <a:lnTo>
                  <a:pt x="12124" y="21043"/>
                </a:lnTo>
                <a:lnTo>
                  <a:pt x="12197" y="21023"/>
                </a:lnTo>
                <a:lnTo>
                  <a:pt x="12325" y="20972"/>
                </a:lnTo>
                <a:lnTo>
                  <a:pt x="12395" y="20954"/>
                </a:lnTo>
                <a:lnTo>
                  <a:pt x="12602" y="20866"/>
                </a:lnTo>
                <a:lnTo>
                  <a:pt x="12805" y="20807"/>
                </a:lnTo>
                <a:lnTo>
                  <a:pt x="12969" y="20757"/>
                </a:lnTo>
                <a:lnTo>
                  <a:pt x="13088" y="20698"/>
                </a:lnTo>
                <a:lnTo>
                  <a:pt x="13163" y="20641"/>
                </a:lnTo>
                <a:lnTo>
                  <a:pt x="13224" y="20585"/>
                </a:lnTo>
                <a:lnTo>
                  <a:pt x="13198" y="20558"/>
                </a:lnTo>
                <a:lnTo>
                  <a:pt x="13207" y="20450"/>
                </a:lnTo>
                <a:lnTo>
                  <a:pt x="13193" y="20390"/>
                </a:lnTo>
                <a:lnTo>
                  <a:pt x="13208" y="20314"/>
                </a:lnTo>
                <a:lnTo>
                  <a:pt x="13183" y="20284"/>
                </a:lnTo>
                <a:lnTo>
                  <a:pt x="13120" y="20280"/>
                </a:lnTo>
                <a:lnTo>
                  <a:pt x="13051" y="20215"/>
                </a:lnTo>
                <a:lnTo>
                  <a:pt x="12993" y="20173"/>
                </a:lnTo>
                <a:lnTo>
                  <a:pt x="13008" y="20130"/>
                </a:lnTo>
                <a:lnTo>
                  <a:pt x="12999" y="20107"/>
                </a:lnTo>
                <a:lnTo>
                  <a:pt x="13051" y="20045"/>
                </a:lnTo>
                <a:lnTo>
                  <a:pt x="13048" y="20023"/>
                </a:lnTo>
                <a:lnTo>
                  <a:pt x="12932" y="20011"/>
                </a:lnTo>
                <a:lnTo>
                  <a:pt x="12924" y="19962"/>
                </a:lnTo>
                <a:lnTo>
                  <a:pt x="13013" y="19833"/>
                </a:lnTo>
                <a:lnTo>
                  <a:pt x="13086" y="19789"/>
                </a:lnTo>
                <a:lnTo>
                  <a:pt x="13125" y="19718"/>
                </a:lnTo>
                <a:lnTo>
                  <a:pt x="13183" y="19668"/>
                </a:lnTo>
                <a:lnTo>
                  <a:pt x="13210" y="19592"/>
                </a:lnTo>
                <a:lnTo>
                  <a:pt x="13279" y="19572"/>
                </a:lnTo>
                <a:lnTo>
                  <a:pt x="13324" y="19521"/>
                </a:lnTo>
                <a:lnTo>
                  <a:pt x="13451" y="19454"/>
                </a:lnTo>
                <a:lnTo>
                  <a:pt x="13493" y="19420"/>
                </a:lnTo>
                <a:lnTo>
                  <a:pt x="13535" y="19356"/>
                </a:lnTo>
                <a:lnTo>
                  <a:pt x="13732" y="19183"/>
                </a:lnTo>
                <a:lnTo>
                  <a:pt x="13898" y="19058"/>
                </a:lnTo>
                <a:lnTo>
                  <a:pt x="14163" y="18878"/>
                </a:lnTo>
                <a:lnTo>
                  <a:pt x="14337" y="18737"/>
                </a:lnTo>
                <a:lnTo>
                  <a:pt x="14538" y="18516"/>
                </a:lnTo>
                <a:lnTo>
                  <a:pt x="14680" y="18336"/>
                </a:lnTo>
                <a:lnTo>
                  <a:pt x="14817" y="18109"/>
                </a:lnTo>
                <a:lnTo>
                  <a:pt x="14909" y="17914"/>
                </a:lnTo>
                <a:lnTo>
                  <a:pt x="14980" y="17744"/>
                </a:lnTo>
                <a:lnTo>
                  <a:pt x="15013" y="17587"/>
                </a:lnTo>
                <a:lnTo>
                  <a:pt x="15043" y="17526"/>
                </a:lnTo>
                <a:lnTo>
                  <a:pt x="15035" y="17457"/>
                </a:lnTo>
                <a:lnTo>
                  <a:pt x="15041" y="17375"/>
                </a:lnTo>
                <a:lnTo>
                  <a:pt x="15035" y="17340"/>
                </a:lnTo>
                <a:lnTo>
                  <a:pt x="14971" y="17363"/>
                </a:lnTo>
                <a:lnTo>
                  <a:pt x="14897" y="17437"/>
                </a:lnTo>
                <a:lnTo>
                  <a:pt x="14809" y="17483"/>
                </a:lnTo>
                <a:lnTo>
                  <a:pt x="14733" y="17528"/>
                </a:lnTo>
                <a:lnTo>
                  <a:pt x="14680" y="17548"/>
                </a:lnTo>
                <a:lnTo>
                  <a:pt x="14583" y="17585"/>
                </a:lnTo>
                <a:lnTo>
                  <a:pt x="14524" y="17629"/>
                </a:lnTo>
                <a:lnTo>
                  <a:pt x="14440" y="17664"/>
                </a:lnTo>
                <a:lnTo>
                  <a:pt x="14292" y="17752"/>
                </a:lnTo>
                <a:lnTo>
                  <a:pt x="14104" y="17821"/>
                </a:lnTo>
                <a:lnTo>
                  <a:pt x="13943" y="17898"/>
                </a:lnTo>
                <a:lnTo>
                  <a:pt x="13856" y="17920"/>
                </a:lnTo>
                <a:lnTo>
                  <a:pt x="13773" y="17885"/>
                </a:lnTo>
                <a:lnTo>
                  <a:pt x="13734" y="17838"/>
                </a:lnTo>
                <a:lnTo>
                  <a:pt x="13675" y="17828"/>
                </a:lnTo>
                <a:lnTo>
                  <a:pt x="13597" y="17809"/>
                </a:lnTo>
                <a:lnTo>
                  <a:pt x="13694" y="17752"/>
                </a:lnTo>
                <a:lnTo>
                  <a:pt x="13696" y="17695"/>
                </a:lnTo>
                <a:lnTo>
                  <a:pt x="13650" y="17663"/>
                </a:lnTo>
                <a:lnTo>
                  <a:pt x="13560" y="17641"/>
                </a:lnTo>
                <a:lnTo>
                  <a:pt x="13501" y="17607"/>
                </a:lnTo>
                <a:lnTo>
                  <a:pt x="13401" y="17548"/>
                </a:lnTo>
                <a:lnTo>
                  <a:pt x="13297" y="17488"/>
                </a:lnTo>
                <a:lnTo>
                  <a:pt x="13046" y="17402"/>
                </a:lnTo>
                <a:lnTo>
                  <a:pt x="12946" y="17350"/>
                </a:lnTo>
                <a:lnTo>
                  <a:pt x="12887" y="17225"/>
                </a:lnTo>
                <a:lnTo>
                  <a:pt x="12772" y="17072"/>
                </a:lnTo>
                <a:lnTo>
                  <a:pt x="12673" y="17033"/>
                </a:lnTo>
                <a:lnTo>
                  <a:pt x="12604" y="17006"/>
                </a:lnTo>
                <a:lnTo>
                  <a:pt x="12527" y="16836"/>
                </a:lnTo>
                <a:lnTo>
                  <a:pt x="12490" y="16683"/>
                </a:lnTo>
                <a:lnTo>
                  <a:pt x="12525" y="16649"/>
                </a:lnTo>
                <a:lnTo>
                  <a:pt x="12459" y="16505"/>
                </a:lnTo>
                <a:lnTo>
                  <a:pt x="12427" y="16478"/>
                </a:lnTo>
                <a:lnTo>
                  <a:pt x="12219" y="16363"/>
                </a:lnTo>
                <a:lnTo>
                  <a:pt x="12206" y="16261"/>
                </a:lnTo>
                <a:lnTo>
                  <a:pt x="12238" y="16229"/>
                </a:lnTo>
                <a:lnTo>
                  <a:pt x="12073" y="16069"/>
                </a:lnTo>
                <a:lnTo>
                  <a:pt x="12015" y="15983"/>
                </a:lnTo>
                <a:lnTo>
                  <a:pt x="11948" y="15902"/>
                </a:lnTo>
                <a:lnTo>
                  <a:pt x="11807" y="15658"/>
                </a:lnTo>
                <a:lnTo>
                  <a:pt x="11697" y="15498"/>
                </a:lnTo>
                <a:lnTo>
                  <a:pt x="11620" y="15326"/>
                </a:lnTo>
                <a:lnTo>
                  <a:pt x="11637" y="15310"/>
                </a:lnTo>
                <a:lnTo>
                  <a:pt x="11765" y="15542"/>
                </a:lnTo>
                <a:lnTo>
                  <a:pt x="11844" y="15609"/>
                </a:lnTo>
                <a:lnTo>
                  <a:pt x="11901" y="15656"/>
                </a:lnTo>
                <a:lnTo>
                  <a:pt x="11938" y="15624"/>
                </a:lnTo>
                <a:lnTo>
                  <a:pt x="11976" y="15533"/>
                </a:lnTo>
                <a:lnTo>
                  <a:pt x="12003" y="15402"/>
                </a:lnTo>
                <a:lnTo>
                  <a:pt x="12043" y="15330"/>
                </a:lnTo>
                <a:lnTo>
                  <a:pt x="12050" y="15353"/>
                </a:lnTo>
                <a:lnTo>
                  <a:pt x="12035" y="15424"/>
                </a:lnTo>
                <a:lnTo>
                  <a:pt x="12032" y="15483"/>
                </a:lnTo>
                <a:lnTo>
                  <a:pt x="12013" y="15577"/>
                </a:lnTo>
                <a:lnTo>
                  <a:pt x="12095" y="15567"/>
                </a:lnTo>
                <a:lnTo>
                  <a:pt x="12187" y="15670"/>
                </a:lnTo>
                <a:lnTo>
                  <a:pt x="12298" y="15789"/>
                </a:lnTo>
                <a:lnTo>
                  <a:pt x="12373" y="15902"/>
                </a:lnTo>
                <a:lnTo>
                  <a:pt x="12423" y="15931"/>
                </a:lnTo>
                <a:lnTo>
                  <a:pt x="12477" y="16008"/>
                </a:lnTo>
                <a:lnTo>
                  <a:pt x="12472" y="16045"/>
                </a:lnTo>
                <a:lnTo>
                  <a:pt x="12534" y="16129"/>
                </a:lnTo>
                <a:lnTo>
                  <a:pt x="12628" y="16148"/>
                </a:lnTo>
                <a:lnTo>
                  <a:pt x="12711" y="16197"/>
                </a:lnTo>
                <a:lnTo>
                  <a:pt x="12825" y="16355"/>
                </a:lnTo>
                <a:lnTo>
                  <a:pt x="12827" y="16449"/>
                </a:lnTo>
                <a:lnTo>
                  <a:pt x="12855" y="16553"/>
                </a:lnTo>
                <a:lnTo>
                  <a:pt x="12982" y="16678"/>
                </a:lnTo>
                <a:lnTo>
                  <a:pt x="13061" y="16688"/>
                </a:lnTo>
                <a:lnTo>
                  <a:pt x="13190" y="16769"/>
                </a:lnTo>
                <a:lnTo>
                  <a:pt x="13250" y="16882"/>
                </a:lnTo>
                <a:lnTo>
                  <a:pt x="13354" y="16986"/>
                </a:lnTo>
                <a:lnTo>
                  <a:pt x="13448" y="17018"/>
                </a:lnTo>
                <a:lnTo>
                  <a:pt x="13466" y="17074"/>
                </a:lnTo>
                <a:lnTo>
                  <a:pt x="13523" y="17106"/>
                </a:lnTo>
                <a:lnTo>
                  <a:pt x="13552" y="17163"/>
                </a:lnTo>
                <a:lnTo>
                  <a:pt x="13565" y="17223"/>
                </a:lnTo>
                <a:lnTo>
                  <a:pt x="13547" y="17255"/>
                </a:lnTo>
                <a:lnTo>
                  <a:pt x="13570" y="17316"/>
                </a:lnTo>
                <a:lnTo>
                  <a:pt x="13537" y="17331"/>
                </a:lnTo>
                <a:lnTo>
                  <a:pt x="13592" y="17378"/>
                </a:lnTo>
                <a:lnTo>
                  <a:pt x="13635" y="17474"/>
                </a:lnTo>
                <a:lnTo>
                  <a:pt x="13667" y="17508"/>
                </a:lnTo>
                <a:lnTo>
                  <a:pt x="13669" y="17585"/>
                </a:lnTo>
                <a:lnTo>
                  <a:pt x="13721" y="17654"/>
                </a:lnTo>
                <a:lnTo>
                  <a:pt x="13843" y="17631"/>
                </a:lnTo>
                <a:lnTo>
                  <a:pt x="13896" y="17599"/>
                </a:lnTo>
                <a:lnTo>
                  <a:pt x="13983" y="17579"/>
                </a:lnTo>
                <a:lnTo>
                  <a:pt x="14007" y="17537"/>
                </a:lnTo>
                <a:lnTo>
                  <a:pt x="14050" y="17515"/>
                </a:lnTo>
                <a:lnTo>
                  <a:pt x="14086" y="17468"/>
                </a:lnTo>
                <a:lnTo>
                  <a:pt x="14127" y="17447"/>
                </a:lnTo>
                <a:lnTo>
                  <a:pt x="14271" y="17399"/>
                </a:lnTo>
                <a:lnTo>
                  <a:pt x="14377" y="17340"/>
                </a:lnTo>
                <a:lnTo>
                  <a:pt x="14469" y="17252"/>
                </a:lnTo>
                <a:lnTo>
                  <a:pt x="14521" y="17244"/>
                </a:lnTo>
                <a:lnTo>
                  <a:pt x="14595" y="17212"/>
                </a:lnTo>
                <a:lnTo>
                  <a:pt x="14732" y="17064"/>
                </a:lnTo>
                <a:lnTo>
                  <a:pt x="14988" y="16905"/>
                </a:lnTo>
                <a:lnTo>
                  <a:pt x="15142" y="16784"/>
                </a:lnTo>
                <a:lnTo>
                  <a:pt x="15139" y="16735"/>
                </a:lnTo>
                <a:lnTo>
                  <a:pt x="15160" y="16660"/>
                </a:lnTo>
                <a:lnTo>
                  <a:pt x="15271" y="16575"/>
                </a:lnTo>
                <a:lnTo>
                  <a:pt x="15344" y="16537"/>
                </a:lnTo>
                <a:lnTo>
                  <a:pt x="15442" y="16444"/>
                </a:lnTo>
                <a:lnTo>
                  <a:pt x="15532" y="16421"/>
                </a:lnTo>
                <a:lnTo>
                  <a:pt x="15601" y="16348"/>
                </a:lnTo>
                <a:lnTo>
                  <a:pt x="15589" y="16291"/>
                </a:lnTo>
                <a:lnTo>
                  <a:pt x="15644" y="16227"/>
                </a:lnTo>
                <a:lnTo>
                  <a:pt x="15741" y="16183"/>
                </a:lnTo>
                <a:lnTo>
                  <a:pt x="15771" y="16138"/>
                </a:lnTo>
                <a:lnTo>
                  <a:pt x="15771" y="16060"/>
                </a:lnTo>
                <a:lnTo>
                  <a:pt x="15857" y="15961"/>
                </a:lnTo>
                <a:lnTo>
                  <a:pt x="15927" y="15927"/>
                </a:lnTo>
                <a:lnTo>
                  <a:pt x="15937" y="15904"/>
                </a:lnTo>
                <a:lnTo>
                  <a:pt x="15897" y="15816"/>
                </a:lnTo>
                <a:lnTo>
                  <a:pt x="15905" y="15730"/>
                </a:lnTo>
                <a:lnTo>
                  <a:pt x="15929" y="15680"/>
                </a:lnTo>
                <a:lnTo>
                  <a:pt x="15997" y="15653"/>
                </a:lnTo>
                <a:lnTo>
                  <a:pt x="16029" y="15525"/>
                </a:lnTo>
                <a:lnTo>
                  <a:pt x="16081" y="15446"/>
                </a:lnTo>
                <a:lnTo>
                  <a:pt x="16093" y="15392"/>
                </a:lnTo>
                <a:lnTo>
                  <a:pt x="16125" y="15276"/>
                </a:lnTo>
                <a:lnTo>
                  <a:pt x="16116" y="15244"/>
                </a:lnTo>
                <a:lnTo>
                  <a:pt x="16059" y="15252"/>
                </a:lnTo>
                <a:lnTo>
                  <a:pt x="16007" y="15222"/>
                </a:lnTo>
                <a:lnTo>
                  <a:pt x="15919" y="15170"/>
                </a:lnTo>
                <a:lnTo>
                  <a:pt x="15825" y="15187"/>
                </a:lnTo>
                <a:lnTo>
                  <a:pt x="15713" y="15220"/>
                </a:lnTo>
                <a:lnTo>
                  <a:pt x="15617" y="15203"/>
                </a:lnTo>
                <a:lnTo>
                  <a:pt x="15524" y="15131"/>
                </a:lnTo>
                <a:lnTo>
                  <a:pt x="15473" y="15018"/>
                </a:lnTo>
                <a:lnTo>
                  <a:pt x="15485" y="14981"/>
                </a:lnTo>
                <a:lnTo>
                  <a:pt x="15483" y="14911"/>
                </a:lnTo>
                <a:lnTo>
                  <a:pt x="15462" y="14906"/>
                </a:lnTo>
                <a:lnTo>
                  <a:pt x="15431" y="14978"/>
                </a:lnTo>
                <a:lnTo>
                  <a:pt x="15363" y="15116"/>
                </a:lnTo>
                <a:lnTo>
                  <a:pt x="15276" y="15264"/>
                </a:lnTo>
                <a:lnTo>
                  <a:pt x="15195" y="15412"/>
                </a:lnTo>
                <a:lnTo>
                  <a:pt x="15103" y="15446"/>
                </a:lnTo>
                <a:lnTo>
                  <a:pt x="14974" y="15493"/>
                </a:lnTo>
                <a:lnTo>
                  <a:pt x="14859" y="15564"/>
                </a:lnTo>
                <a:lnTo>
                  <a:pt x="14846" y="15523"/>
                </a:lnTo>
                <a:lnTo>
                  <a:pt x="14819" y="15542"/>
                </a:lnTo>
                <a:lnTo>
                  <a:pt x="14777" y="15493"/>
                </a:lnTo>
                <a:lnTo>
                  <a:pt x="14792" y="15389"/>
                </a:lnTo>
                <a:lnTo>
                  <a:pt x="14770" y="15298"/>
                </a:lnTo>
                <a:lnTo>
                  <a:pt x="14713" y="15266"/>
                </a:lnTo>
                <a:lnTo>
                  <a:pt x="14675" y="15298"/>
                </a:lnTo>
                <a:lnTo>
                  <a:pt x="14650" y="15395"/>
                </a:lnTo>
                <a:lnTo>
                  <a:pt x="14683" y="15506"/>
                </a:lnTo>
                <a:lnTo>
                  <a:pt x="14653" y="15476"/>
                </a:lnTo>
                <a:lnTo>
                  <a:pt x="14621" y="15432"/>
                </a:lnTo>
                <a:lnTo>
                  <a:pt x="14568" y="15404"/>
                </a:lnTo>
                <a:lnTo>
                  <a:pt x="14538" y="15358"/>
                </a:lnTo>
                <a:lnTo>
                  <a:pt x="14543" y="15299"/>
                </a:lnTo>
                <a:lnTo>
                  <a:pt x="14519" y="15237"/>
                </a:lnTo>
                <a:lnTo>
                  <a:pt x="14402" y="15207"/>
                </a:lnTo>
                <a:lnTo>
                  <a:pt x="14363" y="15160"/>
                </a:lnTo>
                <a:lnTo>
                  <a:pt x="14281" y="15148"/>
                </a:lnTo>
                <a:lnTo>
                  <a:pt x="14193" y="15028"/>
                </a:lnTo>
                <a:lnTo>
                  <a:pt x="14119" y="14921"/>
                </a:lnTo>
                <a:lnTo>
                  <a:pt x="14126" y="14880"/>
                </a:lnTo>
                <a:lnTo>
                  <a:pt x="14079" y="14816"/>
                </a:lnTo>
                <a:lnTo>
                  <a:pt x="14169" y="14796"/>
                </a:lnTo>
                <a:lnTo>
                  <a:pt x="14213" y="14714"/>
                </a:lnTo>
                <a:lnTo>
                  <a:pt x="14320" y="14736"/>
                </a:lnTo>
                <a:lnTo>
                  <a:pt x="14394" y="14682"/>
                </a:lnTo>
                <a:lnTo>
                  <a:pt x="14553" y="14858"/>
                </a:lnTo>
                <a:lnTo>
                  <a:pt x="14687" y="14975"/>
                </a:lnTo>
                <a:lnTo>
                  <a:pt x="14842" y="14964"/>
                </a:lnTo>
                <a:lnTo>
                  <a:pt x="15021" y="15025"/>
                </a:lnTo>
                <a:lnTo>
                  <a:pt x="15216" y="15001"/>
                </a:lnTo>
                <a:lnTo>
                  <a:pt x="15344" y="14860"/>
                </a:lnTo>
                <a:lnTo>
                  <a:pt x="15450" y="14781"/>
                </a:lnTo>
                <a:lnTo>
                  <a:pt x="15525" y="14776"/>
                </a:lnTo>
                <a:lnTo>
                  <a:pt x="15639" y="14936"/>
                </a:lnTo>
                <a:lnTo>
                  <a:pt x="15806" y="14875"/>
                </a:lnTo>
                <a:lnTo>
                  <a:pt x="15972" y="14830"/>
                </a:lnTo>
                <a:lnTo>
                  <a:pt x="16250" y="14730"/>
                </a:lnTo>
                <a:lnTo>
                  <a:pt x="16439" y="14598"/>
                </a:lnTo>
                <a:lnTo>
                  <a:pt x="16659" y="14459"/>
                </a:lnTo>
                <a:lnTo>
                  <a:pt x="16893" y="14271"/>
                </a:lnTo>
                <a:lnTo>
                  <a:pt x="17032" y="14315"/>
                </a:lnTo>
                <a:lnTo>
                  <a:pt x="17105" y="14392"/>
                </a:lnTo>
                <a:lnTo>
                  <a:pt x="17213" y="14362"/>
                </a:lnTo>
                <a:lnTo>
                  <a:pt x="17405" y="14372"/>
                </a:lnTo>
                <a:lnTo>
                  <a:pt x="17460" y="14401"/>
                </a:lnTo>
                <a:lnTo>
                  <a:pt x="17417" y="14498"/>
                </a:lnTo>
                <a:lnTo>
                  <a:pt x="17639" y="14542"/>
                </a:lnTo>
                <a:lnTo>
                  <a:pt x="17733" y="14488"/>
                </a:lnTo>
                <a:lnTo>
                  <a:pt x="17886" y="14257"/>
                </a:lnTo>
                <a:lnTo>
                  <a:pt x="17952" y="14367"/>
                </a:lnTo>
                <a:lnTo>
                  <a:pt x="18008" y="14534"/>
                </a:lnTo>
                <a:lnTo>
                  <a:pt x="18098" y="14675"/>
                </a:lnTo>
                <a:lnTo>
                  <a:pt x="18225" y="14889"/>
                </a:lnTo>
                <a:lnTo>
                  <a:pt x="18386" y="14970"/>
                </a:lnTo>
                <a:lnTo>
                  <a:pt x="18430" y="15032"/>
                </a:lnTo>
                <a:lnTo>
                  <a:pt x="18498" y="15163"/>
                </a:lnTo>
                <a:lnTo>
                  <a:pt x="18592" y="15225"/>
                </a:lnTo>
                <a:lnTo>
                  <a:pt x="18647" y="15246"/>
                </a:lnTo>
                <a:lnTo>
                  <a:pt x="18721" y="15326"/>
                </a:lnTo>
                <a:lnTo>
                  <a:pt x="18808" y="15444"/>
                </a:lnTo>
                <a:lnTo>
                  <a:pt x="18940" y="15446"/>
                </a:lnTo>
                <a:lnTo>
                  <a:pt x="18982" y="15365"/>
                </a:lnTo>
                <a:lnTo>
                  <a:pt x="19005" y="15242"/>
                </a:lnTo>
                <a:lnTo>
                  <a:pt x="19103" y="15099"/>
                </a:lnTo>
                <a:lnTo>
                  <a:pt x="19061" y="15096"/>
                </a:lnTo>
                <a:lnTo>
                  <a:pt x="19092" y="14949"/>
                </a:lnTo>
                <a:lnTo>
                  <a:pt x="19149" y="14880"/>
                </a:lnTo>
                <a:lnTo>
                  <a:pt x="19101" y="14672"/>
                </a:lnTo>
                <a:lnTo>
                  <a:pt x="19118" y="14503"/>
                </a:lnTo>
                <a:lnTo>
                  <a:pt x="19082" y="14406"/>
                </a:lnTo>
                <a:lnTo>
                  <a:pt x="19012" y="14266"/>
                </a:lnTo>
                <a:lnTo>
                  <a:pt x="19014" y="14133"/>
                </a:lnTo>
                <a:lnTo>
                  <a:pt x="19062" y="14069"/>
                </a:lnTo>
                <a:lnTo>
                  <a:pt x="19141" y="13916"/>
                </a:lnTo>
                <a:lnTo>
                  <a:pt x="19181" y="13825"/>
                </a:lnTo>
                <a:lnTo>
                  <a:pt x="19161" y="13766"/>
                </a:lnTo>
                <a:lnTo>
                  <a:pt x="19231" y="13561"/>
                </a:lnTo>
                <a:lnTo>
                  <a:pt x="19275" y="13389"/>
                </a:lnTo>
                <a:lnTo>
                  <a:pt x="19322" y="13101"/>
                </a:lnTo>
                <a:lnTo>
                  <a:pt x="19417" y="12837"/>
                </a:lnTo>
                <a:lnTo>
                  <a:pt x="19431" y="12695"/>
                </a:lnTo>
                <a:lnTo>
                  <a:pt x="19382" y="12606"/>
                </a:lnTo>
                <a:lnTo>
                  <a:pt x="19474" y="12426"/>
                </a:lnTo>
                <a:lnTo>
                  <a:pt x="19531" y="12342"/>
                </a:lnTo>
                <a:lnTo>
                  <a:pt x="19521" y="12278"/>
                </a:lnTo>
                <a:lnTo>
                  <a:pt x="19558" y="12241"/>
                </a:lnTo>
                <a:lnTo>
                  <a:pt x="19588" y="12217"/>
                </a:lnTo>
                <a:lnTo>
                  <a:pt x="19588" y="12177"/>
                </a:lnTo>
                <a:lnTo>
                  <a:pt x="19633" y="12148"/>
                </a:lnTo>
                <a:lnTo>
                  <a:pt x="19623" y="12039"/>
                </a:lnTo>
                <a:lnTo>
                  <a:pt x="19590" y="11999"/>
                </a:lnTo>
                <a:lnTo>
                  <a:pt x="19662" y="11886"/>
                </a:lnTo>
                <a:lnTo>
                  <a:pt x="19730" y="11904"/>
                </a:lnTo>
                <a:lnTo>
                  <a:pt x="19774" y="11940"/>
                </a:lnTo>
                <a:lnTo>
                  <a:pt x="19811" y="11995"/>
                </a:lnTo>
                <a:lnTo>
                  <a:pt x="19863" y="12022"/>
                </a:lnTo>
                <a:lnTo>
                  <a:pt x="19961" y="12027"/>
                </a:lnTo>
                <a:lnTo>
                  <a:pt x="20010" y="11967"/>
                </a:lnTo>
                <a:lnTo>
                  <a:pt x="20022" y="12025"/>
                </a:lnTo>
                <a:lnTo>
                  <a:pt x="20140" y="12059"/>
                </a:lnTo>
                <a:lnTo>
                  <a:pt x="20202" y="12143"/>
                </a:lnTo>
                <a:lnTo>
                  <a:pt x="20239" y="12339"/>
                </a:lnTo>
                <a:lnTo>
                  <a:pt x="20293" y="12281"/>
                </a:lnTo>
                <a:lnTo>
                  <a:pt x="20335" y="12216"/>
                </a:lnTo>
                <a:lnTo>
                  <a:pt x="20375" y="11975"/>
                </a:lnTo>
                <a:lnTo>
                  <a:pt x="20390" y="11825"/>
                </a:lnTo>
                <a:lnTo>
                  <a:pt x="20457" y="11860"/>
                </a:lnTo>
                <a:lnTo>
                  <a:pt x="20527" y="11983"/>
                </a:lnTo>
                <a:lnTo>
                  <a:pt x="20597" y="12076"/>
                </a:lnTo>
                <a:lnTo>
                  <a:pt x="20643" y="12079"/>
                </a:lnTo>
                <a:lnTo>
                  <a:pt x="20679" y="12216"/>
                </a:lnTo>
                <a:lnTo>
                  <a:pt x="20720" y="12236"/>
                </a:lnTo>
                <a:lnTo>
                  <a:pt x="20728" y="12367"/>
                </a:lnTo>
                <a:lnTo>
                  <a:pt x="20758" y="12438"/>
                </a:lnTo>
                <a:lnTo>
                  <a:pt x="20768" y="12589"/>
                </a:lnTo>
                <a:lnTo>
                  <a:pt x="20778" y="12675"/>
                </a:lnTo>
                <a:lnTo>
                  <a:pt x="20803" y="12711"/>
                </a:lnTo>
                <a:lnTo>
                  <a:pt x="20798" y="12621"/>
                </a:lnTo>
                <a:lnTo>
                  <a:pt x="20838" y="12604"/>
                </a:lnTo>
                <a:lnTo>
                  <a:pt x="20880" y="12589"/>
                </a:lnTo>
                <a:lnTo>
                  <a:pt x="20902" y="12621"/>
                </a:lnTo>
                <a:lnTo>
                  <a:pt x="20931" y="12606"/>
                </a:lnTo>
                <a:lnTo>
                  <a:pt x="20951" y="12621"/>
                </a:lnTo>
                <a:lnTo>
                  <a:pt x="20957" y="12717"/>
                </a:lnTo>
                <a:lnTo>
                  <a:pt x="20986" y="12724"/>
                </a:lnTo>
                <a:lnTo>
                  <a:pt x="21004" y="12795"/>
                </a:lnTo>
                <a:lnTo>
                  <a:pt x="21041" y="12783"/>
                </a:lnTo>
                <a:lnTo>
                  <a:pt x="21051" y="12822"/>
                </a:lnTo>
                <a:lnTo>
                  <a:pt x="21115" y="12732"/>
                </a:lnTo>
                <a:lnTo>
                  <a:pt x="21162" y="12670"/>
                </a:lnTo>
                <a:lnTo>
                  <a:pt x="21190" y="12557"/>
                </a:lnTo>
                <a:lnTo>
                  <a:pt x="21190" y="12519"/>
                </a:lnTo>
                <a:lnTo>
                  <a:pt x="21168" y="12482"/>
                </a:lnTo>
                <a:lnTo>
                  <a:pt x="21150" y="12503"/>
                </a:lnTo>
                <a:lnTo>
                  <a:pt x="21141" y="12451"/>
                </a:lnTo>
                <a:lnTo>
                  <a:pt x="21133" y="12428"/>
                </a:lnTo>
                <a:lnTo>
                  <a:pt x="21133" y="12362"/>
                </a:lnTo>
                <a:lnTo>
                  <a:pt x="21120" y="12296"/>
                </a:lnTo>
                <a:lnTo>
                  <a:pt x="21091" y="12286"/>
                </a:lnTo>
                <a:lnTo>
                  <a:pt x="21053" y="12307"/>
                </a:lnTo>
                <a:lnTo>
                  <a:pt x="21039" y="12330"/>
                </a:lnTo>
                <a:lnTo>
                  <a:pt x="21004" y="12349"/>
                </a:lnTo>
                <a:lnTo>
                  <a:pt x="20971" y="12426"/>
                </a:lnTo>
                <a:lnTo>
                  <a:pt x="20931" y="12443"/>
                </a:lnTo>
                <a:lnTo>
                  <a:pt x="20899" y="12372"/>
                </a:lnTo>
                <a:lnTo>
                  <a:pt x="20853" y="12328"/>
                </a:lnTo>
                <a:lnTo>
                  <a:pt x="20817" y="12419"/>
                </a:lnTo>
                <a:lnTo>
                  <a:pt x="20790" y="12347"/>
                </a:lnTo>
                <a:lnTo>
                  <a:pt x="20780" y="12200"/>
                </a:lnTo>
                <a:lnTo>
                  <a:pt x="20758" y="11956"/>
                </a:lnTo>
                <a:lnTo>
                  <a:pt x="20718" y="11820"/>
                </a:lnTo>
                <a:lnTo>
                  <a:pt x="20763" y="11692"/>
                </a:lnTo>
                <a:lnTo>
                  <a:pt x="20788" y="11803"/>
                </a:lnTo>
                <a:lnTo>
                  <a:pt x="20830" y="11677"/>
                </a:lnTo>
                <a:lnTo>
                  <a:pt x="20889" y="11598"/>
                </a:lnTo>
                <a:lnTo>
                  <a:pt x="20949" y="11642"/>
                </a:lnTo>
                <a:lnTo>
                  <a:pt x="20984" y="11640"/>
                </a:lnTo>
                <a:lnTo>
                  <a:pt x="21024" y="11532"/>
                </a:lnTo>
                <a:lnTo>
                  <a:pt x="21071" y="11485"/>
                </a:lnTo>
                <a:lnTo>
                  <a:pt x="21081" y="11603"/>
                </a:lnTo>
                <a:lnTo>
                  <a:pt x="21113" y="11620"/>
                </a:lnTo>
                <a:lnTo>
                  <a:pt x="21131" y="11332"/>
                </a:lnTo>
                <a:lnTo>
                  <a:pt x="21131" y="11118"/>
                </a:lnTo>
                <a:lnTo>
                  <a:pt x="21143" y="10876"/>
                </a:lnTo>
                <a:lnTo>
                  <a:pt x="21141" y="10680"/>
                </a:lnTo>
                <a:lnTo>
                  <a:pt x="21074" y="10468"/>
                </a:lnTo>
                <a:lnTo>
                  <a:pt x="20979" y="10334"/>
                </a:lnTo>
                <a:lnTo>
                  <a:pt x="20924" y="10335"/>
                </a:lnTo>
                <a:lnTo>
                  <a:pt x="20865" y="10399"/>
                </a:lnTo>
                <a:lnTo>
                  <a:pt x="20765" y="10391"/>
                </a:lnTo>
                <a:lnTo>
                  <a:pt x="20678" y="10384"/>
                </a:lnTo>
                <a:lnTo>
                  <a:pt x="20644" y="10276"/>
                </a:lnTo>
                <a:lnTo>
                  <a:pt x="20611" y="10053"/>
                </a:lnTo>
                <a:lnTo>
                  <a:pt x="20594" y="9772"/>
                </a:lnTo>
                <a:lnTo>
                  <a:pt x="20594" y="9686"/>
                </a:lnTo>
                <a:lnTo>
                  <a:pt x="20648" y="9531"/>
                </a:lnTo>
                <a:lnTo>
                  <a:pt x="20669" y="9605"/>
                </a:lnTo>
                <a:lnTo>
                  <a:pt x="20721" y="9645"/>
                </a:lnTo>
                <a:lnTo>
                  <a:pt x="20730" y="9559"/>
                </a:lnTo>
                <a:lnTo>
                  <a:pt x="20666" y="9400"/>
                </a:lnTo>
                <a:lnTo>
                  <a:pt x="20674" y="9233"/>
                </a:lnTo>
                <a:lnTo>
                  <a:pt x="20659" y="8982"/>
                </a:lnTo>
                <a:lnTo>
                  <a:pt x="20629" y="8849"/>
                </a:lnTo>
                <a:lnTo>
                  <a:pt x="20656" y="8834"/>
                </a:lnTo>
                <a:lnTo>
                  <a:pt x="20629" y="8703"/>
                </a:lnTo>
                <a:lnTo>
                  <a:pt x="20626" y="8531"/>
                </a:lnTo>
                <a:lnTo>
                  <a:pt x="20609" y="8450"/>
                </a:lnTo>
                <a:lnTo>
                  <a:pt x="20666" y="8575"/>
                </a:lnTo>
                <a:lnTo>
                  <a:pt x="20658" y="8422"/>
                </a:lnTo>
                <a:lnTo>
                  <a:pt x="20621" y="8300"/>
                </a:lnTo>
                <a:lnTo>
                  <a:pt x="20661" y="8214"/>
                </a:lnTo>
                <a:lnTo>
                  <a:pt x="20708" y="8189"/>
                </a:lnTo>
                <a:lnTo>
                  <a:pt x="20843" y="8374"/>
                </a:lnTo>
                <a:lnTo>
                  <a:pt x="20894" y="8485"/>
                </a:lnTo>
                <a:lnTo>
                  <a:pt x="20989" y="8603"/>
                </a:lnTo>
                <a:lnTo>
                  <a:pt x="20999" y="8701"/>
                </a:lnTo>
                <a:lnTo>
                  <a:pt x="21018" y="8767"/>
                </a:lnTo>
                <a:lnTo>
                  <a:pt x="21034" y="8760"/>
                </a:lnTo>
                <a:lnTo>
                  <a:pt x="21039" y="8713"/>
                </a:lnTo>
                <a:lnTo>
                  <a:pt x="21081" y="8773"/>
                </a:lnTo>
                <a:lnTo>
                  <a:pt x="21056" y="8672"/>
                </a:lnTo>
                <a:lnTo>
                  <a:pt x="21063" y="8686"/>
                </a:lnTo>
                <a:lnTo>
                  <a:pt x="21083" y="8708"/>
                </a:lnTo>
                <a:lnTo>
                  <a:pt x="21105" y="8693"/>
                </a:lnTo>
                <a:lnTo>
                  <a:pt x="21096" y="8666"/>
                </a:lnTo>
                <a:lnTo>
                  <a:pt x="21098" y="8666"/>
                </a:lnTo>
                <a:lnTo>
                  <a:pt x="21140" y="8778"/>
                </a:lnTo>
                <a:lnTo>
                  <a:pt x="21145" y="8782"/>
                </a:lnTo>
                <a:lnTo>
                  <a:pt x="21148" y="8824"/>
                </a:lnTo>
                <a:lnTo>
                  <a:pt x="21175" y="8824"/>
                </a:lnTo>
                <a:lnTo>
                  <a:pt x="21188" y="8812"/>
                </a:lnTo>
                <a:lnTo>
                  <a:pt x="21150" y="8684"/>
                </a:lnTo>
                <a:lnTo>
                  <a:pt x="21140" y="8699"/>
                </a:lnTo>
                <a:lnTo>
                  <a:pt x="21141" y="8718"/>
                </a:lnTo>
                <a:lnTo>
                  <a:pt x="21130" y="8676"/>
                </a:lnTo>
                <a:lnTo>
                  <a:pt x="21111" y="8536"/>
                </a:lnTo>
                <a:lnTo>
                  <a:pt x="21126" y="8501"/>
                </a:lnTo>
                <a:lnTo>
                  <a:pt x="21106" y="8427"/>
                </a:lnTo>
                <a:lnTo>
                  <a:pt x="21121" y="8423"/>
                </a:lnTo>
                <a:lnTo>
                  <a:pt x="21125" y="8358"/>
                </a:lnTo>
                <a:lnTo>
                  <a:pt x="21105" y="8295"/>
                </a:lnTo>
                <a:lnTo>
                  <a:pt x="21101" y="8319"/>
                </a:lnTo>
                <a:lnTo>
                  <a:pt x="21076" y="8251"/>
                </a:lnTo>
                <a:lnTo>
                  <a:pt x="21076" y="8381"/>
                </a:lnTo>
                <a:lnTo>
                  <a:pt x="21090" y="8459"/>
                </a:lnTo>
                <a:lnTo>
                  <a:pt x="21093" y="8526"/>
                </a:lnTo>
                <a:lnTo>
                  <a:pt x="21091" y="8524"/>
                </a:lnTo>
                <a:lnTo>
                  <a:pt x="21074" y="8450"/>
                </a:lnTo>
                <a:lnTo>
                  <a:pt x="20991" y="8257"/>
                </a:lnTo>
                <a:lnTo>
                  <a:pt x="20989" y="8257"/>
                </a:lnTo>
                <a:lnTo>
                  <a:pt x="20941" y="8135"/>
                </a:lnTo>
                <a:lnTo>
                  <a:pt x="20907" y="8115"/>
                </a:lnTo>
                <a:lnTo>
                  <a:pt x="20880" y="8051"/>
                </a:lnTo>
                <a:lnTo>
                  <a:pt x="20867" y="8039"/>
                </a:lnTo>
                <a:lnTo>
                  <a:pt x="20887" y="8110"/>
                </a:lnTo>
                <a:lnTo>
                  <a:pt x="20880" y="8172"/>
                </a:lnTo>
                <a:lnTo>
                  <a:pt x="20887" y="8260"/>
                </a:lnTo>
                <a:lnTo>
                  <a:pt x="20937" y="8384"/>
                </a:lnTo>
                <a:lnTo>
                  <a:pt x="20890" y="8322"/>
                </a:lnTo>
                <a:lnTo>
                  <a:pt x="20848" y="8085"/>
                </a:lnTo>
                <a:lnTo>
                  <a:pt x="20780" y="7853"/>
                </a:lnTo>
                <a:lnTo>
                  <a:pt x="20721" y="7726"/>
                </a:lnTo>
                <a:lnTo>
                  <a:pt x="20659" y="7642"/>
                </a:lnTo>
                <a:lnTo>
                  <a:pt x="20604" y="7575"/>
                </a:lnTo>
                <a:lnTo>
                  <a:pt x="20524" y="7445"/>
                </a:lnTo>
                <a:lnTo>
                  <a:pt x="20381" y="7279"/>
                </a:lnTo>
                <a:lnTo>
                  <a:pt x="20221" y="7088"/>
                </a:lnTo>
                <a:lnTo>
                  <a:pt x="20154" y="7053"/>
                </a:lnTo>
                <a:lnTo>
                  <a:pt x="20099" y="7034"/>
                </a:lnTo>
                <a:lnTo>
                  <a:pt x="20075" y="7080"/>
                </a:lnTo>
                <a:lnTo>
                  <a:pt x="20025" y="7034"/>
                </a:lnTo>
                <a:lnTo>
                  <a:pt x="20011" y="7018"/>
                </a:lnTo>
                <a:lnTo>
                  <a:pt x="20010" y="7021"/>
                </a:lnTo>
                <a:lnTo>
                  <a:pt x="19913" y="6930"/>
                </a:lnTo>
                <a:lnTo>
                  <a:pt x="19901" y="6940"/>
                </a:lnTo>
                <a:lnTo>
                  <a:pt x="19837" y="6883"/>
                </a:lnTo>
                <a:lnTo>
                  <a:pt x="19770" y="6907"/>
                </a:lnTo>
                <a:lnTo>
                  <a:pt x="19685" y="6907"/>
                </a:lnTo>
                <a:lnTo>
                  <a:pt x="19586" y="6875"/>
                </a:lnTo>
                <a:lnTo>
                  <a:pt x="19536" y="6964"/>
                </a:lnTo>
                <a:lnTo>
                  <a:pt x="19457" y="6841"/>
                </a:lnTo>
                <a:lnTo>
                  <a:pt x="19395" y="6679"/>
                </a:lnTo>
                <a:lnTo>
                  <a:pt x="19330" y="6578"/>
                </a:lnTo>
                <a:lnTo>
                  <a:pt x="19282" y="6381"/>
                </a:lnTo>
                <a:lnTo>
                  <a:pt x="19226" y="6361"/>
                </a:lnTo>
                <a:lnTo>
                  <a:pt x="19231" y="6439"/>
                </a:lnTo>
                <a:lnTo>
                  <a:pt x="19196" y="6516"/>
                </a:lnTo>
                <a:lnTo>
                  <a:pt x="19287" y="6710"/>
                </a:lnTo>
                <a:lnTo>
                  <a:pt x="19258" y="6782"/>
                </a:lnTo>
                <a:lnTo>
                  <a:pt x="19208" y="6750"/>
                </a:lnTo>
                <a:lnTo>
                  <a:pt x="19193" y="6836"/>
                </a:lnTo>
                <a:lnTo>
                  <a:pt x="19116" y="6843"/>
                </a:lnTo>
                <a:lnTo>
                  <a:pt x="19059" y="6743"/>
                </a:lnTo>
                <a:lnTo>
                  <a:pt x="19051" y="6622"/>
                </a:lnTo>
                <a:lnTo>
                  <a:pt x="18970" y="6499"/>
                </a:lnTo>
                <a:lnTo>
                  <a:pt x="18877" y="6312"/>
                </a:lnTo>
                <a:lnTo>
                  <a:pt x="18825" y="6186"/>
                </a:lnTo>
                <a:lnTo>
                  <a:pt x="18882" y="6163"/>
                </a:lnTo>
                <a:lnTo>
                  <a:pt x="18972" y="6306"/>
                </a:lnTo>
                <a:lnTo>
                  <a:pt x="19015" y="6309"/>
                </a:lnTo>
                <a:lnTo>
                  <a:pt x="19076" y="6408"/>
                </a:lnTo>
                <a:lnTo>
                  <a:pt x="19032" y="6258"/>
                </a:lnTo>
                <a:lnTo>
                  <a:pt x="18967" y="6137"/>
                </a:lnTo>
                <a:lnTo>
                  <a:pt x="18908" y="5952"/>
                </a:lnTo>
                <a:lnTo>
                  <a:pt x="18932" y="5915"/>
                </a:lnTo>
                <a:lnTo>
                  <a:pt x="18932" y="5903"/>
                </a:lnTo>
                <a:lnTo>
                  <a:pt x="18959" y="5903"/>
                </a:lnTo>
                <a:lnTo>
                  <a:pt x="18955" y="5878"/>
                </a:lnTo>
                <a:lnTo>
                  <a:pt x="18933" y="5873"/>
                </a:lnTo>
                <a:lnTo>
                  <a:pt x="18933" y="5854"/>
                </a:lnTo>
                <a:lnTo>
                  <a:pt x="18950" y="5858"/>
                </a:lnTo>
                <a:lnTo>
                  <a:pt x="19019" y="5925"/>
                </a:lnTo>
                <a:lnTo>
                  <a:pt x="19037" y="5927"/>
                </a:lnTo>
                <a:lnTo>
                  <a:pt x="19044" y="5942"/>
                </a:lnTo>
                <a:lnTo>
                  <a:pt x="19017" y="5934"/>
                </a:lnTo>
                <a:lnTo>
                  <a:pt x="19029" y="5982"/>
                </a:lnTo>
                <a:lnTo>
                  <a:pt x="19061" y="6028"/>
                </a:lnTo>
                <a:lnTo>
                  <a:pt x="19116" y="6035"/>
                </a:lnTo>
                <a:lnTo>
                  <a:pt x="19176" y="6013"/>
                </a:lnTo>
                <a:lnTo>
                  <a:pt x="19211" y="5952"/>
                </a:lnTo>
                <a:lnTo>
                  <a:pt x="19198" y="5924"/>
                </a:lnTo>
                <a:lnTo>
                  <a:pt x="19181" y="5945"/>
                </a:lnTo>
                <a:lnTo>
                  <a:pt x="19143" y="5934"/>
                </a:lnTo>
                <a:lnTo>
                  <a:pt x="19124" y="5939"/>
                </a:lnTo>
                <a:lnTo>
                  <a:pt x="19111" y="5924"/>
                </a:lnTo>
                <a:lnTo>
                  <a:pt x="19121" y="5878"/>
                </a:lnTo>
                <a:lnTo>
                  <a:pt x="19200" y="5854"/>
                </a:lnTo>
                <a:lnTo>
                  <a:pt x="19236" y="5957"/>
                </a:lnTo>
                <a:lnTo>
                  <a:pt x="19339" y="5977"/>
                </a:lnTo>
                <a:lnTo>
                  <a:pt x="19384" y="6019"/>
                </a:lnTo>
                <a:lnTo>
                  <a:pt x="19372" y="6046"/>
                </a:lnTo>
                <a:lnTo>
                  <a:pt x="19404" y="6115"/>
                </a:lnTo>
                <a:lnTo>
                  <a:pt x="19431" y="6072"/>
                </a:lnTo>
                <a:lnTo>
                  <a:pt x="19444" y="6065"/>
                </a:lnTo>
                <a:lnTo>
                  <a:pt x="19476" y="6082"/>
                </a:lnTo>
                <a:lnTo>
                  <a:pt x="19471" y="6062"/>
                </a:lnTo>
                <a:lnTo>
                  <a:pt x="19513" y="6078"/>
                </a:lnTo>
                <a:lnTo>
                  <a:pt x="19576" y="6102"/>
                </a:lnTo>
                <a:lnTo>
                  <a:pt x="19653" y="6161"/>
                </a:lnTo>
                <a:lnTo>
                  <a:pt x="19626" y="6099"/>
                </a:lnTo>
                <a:lnTo>
                  <a:pt x="19568" y="6062"/>
                </a:lnTo>
                <a:lnTo>
                  <a:pt x="19531" y="6043"/>
                </a:lnTo>
                <a:lnTo>
                  <a:pt x="19484" y="6018"/>
                </a:lnTo>
                <a:lnTo>
                  <a:pt x="19459" y="6016"/>
                </a:lnTo>
                <a:lnTo>
                  <a:pt x="19444" y="5962"/>
                </a:lnTo>
                <a:lnTo>
                  <a:pt x="19377" y="5834"/>
                </a:lnTo>
                <a:lnTo>
                  <a:pt x="19330" y="5708"/>
                </a:lnTo>
                <a:lnTo>
                  <a:pt x="19260" y="5624"/>
                </a:lnTo>
                <a:lnTo>
                  <a:pt x="19136" y="5548"/>
                </a:lnTo>
                <a:lnTo>
                  <a:pt x="19072" y="5535"/>
                </a:lnTo>
                <a:lnTo>
                  <a:pt x="18967" y="5560"/>
                </a:lnTo>
                <a:lnTo>
                  <a:pt x="18932" y="5599"/>
                </a:lnTo>
                <a:lnTo>
                  <a:pt x="18923" y="5634"/>
                </a:lnTo>
                <a:lnTo>
                  <a:pt x="18908" y="5614"/>
                </a:lnTo>
                <a:lnTo>
                  <a:pt x="18856" y="5582"/>
                </a:lnTo>
                <a:lnTo>
                  <a:pt x="18813" y="5514"/>
                </a:lnTo>
                <a:lnTo>
                  <a:pt x="18776" y="5427"/>
                </a:lnTo>
                <a:lnTo>
                  <a:pt x="18729" y="5366"/>
                </a:lnTo>
                <a:lnTo>
                  <a:pt x="18704" y="5334"/>
                </a:lnTo>
                <a:lnTo>
                  <a:pt x="18661" y="5262"/>
                </a:lnTo>
                <a:lnTo>
                  <a:pt x="18577" y="5225"/>
                </a:lnTo>
                <a:lnTo>
                  <a:pt x="18527" y="5171"/>
                </a:lnTo>
                <a:lnTo>
                  <a:pt x="18471" y="5104"/>
                </a:lnTo>
                <a:lnTo>
                  <a:pt x="18466" y="5065"/>
                </a:lnTo>
                <a:lnTo>
                  <a:pt x="18420" y="5030"/>
                </a:lnTo>
                <a:lnTo>
                  <a:pt x="18284" y="4845"/>
                </a:lnTo>
                <a:lnTo>
                  <a:pt x="18321" y="4801"/>
                </a:lnTo>
                <a:lnTo>
                  <a:pt x="18294" y="4732"/>
                </a:lnTo>
                <a:lnTo>
                  <a:pt x="18170" y="4562"/>
                </a:lnTo>
                <a:lnTo>
                  <a:pt x="18070" y="4467"/>
                </a:lnTo>
                <a:lnTo>
                  <a:pt x="17869" y="4279"/>
                </a:lnTo>
                <a:lnTo>
                  <a:pt x="17661" y="4100"/>
                </a:lnTo>
                <a:lnTo>
                  <a:pt x="17557" y="4045"/>
                </a:lnTo>
                <a:lnTo>
                  <a:pt x="17301" y="3858"/>
                </a:lnTo>
                <a:lnTo>
                  <a:pt x="17072" y="3777"/>
                </a:lnTo>
                <a:lnTo>
                  <a:pt x="16910" y="3745"/>
                </a:lnTo>
                <a:lnTo>
                  <a:pt x="16739" y="3659"/>
                </a:lnTo>
                <a:lnTo>
                  <a:pt x="16625" y="3649"/>
                </a:lnTo>
                <a:lnTo>
                  <a:pt x="16538" y="3755"/>
                </a:lnTo>
                <a:lnTo>
                  <a:pt x="16575" y="3845"/>
                </a:lnTo>
                <a:lnTo>
                  <a:pt x="16670" y="3909"/>
                </a:lnTo>
                <a:lnTo>
                  <a:pt x="16677" y="3986"/>
                </a:lnTo>
                <a:lnTo>
                  <a:pt x="16607" y="4015"/>
                </a:lnTo>
                <a:lnTo>
                  <a:pt x="16643" y="4146"/>
                </a:lnTo>
                <a:lnTo>
                  <a:pt x="16163" y="3794"/>
                </a:lnTo>
                <a:lnTo>
                  <a:pt x="15751" y="3543"/>
                </a:lnTo>
                <a:lnTo>
                  <a:pt x="15567" y="3313"/>
                </a:lnTo>
                <a:lnTo>
                  <a:pt x="15445" y="3102"/>
                </a:lnTo>
                <a:lnTo>
                  <a:pt x="15314" y="3028"/>
                </a:lnTo>
                <a:lnTo>
                  <a:pt x="15254" y="2924"/>
                </a:lnTo>
                <a:lnTo>
                  <a:pt x="15353" y="2914"/>
                </a:lnTo>
                <a:lnTo>
                  <a:pt x="15254" y="2816"/>
                </a:lnTo>
                <a:lnTo>
                  <a:pt x="15092" y="2680"/>
                </a:lnTo>
                <a:lnTo>
                  <a:pt x="15062" y="2747"/>
                </a:lnTo>
                <a:lnTo>
                  <a:pt x="14705" y="2650"/>
                </a:lnTo>
                <a:lnTo>
                  <a:pt x="14511" y="2520"/>
                </a:lnTo>
                <a:lnTo>
                  <a:pt x="14610" y="2427"/>
                </a:lnTo>
                <a:lnTo>
                  <a:pt x="14320" y="2338"/>
                </a:lnTo>
                <a:lnTo>
                  <a:pt x="14188" y="2347"/>
                </a:lnTo>
                <a:lnTo>
                  <a:pt x="14101" y="2291"/>
                </a:lnTo>
                <a:lnTo>
                  <a:pt x="14312" y="2262"/>
                </a:lnTo>
                <a:lnTo>
                  <a:pt x="14521" y="2323"/>
                </a:lnTo>
                <a:lnTo>
                  <a:pt x="14752" y="2380"/>
                </a:lnTo>
                <a:lnTo>
                  <a:pt x="15018" y="2444"/>
                </a:lnTo>
                <a:lnTo>
                  <a:pt x="15145" y="2535"/>
                </a:lnTo>
                <a:lnTo>
                  <a:pt x="15206" y="2527"/>
                </a:lnTo>
                <a:lnTo>
                  <a:pt x="15333" y="2567"/>
                </a:lnTo>
                <a:lnTo>
                  <a:pt x="15532" y="2572"/>
                </a:lnTo>
                <a:lnTo>
                  <a:pt x="15756" y="2500"/>
                </a:lnTo>
                <a:lnTo>
                  <a:pt x="15892" y="2451"/>
                </a:lnTo>
                <a:lnTo>
                  <a:pt x="15942" y="2417"/>
                </a:lnTo>
                <a:lnTo>
                  <a:pt x="15729" y="2323"/>
                </a:lnTo>
                <a:lnTo>
                  <a:pt x="15594" y="2316"/>
                </a:lnTo>
                <a:lnTo>
                  <a:pt x="15455" y="2219"/>
                </a:lnTo>
                <a:lnTo>
                  <a:pt x="15303" y="2220"/>
                </a:lnTo>
                <a:lnTo>
                  <a:pt x="15115" y="2121"/>
                </a:lnTo>
                <a:lnTo>
                  <a:pt x="15100" y="2160"/>
                </a:lnTo>
                <a:lnTo>
                  <a:pt x="14976" y="2156"/>
                </a:lnTo>
                <a:lnTo>
                  <a:pt x="14903" y="2102"/>
                </a:lnTo>
                <a:lnTo>
                  <a:pt x="14735" y="2145"/>
                </a:lnTo>
                <a:lnTo>
                  <a:pt x="14792" y="2217"/>
                </a:lnTo>
                <a:lnTo>
                  <a:pt x="14749" y="2234"/>
                </a:lnTo>
                <a:lnTo>
                  <a:pt x="14558" y="2203"/>
                </a:lnTo>
                <a:lnTo>
                  <a:pt x="14462" y="2214"/>
                </a:lnTo>
                <a:lnTo>
                  <a:pt x="14385" y="2138"/>
                </a:lnTo>
                <a:lnTo>
                  <a:pt x="14271" y="2107"/>
                </a:lnTo>
                <a:lnTo>
                  <a:pt x="14278" y="2067"/>
                </a:lnTo>
                <a:lnTo>
                  <a:pt x="14010" y="1980"/>
                </a:lnTo>
                <a:lnTo>
                  <a:pt x="13973" y="1877"/>
                </a:lnTo>
                <a:lnTo>
                  <a:pt x="13901" y="1884"/>
                </a:lnTo>
                <a:lnTo>
                  <a:pt x="13736" y="1855"/>
                </a:lnTo>
                <a:lnTo>
                  <a:pt x="13557" y="1833"/>
                </a:lnTo>
                <a:lnTo>
                  <a:pt x="13480" y="1804"/>
                </a:lnTo>
                <a:lnTo>
                  <a:pt x="13207" y="1751"/>
                </a:lnTo>
                <a:lnTo>
                  <a:pt x="13081" y="1672"/>
                </a:lnTo>
                <a:lnTo>
                  <a:pt x="13041" y="1682"/>
                </a:lnTo>
                <a:lnTo>
                  <a:pt x="13019" y="1715"/>
                </a:lnTo>
                <a:lnTo>
                  <a:pt x="13033" y="1751"/>
                </a:lnTo>
                <a:lnTo>
                  <a:pt x="13011" y="1831"/>
                </a:lnTo>
                <a:lnTo>
                  <a:pt x="13031" y="1900"/>
                </a:lnTo>
                <a:lnTo>
                  <a:pt x="12946" y="1853"/>
                </a:lnTo>
                <a:lnTo>
                  <a:pt x="12820" y="1847"/>
                </a:lnTo>
                <a:lnTo>
                  <a:pt x="12818" y="1848"/>
                </a:lnTo>
                <a:lnTo>
                  <a:pt x="12746" y="1865"/>
                </a:lnTo>
                <a:lnTo>
                  <a:pt x="12741" y="1916"/>
                </a:lnTo>
                <a:lnTo>
                  <a:pt x="12643" y="1902"/>
                </a:lnTo>
                <a:lnTo>
                  <a:pt x="12684" y="1877"/>
                </a:lnTo>
                <a:lnTo>
                  <a:pt x="12673" y="1833"/>
                </a:lnTo>
                <a:lnTo>
                  <a:pt x="12582" y="1815"/>
                </a:lnTo>
                <a:lnTo>
                  <a:pt x="12522" y="1774"/>
                </a:lnTo>
                <a:lnTo>
                  <a:pt x="12534" y="1732"/>
                </a:lnTo>
                <a:lnTo>
                  <a:pt x="12455" y="1675"/>
                </a:lnTo>
                <a:lnTo>
                  <a:pt x="12418" y="1628"/>
                </a:lnTo>
                <a:lnTo>
                  <a:pt x="12350" y="1602"/>
                </a:lnTo>
                <a:close/>
                <a:moveTo>
                  <a:pt x="12207" y="2331"/>
                </a:moveTo>
                <a:lnTo>
                  <a:pt x="12192" y="2343"/>
                </a:lnTo>
                <a:lnTo>
                  <a:pt x="12248" y="2402"/>
                </a:lnTo>
                <a:lnTo>
                  <a:pt x="12293" y="2421"/>
                </a:lnTo>
                <a:lnTo>
                  <a:pt x="12303" y="2419"/>
                </a:lnTo>
                <a:lnTo>
                  <a:pt x="12405" y="2409"/>
                </a:lnTo>
                <a:lnTo>
                  <a:pt x="12422" y="2375"/>
                </a:lnTo>
                <a:lnTo>
                  <a:pt x="12358" y="2355"/>
                </a:lnTo>
                <a:lnTo>
                  <a:pt x="12281" y="2331"/>
                </a:lnTo>
                <a:lnTo>
                  <a:pt x="12207" y="2331"/>
                </a:lnTo>
                <a:close/>
                <a:moveTo>
                  <a:pt x="9008" y="2431"/>
                </a:moveTo>
                <a:lnTo>
                  <a:pt x="8918" y="2543"/>
                </a:lnTo>
                <a:lnTo>
                  <a:pt x="8958" y="2580"/>
                </a:lnTo>
                <a:lnTo>
                  <a:pt x="8967" y="2676"/>
                </a:lnTo>
                <a:lnTo>
                  <a:pt x="8928" y="2803"/>
                </a:lnTo>
                <a:lnTo>
                  <a:pt x="8901" y="2858"/>
                </a:lnTo>
                <a:lnTo>
                  <a:pt x="8992" y="2867"/>
                </a:lnTo>
                <a:lnTo>
                  <a:pt x="9062" y="2868"/>
                </a:lnTo>
                <a:lnTo>
                  <a:pt x="9176" y="2814"/>
                </a:lnTo>
                <a:lnTo>
                  <a:pt x="9256" y="2803"/>
                </a:lnTo>
                <a:lnTo>
                  <a:pt x="9390" y="2717"/>
                </a:lnTo>
                <a:lnTo>
                  <a:pt x="9295" y="2675"/>
                </a:lnTo>
                <a:lnTo>
                  <a:pt x="9278" y="2592"/>
                </a:lnTo>
                <a:lnTo>
                  <a:pt x="9248" y="2495"/>
                </a:lnTo>
                <a:lnTo>
                  <a:pt x="9239" y="2456"/>
                </a:lnTo>
                <a:lnTo>
                  <a:pt x="9074" y="2458"/>
                </a:lnTo>
                <a:lnTo>
                  <a:pt x="9008" y="2431"/>
                </a:lnTo>
                <a:close/>
                <a:moveTo>
                  <a:pt x="8468" y="2488"/>
                </a:moveTo>
                <a:lnTo>
                  <a:pt x="8433" y="2527"/>
                </a:lnTo>
                <a:lnTo>
                  <a:pt x="8332" y="2552"/>
                </a:lnTo>
                <a:lnTo>
                  <a:pt x="8252" y="2537"/>
                </a:lnTo>
                <a:lnTo>
                  <a:pt x="8188" y="2592"/>
                </a:lnTo>
                <a:lnTo>
                  <a:pt x="8061" y="2715"/>
                </a:lnTo>
                <a:lnTo>
                  <a:pt x="8012" y="2811"/>
                </a:lnTo>
                <a:lnTo>
                  <a:pt x="7967" y="2860"/>
                </a:lnTo>
                <a:lnTo>
                  <a:pt x="7855" y="2915"/>
                </a:lnTo>
                <a:lnTo>
                  <a:pt x="7755" y="2983"/>
                </a:lnTo>
                <a:lnTo>
                  <a:pt x="7790" y="3016"/>
                </a:lnTo>
                <a:lnTo>
                  <a:pt x="7868" y="3011"/>
                </a:lnTo>
                <a:lnTo>
                  <a:pt x="7813" y="3084"/>
                </a:lnTo>
                <a:lnTo>
                  <a:pt x="7868" y="3111"/>
                </a:lnTo>
                <a:lnTo>
                  <a:pt x="8006" y="3064"/>
                </a:lnTo>
                <a:lnTo>
                  <a:pt x="8140" y="3028"/>
                </a:lnTo>
                <a:lnTo>
                  <a:pt x="8245" y="3062"/>
                </a:lnTo>
                <a:lnTo>
                  <a:pt x="8399" y="3102"/>
                </a:lnTo>
                <a:lnTo>
                  <a:pt x="8493" y="3094"/>
                </a:lnTo>
                <a:lnTo>
                  <a:pt x="8551" y="3072"/>
                </a:lnTo>
                <a:lnTo>
                  <a:pt x="8567" y="3035"/>
                </a:lnTo>
                <a:lnTo>
                  <a:pt x="8409" y="2984"/>
                </a:lnTo>
                <a:lnTo>
                  <a:pt x="8377" y="2937"/>
                </a:lnTo>
                <a:lnTo>
                  <a:pt x="8533" y="2981"/>
                </a:lnTo>
                <a:lnTo>
                  <a:pt x="8610" y="2978"/>
                </a:lnTo>
                <a:lnTo>
                  <a:pt x="8595" y="2904"/>
                </a:lnTo>
                <a:lnTo>
                  <a:pt x="8714" y="2900"/>
                </a:lnTo>
                <a:lnTo>
                  <a:pt x="8774" y="2811"/>
                </a:lnTo>
                <a:lnTo>
                  <a:pt x="8804" y="2865"/>
                </a:lnTo>
                <a:lnTo>
                  <a:pt x="8870" y="2853"/>
                </a:lnTo>
                <a:lnTo>
                  <a:pt x="8923" y="2729"/>
                </a:lnTo>
                <a:lnTo>
                  <a:pt x="8915" y="2675"/>
                </a:lnTo>
                <a:lnTo>
                  <a:pt x="8880" y="2586"/>
                </a:lnTo>
                <a:lnTo>
                  <a:pt x="8767" y="2612"/>
                </a:lnTo>
                <a:lnTo>
                  <a:pt x="8694" y="2658"/>
                </a:lnTo>
                <a:lnTo>
                  <a:pt x="8767" y="2557"/>
                </a:lnTo>
                <a:lnTo>
                  <a:pt x="8704" y="2542"/>
                </a:lnTo>
                <a:lnTo>
                  <a:pt x="8630" y="2582"/>
                </a:lnTo>
                <a:lnTo>
                  <a:pt x="8533" y="2656"/>
                </a:lnTo>
                <a:lnTo>
                  <a:pt x="8413" y="2702"/>
                </a:lnTo>
                <a:lnTo>
                  <a:pt x="8456" y="2644"/>
                </a:lnTo>
                <a:lnTo>
                  <a:pt x="8531" y="2602"/>
                </a:lnTo>
                <a:lnTo>
                  <a:pt x="8592" y="2540"/>
                </a:lnTo>
                <a:lnTo>
                  <a:pt x="8615" y="2511"/>
                </a:lnTo>
                <a:lnTo>
                  <a:pt x="8468" y="2488"/>
                </a:lnTo>
                <a:close/>
                <a:moveTo>
                  <a:pt x="9465" y="2944"/>
                </a:moveTo>
                <a:lnTo>
                  <a:pt x="9392" y="2947"/>
                </a:lnTo>
                <a:lnTo>
                  <a:pt x="9347" y="2995"/>
                </a:lnTo>
                <a:lnTo>
                  <a:pt x="9321" y="3075"/>
                </a:lnTo>
                <a:lnTo>
                  <a:pt x="9293" y="3099"/>
                </a:lnTo>
                <a:lnTo>
                  <a:pt x="9303" y="3149"/>
                </a:lnTo>
                <a:lnTo>
                  <a:pt x="9383" y="3225"/>
                </a:lnTo>
                <a:lnTo>
                  <a:pt x="9412" y="3185"/>
                </a:lnTo>
                <a:lnTo>
                  <a:pt x="9464" y="3156"/>
                </a:lnTo>
                <a:lnTo>
                  <a:pt x="9472" y="3052"/>
                </a:lnTo>
                <a:lnTo>
                  <a:pt x="9465" y="2944"/>
                </a:lnTo>
                <a:close/>
                <a:moveTo>
                  <a:pt x="9178" y="2961"/>
                </a:moveTo>
                <a:lnTo>
                  <a:pt x="9104" y="2978"/>
                </a:lnTo>
                <a:lnTo>
                  <a:pt x="8948" y="3101"/>
                </a:lnTo>
                <a:lnTo>
                  <a:pt x="8973" y="3008"/>
                </a:lnTo>
                <a:lnTo>
                  <a:pt x="8931" y="2984"/>
                </a:lnTo>
                <a:lnTo>
                  <a:pt x="8876" y="3027"/>
                </a:lnTo>
                <a:lnTo>
                  <a:pt x="8834" y="3131"/>
                </a:lnTo>
                <a:lnTo>
                  <a:pt x="8739" y="3239"/>
                </a:lnTo>
                <a:lnTo>
                  <a:pt x="8781" y="3293"/>
                </a:lnTo>
                <a:lnTo>
                  <a:pt x="8853" y="3323"/>
                </a:lnTo>
                <a:lnTo>
                  <a:pt x="8890" y="3298"/>
                </a:lnTo>
                <a:lnTo>
                  <a:pt x="8896" y="3261"/>
                </a:lnTo>
                <a:lnTo>
                  <a:pt x="8955" y="3279"/>
                </a:lnTo>
                <a:lnTo>
                  <a:pt x="9027" y="3309"/>
                </a:lnTo>
                <a:lnTo>
                  <a:pt x="9074" y="3294"/>
                </a:lnTo>
                <a:lnTo>
                  <a:pt x="9057" y="3240"/>
                </a:lnTo>
                <a:lnTo>
                  <a:pt x="8891" y="3198"/>
                </a:lnTo>
                <a:lnTo>
                  <a:pt x="8960" y="3158"/>
                </a:lnTo>
                <a:lnTo>
                  <a:pt x="9092" y="3165"/>
                </a:lnTo>
                <a:lnTo>
                  <a:pt x="9228" y="3131"/>
                </a:lnTo>
                <a:lnTo>
                  <a:pt x="9229" y="3084"/>
                </a:lnTo>
                <a:lnTo>
                  <a:pt x="9178" y="2961"/>
                </a:lnTo>
                <a:close/>
                <a:moveTo>
                  <a:pt x="8558" y="3107"/>
                </a:moveTo>
                <a:lnTo>
                  <a:pt x="8409" y="3109"/>
                </a:lnTo>
                <a:lnTo>
                  <a:pt x="8464" y="3183"/>
                </a:lnTo>
                <a:lnTo>
                  <a:pt x="8521" y="3173"/>
                </a:lnTo>
                <a:lnTo>
                  <a:pt x="8565" y="3128"/>
                </a:lnTo>
                <a:lnTo>
                  <a:pt x="8558" y="3107"/>
                </a:lnTo>
                <a:close/>
                <a:moveTo>
                  <a:pt x="7735" y="3131"/>
                </a:moveTo>
                <a:lnTo>
                  <a:pt x="7619" y="3170"/>
                </a:lnTo>
                <a:lnTo>
                  <a:pt x="7602" y="3212"/>
                </a:lnTo>
                <a:lnTo>
                  <a:pt x="7509" y="3261"/>
                </a:lnTo>
                <a:lnTo>
                  <a:pt x="7537" y="3304"/>
                </a:lnTo>
                <a:lnTo>
                  <a:pt x="7614" y="3291"/>
                </a:lnTo>
                <a:lnTo>
                  <a:pt x="7653" y="3286"/>
                </a:lnTo>
                <a:lnTo>
                  <a:pt x="7701" y="3267"/>
                </a:lnTo>
                <a:lnTo>
                  <a:pt x="7781" y="3234"/>
                </a:lnTo>
                <a:lnTo>
                  <a:pt x="7745" y="3183"/>
                </a:lnTo>
                <a:lnTo>
                  <a:pt x="7735" y="3131"/>
                </a:lnTo>
                <a:close/>
                <a:moveTo>
                  <a:pt x="8270" y="3193"/>
                </a:moveTo>
                <a:lnTo>
                  <a:pt x="8073" y="3242"/>
                </a:lnTo>
                <a:lnTo>
                  <a:pt x="7994" y="3249"/>
                </a:lnTo>
                <a:lnTo>
                  <a:pt x="7949" y="3282"/>
                </a:lnTo>
                <a:lnTo>
                  <a:pt x="7950" y="3368"/>
                </a:lnTo>
                <a:lnTo>
                  <a:pt x="8078" y="3419"/>
                </a:lnTo>
                <a:lnTo>
                  <a:pt x="8188" y="3383"/>
                </a:lnTo>
                <a:lnTo>
                  <a:pt x="8230" y="3442"/>
                </a:lnTo>
                <a:lnTo>
                  <a:pt x="8282" y="3449"/>
                </a:lnTo>
                <a:lnTo>
                  <a:pt x="8317" y="3378"/>
                </a:lnTo>
                <a:lnTo>
                  <a:pt x="8384" y="3350"/>
                </a:lnTo>
                <a:lnTo>
                  <a:pt x="8356" y="3279"/>
                </a:lnTo>
                <a:lnTo>
                  <a:pt x="8225" y="3279"/>
                </a:lnTo>
                <a:lnTo>
                  <a:pt x="8314" y="3213"/>
                </a:lnTo>
                <a:lnTo>
                  <a:pt x="8270" y="3193"/>
                </a:lnTo>
                <a:close/>
                <a:moveTo>
                  <a:pt x="9310" y="3289"/>
                </a:moveTo>
                <a:lnTo>
                  <a:pt x="9226" y="3291"/>
                </a:lnTo>
                <a:lnTo>
                  <a:pt x="9204" y="3358"/>
                </a:lnTo>
                <a:lnTo>
                  <a:pt x="9233" y="3392"/>
                </a:lnTo>
                <a:lnTo>
                  <a:pt x="9291" y="3375"/>
                </a:lnTo>
                <a:lnTo>
                  <a:pt x="9321" y="3335"/>
                </a:lnTo>
                <a:lnTo>
                  <a:pt x="9310" y="3289"/>
                </a:lnTo>
                <a:close/>
                <a:moveTo>
                  <a:pt x="9358" y="3372"/>
                </a:moveTo>
                <a:lnTo>
                  <a:pt x="9311" y="3405"/>
                </a:lnTo>
                <a:lnTo>
                  <a:pt x="9303" y="3449"/>
                </a:lnTo>
                <a:lnTo>
                  <a:pt x="9363" y="3441"/>
                </a:lnTo>
                <a:lnTo>
                  <a:pt x="9383" y="3434"/>
                </a:lnTo>
                <a:lnTo>
                  <a:pt x="9375" y="3385"/>
                </a:lnTo>
                <a:lnTo>
                  <a:pt x="9358" y="3372"/>
                </a:lnTo>
                <a:close/>
                <a:moveTo>
                  <a:pt x="8694" y="3390"/>
                </a:moveTo>
                <a:lnTo>
                  <a:pt x="8657" y="3446"/>
                </a:lnTo>
                <a:lnTo>
                  <a:pt x="8575" y="3407"/>
                </a:lnTo>
                <a:lnTo>
                  <a:pt x="8520" y="3431"/>
                </a:lnTo>
                <a:lnTo>
                  <a:pt x="8488" y="3491"/>
                </a:lnTo>
                <a:lnTo>
                  <a:pt x="8585" y="3548"/>
                </a:lnTo>
                <a:lnTo>
                  <a:pt x="8664" y="3577"/>
                </a:lnTo>
                <a:lnTo>
                  <a:pt x="8751" y="3584"/>
                </a:lnTo>
                <a:lnTo>
                  <a:pt x="8734" y="3574"/>
                </a:lnTo>
                <a:lnTo>
                  <a:pt x="8779" y="3537"/>
                </a:lnTo>
                <a:lnTo>
                  <a:pt x="8769" y="3471"/>
                </a:lnTo>
                <a:lnTo>
                  <a:pt x="8804" y="3442"/>
                </a:lnTo>
                <a:lnTo>
                  <a:pt x="8694" y="3390"/>
                </a:lnTo>
                <a:close/>
                <a:moveTo>
                  <a:pt x="16992" y="3424"/>
                </a:moveTo>
                <a:lnTo>
                  <a:pt x="16821" y="3486"/>
                </a:lnTo>
                <a:lnTo>
                  <a:pt x="16712" y="3506"/>
                </a:lnTo>
                <a:lnTo>
                  <a:pt x="16580" y="3493"/>
                </a:lnTo>
                <a:lnTo>
                  <a:pt x="16468" y="3511"/>
                </a:lnTo>
                <a:lnTo>
                  <a:pt x="16391" y="3526"/>
                </a:lnTo>
                <a:lnTo>
                  <a:pt x="16431" y="3564"/>
                </a:lnTo>
                <a:lnTo>
                  <a:pt x="16474" y="3537"/>
                </a:lnTo>
                <a:lnTo>
                  <a:pt x="16582" y="3617"/>
                </a:lnTo>
                <a:lnTo>
                  <a:pt x="16769" y="3646"/>
                </a:lnTo>
                <a:lnTo>
                  <a:pt x="16871" y="3611"/>
                </a:lnTo>
                <a:lnTo>
                  <a:pt x="17047" y="3639"/>
                </a:lnTo>
                <a:lnTo>
                  <a:pt x="17156" y="3676"/>
                </a:lnTo>
                <a:lnTo>
                  <a:pt x="17286" y="3691"/>
                </a:lnTo>
                <a:lnTo>
                  <a:pt x="17413" y="3725"/>
                </a:lnTo>
                <a:lnTo>
                  <a:pt x="17506" y="3730"/>
                </a:lnTo>
                <a:lnTo>
                  <a:pt x="17375" y="3648"/>
                </a:lnTo>
                <a:lnTo>
                  <a:pt x="17405" y="3590"/>
                </a:lnTo>
                <a:lnTo>
                  <a:pt x="17318" y="3570"/>
                </a:lnTo>
                <a:lnTo>
                  <a:pt x="17246" y="3638"/>
                </a:lnTo>
                <a:lnTo>
                  <a:pt x="17032" y="3552"/>
                </a:lnTo>
                <a:lnTo>
                  <a:pt x="16992" y="3424"/>
                </a:lnTo>
                <a:close/>
                <a:moveTo>
                  <a:pt x="7969" y="3439"/>
                </a:moveTo>
                <a:lnTo>
                  <a:pt x="7927" y="3483"/>
                </a:lnTo>
                <a:lnTo>
                  <a:pt x="8011" y="3558"/>
                </a:lnTo>
                <a:lnTo>
                  <a:pt x="8009" y="3614"/>
                </a:lnTo>
                <a:lnTo>
                  <a:pt x="8113" y="3707"/>
                </a:lnTo>
                <a:lnTo>
                  <a:pt x="8198" y="3644"/>
                </a:lnTo>
                <a:lnTo>
                  <a:pt x="8257" y="3570"/>
                </a:lnTo>
                <a:lnTo>
                  <a:pt x="8243" y="3521"/>
                </a:lnTo>
                <a:lnTo>
                  <a:pt x="8193" y="3481"/>
                </a:lnTo>
                <a:lnTo>
                  <a:pt x="8120" y="3456"/>
                </a:lnTo>
                <a:lnTo>
                  <a:pt x="7969" y="3439"/>
                </a:lnTo>
                <a:close/>
                <a:moveTo>
                  <a:pt x="17501" y="3461"/>
                </a:moveTo>
                <a:lnTo>
                  <a:pt x="17594" y="3540"/>
                </a:lnTo>
                <a:lnTo>
                  <a:pt x="17613" y="3604"/>
                </a:lnTo>
                <a:lnTo>
                  <a:pt x="17619" y="3670"/>
                </a:lnTo>
                <a:lnTo>
                  <a:pt x="17562" y="3755"/>
                </a:lnTo>
                <a:lnTo>
                  <a:pt x="17673" y="3808"/>
                </a:lnTo>
                <a:lnTo>
                  <a:pt x="17852" y="3882"/>
                </a:lnTo>
                <a:lnTo>
                  <a:pt x="17917" y="3994"/>
                </a:lnTo>
                <a:lnTo>
                  <a:pt x="18033" y="4074"/>
                </a:lnTo>
                <a:lnTo>
                  <a:pt x="18140" y="4099"/>
                </a:lnTo>
                <a:lnTo>
                  <a:pt x="18076" y="3981"/>
                </a:lnTo>
                <a:lnTo>
                  <a:pt x="17921" y="3883"/>
                </a:lnTo>
                <a:lnTo>
                  <a:pt x="17906" y="3745"/>
                </a:lnTo>
                <a:lnTo>
                  <a:pt x="17740" y="3624"/>
                </a:lnTo>
                <a:lnTo>
                  <a:pt x="17614" y="3469"/>
                </a:lnTo>
                <a:lnTo>
                  <a:pt x="17501" y="3461"/>
                </a:lnTo>
                <a:close/>
                <a:moveTo>
                  <a:pt x="9156" y="3528"/>
                </a:moveTo>
                <a:lnTo>
                  <a:pt x="9095" y="3579"/>
                </a:lnTo>
                <a:lnTo>
                  <a:pt x="9010" y="3594"/>
                </a:lnTo>
                <a:lnTo>
                  <a:pt x="8955" y="3629"/>
                </a:lnTo>
                <a:lnTo>
                  <a:pt x="9025" y="3648"/>
                </a:lnTo>
                <a:lnTo>
                  <a:pt x="9112" y="3663"/>
                </a:lnTo>
                <a:lnTo>
                  <a:pt x="9224" y="3627"/>
                </a:lnTo>
                <a:lnTo>
                  <a:pt x="9290" y="3596"/>
                </a:lnTo>
                <a:lnTo>
                  <a:pt x="9236" y="3567"/>
                </a:lnTo>
                <a:lnTo>
                  <a:pt x="9174" y="3574"/>
                </a:lnTo>
                <a:lnTo>
                  <a:pt x="9156" y="3528"/>
                </a:lnTo>
                <a:close/>
                <a:moveTo>
                  <a:pt x="8439" y="3530"/>
                </a:moveTo>
                <a:lnTo>
                  <a:pt x="8367" y="3558"/>
                </a:lnTo>
                <a:lnTo>
                  <a:pt x="8319" y="3604"/>
                </a:lnTo>
                <a:lnTo>
                  <a:pt x="8366" y="3643"/>
                </a:lnTo>
                <a:lnTo>
                  <a:pt x="8423" y="3644"/>
                </a:lnTo>
                <a:lnTo>
                  <a:pt x="8498" y="3634"/>
                </a:lnTo>
                <a:lnTo>
                  <a:pt x="8495" y="3574"/>
                </a:lnTo>
                <a:lnTo>
                  <a:pt x="8439" y="3530"/>
                </a:lnTo>
                <a:close/>
                <a:moveTo>
                  <a:pt x="13056" y="3542"/>
                </a:moveTo>
                <a:lnTo>
                  <a:pt x="13081" y="3639"/>
                </a:lnTo>
                <a:lnTo>
                  <a:pt x="13101" y="3708"/>
                </a:lnTo>
                <a:lnTo>
                  <a:pt x="13158" y="3703"/>
                </a:lnTo>
                <a:lnTo>
                  <a:pt x="13175" y="3619"/>
                </a:lnTo>
                <a:lnTo>
                  <a:pt x="13147" y="3560"/>
                </a:lnTo>
                <a:lnTo>
                  <a:pt x="13056" y="3542"/>
                </a:lnTo>
                <a:close/>
                <a:moveTo>
                  <a:pt x="8722" y="3626"/>
                </a:moveTo>
                <a:lnTo>
                  <a:pt x="8647" y="3643"/>
                </a:lnTo>
                <a:lnTo>
                  <a:pt x="8580" y="3700"/>
                </a:lnTo>
                <a:lnTo>
                  <a:pt x="8490" y="3710"/>
                </a:lnTo>
                <a:lnTo>
                  <a:pt x="8407" y="3690"/>
                </a:lnTo>
                <a:lnTo>
                  <a:pt x="8314" y="3676"/>
                </a:lnTo>
                <a:lnTo>
                  <a:pt x="8200" y="3759"/>
                </a:lnTo>
                <a:lnTo>
                  <a:pt x="8145" y="3814"/>
                </a:lnTo>
                <a:lnTo>
                  <a:pt x="8106" y="3893"/>
                </a:lnTo>
                <a:lnTo>
                  <a:pt x="8078" y="4006"/>
                </a:lnTo>
                <a:lnTo>
                  <a:pt x="8036" y="4053"/>
                </a:lnTo>
                <a:lnTo>
                  <a:pt x="8049" y="4116"/>
                </a:lnTo>
                <a:lnTo>
                  <a:pt x="8086" y="4144"/>
                </a:lnTo>
                <a:lnTo>
                  <a:pt x="8161" y="4143"/>
                </a:lnTo>
                <a:lnTo>
                  <a:pt x="8242" y="4111"/>
                </a:lnTo>
                <a:lnTo>
                  <a:pt x="8279" y="4053"/>
                </a:lnTo>
                <a:lnTo>
                  <a:pt x="8297" y="3979"/>
                </a:lnTo>
                <a:lnTo>
                  <a:pt x="8289" y="3915"/>
                </a:lnTo>
                <a:lnTo>
                  <a:pt x="8330" y="3867"/>
                </a:lnTo>
                <a:lnTo>
                  <a:pt x="8366" y="3823"/>
                </a:lnTo>
                <a:lnTo>
                  <a:pt x="8418" y="3809"/>
                </a:lnTo>
                <a:lnTo>
                  <a:pt x="8478" y="3781"/>
                </a:lnTo>
                <a:lnTo>
                  <a:pt x="8533" y="3806"/>
                </a:lnTo>
                <a:lnTo>
                  <a:pt x="8603" y="3792"/>
                </a:lnTo>
                <a:lnTo>
                  <a:pt x="8645" y="3734"/>
                </a:lnTo>
                <a:lnTo>
                  <a:pt x="8719" y="3717"/>
                </a:lnTo>
                <a:lnTo>
                  <a:pt x="8776" y="3661"/>
                </a:lnTo>
                <a:lnTo>
                  <a:pt x="8722" y="3626"/>
                </a:lnTo>
                <a:close/>
                <a:moveTo>
                  <a:pt x="6400" y="3629"/>
                </a:moveTo>
                <a:lnTo>
                  <a:pt x="6369" y="3715"/>
                </a:lnTo>
                <a:lnTo>
                  <a:pt x="6268" y="3735"/>
                </a:lnTo>
                <a:lnTo>
                  <a:pt x="6303" y="3828"/>
                </a:lnTo>
                <a:lnTo>
                  <a:pt x="6359" y="3892"/>
                </a:lnTo>
                <a:lnTo>
                  <a:pt x="6271" y="3927"/>
                </a:lnTo>
                <a:lnTo>
                  <a:pt x="6191" y="4030"/>
                </a:lnTo>
                <a:lnTo>
                  <a:pt x="6220" y="4085"/>
                </a:lnTo>
                <a:lnTo>
                  <a:pt x="6290" y="4038"/>
                </a:lnTo>
                <a:lnTo>
                  <a:pt x="6297" y="3991"/>
                </a:lnTo>
                <a:lnTo>
                  <a:pt x="6375" y="3984"/>
                </a:lnTo>
                <a:lnTo>
                  <a:pt x="6456" y="3912"/>
                </a:lnTo>
                <a:lnTo>
                  <a:pt x="6539" y="3846"/>
                </a:lnTo>
                <a:lnTo>
                  <a:pt x="6598" y="3813"/>
                </a:lnTo>
                <a:lnTo>
                  <a:pt x="6588" y="3781"/>
                </a:lnTo>
                <a:lnTo>
                  <a:pt x="6663" y="3774"/>
                </a:lnTo>
                <a:lnTo>
                  <a:pt x="6697" y="3732"/>
                </a:lnTo>
                <a:lnTo>
                  <a:pt x="6564" y="3703"/>
                </a:lnTo>
                <a:lnTo>
                  <a:pt x="6447" y="3688"/>
                </a:lnTo>
                <a:lnTo>
                  <a:pt x="6400" y="3629"/>
                </a:lnTo>
                <a:close/>
                <a:moveTo>
                  <a:pt x="7678" y="3639"/>
                </a:moveTo>
                <a:lnTo>
                  <a:pt x="7639" y="3703"/>
                </a:lnTo>
                <a:lnTo>
                  <a:pt x="7594" y="3643"/>
                </a:lnTo>
                <a:lnTo>
                  <a:pt x="7517" y="3671"/>
                </a:lnTo>
                <a:lnTo>
                  <a:pt x="7448" y="3744"/>
                </a:lnTo>
                <a:lnTo>
                  <a:pt x="7350" y="3840"/>
                </a:lnTo>
                <a:lnTo>
                  <a:pt x="7231" y="4020"/>
                </a:lnTo>
                <a:lnTo>
                  <a:pt x="7217" y="4112"/>
                </a:lnTo>
                <a:lnTo>
                  <a:pt x="7257" y="4139"/>
                </a:lnTo>
                <a:lnTo>
                  <a:pt x="7187" y="4180"/>
                </a:lnTo>
                <a:lnTo>
                  <a:pt x="7162" y="4225"/>
                </a:lnTo>
                <a:lnTo>
                  <a:pt x="7040" y="4282"/>
                </a:lnTo>
                <a:lnTo>
                  <a:pt x="7008" y="4250"/>
                </a:lnTo>
                <a:lnTo>
                  <a:pt x="6919" y="4363"/>
                </a:lnTo>
                <a:lnTo>
                  <a:pt x="6816" y="4454"/>
                </a:lnTo>
                <a:lnTo>
                  <a:pt x="6752" y="4481"/>
                </a:lnTo>
                <a:lnTo>
                  <a:pt x="6673" y="4504"/>
                </a:lnTo>
                <a:lnTo>
                  <a:pt x="6526" y="4444"/>
                </a:lnTo>
                <a:lnTo>
                  <a:pt x="6447" y="4432"/>
                </a:lnTo>
                <a:lnTo>
                  <a:pt x="6384" y="4459"/>
                </a:lnTo>
                <a:lnTo>
                  <a:pt x="6395" y="4331"/>
                </a:lnTo>
                <a:lnTo>
                  <a:pt x="6427" y="4213"/>
                </a:lnTo>
                <a:lnTo>
                  <a:pt x="6322" y="4180"/>
                </a:lnTo>
                <a:lnTo>
                  <a:pt x="6248" y="4237"/>
                </a:lnTo>
                <a:lnTo>
                  <a:pt x="6220" y="4422"/>
                </a:lnTo>
                <a:lnTo>
                  <a:pt x="6268" y="4417"/>
                </a:lnTo>
                <a:lnTo>
                  <a:pt x="6164" y="4521"/>
                </a:lnTo>
                <a:lnTo>
                  <a:pt x="6059" y="4634"/>
                </a:lnTo>
                <a:lnTo>
                  <a:pt x="6017" y="4617"/>
                </a:lnTo>
                <a:lnTo>
                  <a:pt x="5922" y="4715"/>
                </a:lnTo>
                <a:lnTo>
                  <a:pt x="5803" y="4885"/>
                </a:lnTo>
                <a:lnTo>
                  <a:pt x="5719" y="5095"/>
                </a:lnTo>
                <a:lnTo>
                  <a:pt x="5778" y="5068"/>
                </a:lnTo>
                <a:lnTo>
                  <a:pt x="5883" y="4971"/>
                </a:lnTo>
                <a:lnTo>
                  <a:pt x="6037" y="4841"/>
                </a:lnTo>
                <a:lnTo>
                  <a:pt x="5886" y="5045"/>
                </a:lnTo>
                <a:lnTo>
                  <a:pt x="5838" y="5146"/>
                </a:lnTo>
                <a:lnTo>
                  <a:pt x="5957" y="5137"/>
                </a:lnTo>
                <a:lnTo>
                  <a:pt x="6124" y="5052"/>
                </a:lnTo>
                <a:lnTo>
                  <a:pt x="6169" y="5013"/>
                </a:lnTo>
                <a:lnTo>
                  <a:pt x="6255" y="4907"/>
                </a:lnTo>
                <a:lnTo>
                  <a:pt x="6360" y="4819"/>
                </a:lnTo>
                <a:lnTo>
                  <a:pt x="6456" y="4809"/>
                </a:lnTo>
                <a:lnTo>
                  <a:pt x="6471" y="4885"/>
                </a:lnTo>
                <a:lnTo>
                  <a:pt x="6300" y="5020"/>
                </a:lnTo>
                <a:lnTo>
                  <a:pt x="6225" y="5117"/>
                </a:lnTo>
                <a:lnTo>
                  <a:pt x="6422" y="5178"/>
                </a:lnTo>
                <a:lnTo>
                  <a:pt x="6543" y="5164"/>
                </a:lnTo>
                <a:lnTo>
                  <a:pt x="6554" y="5067"/>
                </a:lnTo>
                <a:lnTo>
                  <a:pt x="6715" y="4946"/>
                </a:lnTo>
                <a:lnTo>
                  <a:pt x="6759" y="4846"/>
                </a:lnTo>
                <a:lnTo>
                  <a:pt x="6884" y="4695"/>
                </a:lnTo>
                <a:lnTo>
                  <a:pt x="6954" y="4784"/>
                </a:lnTo>
                <a:lnTo>
                  <a:pt x="7124" y="4708"/>
                </a:lnTo>
                <a:lnTo>
                  <a:pt x="7199" y="4654"/>
                </a:lnTo>
                <a:lnTo>
                  <a:pt x="7286" y="4525"/>
                </a:lnTo>
                <a:lnTo>
                  <a:pt x="7408" y="4466"/>
                </a:lnTo>
                <a:lnTo>
                  <a:pt x="7388" y="4378"/>
                </a:lnTo>
                <a:lnTo>
                  <a:pt x="7465" y="4370"/>
                </a:lnTo>
                <a:lnTo>
                  <a:pt x="7565" y="4304"/>
                </a:lnTo>
                <a:lnTo>
                  <a:pt x="7683" y="4205"/>
                </a:lnTo>
                <a:lnTo>
                  <a:pt x="7627" y="4159"/>
                </a:lnTo>
                <a:lnTo>
                  <a:pt x="7611" y="4069"/>
                </a:lnTo>
                <a:lnTo>
                  <a:pt x="7719" y="4082"/>
                </a:lnTo>
                <a:lnTo>
                  <a:pt x="7925" y="4026"/>
                </a:lnTo>
                <a:lnTo>
                  <a:pt x="7904" y="3914"/>
                </a:lnTo>
                <a:lnTo>
                  <a:pt x="7788" y="3856"/>
                </a:lnTo>
                <a:lnTo>
                  <a:pt x="7909" y="3840"/>
                </a:lnTo>
                <a:lnTo>
                  <a:pt x="7999" y="3887"/>
                </a:lnTo>
                <a:lnTo>
                  <a:pt x="8011" y="3776"/>
                </a:lnTo>
                <a:lnTo>
                  <a:pt x="7971" y="3722"/>
                </a:lnTo>
                <a:lnTo>
                  <a:pt x="7847" y="3659"/>
                </a:lnTo>
                <a:lnTo>
                  <a:pt x="7678" y="3639"/>
                </a:lnTo>
                <a:close/>
                <a:moveTo>
                  <a:pt x="8947" y="3680"/>
                </a:moveTo>
                <a:lnTo>
                  <a:pt x="8893" y="3686"/>
                </a:lnTo>
                <a:lnTo>
                  <a:pt x="8893" y="3739"/>
                </a:lnTo>
                <a:lnTo>
                  <a:pt x="8943" y="3769"/>
                </a:lnTo>
                <a:lnTo>
                  <a:pt x="9020" y="3759"/>
                </a:lnTo>
                <a:lnTo>
                  <a:pt x="9042" y="3749"/>
                </a:lnTo>
                <a:lnTo>
                  <a:pt x="9075" y="3720"/>
                </a:lnTo>
                <a:lnTo>
                  <a:pt x="9012" y="3693"/>
                </a:lnTo>
                <a:lnTo>
                  <a:pt x="8947" y="3680"/>
                </a:lnTo>
                <a:close/>
                <a:moveTo>
                  <a:pt x="8823" y="3700"/>
                </a:moveTo>
                <a:lnTo>
                  <a:pt x="8772" y="3750"/>
                </a:lnTo>
                <a:lnTo>
                  <a:pt x="8767" y="3764"/>
                </a:lnTo>
                <a:lnTo>
                  <a:pt x="8782" y="3774"/>
                </a:lnTo>
                <a:lnTo>
                  <a:pt x="8826" y="3764"/>
                </a:lnTo>
                <a:lnTo>
                  <a:pt x="8871" y="3710"/>
                </a:lnTo>
                <a:lnTo>
                  <a:pt x="8823" y="3700"/>
                </a:lnTo>
                <a:close/>
                <a:moveTo>
                  <a:pt x="13530" y="3718"/>
                </a:moveTo>
                <a:lnTo>
                  <a:pt x="13491" y="3732"/>
                </a:lnTo>
                <a:lnTo>
                  <a:pt x="13461" y="3801"/>
                </a:lnTo>
                <a:lnTo>
                  <a:pt x="13503" y="3846"/>
                </a:lnTo>
                <a:lnTo>
                  <a:pt x="13588" y="3873"/>
                </a:lnTo>
                <a:lnTo>
                  <a:pt x="13593" y="3865"/>
                </a:lnTo>
                <a:lnTo>
                  <a:pt x="13567" y="3779"/>
                </a:lnTo>
                <a:lnTo>
                  <a:pt x="13530" y="3718"/>
                </a:lnTo>
                <a:close/>
                <a:moveTo>
                  <a:pt x="13255" y="3752"/>
                </a:moveTo>
                <a:lnTo>
                  <a:pt x="13120" y="3755"/>
                </a:lnTo>
                <a:lnTo>
                  <a:pt x="13106" y="3899"/>
                </a:lnTo>
                <a:lnTo>
                  <a:pt x="13147" y="3989"/>
                </a:lnTo>
                <a:lnTo>
                  <a:pt x="13200" y="4030"/>
                </a:lnTo>
                <a:lnTo>
                  <a:pt x="13326" y="4033"/>
                </a:lnTo>
                <a:lnTo>
                  <a:pt x="13401" y="3942"/>
                </a:lnTo>
                <a:lnTo>
                  <a:pt x="13329" y="3887"/>
                </a:lnTo>
                <a:lnTo>
                  <a:pt x="13255" y="3752"/>
                </a:lnTo>
                <a:close/>
                <a:moveTo>
                  <a:pt x="8963" y="3829"/>
                </a:moveTo>
                <a:lnTo>
                  <a:pt x="8878" y="3835"/>
                </a:lnTo>
                <a:lnTo>
                  <a:pt x="8819" y="3885"/>
                </a:lnTo>
                <a:lnTo>
                  <a:pt x="8801" y="3939"/>
                </a:lnTo>
                <a:lnTo>
                  <a:pt x="8896" y="4021"/>
                </a:lnTo>
                <a:lnTo>
                  <a:pt x="8928" y="4070"/>
                </a:lnTo>
                <a:lnTo>
                  <a:pt x="8998" y="4052"/>
                </a:lnTo>
                <a:lnTo>
                  <a:pt x="9121" y="4062"/>
                </a:lnTo>
                <a:lnTo>
                  <a:pt x="9174" y="4033"/>
                </a:lnTo>
                <a:lnTo>
                  <a:pt x="9233" y="4006"/>
                </a:lnTo>
                <a:lnTo>
                  <a:pt x="9337" y="4010"/>
                </a:lnTo>
                <a:lnTo>
                  <a:pt x="9363" y="3959"/>
                </a:lnTo>
                <a:lnTo>
                  <a:pt x="9320" y="3954"/>
                </a:lnTo>
                <a:lnTo>
                  <a:pt x="9325" y="3929"/>
                </a:lnTo>
                <a:lnTo>
                  <a:pt x="9290" y="3893"/>
                </a:lnTo>
                <a:lnTo>
                  <a:pt x="9233" y="3850"/>
                </a:lnTo>
                <a:lnTo>
                  <a:pt x="9151" y="3835"/>
                </a:lnTo>
                <a:lnTo>
                  <a:pt x="9079" y="3840"/>
                </a:lnTo>
                <a:lnTo>
                  <a:pt x="9049" y="3885"/>
                </a:lnTo>
                <a:lnTo>
                  <a:pt x="9020" y="3850"/>
                </a:lnTo>
                <a:lnTo>
                  <a:pt x="8963" y="3829"/>
                </a:lnTo>
                <a:close/>
                <a:moveTo>
                  <a:pt x="6128" y="3835"/>
                </a:moveTo>
                <a:lnTo>
                  <a:pt x="6077" y="3850"/>
                </a:lnTo>
                <a:lnTo>
                  <a:pt x="6052" y="3897"/>
                </a:lnTo>
                <a:lnTo>
                  <a:pt x="6106" y="3974"/>
                </a:lnTo>
                <a:lnTo>
                  <a:pt x="6136" y="3974"/>
                </a:lnTo>
                <a:lnTo>
                  <a:pt x="6176" y="3883"/>
                </a:lnTo>
                <a:lnTo>
                  <a:pt x="6128" y="3835"/>
                </a:lnTo>
                <a:close/>
                <a:moveTo>
                  <a:pt x="8511" y="3846"/>
                </a:moveTo>
                <a:lnTo>
                  <a:pt x="8468" y="3907"/>
                </a:lnTo>
                <a:lnTo>
                  <a:pt x="8421" y="3951"/>
                </a:lnTo>
                <a:lnTo>
                  <a:pt x="8399" y="4055"/>
                </a:lnTo>
                <a:lnTo>
                  <a:pt x="8314" y="4139"/>
                </a:lnTo>
                <a:lnTo>
                  <a:pt x="8386" y="4242"/>
                </a:lnTo>
                <a:lnTo>
                  <a:pt x="8429" y="4245"/>
                </a:lnTo>
                <a:lnTo>
                  <a:pt x="8443" y="4186"/>
                </a:lnTo>
                <a:lnTo>
                  <a:pt x="8483" y="4186"/>
                </a:lnTo>
                <a:lnTo>
                  <a:pt x="8520" y="4237"/>
                </a:lnTo>
                <a:lnTo>
                  <a:pt x="8585" y="4259"/>
                </a:lnTo>
                <a:lnTo>
                  <a:pt x="8620" y="4311"/>
                </a:lnTo>
                <a:lnTo>
                  <a:pt x="8674" y="4343"/>
                </a:lnTo>
                <a:lnTo>
                  <a:pt x="8769" y="4326"/>
                </a:lnTo>
                <a:lnTo>
                  <a:pt x="8794" y="4348"/>
                </a:lnTo>
                <a:lnTo>
                  <a:pt x="8828" y="4311"/>
                </a:lnTo>
                <a:lnTo>
                  <a:pt x="8824" y="4397"/>
                </a:lnTo>
                <a:lnTo>
                  <a:pt x="8858" y="4415"/>
                </a:lnTo>
                <a:lnTo>
                  <a:pt x="8878" y="4473"/>
                </a:lnTo>
                <a:lnTo>
                  <a:pt x="9020" y="4518"/>
                </a:lnTo>
                <a:lnTo>
                  <a:pt x="9067" y="4557"/>
                </a:lnTo>
                <a:lnTo>
                  <a:pt x="9174" y="4609"/>
                </a:lnTo>
                <a:lnTo>
                  <a:pt x="9178" y="4560"/>
                </a:lnTo>
                <a:lnTo>
                  <a:pt x="9218" y="4579"/>
                </a:lnTo>
                <a:lnTo>
                  <a:pt x="9251" y="4629"/>
                </a:lnTo>
                <a:lnTo>
                  <a:pt x="9332" y="4675"/>
                </a:lnTo>
                <a:lnTo>
                  <a:pt x="9382" y="4671"/>
                </a:lnTo>
                <a:lnTo>
                  <a:pt x="9432" y="4632"/>
                </a:lnTo>
                <a:lnTo>
                  <a:pt x="9457" y="4590"/>
                </a:lnTo>
                <a:lnTo>
                  <a:pt x="9475" y="4540"/>
                </a:lnTo>
                <a:lnTo>
                  <a:pt x="9494" y="4501"/>
                </a:lnTo>
                <a:lnTo>
                  <a:pt x="9512" y="4462"/>
                </a:lnTo>
                <a:lnTo>
                  <a:pt x="9494" y="4407"/>
                </a:lnTo>
                <a:lnTo>
                  <a:pt x="9516" y="4400"/>
                </a:lnTo>
                <a:lnTo>
                  <a:pt x="9526" y="4345"/>
                </a:lnTo>
                <a:lnTo>
                  <a:pt x="9519" y="4309"/>
                </a:lnTo>
                <a:lnTo>
                  <a:pt x="9501" y="4281"/>
                </a:lnTo>
                <a:lnTo>
                  <a:pt x="9412" y="4245"/>
                </a:lnTo>
                <a:lnTo>
                  <a:pt x="9470" y="4235"/>
                </a:lnTo>
                <a:lnTo>
                  <a:pt x="9491" y="4215"/>
                </a:lnTo>
                <a:lnTo>
                  <a:pt x="9440" y="4171"/>
                </a:lnTo>
                <a:lnTo>
                  <a:pt x="9435" y="4126"/>
                </a:lnTo>
                <a:lnTo>
                  <a:pt x="9442" y="4102"/>
                </a:lnTo>
                <a:lnTo>
                  <a:pt x="9430" y="4063"/>
                </a:lnTo>
                <a:lnTo>
                  <a:pt x="9372" y="4047"/>
                </a:lnTo>
                <a:lnTo>
                  <a:pt x="9308" y="4055"/>
                </a:lnTo>
                <a:lnTo>
                  <a:pt x="9229" y="4052"/>
                </a:lnTo>
                <a:lnTo>
                  <a:pt x="9151" y="4075"/>
                </a:lnTo>
                <a:lnTo>
                  <a:pt x="9119" y="4159"/>
                </a:lnTo>
                <a:lnTo>
                  <a:pt x="9075" y="4210"/>
                </a:lnTo>
                <a:lnTo>
                  <a:pt x="9029" y="4159"/>
                </a:lnTo>
                <a:lnTo>
                  <a:pt x="9057" y="4144"/>
                </a:lnTo>
                <a:lnTo>
                  <a:pt x="9097" y="4079"/>
                </a:lnTo>
                <a:lnTo>
                  <a:pt x="9005" y="4069"/>
                </a:lnTo>
                <a:lnTo>
                  <a:pt x="8920" y="4089"/>
                </a:lnTo>
                <a:lnTo>
                  <a:pt x="8864" y="4069"/>
                </a:lnTo>
                <a:lnTo>
                  <a:pt x="8849" y="4011"/>
                </a:lnTo>
                <a:lnTo>
                  <a:pt x="8798" y="3973"/>
                </a:lnTo>
                <a:lnTo>
                  <a:pt x="8741" y="4011"/>
                </a:lnTo>
                <a:lnTo>
                  <a:pt x="8612" y="4030"/>
                </a:lnTo>
                <a:lnTo>
                  <a:pt x="8726" y="3964"/>
                </a:lnTo>
                <a:lnTo>
                  <a:pt x="8724" y="3944"/>
                </a:lnTo>
                <a:lnTo>
                  <a:pt x="8597" y="3930"/>
                </a:lnTo>
                <a:lnTo>
                  <a:pt x="8592" y="3863"/>
                </a:lnTo>
                <a:lnTo>
                  <a:pt x="8511" y="3846"/>
                </a:lnTo>
                <a:close/>
                <a:moveTo>
                  <a:pt x="18204" y="3954"/>
                </a:moveTo>
                <a:lnTo>
                  <a:pt x="18083" y="3957"/>
                </a:lnTo>
                <a:lnTo>
                  <a:pt x="18163" y="4077"/>
                </a:lnTo>
                <a:lnTo>
                  <a:pt x="18257" y="4149"/>
                </a:lnTo>
                <a:lnTo>
                  <a:pt x="18373" y="4180"/>
                </a:lnTo>
                <a:lnTo>
                  <a:pt x="18540" y="4306"/>
                </a:lnTo>
                <a:lnTo>
                  <a:pt x="18612" y="4388"/>
                </a:lnTo>
                <a:lnTo>
                  <a:pt x="18796" y="4609"/>
                </a:lnTo>
                <a:lnTo>
                  <a:pt x="18779" y="4659"/>
                </a:lnTo>
                <a:lnTo>
                  <a:pt x="19017" y="4882"/>
                </a:lnTo>
                <a:lnTo>
                  <a:pt x="19047" y="4998"/>
                </a:lnTo>
                <a:lnTo>
                  <a:pt x="19164" y="5255"/>
                </a:lnTo>
                <a:lnTo>
                  <a:pt x="19265" y="5388"/>
                </a:lnTo>
                <a:lnTo>
                  <a:pt x="19355" y="5546"/>
                </a:lnTo>
                <a:lnTo>
                  <a:pt x="19437" y="5654"/>
                </a:lnTo>
                <a:lnTo>
                  <a:pt x="19501" y="5796"/>
                </a:lnTo>
                <a:lnTo>
                  <a:pt x="19556" y="5792"/>
                </a:lnTo>
                <a:lnTo>
                  <a:pt x="19561" y="5733"/>
                </a:lnTo>
                <a:lnTo>
                  <a:pt x="19657" y="5831"/>
                </a:lnTo>
                <a:lnTo>
                  <a:pt x="19675" y="5797"/>
                </a:lnTo>
                <a:lnTo>
                  <a:pt x="19610" y="5684"/>
                </a:lnTo>
                <a:lnTo>
                  <a:pt x="19421" y="5481"/>
                </a:lnTo>
                <a:lnTo>
                  <a:pt x="19387" y="5557"/>
                </a:lnTo>
                <a:lnTo>
                  <a:pt x="19339" y="5410"/>
                </a:lnTo>
                <a:lnTo>
                  <a:pt x="19241" y="5235"/>
                </a:lnTo>
                <a:lnTo>
                  <a:pt x="19141" y="5009"/>
                </a:lnTo>
                <a:lnTo>
                  <a:pt x="19213" y="5052"/>
                </a:lnTo>
                <a:lnTo>
                  <a:pt x="19216" y="4993"/>
                </a:lnTo>
                <a:lnTo>
                  <a:pt x="19032" y="4754"/>
                </a:lnTo>
                <a:lnTo>
                  <a:pt x="18928" y="4542"/>
                </a:lnTo>
                <a:lnTo>
                  <a:pt x="18806" y="4368"/>
                </a:lnTo>
                <a:lnTo>
                  <a:pt x="18706" y="4271"/>
                </a:lnTo>
                <a:lnTo>
                  <a:pt x="18666" y="4265"/>
                </a:lnTo>
                <a:lnTo>
                  <a:pt x="18562" y="4183"/>
                </a:lnTo>
                <a:lnTo>
                  <a:pt x="18455" y="4138"/>
                </a:lnTo>
                <a:lnTo>
                  <a:pt x="18292" y="3991"/>
                </a:lnTo>
                <a:lnTo>
                  <a:pt x="18204" y="3954"/>
                </a:lnTo>
                <a:close/>
                <a:moveTo>
                  <a:pt x="7830" y="4079"/>
                </a:moveTo>
                <a:lnTo>
                  <a:pt x="7721" y="4119"/>
                </a:lnTo>
                <a:lnTo>
                  <a:pt x="7706" y="4132"/>
                </a:lnTo>
                <a:lnTo>
                  <a:pt x="7713" y="4181"/>
                </a:lnTo>
                <a:lnTo>
                  <a:pt x="7693" y="4228"/>
                </a:lnTo>
                <a:lnTo>
                  <a:pt x="7674" y="4276"/>
                </a:lnTo>
                <a:lnTo>
                  <a:pt x="7723" y="4272"/>
                </a:lnTo>
                <a:lnTo>
                  <a:pt x="7842" y="4201"/>
                </a:lnTo>
                <a:lnTo>
                  <a:pt x="7894" y="4107"/>
                </a:lnTo>
                <a:lnTo>
                  <a:pt x="7890" y="4085"/>
                </a:lnTo>
                <a:lnTo>
                  <a:pt x="7830" y="4079"/>
                </a:lnTo>
                <a:close/>
                <a:moveTo>
                  <a:pt x="5955" y="4084"/>
                </a:moveTo>
                <a:lnTo>
                  <a:pt x="5902" y="4104"/>
                </a:lnTo>
                <a:lnTo>
                  <a:pt x="5876" y="4136"/>
                </a:lnTo>
                <a:lnTo>
                  <a:pt x="5950" y="4158"/>
                </a:lnTo>
                <a:lnTo>
                  <a:pt x="5989" y="4138"/>
                </a:lnTo>
                <a:lnTo>
                  <a:pt x="6002" y="4109"/>
                </a:lnTo>
                <a:lnTo>
                  <a:pt x="5963" y="4085"/>
                </a:lnTo>
                <a:lnTo>
                  <a:pt x="5955" y="4084"/>
                </a:lnTo>
                <a:close/>
                <a:moveTo>
                  <a:pt x="6794" y="4237"/>
                </a:moveTo>
                <a:lnTo>
                  <a:pt x="6707" y="4254"/>
                </a:lnTo>
                <a:lnTo>
                  <a:pt x="6697" y="4319"/>
                </a:lnTo>
                <a:lnTo>
                  <a:pt x="6737" y="4353"/>
                </a:lnTo>
                <a:lnTo>
                  <a:pt x="6757" y="4358"/>
                </a:lnTo>
                <a:lnTo>
                  <a:pt x="6831" y="4353"/>
                </a:lnTo>
                <a:lnTo>
                  <a:pt x="6889" y="4306"/>
                </a:lnTo>
                <a:lnTo>
                  <a:pt x="6881" y="4257"/>
                </a:lnTo>
                <a:lnTo>
                  <a:pt x="6794" y="4237"/>
                </a:lnTo>
                <a:close/>
                <a:moveTo>
                  <a:pt x="8572" y="4403"/>
                </a:moveTo>
                <a:lnTo>
                  <a:pt x="8483" y="4476"/>
                </a:lnTo>
                <a:lnTo>
                  <a:pt x="8418" y="4621"/>
                </a:lnTo>
                <a:lnTo>
                  <a:pt x="8416" y="4553"/>
                </a:lnTo>
                <a:lnTo>
                  <a:pt x="8372" y="4466"/>
                </a:lnTo>
                <a:lnTo>
                  <a:pt x="8248" y="4530"/>
                </a:lnTo>
                <a:lnTo>
                  <a:pt x="8185" y="4575"/>
                </a:lnTo>
                <a:lnTo>
                  <a:pt x="8190" y="4664"/>
                </a:lnTo>
                <a:lnTo>
                  <a:pt x="8193" y="4762"/>
                </a:lnTo>
                <a:lnTo>
                  <a:pt x="8181" y="4843"/>
                </a:lnTo>
                <a:lnTo>
                  <a:pt x="8083" y="4964"/>
                </a:lnTo>
                <a:lnTo>
                  <a:pt x="8007" y="4981"/>
                </a:lnTo>
                <a:lnTo>
                  <a:pt x="7942" y="5047"/>
                </a:lnTo>
                <a:lnTo>
                  <a:pt x="7760" y="5146"/>
                </a:lnTo>
                <a:lnTo>
                  <a:pt x="7642" y="5215"/>
                </a:lnTo>
                <a:lnTo>
                  <a:pt x="7581" y="5262"/>
                </a:lnTo>
                <a:lnTo>
                  <a:pt x="7406" y="5259"/>
                </a:lnTo>
                <a:lnTo>
                  <a:pt x="7370" y="5312"/>
                </a:lnTo>
                <a:lnTo>
                  <a:pt x="7403" y="5353"/>
                </a:lnTo>
                <a:lnTo>
                  <a:pt x="7353" y="5417"/>
                </a:lnTo>
                <a:lnTo>
                  <a:pt x="7262" y="5541"/>
                </a:lnTo>
                <a:lnTo>
                  <a:pt x="7284" y="5422"/>
                </a:lnTo>
                <a:lnTo>
                  <a:pt x="7273" y="5376"/>
                </a:lnTo>
                <a:lnTo>
                  <a:pt x="7177" y="5388"/>
                </a:lnTo>
                <a:lnTo>
                  <a:pt x="7060" y="5430"/>
                </a:lnTo>
                <a:lnTo>
                  <a:pt x="7015" y="5516"/>
                </a:lnTo>
                <a:lnTo>
                  <a:pt x="7050" y="5555"/>
                </a:lnTo>
                <a:lnTo>
                  <a:pt x="7082" y="5575"/>
                </a:lnTo>
                <a:lnTo>
                  <a:pt x="7159" y="5610"/>
                </a:lnTo>
                <a:lnTo>
                  <a:pt x="7021" y="5652"/>
                </a:lnTo>
                <a:lnTo>
                  <a:pt x="6944" y="5659"/>
                </a:lnTo>
                <a:lnTo>
                  <a:pt x="6861" y="5600"/>
                </a:lnTo>
                <a:lnTo>
                  <a:pt x="6650" y="5619"/>
                </a:lnTo>
                <a:lnTo>
                  <a:pt x="6598" y="5681"/>
                </a:lnTo>
                <a:lnTo>
                  <a:pt x="6469" y="5708"/>
                </a:lnTo>
                <a:lnTo>
                  <a:pt x="6333" y="5860"/>
                </a:lnTo>
                <a:lnTo>
                  <a:pt x="6186" y="5934"/>
                </a:lnTo>
                <a:lnTo>
                  <a:pt x="6087" y="6014"/>
                </a:lnTo>
                <a:lnTo>
                  <a:pt x="5915" y="6230"/>
                </a:lnTo>
                <a:lnTo>
                  <a:pt x="5773" y="6358"/>
                </a:lnTo>
                <a:lnTo>
                  <a:pt x="5707" y="6474"/>
                </a:lnTo>
                <a:lnTo>
                  <a:pt x="5756" y="6620"/>
                </a:lnTo>
                <a:lnTo>
                  <a:pt x="5671" y="6802"/>
                </a:lnTo>
                <a:lnTo>
                  <a:pt x="5722" y="6900"/>
                </a:lnTo>
                <a:lnTo>
                  <a:pt x="5888" y="6839"/>
                </a:lnTo>
                <a:lnTo>
                  <a:pt x="6029" y="6789"/>
                </a:lnTo>
                <a:lnTo>
                  <a:pt x="6138" y="6686"/>
                </a:lnTo>
                <a:lnTo>
                  <a:pt x="6312" y="6715"/>
                </a:lnTo>
                <a:lnTo>
                  <a:pt x="6429" y="6681"/>
                </a:lnTo>
                <a:lnTo>
                  <a:pt x="6539" y="6612"/>
                </a:lnTo>
                <a:lnTo>
                  <a:pt x="6662" y="6602"/>
                </a:lnTo>
                <a:lnTo>
                  <a:pt x="6744" y="6662"/>
                </a:lnTo>
                <a:lnTo>
                  <a:pt x="6826" y="6713"/>
                </a:lnTo>
                <a:lnTo>
                  <a:pt x="6856" y="6747"/>
                </a:lnTo>
                <a:lnTo>
                  <a:pt x="7036" y="6789"/>
                </a:lnTo>
                <a:lnTo>
                  <a:pt x="7244" y="6743"/>
                </a:lnTo>
                <a:lnTo>
                  <a:pt x="7339" y="6750"/>
                </a:lnTo>
                <a:lnTo>
                  <a:pt x="7380" y="6804"/>
                </a:lnTo>
                <a:lnTo>
                  <a:pt x="7544" y="6901"/>
                </a:lnTo>
                <a:lnTo>
                  <a:pt x="7763" y="6925"/>
                </a:lnTo>
                <a:lnTo>
                  <a:pt x="7991" y="6923"/>
                </a:lnTo>
                <a:lnTo>
                  <a:pt x="7942" y="6861"/>
                </a:lnTo>
                <a:lnTo>
                  <a:pt x="7845" y="6747"/>
                </a:lnTo>
                <a:lnTo>
                  <a:pt x="7964" y="6730"/>
                </a:lnTo>
                <a:lnTo>
                  <a:pt x="8046" y="6632"/>
                </a:lnTo>
                <a:lnTo>
                  <a:pt x="8012" y="6752"/>
                </a:lnTo>
                <a:lnTo>
                  <a:pt x="7989" y="6831"/>
                </a:lnTo>
                <a:lnTo>
                  <a:pt x="8088" y="6876"/>
                </a:lnTo>
                <a:lnTo>
                  <a:pt x="8180" y="6757"/>
                </a:lnTo>
                <a:lnTo>
                  <a:pt x="8213" y="6630"/>
                </a:lnTo>
                <a:lnTo>
                  <a:pt x="8198" y="6550"/>
                </a:lnTo>
                <a:lnTo>
                  <a:pt x="8255" y="6535"/>
                </a:lnTo>
                <a:lnTo>
                  <a:pt x="8270" y="6657"/>
                </a:lnTo>
                <a:lnTo>
                  <a:pt x="8329" y="6600"/>
                </a:lnTo>
                <a:lnTo>
                  <a:pt x="8377" y="6471"/>
                </a:lnTo>
                <a:lnTo>
                  <a:pt x="8426" y="6518"/>
                </a:lnTo>
                <a:lnTo>
                  <a:pt x="8498" y="6545"/>
                </a:lnTo>
                <a:lnTo>
                  <a:pt x="8556" y="6509"/>
                </a:lnTo>
                <a:lnTo>
                  <a:pt x="8570" y="6420"/>
                </a:lnTo>
                <a:lnTo>
                  <a:pt x="8655" y="6479"/>
                </a:lnTo>
                <a:lnTo>
                  <a:pt x="8726" y="6329"/>
                </a:lnTo>
                <a:lnTo>
                  <a:pt x="8772" y="6348"/>
                </a:lnTo>
                <a:lnTo>
                  <a:pt x="8878" y="6232"/>
                </a:lnTo>
                <a:lnTo>
                  <a:pt x="8895" y="6115"/>
                </a:lnTo>
                <a:lnTo>
                  <a:pt x="8985" y="6119"/>
                </a:lnTo>
                <a:lnTo>
                  <a:pt x="9035" y="6152"/>
                </a:lnTo>
                <a:lnTo>
                  <a:pt x="9087" y="6040"/>
                </a:lnTo>
                <a:lnTo>
                  <a:pt x="9234" y="5898"/>
                </a:lnTo>
                <a:lnTo>
                  <a:pt x="9342" y="5834"/>
                </a:lnTo>
                <a:lnTo>
                  <a:pt x="9464" y="5765"/>
                </a:lnTo>
                <a:lnTo>
                  <a:pt x="9419" y="5716"/>
                </a:lnTo>
                <a:lnTo>
                  <a:pt x="9512" y="5753"/>
                </a:lnTo>
                <a:lnTo>
                  <a:pt x="9554" y="5735"/>
                </a:lnTo>
                <a:lnTo>
                  <a:pt x="9732" y="5706"/>
                </a:lnTo>
                <a:lnTo>
                  <a:pt x="9770" y="5641"/>
                </a:lnTo>
                <a:lnTo>
                  <a:pt x="9733" y="5572"/>
                </a:lnTo>
                <a:lnTo>
                  <a:pt x="9589" y="5543"/>
                </a:lnTo>
                <a:lnTo>
                  <a:pt x="9491" y="5541"/>
                </a:lnTo>
                <a:lnTo>
                  <a:pt x="9593" y="5494"/>
                </a:lnTo>
                <a:lnTo>
                  <a:pt x="9629" y="5440"/>
                </a:lnTo>
                <a:lnTo>
                  <a:pt x="9552" y="5442"/>
                </a:lnTo>
                <a:lnTo>
                  <a:pt x="9558" y="5353"/>
                </a:lnTo>
                <a:lnTo>
                  <a:pt x="9489" y="5301"/>
                </a:lnTo>
                <a:lnTo>
                  <a:pt x="9511" y="5274"/>
                </a:lnTo>
                <a:lnTo>
                  <a:pt x="9603" y="5358"/>
                </a:lnTo>
                <a:lnTo>
                  <a:pt x="9668" y="5415"/>
                </a:lnTo>
                <a:lnTo>
                  <a:pt x="9752" y="5398"/>
                </a:lnTo>
                <a:lnTo>
                  <a:pt x="9777" y="5222"/>
                </a:lnTo>
                <a:lnTo>
                  <a:pt x="9708" y="5094"/>
                </a:lnTo>
                <a:lnTo>
                  <a:pt x="9660" y="5047"/>
                </a:lnTo>
                <a:lnTo>
                  <a:pt x="9586" y="5053"/>
                </a:lnTo>
                <a:lnTo>
                  <a:pt x="9566" y="4991"/>
                </a:lnTo>
                <a:lnTo>
                  <a:pt x="9437" y="4966"/>
                </a:lnTo>
                <a:lnTo>
                  <a:pt x="9358" y="4988"/>
                </a:lnTo>
                <a:lnTo>
                  <a:pt x="9281" y="5070"/>
                </a:lnTo>
                <a:lnTo>
                  <a:pt x="9323" y="5006"/>
                </a:lnTo>
                <a:lnTo>
                  <a:pt x="9326" y="4972"/>
                </a:lnTo>
                <a:lnTo>
                  <a:pt x="9380" y="4905"/>
                </a:lnTo>
                <a:lnTo>
                  <a:pt x="9266" y="4875"/>
                </a:lnTo>
                <a:lnTo>
                  <a:pt x="9320" y="4839"/>
                </a:lnTo>
                <a:lnTo>
                  <a:pt x="9308" y="4775"/>
                </a:lnTo>
                <a:lnTo>
                  <a:pt x="9273" y="4715"/>
                </a:lnTo>
                <a:lnTo>
                  <a:pt x="9223" y="4669"/>
                </a:lnTo>
                <a:lnTo>
                  <a:pt x="9139" y="4686"/>
                </a:lnTo>
                <a:lnTo>
                  <a:pt x="9119" y="4654"/>
                </a:lnTo>
                <a:lnTo>
                  <a:pt x="8995" y="4577"/>
                </a:lnTo>
                <a:lnTo>
                  <a:pt x="8923" y="4557"/>
                </a:lnTo>
                <a:lnTo>
                  <a:pt x="8851" y="4632"/>
                </a:lnTo>
                <a:lnTo>
                  <a:pt x="8786" y="4626"/>
                </a:lnTo>
                <a:lnTo>
                  <a:pt x="8707" y="4525"/>
                </a:lnTo>
                <a:lnTo>
                  <a:pt x="8640" y="4410"/>
                </a:lnTo>
                <a:lnTo>
                  <a:pt x="8572" y="4403"/>
                </a:lnTo>
                <a:close/>
                <a:moveTo>
                  <a:pt x="12817" y="5065"/>
                </a:moveTo>
                <a:lnTo>
                  <a:pt x="12695" y="5107"/>
                </a:lnTo>
                <a:lnTo>
                  <a:pt x="12676" y="5124"/>
                </a:lnTo>
                <a:lnTo>
                  <a:pt x="12690" y="5154"/>
                </a:lnTo>
                <a:lnTo>
                  <a:pt x="12900" y="5292"/>
                </a:lnTo>
                <a:lnTo>
                  <a:pt x="12887" y="5095"/>
                </a:lnTo>
                <a:lnTo>
                  <a:pt x="12817" y="5065"/>
                </a:lnTo>
                <a:close/>
                <a:moveTo>
                  <a:pt x="19206" y="5090"/>
                </a:moveTo>
                <a:lnTo>
                  <a:pt x="19218" y="5166"/>
                </a:lnTo>
                <a:lnTo>
                  <a:pt x="19278" y="5243"/>
                </a:lnTo>
                <a:lnTo>
                  <a:pt x="19292" y="5306"/>
                </a:lnTo>
                <a:lnTo>
                  <a:pt x="19374" y="5413"/>
                </a:lnTo>
                <a:lnTo>
                  <a:pt x="19421" y="5447"/>
                </a:lnTo>
                <a:lnTo>
                  <a:pt x="19421" y="5385"/>
                </a:lnTo>
                <a:lnTo>
                  <a:pt x="19352" y="5312"/>
                </a:lnTo>
                <a:lnTo>
                  <a:pt x="19307" y="5233"/>
                </a:lnTo>
                <a:lnTo>
                  <a:pt x="19320" y="5205"/>
                </a:lnTo>
                <a:lnTo>
                  <a:pt x="19233" y="5097"/>
                </a:lnTo>
                <a:lnTo>
                  <a:pt x="19206" y="5090"/>
                </a:lnTo>
                <a:close/>
                <a:moveTo>
                  <a:pt x="12390" y="5144"/>
                </a:moveTo>
                <a:lnTo>
                  <a:pt x="12283" y="5153"/>
                </a:lnTo>
                <a:lnTo>
                  <a:pt x="12298" y="5217"/>
                </a:lnTo>
                <a:lnTo>
                  <a:pt x="12380" y="5331"/>
                </a:lnTo>
                <a:lnTo>
                  <a:pt x="12432" y="5316"/>
                </a:lnTo>
                <a:lnTo>
                  <a:pt x="12562" y="5355"/>
                </a:lnTo>
                <a:lnTo>
                  <a:pt x="12649" y="5341"/>
                </a:lnTo>
                <a:lnTo>
                  <a:pt x="12735" y="5284"/>
                </a:lnTo>
                <a:lnTo>
                  <a:pt x="12738" y="5213"/>
                </a:lnTo>
                <a:lnTo>
                  <a:pt x="12582" y="5149"/>
                </a:lnTo>
                <a:lnTo>
                  <a:pt x="12390" y="5144"/>
                </a:lnTo>
                <a:close/>
                <a:moveTo>
                  <a:pt x="1548" y="5400"/>
                </a:moveTo>
                <a:lnTo>
                  <a:pt x="1514" y="5464"/>
                </a:lnTo>
                <a:lnTo>
                  <a:pt x="1491" y="5521"/>
                </a:lnTo>
                <a:lnTo>
                  <a:pt x="1497" y="5521"/>
                </a:lnTo>
                <a:lnTo>
                  <a:pt x="1472" y="5575"/>
                </a:lnTo>
                <a:lnTo>
                  <a:pt x="1466" y="5629"/>
                </a:lnTo>
                <a:lnTo>
                  <a:pt x="1405" y="5765"/>
                </a:lnTo>
                <a:lnTo>
                  <a:pt x="1410" y="5735"/>
                </a:lnTo>
                <a:lnTo>
                  <a:pt x="1377" y="5797"/>
                </a:lnTo>
                <a:lnTo>
                  <a:pt x="1296" y="5987"/>
                </a:lnTo>
                <a:lnTo>
                  <a:pt x="1266" y="6045"/>
                </a:lnTo>
                <a:lnTo>
                  <a:pt x="1203" y="6195"/>
                </a:lnTo>
                <a:lnTo>
                  <a:pt x="1178" y="6269"/>
                </a:lnTo>
                <a:lnTo>
                  <a:pt x="1131" y="6351"/>
                </a:lnTo>
                <a:lnTo>
                  <a:pt x="1096" y="6423"/>
                </a:lnTo>
                <a:lnTo>
                  <a:pt x="1062" y="6518"/>
                </a:lnTo>
                <a:lnTo>
                  <a:pt x="1029" y="6599"/>
                </a:lnTo>
                <a:lnTo>
                  <a:pt x="1024" y="6553"/>
                </a:lnTo>
                <a:lnTo>
                  <a:pt x="968" y="6745"/>
                </a:lnTo>
                <a:lnTo>
                  <a:pt x="937" y="6849"/>
                </a:lnTo>
                <a:lnTo>
                  <a:pt x="915" y="6940"/>
                </a:lnTo>
                <a:lnTo>
                  <a:pt x="898" y="7023"/>
                </a:lnTo>
                <a:lnTo>
                  <a:pt x="910" y="7019"/>
                </a:lnTo>
                <a:lnTo>
                  <a:pt x="962" y="6875"/>
                </a:lnTo>
                <a:lnTo>
                  <a:pt x="992" y="6769"/>
                </a:lnTo>
                <a:lnTo>
                  <a:pt x="1007" y="6753"/>
                </a:lnTo>
                <a:lnTo>
                  <a:pt x="1044" y="6652"/>
                </a:lnTo>
                <a:lnTo>
                  <a:pt x="1057" y="6607"/>
                </a:lnTo>
                <a:lnTo>
                  <a:pt x="1112" y="6482"/>
                </a:lnTo>
                <a:lnTo>
                  <a:pt x="1191" y="6312"/>
                </a:lnTo>
                <a:lnTo>
                  <a:pt x="1223" y="6243"/>
                </a:lnTo>
                <a:lnTo>
                  <a:pt x="1258" y="6125"/>
                </a:lnTo>
                <a:lnTo>
                  <a:pt x="1303" y="6041"/>
                </a:lnTo>
                <a:lnTo>
                  <a:pt x="1375" y="5886"/>
                </a:lnTo>
                <a:lnTo>
                  <a:pt x="1417" y="5779"/>
                </a:lnTo>
                <a:lnTo>
                  <a:pt x="1471" y="5658"/>
                </a:lnTo>
                <a:lnTo>
                  <a:pt x="1476" y="5634"/>
                </a:lnTo>
                <a:lnTo>
                  <a:pt x="1514" y="5541"/>
                </a:lnTo>
                <a:lnTo>
                  <a:pt x="1531" y="5489"/>
                </a:lnTo>
                <a:lnTo>
                  <a:pt x="1544" y="5445"/>
                </a:lnTo>
                <a:lnTo>
                  <a:pt x="1534" y="5445"/>
                </a:lnTo>
                <a:lnTo>
                  <a:pt x="1548" y="5400"/>
                </a:lnTo>
                <a:close/>
                <a:moveTo>
                  <a:pt x="1571" y="5816"/>
                </a:moveTo>
                <a:lnTo>
                  <a:pt x="1537" y="5853"/>
                </a:lnTo>
                <a:lnTo>
                  <a:pt x="1502" y="5986"/>
                </a:lnTo>
                <a:lnTo>
                  <a:pt x="1524" y="5962"/>
                </a:lnTo>
                <a:lnTo>
                  <a:pt x="1556" y="5871"/>
                </a:lnTo>
                <a:lnTo>
                  <a:pt x="1571" y="5816"/>
                </a:lnTo>
                <a:close/>
                <a:moveTo>
                  <a:pt x="3853" y="5900"/>
                </a:moveTo>
                <a:lnTo>
                  <a:pt x="3782" y="6026"/>
                </a:lnTo>
                <a:lnTo>
                  <a:pt x="3739" y="6178"/>
                </a:lnTo>
                <a:lnTo>
                  <a:pt x="3742" y="6226"/>
                </a:lnTo>
                <a:lnTo>
                  <a:pt x="3769" y="6210"/>
                </a:lnTo>
                <a:lnTo>
                  <a:pt x="3826" y="6077"/>
                </a:lnTo>
                <a:lnTo>
                  <a:pt x="3863" y="5930"/>
                </a:lnTo>
                <a:lnTo>
                  <a:pt x="3853" y="5900"/>
                </a:lnTo>
                <a:close/>
                <a:moveTo>
                  <a:pt x="1537" y="5954"/>
                </a:moveTo>
                <a:lnTo>
                  <a:pt x="1529" y="5962"/>
                </a:lnTo>
                <a:lnTo>
                  <a:pt x="1479" y="6053"/>
                </a:lnTo>
                <a:lnTo>
                  <a:pt x="1437" y="6094"/>
                </a:lnTo>
                <a:lnTo>
                  <a:pt x="1419" y="6127"/>
                </a:lnTo>
                <a:lnTo>
                  <a:pt x="1469" y="6094"/>
                </a:lnTo>
                <a:lnTo>
                  <a:pt x="1537" y="5954"/>
                </a:lnTo>
                <a:close/>
                <a:moveTo>
                  <a:pt x="11422" y="5959"/>
                </a:moveTo>
                <a:lnTo>
                  <a:pt x="11407" y="5994"/>
                </a:lnTo>
                <a:lnTo>
                  <a:pt x="11407" y="6038"/>
                </a:lnTo>
                <a:lnTo>
                  <a:pt x="11384" y="5996"/>
                </a:lnTo>
                <a:lnTo>
                  <a:pt x="11342" y="6011"/>
                </a:lnTo>
                <a:lnTo>
                  <a:pt x="11297" y="6056"/>
                </a:lnTo>
                <a:lnTo>
                  <a:pt x="11364" y="6043"/>
                </a:lnTo>
                <a:lnTo>
                  <a:pt x="11365" y="6099"/>
                </a:lnTo>
                <a:lnTo>
                  <a:pt x="11414" y="6127"/>
                </a:lnTo>
                <a:lnTo>
                  <a:pt x="11437" y="6090"/>
                </a:lnTo>
                <a:lnTo>
                  <a:pt x="11431" y="6062"/>
                </a:lnTo>
                <a:lnTo>
                  <a:pt x="11451" y="6041"/>
                </a:lnTo>
                <a:lnTo>
                  <a:pt x="11479" y="6006"/>
                </a:lnTo>
                <a:lnTo>
                  <a:pt x="11479" y="5979"/>
                </a:lnTo>
                <a:lnTo>
                  <a:pt x="11422" y="5959"/>
                </a:lnTo>
                <a:close/>
                <a:moveTo>
                  <a:pt x="1410" y="6045"/>
                </a:moveTo>
                <a:lnTo>
                  <a:pt x="1373" y="6067"/>
                </a:lnTo>
                <a:lnTo>
                  <a:pt x="1335" y="6141"/>
                </a:lnTo>
                <a:lnTo>
                  <a:pt x="1281" y="6221"/>
                </a:lnTo>
                <a:lnTo>
                  <a:pt x="1275" y="6252"/>
                </a:lnTo>
                <a:lnTo>
                  <a:pt x="1317" y="6203"/>
                </a:lnTo>
                <a:lnTo>
                  <a:pt x="1395" y="6088"/>
                </a:lnTo>
                <a:lnTo>
                  <a:pt x="1410" y="6045"/>
                </a:lnTo>
                <a:close/>
                <a:moveTo>
                  <a:pt x="10634" y="6112"/>
                </a:moveTo>
                <a:lnTo>
                  <a:pt x="10599" y="6159"/>
                </a:lnTo>
                <a:lnTo>
                  <a:pt x="10559" y="6115"/>
                </a:lnTo>
                <a:lnTo>
                  <a:pt x="10456" y="6151"/>
                </a:lnTo>
                <a:lnTo>
                  <a:pt x="10478" y="6233"/>
                </a:lnTo>
                <a:lnTo>
                  <a:pt x="10525" y="6242"/>
                </a:lnTo>
                <a:lnTo>
                  <a:pt x="10525" y="6289"/>
                </a:lnTo>
                <a:lnTo>
                  <a:pt x="10622" y="6326"/>
                </a:lnTo>
                <a:lnTo>
                  <a:pt x="10723" y="6309"/>
                </a:lnTo>
                <a:lnTo>
                  <a:pt x="10771" y="6216"/>
                </a:lnTo>
                <a:lnTo>
                  <a:pt x="10711" y="6157"/>
                </a:lnTo>
                <a:lnTo>
                  <a:pt x="10634" y="6112"/>
                </a:lnTo>
                <a:close/>
                <a:moveTo>
                  <a:pt x="19462" y="6125"/>
                </a:moveTo>
                <a:lnTo>
                  <a:pt x="19457" y="6191"/>
                </a:lnTo>
                <a:lnTo>
                  <a:pt x="19486" y="6302"/>
                </a:lnTo>
                <a:lnTo>
                  <a:pt x="19539" y="6378"/>
                </a:lnTo>
                <a:lnTo>
                  <a:pt x="19551" y="6430"/>
                </a:lnTo>
                <a:lnTo>
                  <a:pt x="19605" y="6528"/>
                </a:lnTo>
                <a:lnTo>
                  <a:pt x="19653" y="6620"/>
                </a:lnTo>
                <a:lnTo>
                  <a:pt x="19707" y="6688"/>
                </a:lnTo>
                <a:lnTo>
                  <a:pt x="19794" y="6760"/>
                </a:lnTo>
                <a:lnTo>
                  <a:pt x="19854" y="6804"/>
                </a:lnTo>
                <a:lnTo>
                  <a:pt x="19851" y="6757"/>
                </a:lnTo>
                <a:lnTo>
                  <a:pt x="19760" y="6657"/>
                </a:lnTo>
                <a:lnTo>
                  <a:pt x="19707" y="6578"/>
                </a:lnTo>
                <a:lnTo>
                  <a:pt x="19698" y="6504"/>
                </a:lnTo>
                <a:lnTo>
                  <a:pt x="19683" y="6482"/>
                </a:lnTo>
                <a:lnTo>
                  <a:pt x="19667" y="6531"/>
                </a:lnTo>
                <a:lnTo>
                  <a:pt x="19610" y="6449"/>
                </a:lnTo>
                <a:lnTo>
                  <a:pt x="19585" y="6375"/>
                </a:lnTo>
                <a:lnTo>
                  <a:pt x="19531" y="6262"/>
                </a:lnTo>
                <a:lnTo>
                  <a:pt x="19549" y="6210"/>
                </a:lnTo>
                <a:lnTo>
                  <a:pt x="19486" y="6132"/>
                </a:lnTo>
                <a:lnTo>
                  <a:pt x="19462" y="6125"/>
                </a:lnTo>
                <a:close/>
                <a:moveTo>
                  <a:pt x="3414" y="6129"/>
                </a:moveTo>
                <a:lnTo>
                  <a:pt x="3367" y="6179"/>
                </a:lnTo>
                <a:lnTo>
                  <a:pt x="3309" y="6346"/>
                </a:lnTo>
                <a:lnTo>
                  <a:pt x="3319" y="6381"/>
                </a:lnTo>
                <a:lnTo>
                  <a:pt x="3374" y="6403"/>
                </a:lnTo>
                <a:lnTo>
                  <a:pt x="3369" y="6306"/>
                </a:lnTo>
                <a:lnTo>
                  <a:pt x="3387" y="6220"/>
                </a:lnTo>
                <a:lnTo>
                  <a:pt x="3454" y="6147"/>
                </a:lnTo>
                <a:lnTo>
                  <a:pt x="3414" y="6129"/>
                </a:lnTo>
                <a:close/>
                <a:moveTo>
                  <a:pt x="10314" y="6181"/>
                </a:moveTo>
                <a:lnTo>
                  <a:pt x="10209" y="6220"/>
                </a:lnTo>
                <a:lnTo>
                  <a:pt x="10195" y="6356"/>
                </a:lnTo>
                <a:lnTo>
                  <a:pt x="10227" y="6513"/>
                </a:lnTo>
                <a:lnTo>
                  <a:pt x="10272" y="6573"/>
                </a:lnTo>
                <a:lnTo>
                  <a:pt x="10222" y="6627"/>
                </a:lnTo>
                <a:lnTo>
                  <a:pt x="10286" y="6747"/>
                </a:lnTo>
                <a:lnTo>
                  <a:pt x="10338" y="6748"/>
                </a:lnTo>
                <a:lnTo>
                  <a:pt x="10383" y="6609"/>
                </a:lnTo>
                <a:lnTo>
                  <a:pt x="10423" y="6580"/>
                </a:lnTo>
                <a:lnTo>
                  <a:pt x="10463" y="6457"/>
                </a:lnTo>
                <a:lnTo>
                  <a:pt x="10564" y="6398"/>
                </a:lnTo>
                <a:lnTo>
                  <a:pt x="10466" y="6260"/>
                </a:lnTo>
                <a:lnTo>
                  <a:pt x="10436" y="6195"/>
                </a:lnTo>
                <a:lnTo>
                  <a:pt x="10388" y="6193"/>
                </a:lnTo>
                <a:lnTo>
                  <a:pt x="10363" y="6248"/>
                </a:lnTo>
                <a:lnTo>
                  <a:pt x="10316" y="6242"/>
                </a:lnTo>
                <a:lnTo>
                  <a:pt x="10314" y="6181"/>
                </a:lnTo>
                <a:close/>
                <a:moveTo>
                  <a:pt x="12355" y="6262"/>
                </a:moveTo>
                <a:lnTo>
                  <a:pt x="12308" y="6324"/>
                </a:lnTo>
                <a:lnTo>
                  <a:pt x="12291" y="6415"/>
                </a:lnTo>
                <a:lnTo>
                  <a:pt x="12191" y="6513"/>
                </a:lnTo>
                <a:lnTo>
                  <a:pt x="12127" y="6678"/>
                </a:lnTo>
                <a:lnTo>
                  <a:pt x="12084" y="6804"/>
                </a:lnTo>
                <a:lnTo>
                  <a:pt x="12134" y="6871"/>
                </a:lnTo>
                <a:lnTo>
                  <a:pt x="12099" y="7058"/>
                </a:lnTo>
                <a:lnTo>
                  <a:pt x="12152" y="7060"/>
                </a:lnTo>
                <a:lnTo>
                  <a:pt x="12124" y="7238"/>
                </a:lnTo>
                <a:lnTo>
                  <a:pt x="12167" y="7329"/>
                </a:lnTo>
                <a:lnTo>
                  <a:pt x="12130" y="7385"/>
                </a:lnTo>
                <a:lnTo>
                  <a:pt x="12179" y="7472"/>
                </a:lnTo>
                <a:lnTo>
                  <a:pt x="12296" y="7477"/>
                </a:lnTo>
                <a:lnTo>
                  <a:pt x="12346" y="7545"/>
                </a:lnTo>
                <a:lnTo>
                  <a:pt x="12536" y="7487"/>
                </a:lnTo>
                <a:lnTo>
                  <a:pt x="12559" y="7459"/>
                </a:lnTo>
                <a:lnTo>
                  <a:pt x="12387" y="7373"/>
                </a:lnTo>
                <a:lnTo>
                  <a:pt x="12306" y="7243"/>
                </a:lnTo>
                <a:lnTo>
                  <a:pt x="12298" y="7053"/>
                </a:lnTo>
                <a:lnTo>
                  <a:pt x="12274" y="6868"/>
                </a:lnTo>
                <a:lnTo>
                  <a:pt x="12308" y="6652"/>
                </a:lnTo>
                <a:lnTo>
                  <a:pt x="12373" y="6513"/>
                </a:lnTo>
                <a:lnTo>
                  <a:pt x="12440" y="6358"/>
                </a:lnTo>
                <a:lnTo>
                  <a:pt x="12425" y="6299"/>
                </a:lnTo>
                <a:lnTo>
                  <a:pt x="12355" y="6262"/>
                </a:lnTo>
                <a:close/>
                <a:moveTo>
                  <a:pt x="10604" y="6487"/>
                </a:moveTo>
                <a:lnTo>
                  <a:pt x="10523" y="6516"/>
                </a:lnTo>
                <a:lnTo>
                  <a:pt x="10540" y="6573"/>
                </a:lnTo>
                <a:lnTo>
                  <a:pt x="10508" y="6615"/>
                </a:lnTo>
                <a:lnTo>
                  <a:pt x="10575" y="6661"/>
                </a:lnTo>
                <a:lnTo>
                  <a:pt x="10669" y="6595"/>
                </a:lnTo>
                <a:lnTo>
                  <a:pt x="10615" y="6553"/>
                </a:lnTo>
                <a:lnTo>
                  <a:pt x="10604" y="6487"/>
                </a:lnTo>
                <a:close/>
                <a:moveTo>
                  <a:pt x="3675" y="6531"/>
                </a:moveTo>
                <a:lnTo>
                  <a:pt x="3640" y="6597"/>
                </a:lnTo>
                <a:lnTo>
                  <a:pt x="3586" y="6561"/>
                </a:lnTo>
                <a:lnTo>
                  <a:pt x="3546" y="6600"/>
                </a:lnTo>
                <a:lnTo>
                  <a:pt x="3563" y="6804"/>
                </a:lnTo>
                <a:lnTo>
                  <a:pt x="3585" y="6910"/>
                </a:lnTo>
                <a:lnTo>
                  <a:pt x="3568" y="7029"/>
                </a:lnTo>
                <a:lnTo>
                  <a:pt x="3493" y="6997"/>
                </a:lnTo>
                <a:lnTo>
                  <a:pt x="3498" y="7063"/>
                </a:lnTo>
                <a:lnTo>
                  <a:pt x="3637" y="7105"/>
                </a:lnTo>
                <a:lnTo>
                  <a:pt x="3623" y="7146"/>
                </a:lnTo>
                <a:lnTo>
                  <a:pt x="3509" y="7198"/>
                </a:lnTo>
                <a:lnTo>
                  <a:pt x="3498" y="7284"/>
                </a:lnTo>
                <a:lnTo>
                  <a:pt x="3513" y="7327"/>
                </a:lnTo>
                <a:lnTo>
                  <a:pt x="3640" y="7289"/>
                </a:lnTo>
                <a:lnTo>
                  <a:pt x="3717" y="7199"/>
                </a:lnTo>
                <a:lnTo>
                  <a:pt x="3787" y="7139"/>
                </a:lnTo>
                <a:lnTo>
                  <a:pt x="3750" y="7083"/>
                </a:lnTo>
                <a:lnTo>
                  <a:pt x="3858" y="7050"/>
                </a:lnTo>
                <a:lnTo>
                  <a:pt x="3881" y="6923"/>
                </a:lnTo>
                <a:lnTo>
                  <a:pt x="3839" y="6898"/>
                </a:lnTo>
                <a:lnTo>
                  <a:pt x="3863" y="6787"/>
                </a:lnTo>
                <a:lnTo>
                  <a:pt x="3918" y="6792"/>
                </a:lnTo>
                <a:lnTo>
                  <a:pt x="3938" y="6708"/>
                </a:lnTo>
                <a:lnTo>
                  <a:pt x="3881" y="6671"/>
                </a:lnTo>
                <a:lnTo>
                  <a:pt x="4015" y="6664"/>
                </a:lnTo>
                <a:lnTo>
                  <a:pt x="4114" y="6664"/>
                </a:lnTo>
                <a:lnTo>
                  <a:pt x="4156" y="6659"/>
                </a:lnTo>
                <a:lnTo>
                  <a:pt x="4156" y="6612"/>
                </a:lnTo>
                <a:lnTo>
                  <a:pt x="4094" y="6558"/>
                </a:lnTo>
                <a:lnTo>
                  <a:pt x="4003" y="6543"/>
                </a:lnTo>
                <a:lnTo>
                  <a:pt x="3766" y="6568"/>
                </a:lnTo>
                <a:lnTo>
                  <a:pt x="3675" y="6531"/>
                </a:lnTo>
                <a:close/>
                <a:moveTo>
                  <a:pt x="962" y="6612"/>
                </a:moveTo>
                <a:lnTo>
                  <a:pt x="955" y="6615"/>
                </a:lnTo>
                <a:lnTo>
                  <a:pt x="908" y="6728"/>
                </a:lnTo>
                <a:lnTo>
                  <a:pt x="875" y="6822"/>
                </a:lnTo>
                <a:lnTo>
                  <a:pt x="871" y="6851"/>
                </a:lnTo>
                <a:lnTo>
                  <a:pt x="843" y="6949"/>
                </a:lnTo>
                <a:lnTo>
                  <a:pt x="865" y="6900"/>
                </a:lnTo>
                <a:lnTo>
                  <a:pt x="900" y="6802"/>
                </a:lnTo>
                <a:lnTo>
                  <a:pt x="935" y="6700"/>
                </a:lnTo>
                <a:lnTo>
                  <a:pt x="947" y="6664"/>
                </a:lnTo>
                <a:lnTo>
                  <a:pt x="962" y="6612"/>
                </a:lnTo>
                <a:close/>
                <a:moveTo>
                  <a:pt x="818" y="7139"/>
                </a:moveTo>
                <a:lnTo>
                  <a:pt x="803" y="7156"/>
                </a:lnTo>
                <a:lnTo>
                  <a:pt x="766" y="7262"/>
                </a:lnTo>
                <a:lnTo>
                  <a:pt x="761" y="7311"/>
                </a:lnTo>
                <a:lnTo>
                  <a:pt x="737" y="7406"/>
                </a:lnTo>
                <a:lnTo>
                  <a:pt x="727" y="7467"/>
                </a:lnTo>
                <a:lnTo>
                  <a:pt x="700" y="7580"/>
                </a:lnTo>
                <a:lnTo>
                  <a:pt x="682" y="7614"/>
                </a:lnTo>
                <a:lnTo>
                  <a:pt x="667" y="7666"/>
                </a:lnTo>
                <a:lnTo>
                  <a:pt x="695" y="7659"/>
                </a:lnTo>
                <a:lnTo>
                  <a:pt x="695" y="7693"/>
                </a:lnTo>
                <a:lnTo>
                  <a:pt x="677" y="7738"/>
                </a:lnTo>
                <a:lnTo>
                  <a:pt x="672" y="7789"/>
                </a:lnTo>
                <a:lnTo>
                  <a:pt x="679" y="7797"/>
                </a:lnTo>
                <a:lnTo>
                  <a:pt x="670" y="7849"/>
                </a:lnTo>
                <a:lnTo>
                  <a:pt x="664" y="7911"/>
                </a:lnTo>
                <a:lnTo>
                  <a:pt x="642" y="8002"/>
                </a:lnTo>
                <a:lnTo>
                  <a:pt x="659" y="8016"/>
                </a:lnTo>
                <a:lnTo>
                  <a:pt x="689" y="7910"/>
                </a:lnTo>
                <a:lnTo>
                  <a:pt x="700" y="7842"/>
                </a:lnTo>
                <a:lnTo>
                  <a:pt x="717" y="7817"/>
                </a:lnTo>
                <a:lnTo>
                  <a:pt x="727" y="7741"/>
                </a:lnTo>
                <a:lnTo>
                  <a:pt x="752" y="7681"/>
                </a:lnTo>
                <a:lnTo>
                  <a:pt x="757" y="7646"/>
                </a:lnTo>
                <a:lnTo>
                  <a:pt x="786" y="7536"/>
                </a:lnTo>
                <a:lnTo>
                  <a:pt x="806" y="7423"/>
                </a:lnTo>
                <a:lnTo>
                  <a:pt x="799" y="7422"/>
                </a:lnTo>
                <a:lnTo>
                  <a:pt x="833" y="7284"/>
                </a:lnTo>
                <a:lnTo>
                  <a:pt x="855" y="7193"/>
                </a:lnTo>
                <a:lnTo>
                  <a:pt x="844" y="7186"/>
                </a:lnTo>
                <a:lnTo>
                  <a:pt x="814" y="7290"/>
                </a:lnTo>
                <a:lnTo>
                  <a:pt x="793" y="7324"/>
                </a:lnTo>
                <a:lnTo>
                  <a:pt x="752" y="7430"/>
                </a:lnTo>
                <a:lnTo>
                  <a:pt x="751" y="7400"/>
                </a:lnTo>
                <a:lnTo>
                  <a:pt x="779" y="7284"/>
                </a:lnTo>
                <a:lnTo>
                  <a:pt x="818" y="7139"/>
                </a:lnTo>
                <a:close/>
                <a:moveTo>
                  <a:pt x="7418" y="7376"/>
                </a:moveTo>
                <a:lnTo>
                  <a:pt x="7299" y="7430"/>
                </a:lnTo>
                <a:lnTo>
                  <a:pt x="7373" y="7565"/>
                </a:lnTo>
                <a:lnTo>
                  <a:pt x="7338" y="7607"/>
                </a:lnTo>
                <a:lnTo>
                  <a:pt x="7222" y="7545"/>
                </a:lnTo>
                <a:lnTo>
                  <a:pt x="7273" y="7721"/>
                </a:lnTo>
                <a:lnTo>
                  <a:pt x="7164" y="7731"/>
                </a:lnTo>
                <a:lnTo>
                  <a:pt x="7278" y="7917"/>
                </a:lnTo>
                <a:lnTo>
                  <a:pt x="7334" y="8004"/>
                </a:lnTo>
                <a:lnTo>
                  <a:pt x="7406" y="8019"/>
                </a:lnTo>
                <a:lnTo>
                  <a:pt x="7658" y="8051"/>
                </a:lnTo>
                <a:lnTo>
                  <a:pt x="7822" y="7994"/>
                </a:lnTo>
                <a:lnTo>
                  <a:pt x="7832" y="7842"/>
                </a:lnTo>
                <a:lnTo>
                  <a:pt x="7919" y="7757"/>
                </a:lnTo>
                <a:lnTo>
                  <a:pt x="7835" y="7677"/>
                </a:lnTo>
                <a:lnTo>
                  <a:pt x="7683" y="7684"/>
                </a:lnTo>
                <a:lnTo>
                  <a:pt x="7651" y="7588"/>
                </a:lnTo>
                <a:lnTo>
                  <a:pt x="7504" y="7595"/>
                </a:lnTo>
                <a:lnTo>
                  <a:pt x="7512" y="7428"/>
                </a:lnTo>
                <a:lnTo>
                  <a:pt x="7418" y="7376"/>
                </a:lnTo>
                <a:close/>
                <a:moveTo>
                  <a:pt x="533" y="8076"/>
                </a:moveTo>
                <a:lnTo>
                  <a:pt x="503" y="8134"/>
                </a:lnTo>
                <a:cubicBezTo>
                  <a:pt x="468" y="8339"/>
                  <a:pt x="438" y="8523"/>
                  <a:pt x="491" y="8743"/>
                </a:cubicBezTo>
                <a:cubicBezTo>
                  <a:pt x="531" y="8908"/>
                  <a:pt x="531" y="8878"/>
                  <a:pt x="531" y="8878"/>
                </a:cubicBezTo>
                <a:cubicBezTo>
                  <a:pt x="531" y="8878"/>
                  <a:pt x="561" y="9039"/>
                  <a:pt x="593" y="8994"/>
                </a:cubicBezTo>
                <a:lnTo>
                  <a:pt x="623" y="8807"/>
                </a:lnTo>
                <a:lnTo>
                  <a:pt x="655" y="8659"/>
                </a:lnTo>
                <a:lnTo>
                  <a:pt x="629" y="8655"/>
                </a:lnTo>
                <a:lnTo>
                  <a:pt x="642" y="8480"/>
                </a:lnTo>
                <a:lnTo>
                  <a:pt x="613" y="8448"/>
                </a:lnTo>
                <a:lnTo>
                  <a:pt x="562" y="8496"/>
                </a:lnTo>
                <a:lnTo>
                  <a:pt x="525" y="8492"/>
                </a:lnTo>
                <a:lnTo>
                  <a:pt x="533" y="8413"/>
                </a:lnTo>
                <a:lnTo>
                  <a:pt x="558" y="8406"/>
                </a:lnTo>
                <a:lnTo>
                  <a:pt x="588" y="8272"/>
                </a:lnTo>
                <a:lnTo>
                  <a:pt x="575" y="8270"/>
                </a:lnTo>
                <a:lnTo>
                  <a:pt x="582" y="8147"/>
                </a:lnTo>
                <a:lnTo>
                  <a:pt x="560" y="8182"/>
                </a:lnTo>
                <a:lnTo>
                  <a:pt x="550" y="8142"/>
                </a:lnTo>
                <a:lnTo>
                  <a:pt x="528" y="8129"/>
                </a:lnTo>
                <a:lnTo>
                  <a:pt x="533" y="8076"/>
                </a:lnTo>
                <a:close/>
                <a:moveTo>
                  <a:pt x="629" y="8196"/>
                </a:moveTo>
                <a:lnTo>
                  <a:pt x="603" y="8246"/>
                </a:lnTo>
                <a:lnTo>
                  <a:pt x="598" y="8329"/>
                </a:lnTo>
                <a:lnTo>
                  <a:pt x="592" y="8438"/>
                </a:lnTo>
                <a:lnTo>
                  <a:pt x="603" y="8452"/>
                </a:lnTo>
                <a:lnTo>
                  <a:pt x="617" y="8405"/>
                </a:lnTo>
                <a:lnTo>
                  <a:pt x="627" y="8322"/>
                </a:lnTo>
                <a:lnTo>
                  <a:pt x="637" y="8203"/>
                </a:lnTo>
                <a:lnTo>
                  <a:pt x="629" y="8196"/>
                </a:lnTo>
                <a:close/>
                <a:moveTo>
                  <a:pt x="21143" y="8294"/>
                </a:moveTo>
                <a:cubicBezTo>
                  <a:pt x="21150" y="8324"/>
                  <a:pt x="21160" y="8353"/>
                  <a:pt x="21167" y="8383"/>
                </a:cubicBezTo>
                <a:lnTo>
                  <a:pt x="21160" y="8371"/>
                </a:lnTo>
                <a:lnTo>
                  <a:pt x="21150" y="8341"/>
                </a:lnTo>
                <a:lnTo>
                  <a:pt x="21143" y="8294"/>
                </a:lnTo>
                <a:close/>
                <a:moveTo>
                  <a:pt x="21175" y="8489"/>
                </a:moveTo>
                <a:lnTo>
                  <a:pt x="21223" y="8698"/>
                </a:lnTo>
                <a:lnTo>
                  <a:pt x="21197" y="8605"/>
                </a:lnTo>
                <a:lnTo>
                  <a:pt x="21210" y="8694"/>
                </a:lnTo>
                <a:lnTo>
                  <a:pt x="21233" y="8773"/>
                </a:lnTo>
                <a:lnTo>
                  <a:pt x="21247" y="8841"/>
                </a:lnTo>
                <a:lnTo>
                  <a:pt x="21257" y="8891"/>
                </a:lnTo>
                <a:lnTo>
                  <a:pt x="21235" y="8812"/>
                </a:lnTo>
                <a:lnTo>
                  <a:pt x="21233" y="8836"/>
                </a:lnTo>
                <a:lnTo>
                  <a:pt x="21220" y="8755"/>
                </a:lnTo>
                <a:lnTo>
                  <a:pt x="21197" y="8642"/>
                </a:lnTo>
                <a:lnTo>
                  <a:pt x="21182" y="8597"/>
                </a:lnTo>
                <a:lnTo>
                  <a:pt x="21193" y="8691"/>
                </a:lnTo>
                <a:lnTo>
                  <a:pt x="21192" y="8750"/>
                </a:lnTo>
                <a:lnTo>
                  <a:pt x="21207" y="8775"/>
                </a:lnTo>
                <a:lnTo>
                  <a:pt x="21227" y="8839"/>
                </a:lnTo>
                <a:lnTo>
                  <a:pt x="21235" y="8861"/>
                </a:lnTo>
                <a:lnTo>
                  <a:pt x="21239" y="8943"/>
                </a:lnTo>
                <a:lnTo>
                  <a:pt x="21257" y="9011"/>
                </a:lnTo>
                <a:lnTo>
                  <a:pt x="21262" y="9098"/>
                </a:lnTo>
                <a:lnTo>
                  <a:pt x="21247" y="9093"/>
                </a:lnTo>
                <a:lnTo>
                  <a:pt x="21257" y="9147"/>
                </a:lnTo>
                <a:lnTo>
                  <a:pt x="21272" y="9140"/>
                </a:lnTo>
                <a:lnTo>
                  <a:pt x="21280" y="9049"/>
                </a:lnTo>
                <a:lnTo>
                  <a:pt x="21270" y="8933"/>
                </a:lnTo>
                <a:lnTo>
                  <a:pt x="21264" y="8889"/>
                </a:lnTo>
                <a:lnTo>
                  <a:pt x="21269" y="8878"/>
                </a:lnTo>
                <a:lnTo>
                  <a:pt x="21254" y="8799"/>
                </a:lnTo>
                <a:lnTo>
                  <a:pt x="21228" y="8687"/>
                </a:lnTo>
                <a:lnTo>
                  <a:pt x="21210" y="8600"/>
                </a:lnTo>
                <a:lnTo>
                  <a:pt x="21175" y="8489"/>
                </a:lnTo>
                <a:close/>
                <a:moveTo>
                  <a:pt x="20899" y="8691"/>
                </a:moveTo>
                <a:lnTo>
                  <a:pt x="20890" y="8743"/>
                </a:lnTo>
                <a:lnTo>
                  <a:pt x="20905" y="8895"/>
                </a:lnTo>
                <a:lnTo>
                  <a:pt x="20925" y="8825"/>
                </a:lnTo>
                <a:lnTo>
                  <a:pt x="20922" y="8760"/>
                </a:lnTo>
                <a:lnTo>
                  <a:pt x="20917" y="8691"/>
                </a:lnTo>
                <a:lnTo>
                  <a:pt x="20899" y="8691"/>
                </a:lnTo>
                <a:close/>
                <a:moveTo>
                  <a:pt x="21148" y="9029"/>
                </a:moveTo>
                <a:lnTo>
                  <a:pt x="21125" y="9058"/>
                </a:lnTo>
                <a:lnTo>
                  <a:pt x="21165" y="9139"/>
                </a:lnTo>
                <a:lnTo>
                  <a:pt x="21200" y="9255"/>
                </a:lnTo>
                <a:lnTo>
                  <a:pt x="21222" y="9347"/>
                </a:lnTo>
                <a:lnTo>
                  <a:pt x="21247" y="9447"/>
                </a:lnTo>
                <a:lnTo>
                  <a:pt x="21244" y="9352"/>
                </a:lnTo>
                <a:lnTo>
                  <a:pt x="21197" y="9162"/>
                </a:lnTo>
                <a:lnTo>
                  <a:pt x="21148" y="9029"/>
                </a:lnTo>
                <a:close/>
                <a:moveTo>
                  <a:pt x="21240" y="9160"/>
                </a:moveTo>
                <a:lnTo>
                  <a:pt x="21279" y="9342"/>
                </a:lnTo>
                <a:lnTo>
                  <a:pt x="21304" y="9506"/>
                </a:lnTo>
                <a:lnTo>
                  <a:pt x="21324" y="9681"/>
                </a:lnTo>
                <a:lnTo>
                  <a:pt x="21346" y="9829"/>
                </a:lnTo>
                <a:lnTo>
                  <a:pt x="21314" y="9527"/>
                </a:lnTo>
                <a:lnTo>
                  <a:pt x="21290" y="9376"/>
                </a:lnTo>
                <a:lnTo>
                  <a:pt x="21267" y="9218"/>
                </a:lnTo>
                <a:lnTo>
                  <a:pt x="21240" y="9160"/>
                </a:lnTo>
                <a:close/>
                <a:moveTo>
                  <a:pt x="7800" y="9401"/>
                </a:moveTo>
                <a:lnTo>
                  <a:pt x="7666" y="9502"/>
                </a:lnTo>
                <a:lnTo>
                  <a:pt x="7547" y="9659"/>
                </a:lnTo>
                <a:lnTo>
                  <a:pt x="7547" y="9768"/>
                </a:lnTo>
                <a:lnTo>
                  <a:pt x="7472" y="9931"/>
                </a:lnTo>
                <a:lnTo>
                  <a:pt x="7559" y="9878"/>
                </a:lnTo>
                <a:lnTo>
                  <a:pt x="7565" y="9940"/>
                </a:lnTo>
                <a:lnTo>
                  <a:pt x="7497" y="9997"/>
                </a:lnTo>
                <a:lnTo>
                  <a:pt x="7497" y="10054"/>
                </a:lnTo>
                <a:lnTo>
                  <a:pt x="7596" y="10140"/>
                </a:lnTo>
                <a:lnTo>
                  <a:pt x="7611" y="10278"/>
                </a:lnTo>
                <a:lnTo>
                  <a:pt x="7554" y="10371"/>
                </a:lnTo>
                <a:lnTo>
                  <a:pt x="7418" y="10287"/>
                </a:lnTo>
                <a:lnTo>
                  <a:pt x="7348" y="10388"/>
                </a:lnTo>
                <a:lnTo>
                  <a:pt x="7360" y="10505"/>
                </a:lnTo>
                <a:lnTo>
                  <a:pt x="7234" y="10507"/>
                </a:lnTo>
                <a:lnTo>
                  <a:pt x="7231" y="10588"/>
                </a:lnTo>
                <a:lnTo>
                  <a:pt x="7375" y="10694"/>
                </a:lnTo>
                <a:lnTo>
                  <a:pt x="7269" y="10687"/>
                </a:lnTo>
                <a:lnTo>
                  <a:pt x="7040" y="10788"/>
                </a:lnTo>
                <a:lnTo>
                  <a:pt x="7078" y="10850"/>
                </a:lnTo>
                <a:lnTo>
                  <a:pt x="7179" y="10822"/>
                </a:lnTo>
                <a:lnTo>
                  <a:pt x="7266" y="10889"/>
                </a:lnTo>
                <a:lnTo>
                  <a:pt x="7368" y="10842"/>
                </a:lnTo>
                <a:lnTo>
                  <a:pt x="7401" y="10898"/>
                </a:lnTo>
                <a:lnTo>
                  <a:pt x="7599" y="10930"/>
                </a:lnTo>
                <a:lnTo>
                  <a:pt x="7738" y="10992"/>
                </a:lnTo>
                <a:lnTo>
                  <a:pt x="7867" y="10938"/>
                </a:lnTo>
                <a:lnTo>
                  <a:pt x="7858" y="10830"/>
                </a:lnTo>
                <a:lnTo>
                  <a:pt x="7929" y="10800"/>
                </a:lnTo>
                <a:lnTo>
                  <a:pt x="7982" y="10692"/>
                </a:lnTo>
                <a:lnTo>
                  <a:pt x="7872" y="10610"/>
                </a:lnTo>
                <a:lnTo>
                  <a:pt x="7870" y="10529"/>
                </a:lnTo>
                <a:lnTo>
                  <a:pt x="7887" y="10305"/>
                </a:lnTo>
                <a:lnTo>
                  <a:pt x="7833" y="10248"/>
                </a:lnTo>
                <a:lnTo>
                  <a:pt x="7837" y="9987"/>
                </a:lnTo>
                <a:lnTo>
                  <a:pt x="7748" y="9931"/>
                </a:lnTo>
                <a:lnTo>
                  <a:pt x="7897" y="9815"/>
                </a:lnTo>
                <a:lnTo>
                  <a:pt x="7982" y="9687"/>
                </a:lnTo>
                <a:lnTo>
                  <a:pt x="7887" y="9642"/>
                </a:lnTo>
                <a:lnTo>
                  <a:pt x="7788" y="9622"/>
                </a:lnTo>
                <a:lnTo>
                  <a:pt x="7967" y="9484"/>
                </a:lnTo>
                <a:lnTo>
                  <a:pt x="7858" y="9448"/>
                </a:lnTo>
                <a:lnTo>
                  <a:pt x="7800" y="9401"/>
                </a:lnTo>
                <a:close/>
                <a:moveTo>
                  <a:pt x="20753" y="9539"/>
                </a:moveTo>
                <a:lnTo>
                  <a:pt x="20740" y="9618"/>
                </a:lnTo>
                <a:lnTo>
                  <a:pt x="20733" y="9805"/>
                </a:lnTo>
                <a:lnTo>
                  <a:pt x="20748" y="9925"/>
                </a:lnTo>
                <a:lnTo>
                  <a:pt x="20800" y="10014"/>
                </a:lnTo>
                <a:lnTo>
                  <a:pt x="20838" y="9930"/>
                </a:lnTo>
                <a:lnTo>
                  <a:pt x="20830" y="9753"/>
                </a:lnTo>
                <a:lnTo>
                  <a:pt x="20800" y="9657"/>
                </a:lnTo>
                <a:lnTo>
                  <a:pt x="20782" y="9548"/>
                </a:lnTo>
                <a:lnTo>
                  <a:pt x="20753" y="9539"/>
                </a:lnTo>
                <a:close/>
                <a:moveTo>
                  <a:pt x="21269" y="9553"/>
                </a:moveTo>
                <a:lnTo>
                  <a:pt x="21277" y="9645"/>
                </a:lnTo>
                <a:lnTo>
                  <a:pt x="21300" y="9729"/>
                </a:lnTo>
                <a:lnTo>
                  <a:pt x="21310" y="9713"/>
                </a:lnTo>
                <a:lnTo>
                  <a:pt x="21280" y="9554"/>
                </a:lnTo>
                <a:lnTo>
                  <a:pt x="21269" y="9553"/>
                </a:lnTo>
                <a:close/>
                <a:moveTo>
                  <a:pt x="7279" y="9866"/>
                </a:moveTo>
                <a:lnTo>
                  <a:pt x="7172" y="9904"/>
                </a:lnTo>
                <a:lnTo>
                  <a:pt x="6983" y="9960"/>
                </a:lnTo>
                <a:lnTo>
                  <a:pt x="6939" y="10155"/>
                </a:lnTo>
                <a:lnTo>
                  <a:pt x="6772" y="10280"/>
                </a:lnTo>
                <a:lnTo>
                  <a:pt x="6891" y="10384"/>
                </a:lnTo>
                <a:lnTo>
                  <a:pt x="7108" y="10383"/>
                </a:lnTo>
                <a:lnTo>
                  <a:pt x="7254" y="10271"/>
                </a:lnTo>
                <a:lnTo>
                  <a:pt x="7298" y="10144"/>
                </a:lnTo>
                <a:lnTo>
                  <a:pt x="7403" y="10056"/>
                </a:lnTo>
                <a:lnTo>
                  <a:pt x="7358" y="9899"/>
                </a:lnTo>
                <a:lnTo>
                  <a:pt x="7279" y="9866"/>
                </a:lnTo>
                <a:close/>
                <a:moveTo>
                  <a:pt x="21413" y="9962"/>
                </a:moveTo>
                <a:cubicBezTo>
                  <a:pt x="21414" y="9976"/>
                  <a:pt x="21415" y="9990"/>
                  <a:pt x="21416" y="10004"/>
                </a:cubicBezTo>
                <a:lnTo>
                  <a:pt x="21414" y="9997"/>
                </a:lnTo>
                <a:lnTo>
                  <a:pt x="21413" y="9962"/>
                </a:lnTo>
                <a:close/>
                <a:moveTo>
                  <a:pt x="21172" y="10078"/>
                </a:moveTo>
                <a:lnTo>
                  <a:pt x="21177" y="10164"/>
                </a:lnTo>
                <a:lnTo>
                  <a:pt x="21197" y="10367"/>
                </a:lnTo>
                <a:lnTo>
                  <a:pt x="21210" y="10524"/>
                </a:lnTo>
                <a:lnTo>
                  <a:pt x="21203" y="10704"/>
                </a:lnTo>
                <a:lnTo>
                  <a:pt x="21215" y="10857"/>
                </a:lnTo>
                <a:lnTo>
                  <a:pt x="21222" y="10862"/>
                </a:lnTo>
                <a:lnTo>
                  <a:pt x="21230" y="10812"/>
                </a:lnTo>
                <a:lnTo>
                  <a:pt x="21240" y="10680"/>
                </a:lnTo>
                <a:lnTo>
                  <a:pt x="21228" y="10489"/>
                </a:lnTo>
                <a:lnTo>
                  <a:pt x="21232" y="10445"/>
                </a:lnTo>
                <a:lnTo>
                  <a:pt x="21215" y="10290"/>
                </a:lnTo>
                <a:lnTo>
                  <a:pt x="21195" y="10182"/>
                </a:lnTo>
                <a:lnTo>
                  <a:pt x="21188" y="10122"/>
                </a:lnTo>
                <a:lnTo>
                  <a:pt x="21172" y="10078"/>
                </a:lnTo>
                <a:close/>
                <a:moveTo>
                  <a:pt x="9248" y="10413"/>
                </a:moveTo>
                <a:lnTo>
                  <a:pt x="9087" y="10440"/>
                </a:lnTo>
                <a:lnTo>
                  <a:pt x="9084" y="10519"/>
                </a:lnTo>
                <a:lnTo>
                  <a:pt x="9167" y="10649"/>
                </a:lnTo>
                <a:lnTo>
                  <a:pt x="9261" y="10512"/>
                </a:lnTo>
                <a:lnTo>
                  <a:pt x="9248" y="10413"/>
                </a:lnTo>
                <a:close/>
                <a:moveTo>
                  <a:pt x="21295" y="10714"/>
                </a:moveTo>
                <a:lnTo>
                  <a:pt x="21284" y="10795"/>
                </a:lnTo>
                <a:lnTo>
                  <a:pt x="21300" y="11054"/>
                </a:lnTo>
                <a:lnTo>
                  <a:pt x="21319" y="11243"/>
                </a:lnTo>
                <a:lnTo>
                  <a:pt x="21329" y="11204"/>
                </a:lnTo>
                <a:lnTo>
                  <a:pt x="21326" y="11061"/>
                </a:lnTo>
                <a:lnTo>
                  <a:pt x="21310" y="10999"/>
                </a:lnTo>
                <a:lnTo>
                  <a:pt x="21302" y="10889"/>
                </a:lnTo>
                <a:lnTo>
                  <a:pt x="21295" y="10714"/>
                </a:lnTo>
                <a:close/>
                <a:moveTo>
                  <a:pt x="21438" y="11211"/>
                </a:moveTo>
                <a:cubicBezTo>
                  <a:pt x="21437" y="11239"/>
                  <a:pt x="21434" y="11268"/>
                  <a:pt x="21433" y="11297"/>
                </a:cubicBezTo>
                <a:lnTo>
                  <a:pt x="21431" y="11307"/>
                </a:lnTo>
                <a:lnTo>
                  <a:pt x="21438" y="11211"/>
                </a:lnTo>
                <a:close/>
                <a:moveTo>
                  <a:pt x="21275" y="11238"/>
                </a:moveTo>
                <a:lnTo>
                  <a:pt x="21267" y="11275"/>
                </a:lnTo>
                <a:lnTo>
                  <a:pt x="21270" y="11340"/>
                </a:lnTo>
                <a:lnTo>
                  <a:pt x="21304" y="11467"/>
                </a:lnTo>
                <a:lnTo>
                  <a:pt x="21302" y="11305"/>
                </a:lnTo>
                <a:lnTo>
                  <a:pt x="21289" y="11258"/>
                </a:lnTo>
                <a:lnTo>
                  <a:pt x="21275" y="11238"/>
                </a:lnTo>
                <a:close/>
                <a:moveTo>
                  <a:pt x="21342" y="11345"/>
                </a:moveTo>
                <a:lnTo>
                  <a:pt x="21329" y="11352"/>
                </a:lnTo>
                <a:lnTo>
                  <a:pt x="21329" y="11549"/>
                </a:lnTo>
                <a:lnTo>
                  <a:pt x="21326" y="11669"/>
                </a:lnTo>
                <a:lnTo>
                  <a:pt x="21326" y="11749"/>
                </a:lnTo>
                <a:lnTo>
                  <a:pt x="21342" y="11637"/>
                </a:lnTo>
                <a:lnTo>
                  <a:pt x="21342" y="11552"/>
                </a:lnTo>
                <a:lnTo>
                  <a:pt x="21351" y="11473"/>
                </a:lnTo>
                <a:lnTo>
                  <a:pt x="21342" y="11448"/>
                </a:lnTo>
                <a:lnTo>
                  <a:pt x="21342" y="11345"/>
                </a:lnTo>
                <a:close/>
                <a:moveTo>
                  <a:pt x="13977" y="11692"/>
                </a:moveTo>
                <a:lnTo>
                  <a:pt x="14034" y="11791"/>
                </a:lnTo>
                <a:lnTo>
                  <a:pt x="14071" y="11970"/>
                </a:lnTo>
                <a:lnTo>
                  <a:pt x="13958" y="11985"/>
                </a:lnTo>
                <a:lnTo>
                  <a:pt x="13866" y="12051"/>
                </a:lnTo>
                <a:lnTo>
                  <a:pt x="13901" y="12180"/>
                </a:lnTo>
                <a:lnTo>
                  <a:pt x="13778" y="12207"/>
                </a:lnTo>
                <a:lnTo>
                  <a:pt x="13798" y="12263"/>
                </a:lnTo>
                <a:lnTo>
                  <a:pt x="13880" y="12283"/>
                </a:lnTo>
                <a:lnTo>
                  <a:pt x="13982" y="12419"/>
                </a:lnTo>
                <a:lnTo>
                  <a:pt x="14144" y="12423"/>
                </a:lnTo>
                <a:lnTo>
                  <a:pt x="14188" y="12475"/>
                </a:lnTo>
                <a:lnTo>
                  <a:pt x="14179" y="12559"/>
                </a:lnTo>
                <a:lnTo>
                  <a:pt x="14199" y="12598"/>
                </a:lnTo>
                <a:lnTo>
                  <a:pt x="14273" y="12694"/>
                </a:lnTo>
                <a:lnTo>
                  <a:pt x="14246" y="12562"/>
                </a:lnTo>
                <a:lnTo>
                  <a:pt x="14332" y="12478"/>
                </a:lnTo>
                <a:lnTo>
                  <a:pt x="14400" y="12561"/>
                </a:lnTo>
                <a:lnTo>
                  <a:pt x="14526" y="12625"/>
                </a:lnTo>
                <a:lnTo>
                  <a:pt x="14432" y="12726"/>
                </a:lnTo>
                <a:lnTo>
                  <a:pt x="14300" y="12732"/>
                </a:lnTo>
                <a:lnTo>
                  <a:pt x="14315" y="12889"/>
                </a:lnTo>
                <a:lnTo>
                  <a:pt x="14404" y="12864"/>
                </a:lnTo>
                <a:lnTo>
                  <a:pt x="14407" y="12995"/>
                </a:lnTo>
                <a:lnTo>
                  <a:pt x="14526" y="13010"/>
                </a:lnTo>
                <a:lnTo>
                  <a:pt x="14561" y="13195"/>
                </a:lnTo>
                <a:lnTo>
                  <a:pt x="14623" y="13305"/>
                </a:lnTo>
                <a:lnTo>
                  <a:pt x="14621" y="13349"/>
                </a:lnTo>
                <a:lnTo>
                  <a:pt x="14424" y="13478"/>
                </a:lnTo>
                <a:lnTo>
                  <a:pt x="14223" y="13522"/>
                </a:lnTo>
                <a:lnTo>
                  <a:pt x="14106" y="13470"/>
                </a:lnTo>
                <a:lnTo>
                  <a:pt x="13967" y="13480"/>
                </a:lnTo>
                <a:lnTo>
                  <a:pt x="13891" y="13367"/>
                </a:lnTo>
                <a:lnTo>
                  <a:pt x="13866" y="13283"/>
                </a:lnTo>
                <a:lnTo>
                  <a:pt x="13905" y="13226"/>
                </a:lnTo>
                <a:lnTo>
                  <a:pt x="13913" y="13157"/>
                </a:lnTo>
                <a:lnTo>
                  <a:pt x="13901" y="13015"/>
                </a:lnTo>
                <a:lnTo>
                  <a:pt x="14005" y="12963"/>
                </a:lnTo>
                <a:lnTo>
                  <a:pt x="13952" y="12931"/>
                </a:lnTo>
                <a:lnTo>
                  <a:pt x="13888" y="12943"/>
                </a:lnTo>
                <a:lnTo>
                  <a:pt x="13789" y="12842"/>
                </a:lnTo>
                <a:lnTo>
                  <a:pt x="13697" y="12773"/>
                </a:lnTo>
                <a:lnTo>
                  <a:pt x="13503" y="12610"/>
                </a:lnTo>
                <a:lnTo>
                  <a:pt x="13485" y="12487"/>
                </a:lnTo>
                <a:lnTo>
                  <a:pt x="13329" y="12354"/>
                </a:lnTo>
                <a:lnTo>
                  <a:pt x="13404" y="12131"/>
                </a:lnTo>
                <a:lnTo>
                  <a:pt x="13515" y="12066"/>
                </a:lnTo>
                <a:lnTo>
                  <a:pt x="13540" y="11941"/>
                </a:lnTo>
                <a:lnTo>
                  <a:pt x="13640" y="11867"/>
                </a:lnTo>
                <a:lnTo>
                  <a:pt x="13752" y="11741"/>
                </a:lnTo>
                <a:lnTo>
                  <a:pt x="13865" y="11746"/>
                </a:lnTo>
                <a:lnTo>
                  <a:pt x="13977" y="11692"/>
                </a:lnTo>
                <a:close/>
                <a:moveTo>
                  <a:pt x="8387" y="12712"/>
                </a:moveTo>
                <a:lnTo>
                  <a:pt x="8289" y="12758"/>
                </a:lnTo>
                <a:lnTo>
                  <a:pt x="8248" y="12817"/>
                </a:lnTo>
                <a:lnTo>
                  <a:pt x="8252" y="12945"/>
                </a:lnTo>
                <a:lnTo>
                  <a:pt x="8305" y="12997"/>
                </a:lnTo>
                <a:lnTo>
                  <a:pt x="8377" y="12870"/>
                </a:lnTo>
                <a:lnTo>
                  <a:pt x="8387" y="12712"/>
                </a:lnTo>
                <a:close/>
                <a:moveTo>
                  <a:pt x="8295" y="13025"/>
                </a:moveTo>
                <a:lnTo>
                  <a:pt x="8217" y="13062"/>
                </a:lnTo>
                <a:lnTo>
                  <a:pt x="8145" y="13034"/>
                </a:lnTo>
                <a:lnTo>
                  <a:pt x="8153" y="13143"/>
                </a:lnTo>
                <a:lnTo>
                  <a:pt x="8113" y="13355"/>
                </a:lnTo>
                <a:lnTo>
                  <a:pt x="8156" y="13418"/>
                </a:lnTo>
                <a:lnTo>
                  <a:pt x="8223" y="13374"/>
                </a:lnTo>
                <a:lnTo>
                  <a:pt x="8285" y="13401"/>
                </a:lnTo>
                <a:lnTo>
                  <a:pt x="8351" y="13172"/>
                </a:lnTo>
                <a:lnTo>
                  <a:pt x="8295" y="13025"/>
                </a:lnTo>
                <a:close/>
                <a:moveTo>
                  <a:pt x="8659" y="13682"/>
                </a:moveTo>
                <a:lnTo>
                  <a:pt x="8623" y="13768"/>
                </a:lnTo>
                <a:lnTo>
                  <a:pt x="8811" y="13897"/>
                </a:lnTo>
                <a:lnTo>
                  <a:pt x="8883" y="13931"/>
                </a:lnTo>
                <a:lnTo>
                  <a:pt x="8987" y="14017"/>
                </a:lnTo>
                <a:lnTo>
                  <a:pt x="9029" y="13931"/>
                </a:lnTo>
                <a:lnTo>
                  <a:pt x="9013" y="13874"/>
                </a:lnTo>
                <a:lnTo>
                  <a:pt x="9084" y="13742"/>
                </a:lnTo>
                <a:lnTo>
                  <a:pt x="8973" y="13739"/>
                </a:lnTo>
                <a:lnTo>
                  <a:pt x="8824" y="13731"/>
                </a:lnTo>
                <a:lnTo>
                  <a:pt x="8659" y="13682"/>
                </a:lnTo>
                <a:close/>
                <a:moveTo>
                  <a:pt x="11906" y="14274"/>
                </a:moveTo>
                <a:lnTo>
                  <a:pt x="11772" y="14342"/>
                </a:lnTo>
                <a:lnTo>
                  <a:pt x="11663" y="14348"/>
                </a:lnTo>
                <a:lnTo>
                  <a:pt x="11645" y="14392"/>
                </a:lnTo>
                <a:lnTo>
                  <a:pt x="11633" y="14394"/>
                </a:lnTo>
                <a:lnTo>
                  <a:pt x="11561" y="14407"/>
                </a:lnTo>
                <a:lnTo>
                  <a:pt x="11601" y="14475"/>
                </a:lnTo>
                <a:lnTo>
                  <a:pt x="11677" y="14491"/>
                </a:lnTo>
                <a:lnTo>
                  <a:pt x="11829" y="14406"/>
                </a:lnTo>
                <a:lnTo>
                  <a:pt x="11824" y="14392"/>
                </a:lnTo>
                <a:lnTo>
                  <a:pt x="11809" y="14360"/>
                </a:lnTo>
                <a:lnTo>
                  <a:pt x="11906" y="14274"/>
                </a:lnTo>
                <a:close/>
                <a:moveTo>
                  <a:pt x="10257" y="14320"/>
                </a:moveTo>
                <a:lnTo>
                  <a:pt x="10227" y="14392"/>
                </a:lnTo>
                <a:lnTo>
                  <a:pt x="10413" y="14434"/>
                </a:lnTo>
                <a:lnTo>
                  <a:pt x="10410" y="14463"/>
                </a:lnTo>
                <a:lnTo>
                  <a:pt x="10631" y="14453"/>
                </a:lnTo>
                <a:lnTo>
                  <a:pt x="10651" y="14402"/>
                </a:lnTo>
                <a:lnTo>
                  <a:pt x="10567" y="14422"/>
                </a:lnTo>
                <a:lnTo>
                  <a:pt x="10570" y="14390"/>
                </a:lnTo>
                <a:lnTo>
                  <a:pt x="10458" y="14375"/>
                </a:lnTo>
                <a:lnTo>
                  <a:pt x="10339" y="14382"/>
                </a:lnTo>
                <a:lnTo>
                  <a:pt x="10257" y="14320"/>
                </a:lnTo>
                <a:close/>
                <a:moveTo>
                  <a:pt x="9382" y="14353"/>
                </a:moveTo>
                <a:lnTo>
                  <a:pt x="9353" y="14412"/>
                </a:lnTo>
                <a:lnTo>
                  <a:pt x="9315" y="14507"/>
                </a:lnTo>
                <a:lnTo>
                  <a:pt x="9338" y="14488"/>
                </a:lnTo>
                <a:lnTo>
                  <a:pt x="9390" y="14446"/>
                </a:lnTo>
                <a:lnTo>
                  <a:pt x="9434" y="14375"/>
                </a:lnTo>
                <a:lnTo>
                  <a:pt x="9382" y="14353"/>
                </a:lnTo>
                <a:close/>
                <a:moveTo>
                  <a:pt x="9191" y="14454"/>
                </a:moveTo>
                <a:lnTo>
                  <a:pt x="9152" y="14510"/>
                </a:lnTo>
                <a:lnTo>
                  <a:pt x="9111" y="14564"/>
                </a:lnTo>
                <a:lnTo>
                  <a:pt x="9040" y="14566"/>
                </a:lnTo>
                <a:lnTo>
                  <a:pt x="9101" y="14606"/>
                </a:lnTo>
                <a:lnTo>
                  <a:pt x="9166" y="14623"/>
                </a:lnTo>
                <a:lnTo>
                  <a:pt x="9219" y="14579"/>
                </a:lnTo>
                <a:lnTo>
                  <a:pt x="9231" y="14502"/>
                </a:lnTo>
                <a:lnTo>
                  <a:pt x="9191" y="14454"/>
                </a:lnTo>
                <a:close/>
                <a:moveTo>
                  <a:pt x="19285" y="14894"/>
                </a:moveTo>
                <a:lnTo>
                  <a:pt x="19196" y="14911"/>
                </a:lnTo>
                <a:lnTo>
                  <a:pt x="19183" y="15160"/>
                </a:lnTo>
                <a:lnTo>
                  <a:pt x="19230" y="15308"/>
                </a:lnTo>
                <a:lnTo>
                  <a:pt x="19297" y="15343"/>
                </a:lnTo>
                <a:lnTo>
                  <a:pt x="19389" y="15209"/>
                </a:lnTo>
                <a:lnTo>
                  <a:pt x="19429" y="15124"/>
                </a:lnTo>
                <a:lnTo>
                  <a:pt x="19426" y="14983"/>
                </a:lnTo>
                <a:lnTo>
                  <a:pt x="19352" y="14921"/>
                </a:lnTo>
                <a:lnTo>
                  <a:pt x="19285" y="14894"/>
                </a:lnTo>
                <a:close/>
                <a:moveTo>
                  <a:pt x="15580" y="19577"/>
                </a:moveTo>
                <a:lnTo>
                  <a:pt x="15512" y="19590"/>
                </a:lnTo>
                <a:lnTo>
                  <a:pt x="15368" y="19691"/>
                </a:lnTo>
                <a:lnTo>
                  <a:pt x="15416" y="19703"/>
                </a:lnTo>
                <a:lnTo>
                  <a:pt x="15468" y="19700"/>
                </a:lnTo>
                <a:lnTo>
                  <a:pt x="15493" y="19698"/>
                </a:lnTo>
                <a:lnTo>
                  <a:pt x="15524" y="19649"/>
                </a:lnTo>
                <a:lnTo>
                  <a:pt x="15596" y="19582"/>
                </a:lnTo>
                <a:lnTo>
                  <a:pt x="15580" y="19577"/>
                </a:lnTo>
                <a:close/>
                <a:moveTo>
                  <a:pt x="14712" y="20008"/>
                </a:moveTo>
                <a:lnTo>
                  <a:pt x="14650" y="20060"/>
                </a:lnTo>
                <a:lnTo>
                  <a:pt x="14636" y="20105"/>
                </a:lnTo>
                <a:lnTo>
                  <a:pt x="14533" y="20184"/>
                </a:lnTo>
                <a:lnTo>
                  <a:pt x="14462" y="20200"/>
                </a:lnTo>
                <a:lnTo>
                  <a:pt x="14479" y="20221"/>
                </a:lnTo>
                <a:lnTo>
                  <a:pt x="14420" y="20272"/>
                </a:lnTo>
                <a:lnTo>
                  <a:pt x="14271" y="20356"/>
                </a:lnTo>
                <a:lnTo>
                  <a:pt x="14164" y="20420"/>
                </a:lnTo>
                <a:lnTo>
                  <a:pt x="14089" y="20444"/>
                </a:lnTo>
                <a:lnTo>
                  <a:pt x="14024" y="20472"/>
                </a:lnTo>
                <a:lnTo>
                  <a:pt x="13925" y="20511"/>
                </a:lnTo>
                <a:lnTo>
                  <a:pt x="13840" y="20534"/>
                </a:lnTo>
                <a:lnTo>
                  <a:pt x="13806" y="20580"/>
                </a:lnTo>
                <a:lnTo>
                  <a:pt x="13737" y="20629"/>
                </a:lnTo>
                <a:lnTo>
                  <a:pt x="13736" y="20678"/>
                </a:lnTo>
                <a:lnTo>
                  <a:pt x="13758" y="20704"/>
                </a:lnTo>
                <a:lnTo>
                  <a:pt x="13788" y="20720"/>
                </a:lnTo>
                <a:lnTo>
                  <a:pt x="13761" y="20755"/>
                </a:lnTo>
                <a:lnTo>
                  <a:pt x="13667" y="20814"/>
                </a:lnTo>
                <a:lnTo>
                  <a:pt x="13659" y="20829"/>
                </a:lnTo>
                <a:lnTo>
                  <a:pt x="13580" y="20856"/>
                </a:lnTo>
                <a:lnTo>
                  <a:pt x="13535" y="20896"/>
                </a:lnTo>
                <a:lnTo>
                  <a:pt x="13537" y="20923"/>
                </a:lnTo>
                <a:lnTo>
                  <a:pt x="13578" y="20942"/>
                </a:lnTo>
                <a:lnTo>
                  <a:pt x="13570" y="20972"/>
                </a:lnTo>
                <a:lnTo>
                  <a:pt x="13602" y="20981"/>
                </a:lnTo>
                <a:lnTo>
                  <a:pt x="13722" y="20960"/>
                </a:lnTo>
                <a:lnTo>
                  <a:pt x="13808" y="20944"/>
                </a:lnTo>
                <a:lnTo>
                  <a:pt x="13958" y="20890"/>
                </a:lnTo>
                <a:lnTo>
                  <a:pt x="14094" y="20843"/>
                </a:lnTo>
                <a:lnTo>
                  <a:pt x="14198" y="20777"/>
                </a:lnTo>
                <a:lnTo>
                  <a:pt x="14295" y="20698"/>
                </a:lnTo>
                <a:lnTo>
                  <a:pt x="14440" y="20577"/>
                </a:lnTo>
                <a:lnTo>
                  <a:pt x="14554" y="20477"/>
                </a:lnTo>
                <a:lnTo>
                  <a:pt x="14645" y="20390"/>
                </a:lnTo>
                <a:lnTo>
                  <a:pt x="14673" y="20336"/>
                </a:lnTo>
                <a:lnTo>
                  <a:pt x="14723" y="20306"/>
                </a:lnTo>
                <a:lnTo>
                  <a:pt x="14747" y="20275"/>
                </a:lnTo>
                <a:lnTo>
                  <a:pt x="14730" y="20238"/>
                </a:lnTo>
                <a:lnTo>
                  <a:pt x="14767" y="20208"/>
                </a:lnTo>
                <a:lnTo>
                  <a:pt x="14812" y="20226"/>
                </a:lnTo>
                <a:lnTo>
                  <a:pt x="14847" y="20198"/>
                </a:lnTo>
                <a:lnTo>
                  <a:pt x="14872" y="20159"/>
                </a:lnTo>
                <a:lnTo>
                  <a:pt x="14839" y="20144"/>
                </a:lnTo>
                <a:lnTo>
                  <a:pt x="14832" y="20070"/>
                </a:lnTo>
                <a:lnTo>
                  <a:pt x="14802" y="20036"/>
                </a:lnTo>
                <a:lnTo>
                  <a:pt x="14765" y="20021"/>
                </a:lnTo>
                <a:lnTo>
                  <a:pt x="14712" y="20008"/>
                </a:lnTo>
                <a:close/>
              </a:path>
            </a:pathLst>
          </a:custGeom>
          <a:solidFill>
            <a:srgbClr val="A6AAA9"/>
          </a:solidFill>
          <a:ln w="25400">
            <a:miter lim="400000"/>
          </a:ln>
        </p:spPr>
        <p:txBody>
          <a:bodyPr lIns="71437" tIns="71437" rIns="71437" bIns="71437" anchor="ctr"/>
          <a:lstStyle/>
          <a:p>
            <a:pPr algn="ctr">
              <a:spcBef>
                <a:spcPts val="0"/>
              </a:spcBef>
              <a:defRPr sz="5600" b="0">
                <a:solidFill>
                  <a:srgbClr val="BAE1E5"/>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33" name="Arrow 5"/>
          <p:cNvSpPr/>
          <p:nvPr/>
        </p:nvSpPr>
        <p:spPr>
          <a:xfrm>
            <a:off x="1781956" y="6527990"/>
            <a:ext cx="797778" cy="818158"/>
          </a:xfrm>
          <a:custGeom>
            <a:avLst/>
            <a:gdLst/>
            <a:ahLst/>
            <a:cxnLst>
              <a:cxn ang="0">
                <a:pos x="wd2" y="hd2"/>
              </a:cxn>
              <a:cxn ang="5400000">
                <a:pos x="wd2" y="hd2"/>
              </a:cxn>
              <a:cxn ang="10800000">
                <a:pos x="wd2" y="hd2"/>
              </a:cxn>
              <a:cxn ang="16200000">
                <a:pos x="wd2" y="hd2"/>
              </a:cxn>
            </a:cxnLst>
            <a:rect l="0" t="0" r="r" b="b"/>
            <a:pathLst>
              <a:path w="21600" h="20713" extrusionOk="0">
                <a:moveTo>
                  <a:pt x="10529" y="0"/>
                </a:moveTo>
                <a:lnTo>
                  <a:pt x="10529" y="2252"/>
                </a:lnTo>
                <a:cubicBezTo>
                  <a:pt x="6127" y="2290"/>
                  <a:pt x="2426" y="5063"/>
                  <a:pt x="1275" y="8842"/>
                </a:cubicBezTo>
                <a:lnTo>
                  <a:pt x="4596" y="10276"/>
                </a:lnTo>
                <a:cubicBezTo>
                  <a:pt x="5122" y="7645"/>
                  <a:pt x="7572" y="5648"/>
                  <a:pt x="10529" y="5607"/>
                </a:cubicBezTo>
                <a:lnTo>
                  <a:pt x="10529" y="7662"/>
                </a:lnTo>
                <a:lnTo>
                  <a:pt x="16091" y="3831"/>
                </a:lnTo>
                <a:lnTo>
                  <a:pt x="10529" y="0"/>
                </a:lnTo>
                <a:close/>
                <a:moveTo>
                  <a:pt x="17685" y="4997"/>
                </a:moveTo>
                <a:lnTo>
                  <a:pt x="14789" y="7046"/>
                </a:lnTo>
                <a:cubicBezTo>
                  <a:pt x="16783" y="8706"/>
                  <a:pt x="17443" y="11456"/>
                  <a:pt x="16235" y="13805"/>
                </a:cubicBezTo>
                <a:lnTo>
                  <a:pt x="14269" y="12888"/>
                </a:lnTo>
                <a:lnTo>
                  <a:pt x="15451" y="19251"/>
                </a:lnTo>
                <a:lnTo>
                  <a:pt x="21600" y="16307"/>
                </a:lnTo>
                <a:lnTo>
                  <a:pt x="19446" y="15303"/>
                </a:lnTo>
                <a:cubicBezTo>
                  <a:pt x="21285" y="11775"/>
                  <a:pt x="20457" y="7668"/>
                  <a:pt x="17685" y="4997"/>
                </a:cubicBezTo>
                <a:close/>
                <a:moveTo>
                  <a:pt x="972" y="10677"/>
                </a:moveTo>
                <a:lnTo>
                  <a:pt x="0" y="17074"/>
                </a:lnTo>
                <a:lnTo>
                  <a:pt x="2120" y="16006"/>
                </a:lnTo>
                <a:cubicBezTo>
                  <a:pt x="4403" y="19887"/>
                  <a:pt x="9288" y="21600"/>
                  <a:pt x="13647" y="20265"/>
                </a:cubicBezTo>
                <a:lnTo>
                  <a:pt x="12998" y="16913"/>
                </a:lnTo>
                <a:cubicBezTo>
                  <a:pt x="10149" y="18031"/>
                  <a:pt x="6810" y="16983"/>
                  <a:pt x="5281" y="14416"/>
                </a:cubicBezTo>
                <a:lnTo>
                  <a:pt x="7215" y="13443"/>
                </a:lnTo>
                <a:lnTo>
                  <a:pt x="972" y="10677"/>
                </a:lnTo>
                <a:close/>
              </a:path>
            </a:pathLst>
          </a:custGeom>
          <a:solidFill>
            <a:srgbClr val="A6AAA9"/>
          </a:solidFill>
          <a:ln w="25400">
            <a:miter lim="400000"/>
          </a:ln>
        </p:spPr>
        <p:txBody>
          <a:bodyPr lIns="71437" tIns="71437" rIns="71437" bIns="71437" anchor="ct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34" name="Computer"/>
          <p:cNvSpPr/>
          <p:nvPr/>
        </p:nvSpPr>
        <p:spPr>
          <a:xfrm>
            <a:off x="6438793" y="11823837"/>
            <a:ext cx="1211736" cy="977849"/>
          </a:xfrm>
          <a:custGeom>
            <a:avLst/>
            <a:gdLst/>
            <a:ahLst/>
            <a:cxnLst>
              <a:cxn ang="0">
                <a:pos x="wd2" y="hd2"/>
              </a:cxn>
              <a:cxn ang="5400000">
                <a:pos x="wd2" y="hd2"/>
              </a:cxn>
              <a:cxn ang="10800000">
                <a:pos x="wd2" y="hd2"/>
              </a:cxn>
              <a:cxn ang="16200000">
                <a:pos x="wd2" y="hd2"/>
              </a:cxn>
            </a:cxnLst>
            <a:rect l="0" t="0" r="r" b="b"/>
            <a:pathLst>
              <a:path w="21595" h="21600" extrusionOk="0">
                <a:moveTo>
                  <a:pt x="464" y="0"/>
                </a:moveTo>
                <a:cubicBezTo>
                  <a:pt x="210" y="0"/>
                  <a:pt x="0" y="261"/>
                  <a:pt x="0" y="575"/>
                </a:cubicBezTo>
                <a:lnTo>
                  <a:pt x="0" y="17777"/>
                </a:lnTo>
                <a:cubicBezTo>
                  <a:pt x="0" y="18091"/>
                  <a:pt x="210" y="18354"/>
                  <a:pt x="464" y="18354"/>
                </a:cubicBezTo>
                <a:lnTo>
                  <a:pt x="9148" y="18354"/>
                </a:lnTo>
                <a:lnTo>
                  <a:pt x="9116" y="18513"/>
                </a:lnTo>
                <a:lnTo>
                  <a:pt x="8753" y="20763"/>
                </a:lnTo>
                <a:lnTo>
                  <a:pt x="7690" y="20763"/>
                </a:lnTo>
                <a:lnTo>
                  <a:pt x="7690" y="21600"/>
                </a:lnTo>
                <a:lnTo>
                  <a:pt x="10486" y="21600"/>
                </a:lnTo>
                <a:lnTo>
                  <a:pt x="11107" y="21600"/>
                </a:lnTo>
                <a:lnTo>
                  <a:pt x="13905" y="21600"/>
                </a:lnTo>
                <a:lnTo>
                  <a:pt x="13905" y="20763"/>
                </a:lnTo>
                <a:lnTo>
                  <a:pt x="12842" y="20763"/>
                </a:lnTo>
                <a:lnTo>
                  <a:pt x="12479" y="18513"/>
                </a:lnTo>
                <a:lnTo>
                  <a:pt x="12452" y="18354"/>
                </a:lnTo>
                <a:lnTo>
                  <a:pt x="21131" y="18354"/>
                </a:lnTo>
                <a:cubicBezTo>
                  <a:pt x="21384" y="18354"/>
                  <a:pt x="21595" y="18091"/>
                  <a:pt x="21595" y="17777"/>
                </a:cubicBezTo>
                <a:lnTo>
                  <a:pt x="21595" y="575"/>
                </a:lnTo>
                <a:cubicBezTo>
                  <a:pt x="21600" y="261"/>
                  <a:pt x="21389" y="0"/>
                  <a:pt x="21136" y="0"/>
                </a:cubicBezTo>
                <a:lnTo>
                  <a:pt x="464" y="0"/>
                </a:lnTo>
                <a:close/>
                <a:moveTo>
                  <a:pt x="10800" y="542"/>
                </a:moveTo>
                <a:cubicBezTo>
                  <a:pt x="10913" y="542"/>
                  <a:pt x="11006" y="650"/>
                  <a:pt x="11006" y="797"/>
                </a:cubicBezTo>
                <a:cubicBezTo>
                  <a:pt x="11006" y="937"/>
                  <a:pt x="10913" y="1052"/>
                  <a:pt x="10800" y="1052"/>
                </a:cubicBezTo>
                <a:cubicBezTo>
                  <a:pt x="10686" y="1052"/>
                  <a:pt x="10594" y="937"/>
                  <a:pt x="10594" y="797"/>
                </a:cubicBezTo>
                <a:cubicBezTo>
                  <a:pt x="10594" y="656"/>
                  <a:pt x="10686" y="542"/>
                  <a:pt x="10800" y="542"/>
                </a:cubicBezTo>
                <a:close/>
                <a:moveTo>
                  <a:pt x="1242" y="1734"/>
                </a:moveTo>
                <a:lnTo>
                  <a:pt x="20358" y="1734"/>
                </a:lnTo>
                <a:lnTo>
                  <a:pt x="20358" y="15233"/>
                </a:lnTo>
                <a:lnTo>
                  <a:pt x="1242" y="15233"/>
                </a:lnTo>
                <a:lnTo>
                  <a:pt x="1242" y="1734"/>
                </a:lnTo>
                <a:close/>
              </a:path>
            </a:pathLst>
          </a:custGeom>
          <a:solidFill>
            <a:srgbClr val="BAE1E5"/>
          </a:solidFill>
          <a:ln w="25400">
            <a:miter lim="400000"/>
          </a:ln>
        </p:spPr>
        <p:txBody>
          <a:bodyPr lIns="71437" tIns="71437" rIns="71437" bIns="71437" anchor="ct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35" name="(Identification)"/>
          <p:cNvSpPr txBox="1"/>
          <p:nvPr/>
        </p:nvSpPr>
        <p:spPr>
          <a:xfrm>
            <a:off x="5200520" y="4036743"/>
            <a:ext cx="2267535" cy="7884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defTabSz="584200">
              <a:lnSpc>
                <a:spcPct val="70000"/>
              </a:lnSpc>
              <a:spcBef>
                <a:spcPts val="0"/>
              </a:spcBef>
              <a:defRPr sz="3900" b="0">
                <a:solidFill>
                  <a:srgbClr val="000000"/>
                </a:solidFill>
                <a:latin typeface="TH Sarabun New"/>
                <a:ea typeface="TH Sarabun New"/>
                <a:cs typeface="TH Sarabun New"/>
                <a:sym typeface="TH Sarabun New"/>
              </a:defRPr>
            </a:lvl1pPr>
          </a:lstStyle>
          <a:p>
            <a:r>
              <a:t>(Identification)</a:t>
            </a:r>
          </a:p>
        </p:txBody>
      </p:sp>
      <p:sp>
        <p:nvSpPr>
          <p:cNvPr id="636" name="เพื่อให้มองเห็นภาพรวมของความรู้ที่เกี่ยวข้องกับรายวิชาที่นำเสนออย่างถูกต้องเหมาะสม ทั้งนี้ได้เลือกเนื้อหาเกี่ยวกับทฤษฎีและนวัตกรรมการบริหารการศึกษามาเป็นหัวข้อ"/>
          <p:cNvSpPr txBox="1"/>
          <p:nvPr/>
        </p:nvSpPr>
        <p:spPr>
          <a:xfrm>
            <a:off x="5585271" y="4793152"/>
            <a:ext cx="5842483" cy="13087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l" defTabSz="584200">
              <a:lnSpc>
                <a:spcPct val="90000"/>
              </a:lnSpc>
              <a:spcBef>
                <a:spcPts val="0"/>
              </a:spcBef>
              <a:defRPr sz="2500" b="0">
                <a:solidFill>
                  <a:srgbClr val="000000"/>
                </a:solidFill>
                <a:latin typeface="TH Sarabun New"/>
                <a:ea typeface="TH Sarabun New"/>
                <a:cs typeface="TH Sarabun New"/>
                <a:sym typeface="TH Sarabun New"/>
              </a:defRPr>
            </a:lvl1pPr>
          </a:lstStyle>
          <a:p>
            <a:r>
              <a:t>เพื่อให้มองเห็นภาพรวมของความรู้ที่เกี่ยวข้องกับรายวิชาที่นำเสนออย่างถูกต้องเหมาะสม ทั้งนี้ได้เลือกเนื้อหาเกี่ยวกับทฤษฎีและนวัตกรรมการบริหารการศึกษามาเป็นหัวข้อ</a:t>
            </a:r>
          </a:p>
        </p:txBody>
      </p:sp>
      <p:sp>
        <p:nvSpPr>
          <p:cNvPr id="637" name="การนำเอาข้อมูลและความรู้ที่เป็นประโยชน์ในเรื่องที่เกี่ยวข้องมาสร้างเอกสารให้มีคุณค่า ในขั้นนี้ได้นำข้อมูลเกี่ยวกับระเบียบวิธีการวิจัยมาสร้างระบบต้นแบบโดยพัฒนาเป็นแพลตฟอร์ม เว็บไซต์ สื่อการเรียนรู้ และสร้างระบบฐานข้อมูลเพื่อเชื่อมโยงระหว่างผู้สอนกับผู้เรียน"/>
          <p:cNvSpPr txBox="1"/>
          <p:nvPr/>
        </p:nvSpPr>
        <p:spPr>
          <a:xfrm>
            <a:off x="15919907" y="4017906"/>
            <a:ext cx="6412320" cy="1686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l" defTabSz="584200">
              <a:lnSpc>
                <a:spcPct val="90000"/>
              </a:lnSpc>
              <a:spcBef>
                <a:spcPts val="0"/>
              </a:spcBef>
              <a:defRPr sz="2500" b="0">
                <a:solidFill>
                  <a:srgbClr val="000000"/>
                </a:solidFill>
                <a:latin typeface="TH Sarabun New"/>
                <a:ea typeface="TH Sarabun New"/>
                <a:cs typeface="TH Sarabun New"/>
                <a:sym typeface="TH Sarabun New"/>
              </a:defRPr>
            </a:lvl1pPr>
          </a:lstStyle>
          <a:p>
            <a:r>
              <a:t>การนำเอาข้อมูลและความรู้ที่เป็นประโยชน์ในเรื่องที่เกี่ยวข้องมาสร้างเอกสารให้มีคุณค่า ในขั้นนี้ได้นำข้อมูลเกี่ยวกับระเบียบวิธีการวิจัยมาสร้างระบบต้นแบบโดยพัฒนาเป็นแพลตฟอร์ม เว็บไซต์ สื่อการเรียนรู้ และสร้างระบบฐานข้อมูลเพื่อเชื่อมโยงระหว่างผู้สอนกับผู้เรียน</a:t>
            </a:r>
          </a:p>
        </p:txBody>
      </p:sp>
      <p:sp>
        <p:nvSpPr>
          <p:cNvPr id="638" name="การดึงความรู้ฝังลึกซึ่งเกิดจากประสบการณ์และการทำงานมาสร้างเป็นความรู้ชัดแจ้งหรือองค์ความรู้ใหม่ในรูปของสื่อต่างๆ และการสร้างชุมชนปฏิบัติที่เป็นนวัตกรรมใหม่ ในขั้นนี้ได้นำข้อมูลเกี่ยวกับระเบียบวิธีวิจัย มาสร้างต้นแบบโดยพัฒนาเป็นเว็บไซต์ สื่อการเรียนรู้ และสร้างระบบฐานข้อมูลเพื่อเชื่อมโยงระหว่างผู้สอนกับผู้เรียน"/>
          <p:cNvSpPr txBox="1"/>
          <p:nvPr/>
        </p:nvSpPr>
        <p:spPr>
          <a:xfrm>
            <a:off x="16777295" y="9206750"/>
            <a:ext cx="6299123" cy="244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algn="l" defTabSz="584200">
              <a:lnSpc>
                <a:spcPct val="90000"/>
              </a:lnSpc>
              <a:spcBef>
                <a:spcPts val="0"/>
              </a:spcBef>
              <a:defRPr sz="2500" b="0">
                <a:solidFill>
                  <a:srgbClr val="000000"/>
                </a:solidFill>
                <a:latin typeface="TH Sarabun New"/>
                <a:ea typeface="TH Sarabun New"/>
                <a:cs typeface="TH Sarabun New"/>
                <a:sym typeface="TH Sarabun New"/>
              </a:defRPr>
            </a:pPr>
            <a:r>
              <a:t>การดึงความรู้ฝังลึกซึ่งเกิดจากประสบการณ์และการทำงานมาสร้างเป็นความรู้ชัดแจ้งหรือองค์ความรู้ใหม่ในรูปของสื่อต่างๆ และการสร้างชุมชนปฏิบัติที่เป็นนวัตกรรมใหม่ ในขั้นนี้ได้นำข้อมูลเกี่ยวกับระเบียบวิธีวิจัย</a:t>
            </a:r>
            <a:br/>
            <a:r>
              <a:t>มาสร้างต้นแบบโดยพัฒนาเป็นเว็บไซต์ สื่อการเรียนรู้ และสร้างระบบฐานข้อมูลเพื่อเชื่อมโยงระหว่างผู้สอนกับผู้เรียน</a:t>
            </a:r>
          </a:p>
        </p:txBody>
      </p:sp>
      <p:sp>
        <p:nvSpPr>
          <p:cNvPr id="639" name="เป็นการสร้างฐานข้อมูลทางการศึกษาเพื่อให้ผู้เรียน อาจารย์ และผู้สนใจทั่วไปเข้ามาใช้ประโยชน์ตามความต้องการ โดยระบบฐานข้อมูลสามารถจัดเก็บและสืบค้นได้โดยสร้างระบบสมาชิก รวมถึงการเชื่อมโยงกับระบบฐานข้อมูลหลักของมหาวิทยาลัยเพื่อให้ผู้สนใจได้เข้ามาใช้ประโยชน์ร่วมกัน"/>
          <p:cNvSpPr txBox="1"/>
          <p:nvPr/>
        </p:nvSpPr>
        <p:spPr>
          <a:xfrm>
            <a:off x="8985465" y="10010757"/>
            <a:ext cx="6210135" cy="1686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l" defTabSz="584200">
              <a:lnSpc>
                <a:spcPct val="90000"/>
              </a:lnSpc>
              <a:spcBef>
                <a:spcPts val="0"/>
              </a:spcBef>
              <a:defRPr sz="2500" b="0">
                <a:solidFill>
                  <a:srgbClr val="000000"/>
                </a:solidFill>
                <a:latin typeface="TH Sarabun New"/>
                <a:ea typeface="TH Sarabun New"/>
                <a:cs typeface="TH Sarabun New"/>
                <a:sym typeface="TH Sarabun New"/>
              </a:defRPr>
            </a:lvl1pPr>
          </a:lstStyle>
          <a:p>
            <a:r>
              <a:t>เป็นการสร้างฐานข้อมูลทางการศึกษาเพื่อให้ผู้เรียน อาจารย์ และผู้สนใจทั่วไปเข้ามาใช้ประโยชน์ตามความต้องการ โดยระบบฐานข้อมูลสามารถจัดเก็บและสืบค้นได้โดยสร้างระบบสมาชิก รวมถึงการเชื่อมโยงกับระบบฐานข้อมูลหลักของมหาวิทยาลัยเพื่อให้ผู้สนใจได้เข้ามาใช้ประโยชน์ร่วมกัน</a:t>
            </a:r>
          </a:p>
        </p:txBody>
      </p:sp>
      <p:sp>
        <p:nvSpPr>
          <p:cNvPr id="640" name="เป็นการกระจายความรู้ให้เกิดขึ้นเพื่อให้เกิดเวทีในการแลกเปลี่ยนและใช้ความรู้นั้นให้เป็นประโยชน์ร่วมกัน เมื่อผู้เรียนผ่านขั้นตอนที่ 1 ถึง 4                มาแล้วก็จะตรวจสอบผลการพัฒนาองค์ความรู้เกี่ยวกับทฤษฎีและนวัตกรรมการบริหารการศึกษาเพื่อเผยแพร่ต่อสาธารณะชนต่อไป"/>
          <p:cNvSpPr txBox="1"/>
          <p:nvPr/>
        </p:nvSpPr>
        <p:spPr>
          <a:xfrm>
            <a:off x="1403845" y="9007437"/>
            <a:ext cx="6630832" cy="19210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algn="l" defTabSz="584200">
              <a:lnSpc>
                <a:spcPct val="90000"/>
              </a:lnSpc>
              <a:spcBef>
                <a:spcPts val="0"/>
              </a:spcBef>
              <a:defRPr sz="2800" b="0">
                <a:solidFill>
                  <a:srgbClr val="000000"/>
                </a:solidFill>
                <a:latin typeface="TH Sarabun New"/>
                <a:ea typeface="TH Sarabun New"/>
                <a:cs typeface="TH Sarabun New"/>
                <a:sym typeface="TH Sarabun New"/>
              </a:defRPr>
            </a:pPr>
            <a:r>
              <a:t>เป็นการกระจายความรู้ให้เกิดขึ้นเพื่อให้เกิดเวทีในการแลกเปลี่ยนและใช้ความรู้นั้นให้เป็นประโยชน์ร่วมกัน เมื่อผู้เรียนผ่านขั้นตอนที่ 1 ถึง 4       </a:t>
            </a:r>
            <a:br/>
            <a:r>
              <a:t>        มาแล้วก็จะตรวจสอบผลการพัฒนาองค์ความรู้เกี่ยวกับทฤษฎีและนวัตกรรมการบริหารการศึกษาเพื่อเผยแพร่ต่อสาธารณะชนต่อไป</a:t>
            </a:r>
          </a:p>
        </p:txBody>
      </p:sp>
      <p:sp>
        <p:nvSpPr>
          <p:cNvPr id="641" name="Growth"/>
          <p:cNvSpPr/>
          <p:nvPr/>
        </p:nvSpPr>
        <p:spPr>
          <a:xfrm>
            <a:off x="16785077" y="6444096"/>
            <a:ext cx="1070270" cy="827808"/>
          </a:xfrm>
          <a:custGeom>
            <a:avLst/>
            <a:gdLst/>
            <a:ahLst/>
            <a:cxnLst>
              <a:cxn ang="0">
                <a:pos x="wd2" y="hd2"/>
              </a:cxn>
              <a:cxn ang="5400000">
                <a:pos x="wd2" y="hd2"/>
              </a:cxn>
              <a:cxn ang="10800000">
                <a:pos x="wd2" y="hd2"/>
              </a:cxn>
              <a:cxn ang="16200000">
                <a:pos x="wd2" y="hd2"/>
              </a:cxn>
            </a:cxnLst>
            <a:rect l="0" t="0" r="r" b="b"/>
            <a:pathLst>
              <a:path w="21566" h="21598" extrusionOk="0">
                <a:moveTo>
                  <a:pt x="21464" y="6"/>
                </a:moveTo>
                <a:cubicBezTo>
                  <a:pt x="21442" y="-2"/>
                  <a:pt x="21417" y="-2"/>
                  <a:pt x="21392" y="8"/>
                </a:cubicBezTo>
                <a:lnTo>
                  <a:pt x="18267" y="1242"/>
                </a:lnTo>
                <a:cubicBezTo>
                  <a:pt x="18161" y="1283"/>
                  <a:pt x="18132" y="1450"/>
                  <a:pt x="18212" y="1547"/>
                </a:cubicBezTo>
                <a:lnTo>
                  <a:pt x="18753" y="2202"/>
                </a:lnTo>
                <a:cubicBezTo>
                  <a:pt x="18809" y="2274"/>
                  <a:pt x="18815" y="2386"/>
                  <a:pt x="18759" y="2459"/>
                </a:cubicBezTo>
                <a:lnTo>
                  <a:pt x="13208" y="10155"/>
                </a:lnTo>
                <a:cubicBezTo>
                  <a:pt x="13152" y="10227"/>
                  <a:pt x="13058" y="10235"/>
                  <a:pt x="13002" y="10155"/>
                </a:cubicBezTo>
                <a:lnTo>
                  <a:pt x="9056" y="4932"/>
                </a:lnTo>
                <a:cubicBezTo>
                  <a:pt x="9000" y="4859"/>
                  <a:pt x="8907" y="4859"/>
                  <a:pt x="8851" y="4932"/>
                </a:cubicBezTo>
                <a:lnTo>
                  <a:pt x="39" y="17166"/>
                </a:lnTo>
                <a:cubicBezTo>
                  <a:pt x="-17" y="17238"/>
                  <a:pt x="-11" y="17350"/>
                  <a:pt x="45" y="17423"/>
                </a:cubicBezTo>
                <a:lnTo>
                  <a:pt x="941" y="18503"/>
                </a:lnTo>
                <a:cubicBezTo>
                  <a:pt x="997" y="18576"/>
                  <a:pt x="1084" y="18568"/>
                  <a:pt x="1140" y="18495"/>
                </a:cubicBezTo>
                <a:lnTo>
                  <a:pt x="8877" y="7770"/>
                </a:lnTo>
                <a:cubicBezTo>
                  <a:pt x="8933" y="7697"/>
                  <a:pt x="9025" y="7689"/>
                  <a:pt x="9081" y="7770"/>
                </a:cubicBezTo>
                <a:lnTo>
                  <a:pt x="13047" y="13016"/>
                </a:lnTo>
                <a:cubicBezTo>
                  <a:pt x="13103" y="13096"/>
                  <a:pt x="13201" y="13089"/>
                  <a:pt x="13251" y="13008"/>
                </a:cubicBezTo>
                <a:lnTo>
                  <a:pt x="13706" y="12315"/>
                </a:lnTo>
                <a:lnTo>
                  <a:pt x="19848" y="3796"/>
                </a:lnTo>
                <a:cubicBezTo>
                  <a:pt x="19904" y="3723"/>
                  <a:pt x="19992" y="3716"/>
                  <a:pt x="20048" y="3788"/>
                </a:cubicBezTo>
                <a:lnTo>
                  <a:pt x="20589" y="4441"/>
                </a:lnTo>
                <a:cubicBezTo>
                  <a:pt x="20670" y="4537"/>
                  <a:pt x="20802" y="4490"/>
                  <a:pt x="20826" y="4353"/>
                </a:cubicBezTo>
                <a:lnTo>
                  <a:pt x="21560" y="235"/>
                </a:lnTo>
                <a:cubicBezTo>
                  <a:pt x="21583" y="126"/>
                  <a:pt x="21533" y="30"/>
                  <a:pt x="21464" y="6"/>
                </a:cubicBezTo>
                <a:close/>
                <a:moveTo>
                  <a:pt x="20260" y="5385"/>
                </a:moveTo>
                <a:cubicBezTo>
                  <a:pt x="20232" y="5392"/>
                  <a:pt x="20204" y="5410"/>
                  <a:pt x="20179" y="5440"/>
                </a:cubicBezTo>
                <a:lnTo>
                  <a:pt x="17857" y="8656"/>
                </a:lnTo>
                <a:lnTo>
                  <a:pt x="17347" y="9429"/>
                </a:lnTo>
                <a:cubicBezTo>
                  <a:pt x="17328" y="9462"/>
                  <a:pt x="17316" y="9510"/>
                  <a:pt x="17316" y="9550"/>
                </a:cubicBezTo>
                <a:lnTo>
                  <a:pt x="17316" y="21412"/>
                </a:lnTo>
                <a:cubicBezTo>
                  <a:pt x="17316" y="21516"/>
                  <a:pt x="17377" y="21598"/>
                  <a:pt x="17458" y="21598"/>
                </a:cubicBezTo>
                <a:lnTo>
                  <a:pt x="20290" y="21598"/>
                </a:lnTo>
                <a:cubicBezTo>
                  <a:pt x="20371" y="21598"/>
                  <a:pt x="20434" y="21516"/>
                  <a:pt x="20434" y="21412"/>
                </a:cubicBezTo>
                <a:lnTo>
                  <a:pt x="20434" y="5561"/>
                </a:lnTo>
                <a:cubicBezTo>
                  <a:pt x="20434" y="5440"/>
                  <a:pt x="20346" y="5364"/>
                  <a:pt x="20260" y="5385"/>
                </a:cubicBezTo>
                <a:close/>
                <a:moveTo>
                  <a:pt x="9174" y="9548"/>
                </a:moveTo>
                <a:cubicBezTo>
                  <a:pt x="9094" y="9530"/>
                  <a:pt x="9007" y="9606"/>
                  <a:pt x="9007" y="9727"/>
                </a:cubicBezTo>
                <a:lnTo>
                  <a:pt x="9007" y="21412"/>
                </a:lnTo>
                <a:cubicBezTo>
                  <a:pt x="9007" y="21516"/>
                  <a:pt x="9068" y="21598"/>
                  <a:pt x="9149" y="21598"/>
                </a:cubicBezTo>
                <a:lnTo>
                  <a:pt x="11981" y="21598"/>
                </a:lnTo>
                <a:cubicBezTo>
                  <a:pt x="12062" y="21598"/>
                  <a:pt x="12125" y="21516"/>
                  <a:pt x="12125" y="21412"/>
                </a:cubicBezTo>
                <a:lnTo>
                  <a:pt x="12125" y="13474"/>
                </a:lnTo>
                <a:cubicBezTo>
                  <a:pt x="12125" y="13426"/>
                  <a:pt x="12113" y="13386"/>
                  <a:pt x="12082" y="13345"/>
                </a:cubicBezTo>
                <a:lnTo>
                  <a:pt x="9250" y="9598"/>
                </a:lnTo>
                <a:cubicBezTo>
                  <a:pt x="9228" y="9570"/>
                  <a:pt x="9201" y="9554"/>
                  <a:pt x="9174" y="9548"/>
                </a:cubicBezTo>
                <a:close/>
                <a:moveTo>
                  <a:pt x="16102" y="10653"/>
                </a:moveTo>
                <a:cubicBezTo>
                  <a:pt x="16074" y="10659"/>
                  <a:pt x="16045" y="10676"/>
                  <a:pt x="16021" y="10704"/>
                </a:cubicBezTo>
                <a:lnTo>
                  <a:pt x="13700" y="13917"/>
                </a:lnTo>
                <a:lnTo>
                  <a:pt x="13189" y="14693"/>
                </a:lnTo>
                <a:cubicBezTo>
                  <a:pt x="13170" y="14725"/>
                  <a:pt x="13158" y="14773"/>
                  <a:pt x="13158" y="14814"/>
                </a:cubicBezTo>
                <a:lnTo>
                  <a:pt x="13158" y="21412"/>
                </a:lnTo>
                <a:cubicBezTo>
                  <a:pt x="13158" y="21516"/>
                  <a:pt x="13221" y="21598"/>
                  <a:pt x="13301" y="21598"/>
                </a:cubicBezTo>
                <a:lnTo>
                  <a:pt x="16133" y="21598"/>
                </a:lnTo>
                <a:cubicBezTo>
                  <a:pt x="16214" y="21598"/>
                  <a:pt x="16275" y="21516"/>
                  <a:pt x="16275" y="21412"/>
                </a:cubicBezTo>
                <a:lnTo>
                  <a:pt x="16275" y="10832"/>
                </a:lnTo>
                <a:cubicBezTo>
                  <a:pt x="16275" y="10711"/>
                  <a:pt x="16188" y="10636"/>
                  <a:pt x="16102" y="10653"/>
                </a:cubicBezTo>
                <a:close/>
                <a:moveTo>
                  <a:pt x="7801" y="10923"/>
                </a:moveTo>
                <a:cubicBezTo>
                  <a:pt x="7774" y="10930"/>
                  <a:pt x="7747" y="10946"/>
                  <a:pt x="7725" y="10976"/>
                </a:cubicBezTo>
                <a:lnTo>
                  <a:pt x="4894" y="14902"/>
                </a:lnTo>
                <a:cubicBezTo>
                  <a:pt x="4869" y="14934"/>
                  <a:pt x="4855" y="14974"/>
                  <a:pt x="4855" y="15023"/>
                </a:cubicBezTo>
                <a:lnTo>
                  <a:pt x="4855" y="21412"/>
                </a:lnTo>
                <a:cubicBezTo>
                  <a:pt x="4855" y="21516"/>
                  <a:pt x="4918" y="21598"/>
                  <a:pt x="4999" y="21598"/>
                </a:cubicBezTo>
                <a:lnTo>
                  <a:pt x="7830" y="21598"/>
                </a:lnTo>
                <a:cubicBezTo>
                  <a:pt x="7911" y="21598"/>
                  <a:pt x="7974" y="21516"/>
                  <a:pt x="7974" y="21412"/>
                </a:cubicBezTo>
                <a:lnTo>
                  <a:pt x="7974" y="11097"/>
                </a:lnTo>
                <a:cubicBezTo>
                  <a:pt x="7974" y="10976"/>
                  <a:pt x="7884" y="10902"/>
                  <a:pt x="7801" y="10923"/>
                </a:cubicBezTo>
                <a:close/>
                <a:moveTo>
                  <a:pt x="3680" y="16498"/>
                </a:moveTo>
                <a:cubicBezTo>
                  <a:pt x="3652" y="16505"/>
                  <a:pt x="3626" y="16524"/>
                  <a:pt x="3604" y="16554"/>
                </a:cubicBezTo>
                <a:lnTo>
                  <a:pt x="772" y="20477"/>
                </a:lnTo>
                <a:cubicBezTo>
                  <a:pt x="747" y="20510"/>
                  <a:pt x="735" y="20550"/>
                  <a:pt x="735" y="20598"/>
                </a:cubicBezTo>
                <a:lnTo>
                  <a:pt x="735" y="21412"/>
                </a:lnTo>
                <a:cubicBezTo>
                  <a:pt x="735" y="21516"/>
                  <a:pt x="798" y="21598"/>
                  <a:pt x="879" y="21598"/>
                </a:cubicBezTo>
                <a:lnTo>
                  <a:pt x="3711" y="21598"/>
                </a:lnTo>
                <a:cubicBezTo>
                  <a:pt x="3792" y="21598"/>
                  <a:pt x="3853" y="21516"/>
                  <a:pt x="3853" y="21412"/>
                </a:cubicBezTo>
                <a:lnTo>
                  <a:pt x="3853" y="16682"/>
                </a:lnTo>
                <a:cubicBezTo>
                  <a:pt x="3853" y="16555"/>
                  <a:pt x="3762" y="16478"/>
                  <a:pt x="3680" y="16498"/>
                </a:cubicBezTo>
                <a:close/>
              </a:path>
            </a:pathLst>
          </a:custGeom>
          <a:solidFill>
            <a:srgbClr val="BAE1E5"/>
          </a:solidFill>
          <a:ln w="25400">
            <a:miter lim="400000"/>
          </a:ln>
        </p:spPr>
        <p:txBody>
          <a:bodyPr lIns="71437" tIns="71437" rIns="71437" bIns="71437" anchor="ct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 name="Rectangle"/>
          <p:cNvSpPr/>
          <p:nvPr/>
        </p:nvSpPr>
        <p:spPr>
          <a:xfrm>
            <a:off x="-145628" y="2424538"/>
            <a:ext cx="24649856" cy="11359148"/>
          </a:xfrm>
          <a:prstGeom prst="rect">
            <a:avLst/>
          </a:prstGeom>
          <a:solidFill>
            <a:srgbClr val="FFFFFF"/>
          </a:solidFill>
          <a:ln w="25400">
            <a:miter lim="400000"/>
          </a:ln>
        </p:spPr>
        <p:txBody>
          <a:bodyPr lIns="71437" tIns="71437" rIns="71437" bIns="71437" anchor="ct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46"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15</a:t>
            </a:fld>
            <a:endParaRPr/>
          </a:p>
        </p:txBody>
      </p:sp>
      <p:sp>
        <p:nvSpPr>
          <p:cNvPr id="647" name="อภิปรายผล: ต้นแบบระบบที่พัฒนา"/>
          <p:cNvSpPr txBox="1"/>
          <p:nvPr/>
        </p:nvSpPr>
        <p:spPr>
          <a:xfrm>
            <a:off x="6500508" y="566711"/>
            <a:ext cx="10834651" cy="1620268"/>
          </a:xfrm>
          <a:prstGeom prst="rect">
            <a:avLst/>
          </a:prstGeom>
          <a:ln w="12700">
            <a:miter lim="400000"/>
          </a:ln>
          <a:effectLst>
            <a:outerShdw blurRad="63500" dist="50800" dir="5520000" rotWithShape="0">
              <a:srgbClr val="628386">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ctr">
              <a:spcBef>
                <a:spcPts val="0"/>
              </a:spcBef>
              <a:defRPr sz="8900">
                <a:solidFill>
                  <a:srgbClr val="53585F"/>
                </a:solidFill>
                <a:latin typeface="TH Sarabun New"/>
                <a:ea typeface="TH Sarabun New"/>
                <a:cs typeface="TH Sarabun New"/>
                <a:sym typeface="TH Sarabun New"/>
              </a:defRPr>
            </a:lvl1pPr>
          </a:lstStyle>
          <a:p>
            <a:r>
              <a:t>อภิปรายผล: ต้นแบบระบบที่พัฒนา</a:t>
            </a:r>
          </a:p>
        </p:txBody>
      </p:sp>
      <p:grpSp>
        <p:nvGrpSpPr>
          <p:cNvPr id="654" name="Group"/>
          <p:cNvGrpSpPr/>
          <p:nvPr/>
        </p:nvGrpSpPr>
        <p:grpSpPr>
          <a:xfrm>
            <a:off x="958475" y="4489887"/>
            <a:ext cx="7476754" cy="6648900"/>
            <a:chOff x="0" y="0"/>
            <a:chExt cx="7476752" cy="6648898"/>
          </a:xfrm>
        </p:grpSpPr>
        <p:grpSp>
          <p:nvGrpSpPr>
            <p:cNvPr id="652" name="Group"/>
            <p:cNvGrpSpPr/>
            <p:nvPr/>
          </p:nvGrpSpPr>
          <p:grpSpPr>
            <a:xfrm>
              <a:off x="-1" y="-1"/>
              <a:ext cx="7476754" cy="6648900"/>
              <a:chOff x="0" y="0"/>
              <a:chExt cx="7476751" cy="6648898"/>
            </a:xfrm>
          </p:grpSpPr>
          <p:pic>
            <p:nvPicPr>
              <p:cNvPr id="648" name="Image" descr="Image"/>
              <p:cNvPicPr>
                <a:picLocks noChangeAspect="1"/>
              </p:cNvPicPr>
              <p:nvPr/>
            </p:nvPicPr>
            <p:blipFill>
              <a:blip r:embed="rId3">
                <a:extLst/>
              </a:blip>
              <a:stretch>
                <a:fillRect/>
              </a:stretch>
            </p:blipFill>
            <p:spPr>
              <a:xfrm rot="120000">
                <a:off x="1476521" y="1997628"/>
                <a:ext cx="4941753" cy="4566430"/>
              </a:xfrm>
              <a:prstGeom prst="rect">
                <a:avLst/>
              </a:prstGeom>
              <a:ln w="12700" cap="flat">
                <a:noFill/>
                <a:miter lim="400000"/>
              </a:ln>
              <a:effectLst/>
            </p:spPr>
          </p:pic>
          <p:pic>
            <p:nvPicPr>
              <p:cNvPr id="649" name="RCIM site01.png" descr="RCIM site01.png"/>
              <p:cNvPicPr>
                <a:picLocks noChangeAspect="1"/>
              </p:cNvPicPr>
              <p:nvPr/>
            </p:nvPicPr>
            <p:blipFill>
              <a:blip r:embed="rId4">
                <a:extLst/>
              </a:blip>
              <a:stretch>
                <a:fillRect/>
              </a:stretch>
            </p:blipFill>
            <p:spPr>
              <a:xfrm>
                <a:off x="1971751" y="0"/>
                <a:ext cx="3611717" cy="2933394"/>
              </a:xfrm>
              <a:prstGeom prst="rect">
                <a:avLst/>
              </a:prstGeom>
              <a:ln w="25400" cap="flat">
                <a:noFill/>
                <a:miter lim="400000"/>
              </a:ln>
              <a:effectLst>
                <a:outerShdw blurRad="50800" dist="63500" dir="2700000" rotWithShape="0">
                  <a:srgbClr val="000000">
                    <a:alpha val="50000"/>
                  </a:srgbClr>
                </a:outerShdw>
              </a:effectLst>
            </p:spPr>
          </p:pic>
          <p:pic>
            <p:nvPicPr>
              <p:cNvPr id="650" name="Image" descr="Image"/>
              <p:cNvPicPr>
                <a:picLocks noChangeAspect="1"/>
              </p:cNvPicPr>
              <p:nvPr/>
            </p:nvPicPr>
            <p:blipFill>
              <a:blip r:embed="rId5">
                <a:extLst/>
              </a:blip>
              <a:stretch>
                <a:fillRect/>
              </a:stretch>
            </p:blipFill>
            <p:spPr>
              <a:xfrm>
                <a:off x="0" y="380196"/>
                <a:ext cx="2068669" cy="1727445"/>
              </a:xfrm>
              <a:prstGeom prst="rect">
                <a:avLst/>
              </a:prstGeom>
              <a:ln w="12700" cap="flat">
                <a:noFill/>
                <a:miter lim="400000"/>
              </a:ln>
              <a:effectLst/>
            </p:spPr>
          </p:pic>
          <p:pic>
            <p:nvPicPr>
              <p:cNvPr id="651" name="Image" descr="Image"/>
              <p:cNvPicPr>
                <a:picLocks noChangeAspect="1"/>
              </p:cNvPicPr>
              <p:nvPr/>
            </p:nvPicPr>
            <p:blipFill>
              <a:blip r:embed="rId5">
                <a:extLst/>
              </a:blip>
              <a:stretch>
                <a:fillRect/>
              </a:stretch>
            </p:blipFill>
            <p:spPr>
              <a:xfrm flipH="1">
                <a:off x="5562547" y="444689"/>
                <a:ext cx="1914205" cy="1598460"/>
              </a:xfrm>
              <a:prstGeom prst="rect">
                <a:avLst/>
              </a:prstGeom>
              <a:ln w="12700" cap="flat">
                <a:noFill/>
                <a:miter lim="400000"/>
              </a:ln>
              <a:effectLst/>
            </p:spPr>
          </p:pic>
        </p:grpSp>
        <p:pic>
          <p:nvPicPr>
            <p:cNvPr id="653" name="Logonew.png" descr="Logonew.png"/>
            <p:cNvPicPr>
              <a:picLocks noChangeAspect="1"/>
            </p:cNvPicPr>
            <p:nvPr/>
          </p:nvPicPr>
          <p:blipFill>
            <a:blip r:embed="rId6">
              <a:extLst/>
            </a:blip>
            <a:srcRect/>
            <a:stretch>
              <a:fillRect/>
            </a:stretch>
          </p:blipFill>
          <p:spPr>
            <a:xfrm rot="20220000">
              <a:off x="3139446" y="2111452"/>
              <a:ext cx="1489498" cy="1788591"/>
            </a:xfrm>
            <a:prstGeom prst="rect">
              <a:avLst/>
            </a:prstGeom>
            <a:ln w="12700" cap="flat">
              <a:noFill/>
              <a:miter lim="400000"/>
            </a:ln>
            <a:effectLst/>
          </p:spPr>
        </p:pic>
      </p:grpSp>
      <p:sp>
        <p:nvSpPr>
          <p:cNvPr id="655" name="จากแนวคิดของ…"/>
          <p:cNvSpPr txBox="1"/>
          <p:nvPr/>
        </p:nvSpPr>
        <p:spPr>
          <a:xfrm rot="21600000">
            <a:off x="2553035" y="11180993"/>
            <a:ext cx="4287634" cy="1274294"/>
          </a:xfrm>
          <a:prstGeom prst="rect">
            <a:avLst/>
          </a:prstGeom>
          <a:solidFill>
            <a:schemeClr val="accent5">
              <a:hueOff val="-444211"/>
              <a:satOff val="-14915"/>
              <a:lumOff val="22857"/>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algn="ctr" defTabSz="584200">
              <a:lnSpc>
                <a:spcPct val="80000"/>
              </a:lnSpc>
              <a:spcBef>
                <a:spcPts val="0"/>
              </a:spcBef>
              <a:defRPr sz="3800" b="0">
                <a:latin typeface="TH Sarabun New"/>
                <a:ea typeface="TH Sarabun New"/>
                <a:cs typeface="TH Sarabun New"/>
                <a:sym typeface="TH Sarabun New"/>
              </a:defRPr>
            </a:pPr>
            <a:r>
              <a:t>   จากแนวคิดของ </a:t>
            </a:r>
          </a:p>
          <a:p>
            <a:pPr algn="ctr" defTabSz="584200">
              <a:lnSpc>
                <a:spcPct val="80000"/>
              </a:lnSpc>
              <a:spcBef>
                <a:spcPts val="0"/>
              </a:spcBef>
              <a:defRPr sz="3800" b="0">
                <a:latin typeface="TH Sarabun New"/>
                <a:ea typeface="TH Sarabun New"/>
                <a:cs typeface="TH Sarabun New"/>
                <a:sym typeface="TH Sarabun New"/>
              </a:defRPr>
            </a:pPr>
            <a:r>
              <a:rPr b="1"/>
              <a:t>Denford และ Chan (2011)</a:t>
            </a:r>
          </a:p>
        </p:txBody>
      </p:sp>
      <p:sp>
        <p:nvSpPr>
          <p:cNvPr id="656" name="ต้นแบบระบบ"/>
          <p:cNvSpPr txBox="1"/>
          <p:nvPr/>
        </p:nvSpPr>
        <p:spPr>
          <a:xfrm>
            <a:off x="3356506" y="3287347"/>
            <a:ext cx="2680692" cy="10494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defTabSz="584200">
              <a:spcBef>
                <a:spcPts val="0"/>
              </a:spcBef>
              <a:defRPr sz="5400">
                <a:solidFill>
                  <a:srgbClr val="000000"/>
                </a:solidFill>
                <a:latin typeface="TH Sarabun New"/>
                <a:ea typeface="TH Sarabun New"/>
                <a:cs typeface="TH Sarabun New"/>
                <a:sym typeface="TH Sarabun New"/>
              </a:defRPr>
            </a:lvl1pPr>
          </a:lstStyle>
          <a:p>
            <a:r>
              <a:t>ต้นแบบระบบ</a:t>
            </a:r>
          </a:p>
        </p:txBody>
      </p:sp>
      <p:sp>
        <p:nvSpPr>
          <p:cNvPr id="657" name="Rounded Rectangle"/>
          <p:cNvSpPr/>
          <p:nvPr/>
        </p:nvSpPr>
        <p:spPr>
          <a:xfrm>
            <a:off x="9528577" y="4049812"/>
            <a:ext cx="14006811" cy="8213368"/>
          </a:xfrm>
          <a:prstGeom prst="roundRect">
            <a:avLst>
              <a:gd name="adj" fmla="val 2319"/>
            </a:avLst>
          </a:prstGeom>
          <a:solidFill>
            <a:srgbClr val="EEF8F5"/>
          </a:solidFill>
          <a:ln w="25400">
            <a:miter lim="400000"/>
          </a:ln>
        </p:spPr>
        <p:txBody>
          <a:bodyPr lIns="71437" tIns="71437" rIns="71437" bIns="71437" anchor="ct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58" name="การวิเคราะห์เนื้อหารายวิชา…"/>
          <p:cNvSpPr txBox="1"/>
          <p:nvPr/>
        </p:nvSpPr>
        <p:spPr>
          <a:xfrm>
            <a:off x="10613108" y="5777333"/>
            <a:ext cx="12494363" cy="6075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marL="508000" indent="-508000" algn="l" defTabSz="584200">
              <a:lnSpc>
                <a:spcPct val="90000"/>
              </a:lnSpc>
              <a:spcBef>
                <a:spcPts val="0"/>
              </a:spcBef>
              <a:buSzPct val="100000"/>
              <a:buAutoNum type="arabicPeriod"/>
              <a:defRPr sz="4300" b="0">
                <a:solidFill>
                  <a:srgbClr val="000000"/>
                </a:solidFill>
                <a:latin typeface="TH Sarabun New"/>
                <a:ea typeface="TH Sarabun New"/>
                <a:cs typeface="TH Sarabun New"/>
                <a:sym typeface="TH Sarabun New"/>
              </a:defRPr>
            </a:pPr>
            <a:r>
              <a:t>การวิเคราะห์เนื้อหารายวิชา </a:t>
            </a:r>
          </a:p>
          <a:p>
            <a:pPr marL="508000" indent="-508000" algn="l" defTabSz="584200">
              <a:lnSpc>
                <a:spcPct val="90000"/>
              </a:lnSpc>
              <a:spcBef>
                <a:spcPts val="0"/>
              </a:spcBef>
              <a:buSzPct val="100000"/>
              <a:buAutoNum type="arabicPeriod"/>
              <a:defRPr sz="4300" b="0">
                <a:solidFill>
                  <a:srgbClr val="000000"/>
                </a:solidFill>
                <a:latin typeface="TH Sarabun New"/>
                <a:ea typeface="TH Sarabun New"/>
                <a:cs typeface="TH Sarabun New"/>
                <a:sym typeface="TH Sarabun New"/>
              </a:defRPr>
            </a:pPr>
            <a:r>
              <a:t>การออกแบบระบบโดยจัดลำดับเนื้อหา จำแนกหัวข้อวิชาตามหลักการเรียนรู้ กำหนดกิจกรรมการเรียนรู้ กำหนดแหล่งค้นคว้าที่เกี่ยวข้อง การสร้างห้องเรียนรู้เสมือนจริง และการประมวลความรู้ </a:t>
            </a:r>
          </a:p>
          <a:p>
            <a:pPr marL="508000" indent="-508000" algn="l" defTabSz="584200">
              <a:lnSpc>
                <a:spcPct val="90000"/>
              </a:lnSpc>
              <a:spcBef>
                <a:spcPts val="0"/>
              </a:spcBef>
              <a:buSzPct val="100000"/>
              <a:buAutoNum type="arabicPeriod"/>
              <a:defRPr sz="4300" b="0">
                <a:solidFill>
                  <a:srgbClr val="000000"/>
                </a:solidFill>
                <a:latin typeface="TH Sarabun New"/>
                <a:ea typeface="TH Sarabun New"/>
                <a:cs typeface="TH Sarabun New"/>
                <a:sym typeface="TH Sarabun New"/>
              </a:defRPr>
            </a:pPr>
            <a:r>
              <a:t>การพัฒนาระบบโดยยึดหลัก 4Is คือ Information, Interactive, Individual และ Immediate Feedback </a:t>
            </a:r>
          </a:p>
          <a:p>
            <a:pPr marL="508000" indent="-508000" algn="l" defTabSz="584200">
              <a:lnSpc>
                <a:spcPct val="90000"/>
              </a:lnSpc>
              <a:spcBef>
                <a:spcPts val="0"/>
              </a:spcBef>
              <a:buSzPct val="100000"/>
              <a:buAutoNum type="arabicPeriod"/>
              <a:defRPr sz="4300" b="0">
                <a:solidFill>
                  <a:srgbClr val="000000"/>
                </a:solidFill>
                <a:latin typeface="TH Sarabun New"/>
                <a:ea typeface="TH Sarabun New"/>
                <a:cs typeface="TH Sarabun New"/>
                <a:sym typeface="TH Sarabun New"/>
              </a:defRPr>
            </a:pPr>
            <a:r>
              <a:t>การใช้ระบบดำเนินการเรียนการสอนโดยอาศัยช่องทางการสื่อสารที่จัดไว้ </a:t>
            </a:r>
          </a:p>
          <a:p>
            <a:pPr marL="508000" indent="-508000" algn="l" defTabSz="584200">
              <a:lnSpc>
                <a:spcPct val="90000"/>
              </a:lnSpc>
              <a:spcBef>
                <a:spcPts val="0"/>
              </a:spcBef>
              <a:buSzPct val="100000"/>
              <a:buAutoNum type="arabicPeriod"/>
              <a:defRPr sz="4300" b="0">
                <a:solidFill>
                  <a:srgbClr val="000000"/>
                </a:solidFill>
                <a:latin typeface="TH Sarabun New"/>
                <a:ea typeface="TH Sarabun New"/>
                <a:cs typeface="TH Sarabun New"/>
                <a:sym typeface="TH Sarabun New"/>
              </a:defRPr>
            </a:pPr>
            <a:r>
              <a:t>การทดสอบหาประสิทธิภาพของระบบโดยพิจารณาจากความคิดเห็นของนักศึกษาเป็นหลัก</a:t>
            </a:r>
          </a:p>
        </p:txBody>
      </p:sp>
      <p:grpSp>
        <p:nvGrpSpPr>
          <p:cNvPr id="661" name="Group"/>
          <p:cNvGrpSpPr/>
          <p:nvPr/>
        </p:nvGrpSpPr>
        <p:grpSpPr>
          <a:xfrm>
            <a:off x="10451901" y="4540051"/>
            <a:ext cx="2931866" cy="1049403"/>
            <a:chOff x="0" y="0"/>
            <a:chExt cx="2931865" cy="1049401"/>
          </a:xfrm>
        </p:grpSpPr>
        <p:sp>
          <p:nvSpPr>
            <p:cNvPr id="659" name="Rounded Rectangle"/>
            <p:cNvSpPr/>
            <p:nvPr/>
          </p:nvSpPr>
          <p:spPr>
            <a:xfrm>
              <a:off x="0" y="0"/>
              <a:ext cx="2931866" cy="1049402"/>
            </a:xfrm>
            <a:prstGeom prst="roundRect">
              <a:avLst>
                <a:gd name="adj" fmla="val 18153"/>
              </a:avLst>
            </a:prstGeom>
            <a:solidFill>
              <a:schemeClr val="accent5">
                <a:hueOff val="-444211"/>
                <a:satOff val="-14915"/>
                <a:lumOff val="22857"/>
              </a:schemeClr>
            </a:solidFill>
            <a:ln w="25400" cap="flat">
              <a:noFill/>
              <a:miter lim="400000"/>
            </a:ln>
            <a:effectLst/>
          </p:spPr>
          <p:txBody>
            <a:bodyPr wrap="square" lIns="71437" tIns="71437" rIns="71437" bIns="71437" numCol="1" anchor="ctr">
              <a:noAutofit/>
            </a:bodyP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60" name="มีขั้นตอนดังนี้"/>
            <p:cNvSpPr txBox="1"/>
            <p:nvPr/>
          </p:nvSpPr>
          <p:spPr>
            <a:xfrm>
              <a:off x="390693" y="99504"/>
              <a:ext cx="2150480" cy="8503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numCol="1" anchor="ctr">
              <a:spAutoFit/>
            </a:bodyPr>
            <a:lstStyle>
              <a:lvl1pPr algn="l" defTabSz="584200">
                <a:lnSpc>
                  <a:spcPct val="90000"/>
                </a:lnSpc>
                <a:spcBef>
                  <a:spcPts val="0"/>
                </a:spcBef>
                <a:defRPr sz="4300">
                  <a:latin typeface="TH Sarabun New"/>
                  <a:ea typeface="TH Sarabun New"/>
                  <a:cs typeface="TH Sarabun New"/>
                  <a:sym typeface="TH Sarabun New"/>
                </a:defRPr>
              </a:lvl1pPr>
            </a:lstStyle>
            <a:p>
              <a:r>
                <a:t>มีขั้นตอนดังนี้</a:t>
              </a:r>
            </a:p>
          </p:txBody>
        </p:sp>
      </p:gr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Rectangle"/>
          <p:cNvSpPr/>
          <p:nvPr/>
        </p:nvSpPr>
        <p:spPr>
          <a:xfrm>
            <a:off x="-145628" y="2424538"/>
            <a:ext cx="24649856" cy="11359148"/>
          </a:xfrm>
          <a:prstGeom prst="rect">
            <a:avLst/>
          </a:prstGeom>
          <a:solidFill>
            <a:srgbClr val="FFFFFF"/>
          </a:solidFill>
          <a:ln w="25400">
            <a:miter lim="400000"/>
          </a:ln>
        </p:spPr>
        <p:txBody>
          <a:bodyPr lIns="71437" tIns="71437" rIns="71437" bIns="71437" anchor="ct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66" name="อภิปรายผล: ผลการประเมินคุณภาพโดยผู้เชี่ยวชาญ"/>
          <p:cNvSpPr txBox="1"/>
          <p:nvPr/>
        </p:nvSpPr>
        <p:spPr>
          <a:xfrm>
            <a:off x="1958727" y="611099"/>
            <a:ext cx="15923261" cy="1620269"/>
          </a:xfrm>
          <a:prstGeom prst="rect">
            <a:avLst/>
          </a:prstGeom>
          <a:ln w="12700">
            <a:miter lim="400000"/>
          </a:ln>
          <a:effectLst>
            <a:outerShdw blurRad="63500" dist="50800" dir="5520000" rotWithShape="0">
              <a:srgbClr val="628386">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ctr">
              <a:spcBef>
                <a:spcPts val="0"/>
              </a:spcBef>
              <a:defRPr sz="8900">
                <a:solidFill>
                  <a:srgbClr val="53585F"/>
                </a:solidFill>
                <a:latin typeface="TH Sarabun New"/>
                <a:ea typeface="TH Sarabun New"/>
                <a:cs typeface="TH Sarabun New"/>
                <a:sym typeface="TH Sarabun New"/>
              </a:defRPr>
            </a:lvl1pPr>
          </a:lstStyle>
          <a:p>
            <a:r>
              <a:t>อภิปรายผล: ผลการประเมินคุณภาพโดยผู้เชี่ยวชาญ</a:t>
            </a:r>
          </a:p>
        </p:txBody>
      </p:sp>
      <p:sp>
        <p:nvSpPr>
          <p:cNvPr id="667" name="พบว่า ระบบที่พัฒนาขึ้นมีความเหมาะสมในระดับมาก แสดงว่าต้นแบบระบบที่พัฒนาขึ้นมีคุณภาพ สามารถนำไปใช้ได้จริง ที่เป็นเช่นนี้เนื่องจากผู้วิจัยพัฒนาบทเรียนอย่างเป็นระบบตั้งแต่การศึกษาและวิเคราะห์ข้อมูลโดยการใช้กระบวนการ ADDIE ซึ่งผ่านการตรวจสอบจากผู้เชี่ยวชาญ จากนั้นจึงนำไปทดลองกับกลุ่มตัวอย่างเพื่อประเมินหาประสิทธิภาพและนำผลที่ได้มาปรับปรุงแก้ไข ซึ่งเป็นวิธีการดำเนินการผลิตสื่อตามกระบวนการของการวิจัยและพัฒนา (R&amp;D) และการอาศัยการทดลองใช้และปรับแก้ให้สมบูรณ์ที่สุด (ณัฐกร สงคราม, 2554) เพื่อให้ได้ต้นแบบที่ดีและผู้เรียนมีความเข้าใจเนื้อหาวิชามากยิ่งขึ้น แต่ควรปรับปรุงในประเด็นของการออกแบบระบบมัลติมีเดียและกราฟิกบางส่วน ทั้งนี้เพื่อให้ระบบมีความสมบูรณ์มากขึ้น"/>
          <p:cNvSpPr txBox="1"/>
          <p:nvPr/>
        </p:nvSpPr>
        <p:spPr>
          <a:xfrm>
            <a:off x="2243189" y="8096652"/>
            <a:ext cx="19872222" cy="42350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nchor="ctr">
            <a:spAutoFit/>
          </a:bodyPr>
          <a:lstStyle/>
          <a:p>
            <a:pPr algn="l" defTabSz="584200">
              <a:lnSpc>
                <a:spcPct val="90000"/>
              </a:lnSpc>
              <a:spcBef>
                <a:spcPts val="0"/>
              </a:spcBef>
              <a:defRPr sz="4900" b="0">
                <a:solidFill>
                  <a:srgbClr val="000000"/>
                </a:solidFill>
                <a:latin typeface="TH Sarabun New"/>
                <a:ea typeface="TH Sarabun New"/>
                <a:cs typeface="TH Sarabun New"/>
                <a:sym typeface="TH Sarabun New"/>
              </a:defRPr>
            </a:pPr>
            <a:r>
              <a:rPr dirty="0" err="1"/>
              <a:t>พบว่า</a:t>
            </a:r>
            <a:r>
              <a:rPr dirty="0"/>
              <a:t> </a:t>
            </a:r>
            <a:r>
              <a:rPr b="1" dirty="0" err="1">
                <a:solidFill>
                  <a:schemeClr val="accent5"/>
                </a:solidFill>
              </a:rPr>
              <a:t>ระบบที่พัฒนาขึ้นมีความเหมาะสมในระดับมาก</a:t>
            </a:r>
            <a:r>
              <a:rPr b="1" dirty="0">
                <a:solidFill>
                  <a:schemeClr val="accent5"/>
                </a:solidFill>
              </a:rPr>
              <a:t> </a:t>
            </a:r>
            <a:r>
              <a:rPr dirty="0" err="1"/>
              <a:t>แสดงว่าต้นแบบระบบที่พัฒนาขึ้นมีคุณภาพ</a:t>
            </a:r>
            <a:r>
              <a:rPr dirty="0"/>
              <a:t> </a:t>
            </a:r>
            <a:r>
              <a:rPr dirty="0" err="1"/>
              <a:t>สามารถนำไปใช้ได้จริง</a:t>
            </a:r>
            <a:r>
              <a:rPr dirty="0"/>
              <a:t> ที่เป็นเช่นนี้เนื่องจากผู้วิจัยพัฒนาบทเรียนอย่างเป็นระบบตั้งแต่การศึกษาและวิเคราะห์ข้อมูลโดยการใช้กระบวนการ ADDIE ซึ่งผ่านการตรวจสอบจากผู้เชี่ยวชาญจากนั้นจึงนำไปทดลองกับกลุ่มตัวอย่างเพื่อประเมินหาประสิทธิภาพและนำผลที่ได้มาปรับปรุงแก้ไข </a:t>
            </a:r>
            <a:r>
              <a:rPr dirty="0" err="1"/>
              <a:t>ซึ่งเป็นวิธีการดำเนินการผลิตสื่อตามกระบวนการของการวิจัยและพัฒนา</a:t>
            </a:r>
            <a:r>
              <a:rPr dirty="0"/>
              <a:t> (R&amp;D) </a:t>
            </a:r>
            <a:r>
              <a:rPr dirty="0" err="1"/>
              <a:t>และการอาศัยการทดลองใช้และปรับแก้ให้สมบูรณ์ที่สุด</a:t>
            </a:r>
            <a:r>
              <a:rPr dirty="0"/>
              <a:t> (</a:t>
            </a:r>
            <a:r>
              <a:rPr dirty="0" err="1"/>
              <a:t>ณัฐกร</a:t>
            </a:r>
            <a:r>
              <a:rPr dirty="0"/>
              <a:t> </a:t>
            </a:r>
            <a:r>
              <a:rPr dirty="0" err="1"/>
              <a:t>สงคราม</a:t>
            </a:r>
            <a:r>
              <a:rPr dirty="0"/>
              <a:t>, 2554) เพื่อให้ได้ต้นแบบที่ดีและผู้เรียนมีความเข้าใจเนื้อหาวิชามากยิ่งขึ้น </a:t>
            </a:r>
            <a:r>
              <a:rPr lang="en-US" dirty="0"/>
              <a:t>    </a:t>
            </a:r>
            <a:r>
              <a:rPr dirty="0"/>
              <a:t>แต่ควรปรับปรุงในประเด็นของการออกแบบระบบมัลติมีเดียและกราฟิกบางส่วน </a:t>
            </a:r>
            <a:r>
              <a:rPr dirty="0" err="1"/>
              <a:t>ทั้งนี้เพื่อให้ระบบมีความสมบูรณ์มากขึ้น</a:t>
            </a:r>
            <a:endParaRPr dirty="0"/>
          </a:p>
        </p:txBody>
      </p:sp>
      <p:pic>
        <p:nvPicPr>
          <p:cNvPr id="668" name="ADIE.png" descr="ADIE.png"/>
          <p:cNvPicPr>
            <a:picLocks noChangeAspect="1"/>
          </p:cNvPicPr>
          <p:nvPr/>
        </p:nvPicPr>
        <p:blipFill>
          <a:blip r:embed="rId3">
            <a:extLst/>
          </a:blip>
          <a:srcRect t="30196"/>
          <a:stretch>
            <a:fillRect/>
          </a:stretch>
        </p:blipFill>
        <p:spPr>
          <a:xfrm>
            <a:off x="11706318" y="3147036"/>
            <a:ext cx="9982473" cy="4227230"/>
          </a:xfrm>
          <a:prstGeom prst="rect">
            <a:avLst/>
          </a:prstGeom>
          <a:ln w="12700">
            <a:miter lim="400000"/>
          </a:ln>
        </p:spPr>
      </p:pic>
      <p:sp>
        <p:nvSpPr>
          <p:cNvPr id="669"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16</a:t>
            </a:fld>
            <a:endParaRPr/>
          </a:p>
        </p:txBody>
      </p:sp>
      <p:grpSp>
        <p:nvGrpSpPr>
          <p:cNvPr id="674" name="Group"/>
          <p:cNvGrpSpPr/>
          <p:nvPr/>
        </p:nvGrpSpPr>
        <p:grpSpPr>
          <a:xfrm>
            <a:off x="3068830" y="3302210"/>
            <a:ext cx="5511206" cy="3916769"/>
            <a:chOff x="0" y="0"/>
            <a:chExt cx="5511204" cy="3916767"/>
          </a:xfrm>
        </p:grpSpPr>
        <p:pic>
          <p:nvPicPr>
            <p:cNvPr id="670" name="Image" descr="Image"/>
            <p:cNvPicPr>
              <a:picLocks noChangeAspect="1"/>
            </p:cNvPicPr>
            <p:nvPr/>
          </p:nvPicPr>
          <p:blipFill>
            <a:blip r:embed="rId4">
              <a:extLst/>
            </a:blip>
            <a:stretch>
              <a:fillRect/>
            </a:stretch>
          </p:blipFill>
          <p:spPr>
            <a:xfrm>
              <a:off x="0" y="0"/>
              <a:ext cx="5511205" cy="3916768"/>
            </a:xfrm>
            <a:prstGeom prst="rect">
              <a:avLst/>
            </a:prstGeom>
            <a:ln w="12700" cap="flat">
              <a:noFill/>
              <a:miter lim="400000"/>
            </a:ln>
            <a:effectLst/>
          </p:spPr>
        </p:pic>
        <p:grpSp>
          <p:nvGrpSpPr>
            <p:cNvPr id="673" name="Group"/>
            <p:cNvGrpSpPr/>
            <p:nvPr/>
          </p:nvGrpSpPr>
          <p:grpSpPr>
            <a:xfrm>
              <a:off x="2213903" y="1166375"/>
              <a:ext cx="1083397" cy="1041228"/>
              <a:chOff x="0" y="0"/>
              <a:chExt cx="1083396" cy="1041226"/>
            </a:xfrm>
          </p:grpSpPr>
          <p:pic>
            <p:nvPicPr>
              <p:cNvPr id="671" name="Image" descr="Image"/>
              <p:cNvPicPr>
                <a:picLocks noChangeAspect="1"/>
              </p:cNvPicPr>
              <p:nvPr/>
            </p:nvPicPr>
            <p:blipFill>
              <a:blip r:embed="rId5">
                <a:extLst/>
              </a:blip>
              <a:srcRect l="63399" t="28218"/>
              <a:stretch>
                <a:fillRect/>
              </a:stretch>
            </p:blipFill>
            <p:spPr>
              <a:xfrm>
                <a:off x="260999" y="0"/>
                <a:ext cx="822398" cy="1041227"/>
              </a:xfrm>
              <a:prstGeom prst="rect">
                <a:avLst/>
              </a:prstGeom>
              <a:ln w="12700" cap="flat">
                <a:noFill/>
                <a:miter lim="400000"/>
              </a:ln>
              <a:effectLst/>
            </p:spPr>
          </p:pic>
          <p:pic>
            <p:nvPicPr>
              <p:cNvPr id="672" name="Image" descr="Image"/>
              <p:cNvPicPr>
                <a:picLocks noChangeAspect="1"/>
              </p:cNvPicPr>
              <p:nvPr/>
            </p:nvPicPr>
            <p:blipFill>
              <a:blip r:embed="rId6">
                <a:extLst/>
              </a:blip>
              <a:stretch>
                <a:fillRect/>
              </a:stretch>
            </p:blipFill>
            <p:spPr>
              <a:xfrm>
                <a:off x="0" y="337292"/>
                <a:ext cx="334802" cy="366689"/>
              </a:xfrm>
              <a:prstGeom prst="rect">
                <a:avLst/>
              </a:prstGeom>
              <a:ln w="12700" cap="flat">
                <a:noFill/>
                <a:miter lim="400000"/>
              </a:ln>
              <a:effectLst/>
            </p:spPr>
          </p:pic>
        </p:grpSp>
      </p:gr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 name="Rectangle"/>
          <p:cNvSpPr/>
          <p:nvPr/>
        </p:nvSpPr>
        <p:spPr>
          <a:xfrm>
            <a:off x="-145628" y="2424538"/>
            <a:ext cx="24649856" cy="11359148"/>
          </a:xfrm>
          <a:prstGeom prst="rect">
            <a:avLst/>
          </a:prstGeom>
          <a:solidFill>
            <a:srgbClr val="FFFFFF"/>
          </a:solidFill>
          <a:ln w="25400">
            <a:miter lim="400000"/>
          </a:ln>
        </p:spPr>
        <p:txBody>
          <a:bodyPr lIns="71437" tIns="71437" rIns="71437" bIns="71437" anchor="ct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79" name="Slide Number"/>
          <p:cNvSpPr txBox="1">
            <a:spLocks noGrp="1"/>
          </p:cNvSpPr>
          <p:nvPr>
            <p:ph type="sldNum" sz="quarter" idx="2"/>
          </p:nvPr>
        </p:nvSpPr>
        <p:spPr>
          <a:xfrm>
            <a:off x="23020752" y="12858837"/>
            <a:ext cx="440742" cy="67284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17</a:t>
            </a:fld>
            <a:endParaRPr/>
          </a:p>
        </p:txBody>
      </p:sp>
      <p:sp>
        <p:nvSpPr>
          <p:cNvPr id="680" name="อภิปรายผล: ผลการประเมินความพึงพอใจโดยนักศึกษา"/>
          <p:cNvSpPr txBox="1"/>
          <p:nvPr/>
        </p:nvSpPr>
        <p:spPr>
          <a:xfrm>
            <a:off x="3422136" y="566711"/>
            <a:ext cx="16991395" cy="1620268"/>
          </a:xfrm>
          <a:prstGeom prst="rect">
            <a:avLst/>
          </a:prstGeom>
          <a:ln w="12700">
            <a:miter lim="400000"/>
          </a:ln>
          <a:effectLst>
            <a:outerShdw blurRad="63500" dist="50800" dir="5520000" rotWithShape="0">
              <a:srgbClr val="628386">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ctr">
              <a:spcBef>
                <a:spcPts val="0"/>
              </a:spcBef>
              <a:defRPr sz="8900">
                <a:solidFill>
                  <a:srgbClr val="53585F"/>
                </a:solidFill>
                <a:latin typeface="TH Sarabun New"/>
                <a:ea typeface="TH Sarabun New"/>
                <a:cs typeface="TH Sarabun New"/>
                <a:sym typeface="TH Sarabun New"/>
              </a:defRPr>
            </a:lvl1pPr>
          </a:lstStyle>
          <a:p>
            <a:r>
              <a:t>อภิปรายผล: ผลการประเมินความพึงพอใจโดยนักศึกษา</a:t>
            </a:r>
          </a:p>
        </p:txBody>
      </p:sp>
      <p:sp>
        <p:nvSpPr>
          <p:cNvPr id="681" name="พบว่า ระบบที่พัฒนาขึ้นมีความพึงพอใจในระดับมาก ซึ่งแสดงว่านักศึกษาสามารถเรียนรู้เรื่องทฤษฎีและนวัตกรรมการบริหารการศึกษา ระบบสามารถสนับสนุนการจัดการความรู้ได้เป็นอย่างดี โดยสอดคล้องกับงานวิจัยของ Stuart Garner (2010) และ พงษ์ศักดิ์ ผกามาศ และคณะ (2562) ที่พบว่าการพัฒนาระบบต้นแบบที่ดีต้องมีองค์ประกอบ 3 ประการ คือ แหล่งข้อมูล แหล่งสนับสนุน และกิจกรรม โดยสามารถสร้างรูปแบบการเรียนรู้เสมือนจริงได้ ดังนั้นต้นแบบจึงมีองค์ประกอบครบถ้วนที่จะใช้เป็นระบบสนับสนุนการจัดการความรู้ในรายวิชานี้ได้"/>
          <p:cNvSpPr txBox="1"/>
          <p:nvPr/>
        </p:nvSpPr>
        <p:spPr>
          <a:xfrm>
            <a:off x="14284340" y="4200491"/>
            <a:ext cx="9557606" cy="68107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nchor="ctr">
            <a:spAutoFit/>
          </a:bodyPr>
          <a:lstStyle/>
          <a:p>
            <a:pPr algn="l" defTabSz="584200">
              <a:lnSpc>
                <a:spcPct val="90000"/>
              </a:lnSpc>
              <a:spcBef>
                <a:spcPts val="0"/>
              </a:spcBef>
              <a:defRPr sz="5100" b="0">
                <a:solidFill>
                  <a:srgbClr val="000000"/>
                </a:solidFill>
                <a:latin typeface="TH Sarabun New"/>
                <a:ea typeface="TH Sarabun New"/>
                <a:cs typeface="TH Sarabun New"/>
                <a:sym typeface="TH Sarabun New"/>
              </a:defRPr>
            </a:pPr>
            <a:r>
              <a:rPr sz="4800" dirty="0"/>
              <a:t>  </a:t>
            </a:r>
            <a:r>
              <a:rPr sz="4800" dirty="0" err="1"/>
              <a:t>พบว่า</a:t>
            </a:r>
            <a:r>
              <a:rPr sz="4800" dirty="0"/>
              <a:t> </a:t>
            </a:r>
            <a:r>
              <a:rPr sz="4800" b="1" dirty="0" err="1">
                <a:solidFill>
                  <a:schemeClr val="accent5"/>
                </a:solidFill>
              </a:rPr>
              <a:t>ระบบที่พัฒนาขึ้นมีความพึงพอใจในระดับมาก</a:t>
            </a:r>
            <a:r>
              <a:rPr sz="4800" dirty="0"/>
              <a:t> </a:t>
            </a:r>
            <a:r>
              <a:rPr lang="en-US" sz="4800" dirty="0"/>
              <a:t> </a:t>
            </a:r>
            <a:r>
              <a:rPr sz="4800" dirty="0"/>
              <a:t>ซึ่งแสดงว่านักศึกษาสามารถเรียนรู้เรื่องทฤษฎีและนวัตกรรมการบริหารการศึกษา </a:t>
            </a:r>
            <a:r>
              <a:rPr sz="4800" dirty="0" err="1"/>
              <a:t>ระบบสามารถสนับสนุนการจัดการความรู้ได้เป็นอย่างดี</a:t>
            </a:r>
            <a:r>
              <a:rPr sz="4800" dirty="0"/>
              <a:t> </a:t>
            </a:r>
            <a:r>
              <a:rPr sz="4800" dirty="0" err="1"/>
              <a:t>โดยสอดคล้องกับงานวิจัยของ</a:t>
            </a:r>
            <a:r>
              <a:rPr sz="4800" dirty="0"/>
              <a:t> Stuart Garner (2010) </a:t>
            </a:r>
            <a:r>
              <a:rPr sz="4800" dirty="0" err="1"/>
              <a:t>และ</a:t>
            </a:r>
            <a:r>
              <a:rPr sz="4800" dirty="0"/>
              <a:t> </a:t>
            </a:r>
            <a:r>
              <a:rPr sz="4800" dirty="0" err="1"/>
              <a:t>พงษ์ศักดิ์</a:t>
            </a:r>
            <a:r>
              <a:rPr sz="4800" dirty="0"/>
              <a:t> </a:t>
            </a:r>
            <a:r>
              <a:rPr sz="4800" dirty="0" err="1"/>
              <a:t>ผกามาศ</a:t>
            </a:r>
            <a:r>
              <a:rPr sz="4800" dirty="0"/>
              <a:t> </a:t>
            </a:r>
            <a:r>
              <a:rPr sz="4800" dirty="0" err="1"/>
              <a:t>และคณะ</a:t>
            </a:r>
            <a:r>
              <a:rPr sz="4800" dirty="0"/>
              <a:t> (2562) </a:t>
            </a:r>
            <a:r>
              <a:rPr sz="4800" dirty="0" err="1"/>
              <a:t>ที่พบว่าการพัฒนาระบบต้นแบบที่ดีต้องมีองค์ประกอบ</a:t>
            </a:r>
            <a:r>
              <a:rPr sz="4800" dirty="0"/>
              <a:t> 3 </a:t>
            </a:r>
            <a:r>
              <a:rPr sz="4800" dirty="0" err="1"/>
              <a:t>ประการ</a:t>
            </a:r>
            <a:r>
              <a:rPr sz="4800" dirty="0"/>
              <a:t> </a:t>
            </a:r>
            <a:r>
              <a:rPr sz="4800" dirty="0" err="1"/>
              <a:t>คือ</a:t>
            </a:r>
            <a:r>
              <a:rPr sz="4800" dirty="0"/>
              <a:t> </a:t>
            </a:r>
            <a:r>
              <a:rPr sz="4800" dirty="0" err="1"/>
              <a:t>แหล่งข้อมูล</a:t>
            </a:r>
            <a:r>
              <a:rPr sz="4800" dirty="0"/>
              <a:t> </a:t>
            </a:r>
            <a:r>
              <a:rPr sz="4800" dirty="0" err="1"/>
              <a:t>แหล่งสนับสนุน</a:t>
            </a:r>
            <a:r>
              <a:rPr sz="4800" dirty="0"/>
              <a:t> </a:t>
            </a:r>
            <a:r>
              <a:rPr sz="4800" dirty="0" err="1"/>
              <a:t>และกิจกรรม</a:t>
            </a:r>
            <a:r>
              <a:rPr sz="4800" dirty="0"/>
              <a:t> </a:t>
            </a:r>
            <a:r>
              <a:rPr sz="4800" dirty="0" err="1"/>
              <a:t>โดยสามารถสร้างรูปแบบการเรียนรู้เสมือนจริงได้</a:t>
            </a:r>
            <a:r>
              <a:rPr sz="4800" dirty="0"/>
              <a:t> ดังนั้นต้นแบบจึงมีองค์ประกอบครบถ้วนที่จะใช้เป็นระบบสนับสนุนการจัดการความรู้ในรายวิชานี้ได้</a:t>
            </a:r>
          </a:p>
        </p:txBody>
      </p:sp>
      <p:grpSp>
        <p:nvGrpSpPr>
          <p:cNvPr id="686" name="Group"/>
          <p:cNvGrpSpPr/>
          <p:nvPr/>
        </p:nvGrpSpPr>
        <p:grpSpPr>
          <a:xfrm>
            <a:off x="21173602" y="11212925"/>
            <a:ext cx="2668343" cy="1620269"/>
            <a:chOff x="0" y="0"/>
            <a:chExt cx="2668342" cy="1620267"/>
          </a:xfrm>
        </p:grpSpPr>
        <p:grpSp>
          <p:nvGrpSpPr>
            <p:cNvPr id="684" name="Group"/>
            <p:cNvGrpSpPr/>
            <p:nvPr/>
          </p:nvGrpSpPr>
          <p:grpSpPr>
            <a:xfrm>
              <a:off x="524205" y="0"/>
              <a:ext cx="1619918" cy="1315679"/>
              <a:chOff x="0" y="0"/>
              <a:chExt cx="1619917" cy="1315678"/>
            </a:xfrm>
          </p:grpSpPr>
          <p:pic>
            <p:nvPicPr>
              <p:cNvPr id="682" name="monitor-small-w.png" descr="monitor-small-w.png"/>
              <p:cNvPicPr>
                <a:picLocks noChangeAspect="1"/>
              </p:cNvPicPr>
              <p:nvPr/>
            </p:nvPicPr>
            <p:blipFill>
              <a:blip r:embed="rId3">
                <a:extLst/>
              </a:blip>
              <a:stretch>
                <a:fillRect/>
              </a:stretch>
            </p:blipFill>
            <p:spPr>
              <a:xfrm>
                <a:off x="0" y="0"/>
                <a:ext cx="1619918" cy="1315679"/>
              </a:xfrm>
              <a:prstGeom prst="rect">
                <a:avLst/>
              </a:prstGeom>
              <a:ln w="12700" cap="flat">
                <a:noFill/>
                <a:miter lim="400000"/>
              </a:ln>
              <a:effectLst/>
            </p:spPr>
          </p:pic>
          <p:pic>
            <p:nvPicPr>
              <p:cNvPr id="683" name="Image" descr="Image"/>
              <p:cNvPicPr>
                <a:picLocks noChangeAspect="1"/>
              </p:cNvPicPr>
              <p:nvPr/>
            </p:nvPicPr>
            <p:blipFill>
              <a:blip r:embed="rId4">
                <a:extLst/>
              </a:blip>
              <a:srcRect b="39506"/>
              <a:stretch>
                <a:fillRect/>
              </a:stretch>
            </p:blipFill>
            <p:spPr>
              <a:xfrm>
                <a:off x="113294" y="96148"/>
                <a:ext cx="1393330" cy="795901"/>
              </a:xfrm>
              <a:prstGeom prst="rect">
                <a:avLst/>
              </a:prstGeom>
              <a:ln w="12700" cap="flat">
                <a:noFill/>
                <a:miter lim="400000"/>
              </a:ln>
              <a:effectLst/>
            </p:spPr>
          </p:pic>
        </p:grpSp>
        <p:pic>
          <p:nvPicPr>
            <p:cNvPr id="685" name="Meeting_image-tosize.png" descr="Meeting_image-tosize.png"/>
            <p:cNvPicPr>
              <a:picLocks noChangeAspect="1"/>
            </p:cNvPicPr>
            <p:nvPr/>
          </p:nvPicPr>
          <p:blipFill>
            <a:blip r:embed="rId5">
              <a:extLst/>
            </a:blip>
            <a:srcRect l="7983" t="55954" r="7983" b="7516"/>
            <a:stretch>
              <a:fillRect/>
            </a:stretch>
          </p:blipFill>
          <p:spPr>
            <a:xfrm>
              <a:off x="0" y="714085"/>
              <a:ext cx="2668343" cy="906183"/>
            </a:xfrm>
            <a:prstGeom prst="rect">
              <a:avLst/>
            </a:prstGeom>
            <a:ln w="12700" cap="flat">
              <a:noFill/>
              <a:miter lim="400000"/>
            </a:ln>
            <a:effectLst/>
          </p:spPr>
        </p:pic>
      </p:grpSp>
      <p:grpSp>
        <p:nvGrpSpPr>
          <p:cNvPr id="696" name="Group"/>
          <p:cNvGrpSpPr/>
          <p:nvPr/>
        </p:nvGrpSpPr>
        <p:grpSpPr>
          <a:xfrm>
            <a:off x="626274" y="2598316"/>
            <a:ext cx="13134436" cy="10595710"/>
            <a:chOff x="-38100" y="-38100"/>
            <a:chExt cx="13134435" cy="10595709"/>
          </a:xfrm>
        </p:grpSpPr>
        <p:pic>
          <p:nvPicPr>
            <p:cNvPr id="687" name="Image" descr="Image"/>
            <p:cNvPicPr>
              <a:picLocks noChangeAspect="1"/>
            </p:cNvPicPr>
            <p:nvPr/>
          </p:nvPicPr>
          <p:blipFill>
            <a:blip r:embed="rId6">
              <a:extLst/>
            </a:blip>
            <a:srcRect t="1408" b="27568"/>
            <a:stretch>
              <a:fillRect/>
            </a:stretch>
          </p:blipFill>
          <p:spPr>
            <a:xfrm>
              <a:off x="3495895" y="2334958"/>
              <a:ext cx="4901948" cy="5600673"/>
            </a:xfrm>
            <a:prstGeom prst="rect">
              <a:avLst/>
            </a:prstGeom>
            <a:ln w="12700" cap="flat">
              <a:noFill/>
              <a:miter lim="400000"/>
            </a:ln>
            <a:effectLst/>
          </p:spPr>
        </p:pic>
        <p:pic>
          <p:nvPicPr>
            <p:cNvPr id="688" name="Image" descr="Image"/>
            <p:cNvPicPr>
              <a:picLocks noChangeAspect="1"/>
            </p:cNvPicPr>
            <p:nvPr/>
          </p:nvPicPr>
          <p:blipFill>
            <a:blip r:embed="rId7">
              <a:extLst/>
            </a:blip>
            <a:srcRect l="6503" t="38425" r="4441" b="6470"/>
            <a:stretch>
              <a:fillRect/>
            </a:stretch>
          </p:blipFill>
          <p:spPr>
            <a:xfrm>
              <a:off x="8212404" y="7545009"/>
              <a:ext cx="4471526" cy="2699143"/>
            </a:xfrm>
            <a:prstGeom prst="rect">
              <a:avLst/>
            </a:prstGeom>
            <a:ln w="12700" cap="flat">
              <a:noFill/>
              <a:miter lim="400000"/>
            </a:ln>
            <a:effectLst/>
          </p:spPr>
        </p:pic>
        <p:pic>
          <p:nvPicPr>
            <p:cNvPr id="689" name="Image" descr="Image"/>
            <p:cNvPicPr>
              <a:picLocks noChangeAspect="1"/>
            </p:cNvPicPr>
            <p:nvPr/>
          </p:nvPicPr>
          <p:blipFill>
            <a:blip r:embed="rId8">
              <a:extLst/>
            </a:blip>
            <a:stretch>
              <a:fillRect/>
            </a:stretch>
          </p:blipFill>
          <p:spPr>
            <a:xfrm>
              <a:off x="104796" y="145126"/>
              <a:ext cx="12848643" cy="1983161"/>
            </a:xfrm>
            <a:prstGeom prst="rect">
              <a:avLst/>
            </a:prstGeom>
            <a:ln w="12700" cap="flat">
              <a:noFill/>
              <a:miter lim="400000"/>
            </a:ln>
            <a:effectLst/>
          </p:spPr>
        </p:pic>
        <p:pic>
          <p:nvPicPr>
            <p:cNvPr id="690" name="Image" descr="Image"/>
            <p:cNvPicPr>
              <a:picLocks noChangeAspect="1"/>
            </p:cNvPicPr>
            <p:nvPr/>
          </p:nvPicPr>
          <p:blipFill>
            <a:blip r:embed="rId9">
              <a:extLst/>
            </a:blip>
            <a:stretch>
              <a:fillRect/>
            </a:stretch>
          </p:blipFill>
          <p:spPr>
            <a:xfrm>
              <a:off x="149937" y="2292003"/>
              <a:ext cx="3341074" cy="8137369"/>
            </a:xfrm>
            <a:prstGeom prst="rect">
              <a:avLst/>
            </a:prstGeom>
            <a:ln w="12700" cap="flat">
              <a:noFill/>
              <a:miter lim="400000"/>
            </a:ln>
            <a:effectLst/>
          </p:spPr>
        </p:pic>
        <p:pic>
          <p:nvPicPr>
            <p:cNvPr id="691" name="Image" descr="Image"/>
            <p:cNvPicPr>
              <a:picLocks noChangeAspect="1"/>
            </p:cNvPicPr>
            <p:nvPr/>
          </p:nvPicPr>
          <p:blipFill>
            <a:blip r:embed="rId6">
              <a:extLst/>
            </a:blip>
            <a:srcRect l="5717" t="71541" r="20637"/>
            <a:stretch>
              <a:fillRect/>
            </a:stretch>
          </p:blipFill>
          <p:spPr>
            <a:xfrm>
              <a:off x="3807838" y="7893863"/>
              <a:ext cx="3729617" cy="2318530"/>
            </a:xfrm>
            <a:prstGeom prst="rect">
              <a:avLst/>
            </a:prstGeom>
            <a:ln w="12700" cap="flat">
              <a:noFill/>
              <a:miter lim="400000"/>
            </a:ln>
            <a:effectLst/>
          </p:spPr>
        </p:pic>
        <p:pic>
          <p:nvPicPr>
            <p:cNvPr id="692" name="Image" descr="Image"/>
            <p:cNvPicPr>
              <a:picLocks noChangeAspect="1"/>
            </p:cNvPicPr>
            <p:nvPr/>
          </p:nvPicPr>
          <p:blipFill>
            <a:blip r:embed="rId10">
              <a:extLst/>
            </a:blip>
            <a:stretch>
              <a:fillRect/>
            </a:stretch>
          </p:blipFill>
          <p:spPr>
            <a:xfrm>
              <a:off x="8146830" y="2244112"/>
              <a:ext cx="4602740" cy="2856164"/>
            </a:xfrm>
            <a:prstGeom prst="rect">
              <a:avLst/>
            </a:prstGeom>
            <a:ln w="12700" cap="flat">
              <a:noFill/>
              <a:miter lim="400000"/>
            </a:ln>
            <a:effectLst/>
          </p:spPr>
        </p:pic>
        <p:pic>
          <p:nvPicPr>
            <p:cNvPr id="693" name="Image" descr="Image"/>
            <p:cNvPicPr>
              <a:picLocks noChangeAspect="1"/>
            </p:cNvPicPr>
            <p:nvPr/>
          </p:nvPicPr>
          <p:blipFill>
            <a:blip r:embed="rId11">
              <a:extLst/>
            </a:blip>
            <a:srcRect b="21194"/>
            <a:stretch>
              <a:fillRect/>
            </a:stretch>
          </p:blipFill>
          <p:spPr>
            <a:xfrm>
              <a:off x="8069926" y="5108227"/>
              <a:ext cx="4756395" cy="2376957"/>
            </a:xfrm>
            <a:prstGeom prst="rect">
              <a:avLst/>
            </a:prstGeom>
            <a:ln w="12700" cap="flat">
              <a:noFill/>
              <a:miter lim="400000"/>
            </a:ln>
            <a:effectLst/>
          </p:spPr>
        </p:pic>
        <p:pic>
          <p:nvPicPr>
            <p:cNvPr id="694" name="Rectangle Rectangle" descr="Rectangle Rectangle"/>
            <p:cNvPicPr>
              <a:picLocks/>
            </p:cNvPicPr>
            <p:nvPr/>
          </p:nvPicPr>
          <p:blipFill>
            <a:blip r:embed="rId12">
              <a:extLst/>
            </a:blip>
            <a:stretch>
              <a:fillRect/>
            </a:stretch>
          </p:blipFill>
          <p:spPr>
            <a:xfrm>
              <a:off x="-38100" y="-38100"/>
              <a:ext cx="13134436" cy="10595710"/>
            </a:xfrm>
            <a:prstGeom prst="rect">
              <a:avLst/>
            </a:prstGeom>
            <a:effectLst/>
          </p:spPr>
        </p:pic>
      </p:gr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 name="Rectangle"/>
          <p:cNvSpPr/>
          <p:nvPr/>
        </p:nvSpPr>
        <p:spPr>
          <a:xfrm>
            <a:off x="-145628" y="2424538"/>
            <a:ext cx="24649856" cy="11359148"/>
          </a:xfrm>
          <a:prstGeom prst="rect">
            <a:avLst/>
          </a:prstGeom>
          <a:solidFill>
            <a:srgbClr val="FFFFFF"/>
          </a:solidFill>
          <a:ln w="25400">
            <a:miter lim="400000"/>
          </a:ln>
        </p:spPr>
        <p:txBody>
          <a:bodyPr lIns="71437" tIns="71437" rIns="71437" bIns="71437" anchor="ct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0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18</a:t>
            </a:fld>
            <a:endParaRPr/>
          </a:p>
        </p:txBody>
      </p:sp>
      <p:sp>
        <p:nvSpPr>
          <p:cNvPr id="702" name="อภิปรายผล: ข้อเสนอแนะในการพัฒนา"/>
          <p:cNvSpPr txBox="1"/>
          <p:nvPr/>
        </p:nvSpPr>
        <p:spPr>
          <a:xfrm>
            <a:off x="5748640" y="646224"/>
            <a:ext cx="12020335" cy="1620268"/>
          </a:xfrm>
          <a:prstGeom prst="rect">
            <a:avLst/>
          </a:prstGeom>
          <a:ln w="12700">
            <a:miter lim="400000"/>
          </a:ln>
          <a:effectLst>
            <a:outerShdw blurRad="63500" dist="50800" dir="5520000" rotWithShape="0">
              <a:srgbClr val="628386">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ctr">
              <a:spcBef>
                <a:spcPts val="0"/>
              </a:spcBef>
              <a:defRPr sz="8900">
                <a:solidFill>
                  <a:srgbClr val="53585F"/>
                </a:solidFill>
                <a:latin typeface="TH Sarabun New"/>
                <a:ea typeface="TH Sarabun New"/>
                <a:cs typeface="TH Sarabun New"/>
                <a:sym typeface="TH Sarabun New"/>
              </a:defRPr>
            </a:lvl1pPr>
          </a:lstStyle>
          <a:p>
            <a:r>
              <a:t>อภิปรายผล: ข้อเสนอแนะในการพัฒนา</a:t>
            </a:r>
          </a:p>
        </p:txBody>
      </p:sp>
      <p:pic>
        <p:nvPicPr>
          <p:cNvPr id="703" name="Meeting_image-tosize.png" descr="Meeting_image-tosize.png"/>
          <p:cNvPicPr>
            <a:picLocks noChangeAspect="1"/>
          </p:cNvPicPr>
          <p:nvPr/>
        </p:nvPicPr>
        <p:blipFill>
          <a:blip r:embed="rId3">
            <a:extLst/>
          </a:blip>
          <a:srcRect l="8776" t="56506" r="8776" b="8494"/>
          <a:stretch>
            <a:fillRect/>
          </a:stretch>
        </p:blipFill>
        <p:spPr>
          <a:xfrm>
            <a:off x="5289365" y="8721008"/>
            <a:ext cx="12188959" cy="4042329"/>
          </a:xfrm>
          <a:prstGeom prst="rect">
            <a:avLst/>
          </a:prstGeom>
          <a:ln w="12700">
            <a:miter lim="400000"/>
          </a:ln>
        </p:spPr>
      </p:pic>
      <p:grpSp>
        <p:nvGrpSpPr>
          <p:cNvPr id="706" name="Group"/>
          <p:cNvGrpSpPr/>
          <p:nvPr/>
        </p:nvGrpSpPr>
        <p:grpSpPr>
          <a:xfrm>
            <a:off x="5895212" y="2532502"/>
            <a:ext cx="8128390" cy="3803213"/>
            <a:chOff x="0" y="0"/>
            <a:chExt cx="8128388" cy="3803211"/>
          </a:xfrm>
        </p:grpSpPr>
        <p:sp>
          <p:nvSpPr>
            <p:cNvPr id="704" name="Quote Bubble"/>
            <p:cNvSpPr/>
            <p:nvPr/>
          </p:nvSpPr>
          <p:spPr>
            <a:xfrm flipH="1">
              <a:off x="0" y="0"/>
              <a:ext cx="8128388" cy="3803211"/>
            </a:xfrm>
            <a:prstGeom prst="wedgeEllipseCallout">
              <a:avLst>
                <a:gd name="adj1" fmla="val -2711"/>
                <a:gd name="adj2" fmla="val 107497"/>
              </a:avLst>
            </a:prstGeom>
            <a:solidFill>
              <a:srgbClr val="FFFB00"/>
            </a:solidFill>
            <a:ln w="25400" cap="flat">
              <a:noFill/>
              <a:miter lim="400000"/>
            </a:ln>
            <a:effectLst>
              <a:outerShdw blurRad="50800" dist="63500" dir="2700000" rotWithShape="0">
                <a:srgbClr val="000000">
                  <a:alpha val="50000"/>
                </a:srgbClr>
              </a:outerShdw>
            </a:effectLst>
          </p:spPr>
          <p:txBody>
            <a:bodyPr wrap="square" lIns="71437" tIns="71437" rIns="71437" bIns="71437" numCol="1" anchor="ctr">
              <a:noAutofit/>
            </a:bodyP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05" name="เพื่อให้กระบวนการจัดการเรียนรู้เกิดความรวดเร็ว และคุ้มค่าควรจัดให้มีการฝึกทักษะ (Literacy) การใช้โปรแกรมเบราว์เซอร์ก่อนการเรียนเพื่อให้ผู้เรียนเข้าใจวิธีการที่ถูกต้องและสามารถแก้ปัญหาที่เกิดขึ้น ระหว่างการเรียนด้วยตนเอง"/>
            <p:cNvSpPr txBox="1"/>
            <p:nvPr/>
          </p:nvSpPr>
          <p:spPr>
            <a:xfrm>
              <a:off x="796454" y="686466"/>
              <a:ext cx="6535470" cy="25939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spAutoFit/>
            </a:bodyPr>
            <a:lstStyle/>
            <a:p>
              <a:pPr algn="ctr" defTabSz="584200">
                <a:lnSpc>
                  <a:spcPct val="80000"/>
                </a:lnSpc>
                <a:spcBef>
                  <a:spcPts val="0"/>
                </a:spcBef>
                <a:defRPr sz="3400">
                  <a:solidFill>
                    <a:srgbClr val="000000"/>
                  </a:solidFill>
                  <a:latin typeface="TH Sarabun New"/>
                  <a:ea typeface="TH Sarabun New"/>
                  <a:cs typeface="TH Sarabun New"/>
                  <a:sym typeface="TH Sarabun New"/>
                </a:defRPr>
              </a:pPr>
              <a:r>
                <a:t>เพื่อให้กระบวนการจัดการเรียนรู้เกิดความรวดเร็ว</a:t>
              </a:r>
              <a:br/>
              <a:r>
                <a:t>และคุ้มค่าควรจัดให้มีการฝึกทักษะ (Literacy) การใช้โปรแกรมเบราว์เซอร์ก่อนการเรียนเพื่อให้ผู้เรียนเข้าใจวิธีการที่ถูกต้องและสามารถแก้ปัญหาที่เกิดขึ้น</a:t>
              </a:r>
              <a:br/>
              <a:r>
                <a:t>ระหว่างการเรียนด้วยตนเอง </a:t>
              </a:r>
            </a:p>
          </p:txBody>
        </p:sp>
      </p:grpSp>
      <p:grpSp>
        <p:nvGrpSpPr>
          <p:cNvPr id="709" name="Group"/>
          <p:cNvGrpSpPr/>
          <p:nvPr/>
        </p:nvGrpSpPr>
        <p:grpSpPr>
          <a:xfrm>
            <a:off x="1112933" y="5562424"/>
            <a:ext cx="6520475" cy="2635763"/>
            <a:chOff x="0" y="0"/>
            <a:chExt cx="6520474" cy="2635761"/>
          </a:xfrm>
        </p:grpSpPr>
        <p:sp>
          <p:nvSpPr>
            <p:cNvPr id="707" name="Quote Bubble"/>
            <p:cNvSpPr/>
            <p:nvPr/>
          </p:nvSpPr>
          <p:spPr>
            <a:xfrm flipH="1">
              <a:off x="0" y="0"/>
              <a:ext cx="6520475" cy="2635762"/>
            </a:xfrm>
            <a:prstGeom prst="wedgeEllipseCallout">
              <a:avLst>
                <a:gd name="adj1" fmla="val -33585"/>
                <a:gd name="adj2" fmla="val 91868"/>
              </a:avLst>
            </a:prstGeom>
            <a:solidFill>
              <a:srgbClr val="FF7E79"/>
            </a:solidFill>
            <a:ln w="25400" cap="flat">
              <a:noFill/>
              <a:miter lim="400000"/>
            </a:ln>
            <a:effectLst>
              <a:outerShdw blurRad="50800" dist="63500" dir="2700000" rotWithShape="0">
                <a:srgbClr val="000000">
                  <a:alpha val="50000"/>
                </a:srgbClr>
              </a:outerShdw>
            </a:effectLst>
          </p:spPr>
          <p:txBody>
            <a:bodyPr wrap="square" lIns="71437" tIns="71437" rIns="71437" bIns="71437" numCol="1" anchor="ctr">
              <a:noAutofit/>
            </a:bodyP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08" name="การพัฒนาระบบจำเป็นต้องใช้ทีมงานพัฒนาที่มีคุณภาพเพื่อให้ได้ระบบจัดการความรู้ที่เหมาะสมและมีประสิทธิภาพ"/>
            <p:cNvSpPr txBox="1"/>
            <p:nvPr/>
          </p:nvSpPr>
          <p:spPr>
            <a:xfrm>
              <a:off x="713206" y="586533"/>
              <a:ext cx="5110273" cy="16540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spAutoFit/>
            </a:bodyPr>
            <a:lstStyle>
              <a:lvl1pPr algn="ctr" defTabSz="584200">
                <a:lnSpc>
                  <a:spcPct val="80000"/>
                </a:lnSpc>
                <a:spcBef>
                  <a:spcPts val="0"/>
                </a:spcBef>
                <a:defRPr sz="3400">
                  <a:solidFill>
                    <a:srgbClr val="000000"/>
                  </a:solidFill>
                  <a:latin typeface="TH Sarabun New"/>
                  <a:ea typeface="TH Sarabun New"/>
                  <a:cs typeface="TH Sarabun New"/>
                  <a:sym typeface="TH Sarabun New"/>
                </a:defRPr>
              </a:lvl1pPr>
            </a:lstStyle>
            <a:p>
              <a:r>
                <a:t>การพัฒนาระบบจำเป็นต้องใช้ทีมงานพัฒนาที่มีคุณภาพเพื่อให้ได้ระบบจัดการความรู้ที่เหมาะสมและมีประสิทธิภาพ</a:t>
              </a:r>
            </a:p>
          </p:txBody>
        </p:sp>
      </p:grpSp>
      <p:grpSp>
        <p:nvGrpSpPr>
          <p:cNvPr id="712" name="Group"/>
          <p:cNvGrpSpPr/>
          <p:nvPr/>
        </p:nvGrpSpPr>
        <p:grpSpPr>
          <a:xfrm>
            <a:off x="14602317" y="2417080"/>
            <a:ext cx="7931056" cy="3079590"/>
            <a:chOff x="0" y="0"/>
            <a:chExt cx="7931054" cy="3079588"/>
          </a:xfrm>
        </p:grpSpPr>
        <p:sp>
          <p:nvSpPr>
            <p:cNvPr id="710" name="Quote Bubble"/>
            <p:cNvSpPr/>
            <p:nvPr/>
          </p:nvSpPr>
          <p:spPr>
            <a:xfrm>
              <a:off x="0" y="0"/>
              <a:ext cx="7931055" cy="3079589"/>
            </a:xfrm>
            <a:prstGeom prst="wedgeEllipseCallout">
              <a:avLst>
                <a:gd name="adj1" fmla="val -70911"/>
                <a:gd name="adj2" fmla="val 137687"/>
              </a:avLst>
            </a:prstGeom>
            <a:solidFill>
              <a:srgbClr val="FF40FF"/>
            </a:solidFill>
            <a:ln w="25400" cap="flat">
              <a:noFill/>
              <a:miter lim="400000"/>
            </a:ln>
            <a:effectLst>
              <a:outerShdw blurRad="50800" dist="63500" dir="2700000" rotWithShape="0">
                <a:srgbClr val="000000">
                  <a:alpha val="50000"/>
                </a:srgbClr>
              </a:outerShdw>
            </a:effectLst>
          </p:spPr>
          <p:txBody>
            <a:bodyPr wrap="square" lIns="71437" tIns="71437" rIns="71437" bIns="71437" numCol="1" anchor="ctr">
              <a:noAutofit/>
            </a:bodyP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11" name="ควรเพิ่มรายละเอียดที่เหมาะสมกับรายวิชา  เช่น เว็บไซต์และแอปพลิเคชันที่เกี่ยวข้องรวมถึงส่วนปฏิสัมพันธ์ เพื่อฝึกปฏิบัติการให้กับผู้เรียนและ ส่งเสริมการเรียนรู้ให้กว้างขวางยิ่งขึ้น"/>
            <p:cNvSpPr txBox="1"/>
            <p:nvPr/>
          </p:nvSpPr>
          <p:spPr>
            <a:xfrm>
              <a:off x="165113" y="437050"/>
              <a:ext cx="7531395" cy="243551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spAutoFit/>
            </a:bodyPr>
            <a:lstStyle/>
            <a:p>
              <a:pPr algn="ctr" defTabSz="584200">
                <a:lnSpc>
                  <a:spcPct val="90000"/>
                </a:lnSpc>
                <a:spcBef>
                  <a:spcPts val="0"/>
                </a:spcBef>
                <a:defRPr sz="3700">
                  <a:latin typeface="TH Sarabun New"/>
                  <a:ea typeface="TH Sarabun New"/>
                  <a:cs typeface="TH Sarabun New"/>
                  <a:sym typeface="TH Sarabun New"/>
                </a:defRPr>
              </a:pPr>
              <a:r>
                <a:t>ควรเพิ่มรายละเอียดที่เหมาะสมกับรายวิชา </a:t>
              </a:r>
              <a:br/>
              <a:r>
                <a:t>เช่น เว็บไซต์และแอปพลิเคชันที่เกี่ยวข้องรวมถึงส่วนปฏิสัมพันธ์ เพื่อฝึกปฏิบัติการให้กับผู้เรียนและ</a:t>
              </a:r>
              <a:br/>
              <a:r>
                <a:t>ส่งเสริมการเรียนรู้ให้กว้างขวางยิ่งขึ้น </a:t>
              </a:r>
            </a:p>
          </p:txBody>
        </p:sp>
      </p:grpSp>
      <p:grpSp>
        <p:nvGrpSpPr>
          <p:cNvPr id="715" name="Group"/>
          <p:cNvGrpSpPr/>
          <p:nvPr/>
        </p:nvGrpSpPr>
        <p:grpSpPr>
          <a:xfrm>
            <a:off x="15968872" y="5581712"/>
            <a:ext cx="7456494" cy="3025541"/>
            <a:chOff x="0" y="0"/>
            <a:chExt cx="7456493" cy="3025539"/>
          </a:xfrm>
        </p:grpSpPr>
        <p:sp>
          <p:nvSpPr>
            <p:cNvPr id="713" name="Quote Bubble"/>
            <p:cNvSpPr/>
            <p:nvPr/>
          </p:nvSpPr>
          <p:spPr>
            <a:xfrm>
              <a:off x="0" y="0"/>
              <a:ext cx="7456493" cy="3025539"/>
            </a:xfrm>
            <a:prstGeom prst="wedgeEllipseCallout">
              <a:avLst>
                <a:gd name="adj1" fmla="val -42952"/>
                <a:gd name="adj2" fmla="val 63057"/>
              </a:avLst>
            </a:prstGeom>
            <a:solidFill>
              <a:srgbClr val="73FCD6"/>
            </a:solidFill>
            <a:ln w="25400" cap="flat">
              <a:noFill/>
              <a:miter lim="400000"/>
            </a:ln>
            <a:effectLst>
              <a:outerShdw blurRad="50800" dist="63500" dir="2700000" rotWithShape="0">
                <a:srgbClr val="000000">
                  <a:alpha val="50000"/>
                </a:srgbClr>
              </a:outerShdw>
            </a:effectLst>
          </p:spPr>
          <p:txBody>
            <a:bodyPr wrap="square" lIns="71437" tIns="71437" rIns="71437" bIns="71437" numCol="1" anchor="ctr">
              <a:noAutofit/>
            </a:bodyP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14" name="การพัฒนาระบบเรียนรู้ควรเลือกใช้ตัวอักษร กราฟิก  เสียง และมัลติมีเดียอย่างเหมาะสมและสอดคล้องกัน เพื่อให้การเรียนรู้ตามสถานการณ์และการประมวลผลเป็นไป อย่างมีประสิทธิภาพต่อไป"/>
            <p:cNvSpPr txBox="1"/>
            <p:nvPr/>
          </p:nvSpPr>
          <p:spPr>
            <a:xfrm>
              <a:off x="356840" y="717755"/>
              <a:ext cx="6742808" cy="19851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spAutoFit/>
            </a:bodyPr>
            <a:lstStyle/>
            <a:p>
              <a:pPr algn="ctr" defTabSz="584200">
                <a:lnSpc>
                  <a:spcPct val="90000"/>
                </a:lnSpc>
                <a:spcBef>
                  <a:spcPts val="0"/>
                </a:spcBef>
                <a:defRPr sz="3300">
                  <a:solidFill>
                    <a:srgbClr val="000000"/>
                  </a:solidFill>
                  <a:latin typeface="TH Sarabun New"/>
                  <a:ea typeface="TH Sarabun New"/>
                  <a:cs typeface="TH Sarabun New"/>
                  <a:sym typeface="TH Sarabun New"/>
                </a:defRPr>
              </a:pPr>
              <a:r>
                <a:rPr dirty="0" err="1"/>
                <a:t>การพัฒนาระบบเรียนรู้ควรเลือกใช้ตัวอักษร</a:t>
              </a:r>
              <a:r>
                <a:rPr dirty="0"/>
                <a:t> </a:t>
              </a:r>
              <a:r>
                <a:rPr dirty="0" err="1"/>
                <a:t>กราฟิก</a:t>
              </a:r>
              <a:r>
                <a:rPr dirty="0"/>
                <a:t> </a:t>
              </a:r>
              <a:br>
                <a:rPr dirty="0"/>
              </a:br>
              <a:r>
                <a:rPr dirty="0" err="1"/>
                <a:t>เสียง</a:t>
              </a:r>
              <a:r>
                <a:rPr dirty="0"/>
                <a:t> </a:t>
              </a:r>
              <a:r>
                <a:rPr dirty="0" err="1"/>
                <a:t>และมัลติมีเดียอย่างเหมาะสมและสอดคล้องกัน</a:t>
              </a:r>
              <a:r>
                <a:rPr dirty="0"/>
                <a:t> เพื่อให้การเรียนรู้ตามสถานการณ์และการประมวลผลเป็นไปอย่างมีประสิทธิภาพต่อไป</a:t>
              </a:r>
            </a:p>
          </p:txBody>
        </p:sp>
      </p:gr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 name="Rectangle"/>
          <p:cNvSpPr/>
          <p:nvPr/>
        </p:nvSpPr>
        <p:spPr>
          <a:xfrm>
            <a:off x="-145628" y="2424538"/>
            <a:ext cx="24649856" cy="11359148"/>
          </a:xfrm>
          <a:prstGeom prst="rect">
            <a:avLst/>
          </a:prstGeom>
          <a:solidFill>
            <a:srgbClr val="FFFFFF"/>
          </a:solidFill>
          <a:ln w="25400">
            <a:miter lim="400000"/>
          </a:ln>
        </p:spPr>
        <p:txBody>
          <a:bodyPr lIns="71437" tIns="71437" rIns="71437" bIns="71437" anchor="ct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720" name="RCIM.jpg" descr="RCIM.jpg"/>
          <p:cNvPicPr>
            <a:picLocks noChangeAspect="1"/>
          </p:cNvPicPr>
          <p:nvPr/>
        </p:nvPicPr>
        <p:blipFill>
          <a:blip r:embed="rId3">
            <a:extLst/>
          </a:blip>
          <a:stretch>
            <a:fillRect/>
          </a:stretch>
        </p:blipFill>
        <p:spPr>
          <a:xfrm>
            <a:off x="-132444" y="-164794"/>
            <a:ext cx="24623488" cy="13880794"/>
          </a:xfrm>
          <a:prstGeom prst="rect">
            <a:avLst/>
          </a:prstGeom>
          <a:ln w="12700">
            <a:miter lim="400000"/>
          </a:ln>
        </p:spPr>
      </p:pic>
      <p:sp>
        <p:nvSpPr>
          <p:cNvPr id="721" name="Rectangle"/>
          <p:cNvSpPr/>
          <p:nvPr/>
        </p:nvSpPr>
        <p:spPr>
          <a:xfrm>
            <a:off x="-80819" y="1069109"/>
            <a:ext cx="24545638" cy="1270001"/>
          </a:xfrm>
          <a:prstGeom prst="rect">
            <a:avLst/>
          </a:prstGeom>
          <a:solidFill>
            <a:srgbClr val="FFFFFF"/>
          </a:solidFill>
          <a:ln w="25400">
            <a:miter lim="400000"/>
          </a:ln>
        </p:spPr>
        <p:txBody>
          <a:bodyPr lIns="71437" tIns="71437" rIns="71437" bIns="71437" anchor="ct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22" name="การพัฒนาต้นแบบแพลตฟอร์มระบบบริหารจัดการเรียนรู้เกี่ยวกับทฤษฎีและนวัตกรรมการบริหารการศึกษา"/>
          <p:cNvSpPr txBox="1"/>
          <p:nvPr/>
        </p:nvSpPr>
        <p:spPr>
          <a:xfrm>
            <a:off x="904593" y="1111272"/>
            <a:ext cx="23012833" cy="11856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ctr">
              <a:spcBef>
                <a:spcPts val="0"/>
              </a:spcBef>
              <a:defRPr sz="6300">
                <a:solidFill>
                  <a:schemeClr val="accent5"/>
                </a:solidFill>
                <a:latin typeface="TH Sarabun New"/>
                <a:ea typeface="TH Sarabun New"/>
                <a:cs typeface="TH Sarabun New"/>
                <a:sym typeface="TH Sarabun New"/>
              </a:defRPr>
            </a:lvl1pPr>
          </a:lstStyle>
          <a:p>
            <a:r>
              <a:t>การพัฒนาต้นแบบแพลตฟอร์มระบบบริหารจัดการเรียนรู้เกี่ยวกับทฤษฎีและนวัตกรรมการบริหารการศึกษา</a:t>
            </a:r>
          </a:p>
        </p:txBody>
      </p:sp>
      <p:sp>
        <p:nvSpPr>
          <p:cNvPr id="723" name="Rounded Rectangle"/>
          <p:cNvSpPr/>
          <p:nvPr/>
        </p:nvSpPr>
        <p:spPr>
          <a:xfrm>
            <a:off x="-799608" y="4829173"/>
            <a:ext cx="6962376" cy="5105401"/>
          </a:xfrm>
          <a:prstGeom prst="roundRect">
            <a:avLst>
              <a:gd name="adj" fmla="val 16276"/>
            </a:avLst>
          </a:prstGeom>
          <a:solidFill>
            <a:srgbClr val="4C5C44">
              <a:alpha val="40721"/>
            </a:srgbClr>
          </a:solidFill>
          <a:ln w="25400">
            <a:miter lim="400000"/>
          </a:ln>
        </p:spPr>
        <p:txBody>
          <a:bodyPr lIns="71437" tIns="71437" rIns="71437" bIns="71437" anchor="ct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24" name="ระบบสามารถสนับสนุนการจัดการความรู้ในห้องเรียนระดับบัณฑิตศึกษาได้เป็นอย่างดีจากการสร้างช่องทางการแลกเปลี่ยนเรียนรู้ผ่านเครื่องมือออนไลน์และแอปพลิเคชันที่จัดเตรียมไว้เป็นการเฉพาะ อีกทั้งแพลตฟอร์มดังกล่าวยังสามารถเสริมสร้างทักษะความเป็นผู้บริหารการศึกษายุคดิจิทัลตามเจตนารมณ์ของการพัฒนาผู้บริหารยุคใหม่ของประเทศไทย"/>
          <p:cNvSpPr txBox="1"/>
          <p:nvPr/>
        </p:nvSpPr>
        <p:spPr>
          <a:xfrm>
            <a:off x="424780" y="5366408"/>
            <a:ext cx="5132448" cy="45681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defTabSz="584200">
              <a:lnSpc>
                <a:spcPct val="80000"/>
              </a:lnSpc>
              <a:spcBef>
                <a:spcPts val="0"/>
              </a:spcBef>
              <a:defRPr sz="3600" b="0">
                <a:latin typeface="TH Sarabun New"/>
                <a:ea typeface="TH Sarabun New"/>
                <a:cs typeface="TH Sarabun New"/>
                <a:sym typeface="TH Sarabun New"/>
              </a:defRPr>
            </a:lvl1pPr>
          </a:lstStyle>
          <a:p>
            <a:r>
              <a:rPr dirty="0"/>
              <a:t>  ระบบสามารถสนับสนุนการจัดการความรู้ในห้องเรียนระดับบัณฑิตศึกษาได้เป็นอย่างดีจากการสร้างช่องทางการแลกเปลี่ยนเรียนรู้ผ่านเครื่องมือออนไลน์และแอปพลิเคชันที่จัดเตรียมไว้เป็นการเฉพาะอีกทั้งแพลตฟอร์มดังกล่าวยังสามารถเสริมสร้างทักษะความเป็นผู้บริหารการศึกษายุคดิจิทัลตามเจตนารมณ์ของการพัฒนาผู้บริหาร</a:t>
            </a:r>
            <a:endParaRPr lang="en-US" dirty="0"/>
          </a:p>
          <a:p>
            <a:r>
              <a:rPr dirty="0" err="1"/>
              <a:t>ยุคใหม่ของประเทศไทย</a:t>
            </a:r>
            <a:endParaRPr dirty="0"/>
          </a:p>
        </p:txBody>
      </p:sp>
      <p:sp>
        <p:nvSpPr>
          <p:cNvPr id="725" name="ดังนั้นจึงมั่นใจได้ในเรื่องคุณภาพที่เพียงพอสำหรับการนำระบบต้นแบบการเรียนรู้นี้ไปใช้งานจริงและก่อให้เกิดการบริหารจัดการความรู้เกี่ยวกับทฤษฎีและนวัตกรรมการบริหารการศึกษาสำหรับบัณฑิตศึกษาอย่างมีประสิทธิภาพ"/>
          <p:cNvSpPr txBox="1"/>
          <p:nvPr/>
        </p:nvSpPr>
        <p:spPr>
          <a:xfrm>
            <a:off x="19043374" y="2802867"/>
            <a:ext cx="4989974" cy="31497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nchor="ctr">
            <a:spAutoFit/>
          </a:bodyPr>
          <a:lstStyle>
            <a:lvl1pPr defTabSz="584200">
              <a:lnSpc>
                <a:spcPct val="90000"/>
              </a:lnSpc>
              <a:spcBef>
                <a:spcPts val="0"/>
              </a:spcBef>
              <a:defRPr sz="3200" b="0">
                <a:solidFill>
                  <a:srgbClr val="000000"/>
                </a:solidFill>
                <a:latin typeface="TH Sarabun New"/>
                <a:ea typeface="TH Sarabun New"/>
                <a:cs typeface="TH Sarabun New"/>
                <a:sym typeface="TH Sarabun New"/>
              </a:defRPr>
            </a:lvl1pPr>
          </a:lstStyle>
          <a:p>
            <a:r>
              <a:rPr dirty="0"/>
              <a:t> </a:t>
            </a:r>
            <a:r>
              <a:rPr sz="3600" dirty="0"/>
              <a:t>ดังนั้นจึงมั่นใจได้ในเรื่องคุณภาพที่เพียงพอสำหรับการนำระบบต้นแบบการเรียนรู้นี้ไปใช้งานจริงและก่อให้เกิดการบริหารจัดการความรู้เกี่ยวกับทฤษฎีและนวัตกรรมการบริหารการศึกษาสำหรับบัณฑิตศึกษาอย่างมีประสิทธิภาพ</a:t>
            </a:r>
            <a:endParaRPr dirty="0"/>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Slide Number"/>
          <p:cNvSpPr txBox="1">
            <a:spLocks noGrp="1"/>
          </p:cNvSpPr>
          <p:nvPr>
            <p:ph type="sldNum" sz="quarter" idx="2"/>
          </p:nvPr>
        </p:nvSpPr>
        <p:spPr>
          <a:xfrm>
            <a:off x="12190639" y="12766039"/>
            <a:ext cx="298197" cy="75946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a:t>
            </a:fld>
            <a:endParaRPr/>
          </a:p>
        </p:txBody>
      </p:sp>
      <p:sp>
        <p:nvSpPr>
          <p:cNvPr id="333" name="Rectangle"/>
          <p:cNvSpPr/>
          <p:nvPr/>
        </p:nvSpPr>
        <p:spPr>
          <a:xfrm>
            <a:off x="-54006" y="-214813"/>
            <a:ext cx="24492012" cy="14145626"/>
          </a:xfrm>
          <a:prstGeom prst="rect">
            <a:avLst/>
          </a:prstGeom>
          <a:solidFill>
            <a:srgbClr val="A1C2C3"/>
          </a:solidFill>
          <a:ln w="25400">
            <a:miter lim="400000"/>
          </a:ln>
        </p:spPr>
        <p:txBody>
          <a:bodyPr lIns="50800" tIns="50800" rIns="50800" bIns="50800" anchor="ctr"/>
          <a:lstStyle/>
          <a:p>
            <a:pPr algn="ctr" defTabSz="800100">
              <a:spcBef>
                <a:spcPts val="0"/>
              </a:spcBef>
              <a:defRPr sz="5200" b="0">
                <a:effectLst>
                  <a:outerShdw blurRad="38100" dist="12700" dir="5400000" rotWithShape="0">
                    <a:srgbClr val="000000">
                      <a:alpha val="50000"/>
                    </a:srgbClr>
                  </a:outerShdw>
                </a:effectLst>
                <a:latin typeface="Gill Sans"/>
                <a:ea typeface="Gill Sans"/>
                <a:cs typeface="Gill Sans"/>
                <a:sym typeface="Gill Sans"/>
              </a:defRPr>
            </a:pPr>
            <a:endParaRPr/>
          </a:p>
        </p:txBody>
      </p:sp>
      <p:grpSp>
        <p:nvGrpSpPr>
          <p:cNvPr id="338" name="Group"/>
          <p:cNvGrpSpPr/>
          <p:nvPr/>
        </p:nvGrpSpPr>
        <p:grpSpPr>
          <a:xfrm>
            <a:off x="8723782" y="3523761"/>
            <a:ext cx="6936437" cy="3980332"/>
            <a:chOff x="0" y="0"/>
            <a:chExt cx="6936436" cy="3980331"/>
          </a:xfrm>
        </p:grpSpPr>
        <p:grpSp>
          <p:nvGrpSpPr>
            <p:cNvPr id="336" name="Group"/>
            <p:cNvGrpSpPr/>
            <p:nvPr/>
          </p:nvGrpSpPr>
          <p:grpSpPr>
            <a:xfrm>
              <a:off x="0" y="0"/>
              <a:ext cx="6936437" cy="3980332"/>
              <a:chOff x="0" y="0"/>
              <a:chExt cx="6936436" cy="3980331"/>
            </a:xfrm>
          </p:grpSpPr>
          <p:pic>
            <p:nvPicPr>
              <p:cNvPr id="334" name="ed01" descr="ed01"/>
              <p:cNvPicPr>
                <a:picLocks noChangeAspect="1"/>
              </p:cNvPicPr>
              <p:nvPr/>
            </p:nvPicPr>
            <p:blipFill>
              <a:blip r:embed="rId3">
                <a:extLst/>
              </a:blip>
              <a:srcRect l="17156" t="16701" r="14539" b="13631"/>
              <a:stretch>
                <a:fillRect/>
              </a:stretch>
            </p:blipFill>
            <p:spPr>
              <a:xfrm>
                <a:off x="0" y="0"/>
                <a:ext cx="6936437" cy="3980332"/>
              </a:xfrm>
              <a:prstGeom prst="rect">
                <a:avLst/>
              </a:prstGeom>
              <a:ln w="12700" cap="flat">
                <a:noFill/>
                <a:miter lim="400000"/>
              </a:ln>
              <a:effectLst/>
            </p:spPr>
          </p:pic>
          <p:pic>
            <p:nvPicPr>
              <p:cNvPr id="335" name="Image" descr="Image"/>
              <p:cNvPicPr>
                <a:picLocks noChangeAspect="1"/>
              </p:cNvPicPr>
              <p:nvPr/>
            </p:nvPicPr>
            <p:blipFill>
              <a:blip r:embed="rId4">
                <a:extLst/>
              </a:blip>
              <a:srcRect t="49880"/>
              <a:stretch>
                <a:fillRect/>
              </a:stretch>
            </p:blipFill>
            <p:spPr>
              <a:xfrm>
                <a:off x="1642877" y="1431830"/>
                <a:ext cx="3681189" cy="1131587"/>
              </a:xfrm>
              <a:prstGeom prst="rect">
                <a:avLst/>
              </a:prstGeom>
              <a:ln w="12700" cap="flat">
                <a:noFill/>
                <a:miter lim="400000"/>
              </a:ln>
              <a:effectLst/>
            </p:spPr>
          </p:pic>
        </p:grpSp>
        <p:pic>
          <p:nvPicPr>
            <p:cNvPr id="337" name="bg.png" descr="bg.png"/>
            <p:cNvPicPr>
              <a:picLocks noChangeAspect="1"/>
            </p:cNvPicPr>
            <p:nvPr/>
          </p:nvPicPr>
          <p:blipFill>
            <a:blip r:embed="rId5">
              <a:extLst/>
            </a:blip>
            <a:srcRect l="6298" t="18285" r="6298" b="22459"/>
            <a:stretch>
              <a:fillRect/>
            </a:stretch>
          </p:blipFill>
          <p:spPr>
            <a:xfrm>
              <a:off x="1993996" y="1063364"/>
              <a:ext cx="3156582" cy="1853457"/>
            </a:xfrm>
            <a:prstGeom prst="rect">
              <a:avLst/>
            </a:prstGeom>
            <a:ln w="12700" cap="flat">
              <a:noFill/>
              <a:miter lim="400000"/>
            </a:ln>
            <a:effectLst/>
          </p:spPr>
        </p:pic>
      </p:grpSp>
      <p:grpSp>
        <p:nvGrpSpPr>
          <p:cNvPr id="345" name="Group"/>
          <p:cNvGrpSpPr/>
          <p:nvPr/>
        </p:nvGrpSpPr>
        <p:grpSpPr>
          <a:xfrm>
            <a:off x="8760833" y="447309"/>
            <a:ext cx="15156636" cy="6412416"/>
            <a:chOff x="0" y="0"/>
            <a:chExt cx="15156634" cy="6412415"/>
          </a:xfrm>
        </p:grpSpPr>
        <p:sp>
          <p:nvSpPr>
            <p:cNvPr id="339" name="การดำเนินงานต่างๆ จำเป็นต้องใช้ความรู้มาสร้างกระบวนการและผลผลิตให้เกิดมูลค่าเพิ่ม การจัดการความรู้ (Knowledge Management : KM) มีความหมายครอบคลุมเทคนิคและกลไกต่างๆ มากมายเพื่อสนับสนุนให้การทำงานของแรงงานความรู้ให้มีประสิทธิภาพยิ่งขึ้น (Thomas and Paul, 2018)"/>
            <p:cNvSpPr txBox="1"/>
            <p:nvPr/>
          </p:nvSpPr>
          <p:spPr>
            <a:xfrm>
              <a:off x="7230327" y="3761306"/>
              <a:ext cx="7926307" cy="265110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spAutoFit/>
            </a:bodyPr>
            <a:lstStyle>
              <a:lvl1pPr defTabSz="584200">
                <a:lnSpc>
                  <a:spcPct val="90000"/>
                </a:lnSpc>
                <a:spcBef>
                  <a:spcPts val="0"/>
                </a:spcBef>
                <a:defRPr sz="3600" b="0">
                  <a:solidFill>
                    <a:srgbClr val="000000"/>
                  </a:solidFill>
                  <a:latin typeface="TH Sarabun New"/>
                  <a:ea typeface="TH Sarabun New"/>
                  <a:cs typeface="TH Sarabun New"/>
                  <a:sym typeface="TH Sarabun New"/>
                </a:defRPr>
              </a:lvl1pPr>
            </a:lstStyle>
            <a:p>
              <a:pPr algn="l"/>
              <a:r>
                <a:rPr dirty="0"/>
                <a:t>    </a:t>
              </a:r>
              <a:r>
                <a:rPr dirty="0" err="1"/>
                <a:t>การดำเนินงานต่างๆ</a:t>
              </a:r>
              <a:r>
                <a:rPr dirty="0"/>
                <a:t> </a:t>
              </a:r>
              <a:r>
                <a:rPr dirty="0" err="1"/>
                <a:t>จำเป็นต้องใช้ความรู้มาสร้างกระบวนการและผลผลิตให้เกิดมูลค่าเพิ่ม</a:t>
              </a:r>
              <a:r>
                <a:rPr dirty="0"/>
                <a:t> </a:t>
              </a:r>
              <a:r>
                <a:rPr dirty="0" err="1"/>
                <a:t>การจัดการความรู้</a:t>
              </a:r>
              <a:r>
                <a:rPr dirty="0"/>
                <a:t> (Knowledge Management : KM) </a:t>
              </a:r>
              <a:r>
                <a:rPr dirty="0" err="1"/>
                <a:t>มีความหมายครอบคลุมเทคนิคและกลไกต่างๆ</a:t>
              </a:r>
              <a:r>
                <a:rPr dirty="0"/>
                <a:t> มากมายเพื่อสนับสนุนให้การทำงานของแรงงานความรู้ให้มีประสิทธิภาพยิ่งขึ้น (Thomas and Paul, 2018) </a:t>
              </a:r>
            </a:p>
          </p:txBody>
        </p:sp>
        <p:pic>
          <p:nvPicPr>
            <p:cNvPr id="340" name="learning" descr="learning"/>
            <p:cNvPicPr>
              <a:picLocks noChangeAspect="1"/>
            </p:cNvPicPr>
            <p:nvPr/>
          </p:nvPicPr>
          <p:blipFill>
            <a:blip r:embed="rId6">
              <a:extLst/>
            </a:blip>
            <a:stretch>
              <a:fillRect/>
            </a:stretch>
          </p:blipFill>
          <p:spPr>
            <a:xfrm>
              <a:off x="4211115" y="0"/>
              <a:ext cx="5701255" cy="2839449"/>
            </a:xfrm>
            <a:prstGeom prst="rect">
              <a:avLst/>
            </a:prstGeom>
            <a:ln w="12700" cap="flat">
              <a:noFill/>
              <a:miter lim="400000"/>
            </a:ln>
            <a:effectLst/>
          </p:spPr>
        </p:pic>
        <p:grpSp>
          <p:nvGrpSpPr>
            <p:cNvPr id="343" name="Group"/>
            <p:cNvGrpSpPr/>
            <p:nvPr/>
          </p:nvGrpSpPr>
          <p:grpSpPr>
            <a:xfrm>
              <a:off x="7290512" y="2247413"/>
              <a:ext cx="6190683" cy="1472027"/>
              <a:chOff x="0" y="50939"/>
              <a:chExt cx="6190682" cy="1472025"/>
            </a:xfrm>
          </p:grpSpPr>
          <p:sp>
            <p:nvSpPr>
              <p:cNvPr id="341" name="Rounded Rectangle"/>
              <p:cNvSpPr/>
              <p:nvPr/>
            </p:nvSpPr>
            <p:spPr>
              <a:xfrm>
                <a:off x="0" y="50939"/>
                <a:ext cx="6190682" cy="1270001"/>
              </a:xfrm>
              <a:prstGeom prst="roundRect">
                <a:avLst>
                  <a:gd name="adj" fmla="val 15000"/>
                </a:avLst>
              </a:prstGeom>
              <a:solidFill>
                <a:srgbClr val="FFFFFF"/>
              </a:solidFill>
              <a:ln w="25400" cap="flat">
                <a:noFill/>
                <a:miter lim="400000"/>
              </a:ln>
              <a:effectLst/>
            </p:spPr>
            <p:txBody>
              <a:bodyPr wrap="square" lIns="71437" tIns="71437" rIns="71437" bIns="71437" numCol="1" anchor="ctr">
                <a:noAutofit/>
              </a:bodyP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42" name="ยุคเศรษฐกิจฐานความรู้  (Knowledge-Based Economy)"/>
              <p:cNvSpPr txBox="1"/>
              <p:nvPr/>
            </p:nvSpPr>
            <p:spPr>
              <a:xfrm>
                <a:off x="346591" y="151083"/>
                <a:ext cx="5566437" cy="13718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numCol="1" anchor="ctr">
                <a:spAutoFit/>
              </a:bodyPr>
              <a:lstStyle/>
              <a:p>
                <a:pPr algn="ctr" defTabSz="457200">
                  <a:lnSpc>
                    <a:spcPct val="60000"/>
                  </a:lnSpc>
                  <a:spcBef>
                    <a:spcPts val="600"/>
                  </a:spcBef>
                  <a:defRPr sz="4600">
                    <a:solidFill>
                      <a:schemeClr val="accent5"/>
                    </a:solidFill>
                    <a:latin typeface="TH Sarabun New"/>
                    <a:ea typeface="TH Sarabun New"/>
                    <a:cs typeface="TH Sarabun New"/>
                    <a:sym typeface="TH Sarabun New"/>
                  </a:defRPr>
                </a:pPr>
                <a:r>
                  <a:rPr dirty="0" err="1"/>
                  <a:t>ยุคเศรษฐกิจฐานความรู้</a:t>
                </a:r>
                <a:r>
                  <a:rPr dirty="0"/>
                  <a:t> </a:t>
                </a:r>
                <a:br>
                  <a:rPr dirty="0"/>
                </a:br>
                <a:r>
                  <a:rPr dirty="0"/>
                  <a:t>(Knowledge-Based Economy)</a:t>
                </a:r>
              </a:p>
            </p:txBody>
          </p:sp>
        </p:grpSp>
        <p:pic>
          <p:nvPicPr>
            <p:cNvPr id="344" name="table" descr="table"/>
            <p:cNvPicPr>
              <a:picLocks noChangeAspect="1"/>
            </p:cNvPicPr>
            <p:nvPr/>
          </p:nvPicPr>
          <p:blipFill>
            <a:blip r:embed="rId7">
              <a:extLst/>
            </a:blip>
            <a:stretch>
              <a:fillRect/>
            </a:stretch>
          </p:blipFill>
          <p:spPr>
            <a:xfrm>
              <a:off x="0" y="446924"/>
              <a:ext cx="3906519" cy="1945600"/>
            </a:xfrm>
            <a:prstGeom prst="rect">
              <a:avLst/>
            </a:prstGeom>
            <a:ln w="12700" cap="flat">
              <a:noFill/>
              <a:miter lim="400000"/>
            </a:ln>
            <a:effectLst/>
          </p:spPr>
        </p:pic>
      </p:grpSp>
      <p:grpSp>
        <p:nvGrpSpPr>
          <p:cNvPr id="351" name="Group"/>
          <p:cNvGrpSpPr/>
          <p:nvPr/>
        </p:nvGrpSpPr>
        <p:grpSpPr>
          <a:xfrm>
            <a:off x="640186" y="385076"/>
            <a:ext cx="6677611" cy="12372685"/>
            <a:chOff x="0" y="0"/>
            <a:chExt cx="6677609" cy="12372683"/>
          </a:xfrm>
        </p:grpSpPr>
        <p:sp>
          <p:nvSpPr>
            <p:cNvPr id="346" name="เพื่อตอบโจทย์ภารกิจของกระทรวงการอุดมศึกษา วิทยาศาสตร์ วิจัยและนวัตกรรม ในแพลตฟอร์ม (Platform) ด้าน การสร้างและพัฒนาคนให้เป็น Smart Citizen โดยการเปิดโอกาสที่เท่าเทียมกันในการเรียนรู้ตลอดชีวิต (Life Long Learning) ทุกช่วงวัยเพื่อลดความเหลื่อมล้ำ สร้างระบบธนาคารหน่วยกิต (Credit Bank) ตามความต้องการของผู้เรียน (Modular System) พัฒนาหลักสูตรและรูปแบบการเรียนการสอนแบบใหม่ เช่น ควบรวมหลักสูตร/สาขาที่มีความซ้ำซ้อนกัน และเรียนรู้ผ่านออนไลน์"/>
            <p:cNvSpPr txBox="1"/>
            <p:nvPr/>
          </p:nvSpPr>
          <p:spPr>
            <a:xfrm>
              <a:off x="0" y="4614557"/>
              <a:ext cx="6573185" cy="775812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spAutoFit/>
            </a:bodyPr>
            <a:lstStyle>
              <a:lvl1pPr algn="l" defTabSz="584200">
                <a:lnSpc>
                  <a:spcPct val="90000"/>
                </a:lnSpc>
                <a:spcBef>
                  <a:spcPts val="0"/>
                </a:spcBef>
                <a:defRPr sz="4200" b="0">
                  <a:solidFill>
                    <a:srgbClr val="000000"/>
                  </a:solidFill>
                  <a:latin typeface="TH Sarabun New"/>
                  <a:ea typeface="TH Sarabun New"/>
                  <a:cs typeface="TH Sarabun New"/>
                  <a:sym typeface="TH Sarabun New"/>
                </a:defRPr>
              </a:lvl1pPr>
            </a:lstStyle>
            <a:p>
              <a:r>
                <a:rPr dirty="0"/>
                <a:t>  </a:t>
              </a:r>
              <a:r>
                <a:rPr dirty="0" err="1"/>
                <a:t>เพื่อตอบโจทย์ภารกิจของกระทรวงการอุดมศึกษา</a:t>
              </a:r>
              <a:r>
                <a:rPr dirty="0"/>
                <a:t> </a:t>
              </a:r>
              <a:r>
                <a:rPr dirty="0" err="1"/>
                <a:t>วิทยาศาสตร์</a:t>
              </a:r>
              <a:r>
                <a:rPr dirty="0"/>
                <a:t> </a:t>
              </a:r>
              <a:r>
                <a:rPr dirty="0" err="1"/>
                <a:t>วิจัยและนวัตกรรม</a:t>
              </a:r>
              <a:r>
                <a:rPr dirty="0"/>
                <a:t> </a:t>
              </a:r>
              <a:r>
                <a:rPr dirty="0" err="1"/>
                <a:t>ในแพลตฟอร์ม</a:t>
              </a:r>
              <a:r>
                <a:rPr dirty="0"/>
                <a:t> (Platform) </a:t>
              </a:r>
              <a:r>
                <a:rPr dirty="0" err="1"/>
                <a:t>ด้าน</a:t>
              </a:r>
              <a:r>
                <a:rPr dirty="0"/>
                <a:t> </a:t>
              </a:r>
              <a:r>
                <a:rPr dirty="0" err="1"/>
                <a:t>การสร้างและพัฒนาคนให้เป็น</a:t>
              </a:r>
              <a:r>
                <a:rPr dirty="0"/>
                <a:t> Smart Citizen </a:t>
              </a:r>
              <a:r>
                <a:rPr dirty="0" err="1"/>
                <a:t>โดยการเปิดโอกาสที่เท่าเทียมกันในการเรียนรู้ตลอดชีวิต</a:t>
              </a:r>
              <a:r>
                <a:rPr dirty="0"/>
                <a:t> (Life Long Learning) </a:t>
              </a:r>
              <a:r>
                <a:rPr dirty="0" err="1"/>
                <a:t>ทุกช่วงวัยเพื่อลดความเหลื่อมล้ำ</a:t>
              </a:r>
              <a:r>
                <a:rPr dirty="0"/>
                <a:t> </a:t>
              </a:r>
              <a:r>
                <a:rPr dirty="0" err="1"/>
                <a:t>สร้างระบบธนาคารหน่วยกิต</a:t>
              </a:r>
              <a:r>
                <a:rPr dirty="0"/>
                <a:t> (Credit Bank) </a:t>
              </a:r>
              <a:r>
                <a:rPr dirty="0" err="1"/>
                <a:t>ตามความต้องการของผู้เรียน</a:t>
              </a:r>
              <a:r>
                <a:rPr dirty="0"/>
                <a:t> (Modular System) </a:t>
              </a:r>
              <a:r>
                <a:rPr dirty="0" err="1"/>
                <a:t>พัฒนาหลักสูตรและรูปแบบการเรียนการสอนแบบใหม่</a:t>
              </a:r>
              <a:r>
                <a:rPr dirty="0"/>
                <a:t> </a:t>
              </a:r>
              <a:r>
                <a:rPr dirty="0" err="1"/>
                <a:t>เช่น</a:t>
              </a:r>
              <a:r>
                <a:rPr dirty="0"/>
                <a:t> </a:t>
              </a:r>
              <a:r>
                <a:rPr dirty="0" err="1"/>
                <a:t>ควบรวมหลักสูตร</a:t>
              </a:r>
              <a:r>
                <a:rPr dirty="0"/>
                <a:t>/</a:t>
              </a:r>
              <a:r>
                <a:rPr dirty="0" err="1"/>
                <a:t>สาขาที่มีความซ้ำซ้อนกัน</a:t>
              </a:r>
              <a:r>
                <a:rPr dirty="0"/>
                <a:t> </a:t>
              </a:r>
              <a:r>
                <a:rPr dirty="0" err="1"/>
                <a:t>และเรียนรู้ผ่านออนไลน์</a:t>
              </a:r>
              <a:r>
                <a:rPr dirty="0"/>
                <a:t> </a:t>
              </a:r>
            </a:p>
          </p:txBody>
        </p:sp>
        <p:grpSp>
          <p:nvGrpSpPr>
            <p:cNvPr id="349" name="Group"/>
            <p:cNvGrpSpPr/>
            <p:nvPr/>
          </p:nvGrpSpPr>
          <p:grpSpPr>
            <a:xfrm>
              <a:off x="35110" y="2918279"/>
              <a:ext cx="6642499" cy="1454124"/>
              <a:chOff x="0" y="48742"/>
              <a:chExt cx="6642497" cy="1454122"/>
            </a:xfrm>
          </p:grpSpPr>
          <p:sp>
            <p:nvSpPr>
              <p:cNvPr id="347" name="Rounded Rectangle"/>
              <p:cNvSpPr/>
              <p:nvPr/>
            </p:nvSpPr>
            <p:spPr>
              <a:xfrm>
                <a:off x="0" y="48742"/>
                <a:ext cx="6642497" cy="1270001"/>
              </a:xfrm>
              <a:prstGeom prst="roundRect">
                <a:avLst>
                  <a:gd name="adj" fmla="val 15000"/>
                </a:avLst>
              </a:prstGeom>
              <a:solidFill>
                <a:srgbClr val="FFFFFF"/>
              </a:solidFill>
              <a:ln w="25400" cap="flat">
                <a:noFill/>
                <a:miter lim="400000"/>
              </a:ln>
              <a:effectLst/>
            </p:spPr>
            <p:txBody>
              <a:bodyPr wrap="square" lIns="71437" tIns="71437" rIns="71437" bIns="71437" numCol="1" anchor="ctr">
                <a:noAutofit/>
              </a:bodyP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48" name="ภารกิจของกระทรวงการอุดมศึกษา…"/>
              <p:cNvSpPr txBox="1"/>
              <p:nvPr/>
            </p:nvSpPr>
            <p:spPr>
              <a:xfrm>
                <a:off x="619177" y="135377"/>
                <a:ext cx="5404143" cy="13674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numCol="1" anchor="ctr">
                <a:spAutoFit/>
              </a:bodyPr>
              <a:lstStyle/>
              <a:p>
                <a:pPr algn="ctr" defTabSz="457200">
                  <a:lnSpc>
                    <a:spcPct val="60000"/>
                  </a:lnSpc>
                  <a:spcBef>
                    <a:spcPts val="600"/>
                  </a:spcBef>
                  <a:defRPr sz="4300">
                    <a:solidFill>
                      <a:schemeClr val="accent5"/>
                    </a:solidFill>
                    <a:latin typeface="TH Sarabun New"/>
                    <a:ea typeface="TH Sarabun New"/>
                    <a:cs typeface="TH Sarabun New"/>
                    <a:sym typeface="TH Sarabun New"/>
                  </a:defRPr>
                </a:pPr>
                <a:r>
                  <a:rPr dirty="0" err="1"/>
                  <a:t>ภารกิจของกระทรวงการอุดมศึกษา</a:t>
                </a:r>
                <a:r>
                  <a:rPr dirty="0"/>
                  <a:t> </a:t>
                </a:r>
              </a:p>
              <a:p>
                <a:pPr algn="ctr" defTabSz="457200">
                  <a:lnSpc>
                    <a:spcPct val="60000"/>
                  </a:lnSpc>
                  <a:spcBef>
                    <a:spcPts val="600"/>
                  </a:spcBef>
                  <a:defRPr sz="4300">
                    <a:solidFill>
                      <a:schemeClr val="accent5"/>
                    </a:solidFill>
                    <a:latin typeface="TH Sarabun New"/>
                    <a:ea typeface="TH Sarabun New"/>
                    <a:cs typeface="TH Sarabun New"/>
                    <a:sym typeface="TH Sarabun New"/>
                  </a:defRPr>
                </a:pPr>
                <a:r>
                  <a:rPr dirty="0" err="1"/>
                  <a:t>วิทยาศาสตร์</a:t>
                </a:r>
                <a:r>
                  <a:rPr dirty="0"/>
                  <a:t> </a:t>
                </a:r>
                <a:r>
                  <a:rPr dirty="0" err="1"/>
                  <a:t>วิจัยและนวัตกรรม</a:t>
                </a:r>
                <a:endParaRPr dirty="0"/>
              </a:p>
            </p:txBody>
          </p:sp>
        </p:grpSp>
        <p:pic>
          <p:nvPicPr>
            <p:cNvPr id="350" name="sc" descr="sc"/>
            <p:cNvPicPr>
              <a:picLocks noChangeAspect="1"/>
            </p:cNvPicPr>
            <p:nvPr/>
          </p:nvPicPr>
          <p:blipFill>
            <a:blip r:embed="rId8">
              <a:extLst/>
            </a:blip>
            <a:stretch>
              <a:fillRect/>
            </a:stretch>
          </p:blipFill>
          <p:spPr>
            <a:xfrm>
              <a:off x="1041069" y="0"/>
              <a:ext cx="4491047" cy="2811468"/>
            </a:xfrm>
            <a:prstGeom prst="rect">
              <a:avLst/>
            </a:prstGeom>
            <a:ln w="12700" cap="flat">
              <a:noFill/>
              <a:miter lim="400000"/>
            </a:ln>
            <a:effectLst/>
          </p:spPr>
        </p:pic>
      </p:grpSp>
      <p:grpSp>
        <p:nvGrpSpPr>
          <p:cNvPr id="358" name="Group"/>
          <p:cNvGrpSpPr/>
          <p:nvPr/>
        </p:nvGrpSpPr>
        <p:grpSpPr>
          <a:xfrm>
            <a:off x="7763005" y="7019613"/>
            <a:ext cx="16790521" cy="6764968"/>
            <a:chOff x="0" y="0"/>
            <a:chExt cx="16790518" cy="6764966"/>
          </a:xfrm>
        </p:grpSpPr>
        <p:sp>
          <p:nvSpPr>
            <p:cNvPr id="352" name="เป็นรายวิชาบังคับในหลักสูตรศึกษาศาสตรมหาบัณฑิต สาขาวิชานวัตกรรมการบริหารการศึกษา วิทยาลัยนวัตกรรมการจัดการ มหาวิทยาลัยเทคโนโลยีราชมงคลรัตนโกสินทร์   เป็นวิชาที่เน้นความรู้ความเข้าใจเพื่อการพัฒนานวัตกรรมและเทคโนโลยีทางการศึกษาต่างๆ ให้ดีและทันสมัยยิ่งขึ้น การเรียนรู้ส่วนใหญ่จะเป็นการเข้าเรียนในห้องเรียนปกติ ซึ่งพบว่าทำให้เกิดอุปสรรคต่อการเรียนรู้ของนักศึกษาอย่างมากถ้าไม่มีแหล่งข้อมูลสนับสนุนหรือแพลตฟอร์มสนับสนุนการเรียนรู้ใหม่ๆ ที่ทันยุคทันสมัย"/>
            <p:cNvSpPr txBox="1"/>
            <p:nvPr/>
          </p:nvSpPr>
          <p:spPr>
            <a:xfrm>
              <a:off x="0" y="2483534"/>
              <a:ext cx="12238551" cy="36281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spAutoFit/>
            </a:bodyPr>
            <a:lstStyle>
              <a:lvl1pPr algn="l" defTabSz="584200">
                <a:lnSpc>
                  <a:spcPct val="90000"/>
                </a:lnSpc>
                <a:spcBef>
                  <a:spcPts val="0"/>
                </a:spcBef>
                <a:defRPr sz="3800" b="0">
                  <a:solidFill>
                    <a:srgbClr val="000000"/>
                  </a:solidFill>
                  <a:latin typeface="TH Sarabun New"/>
                  <a:ea typeface="TH Sarabun New"/>
                  <a:cs typeface="TH Sarabun New"/>
                  <a:sym typeface="TH Sarabun New"/>
                </a:defRPr>
              </a:lvl1pPr>
            </a:lstStyle>
            <a:p>
              <a:r>
                <a:t>  เป็นรายวิชาบังคับในหลักสูตรศึกษาศาสตรมหาบัณฑิต สาขาวิชานวัตกรรมการบริหารการศึกษา วิทยาลัยนวัตกรรมการจัดการ มหาวิทยาลัยเทคโนโลยีราชมงคลรัตนโกสินทร์   เป็นวิชาที่เน้นความรู้ความเข้าใจเพื่อการพัฒนานวัตกรรมและเทคโนโลยีทางการศึกษาต่างๆ ให้ดีและทันสมัยยิ่งขึ้น การเรียนรู้ส่วนใหญ่จะเป็นการเข้าเรียนในห้องเรียนปกติ ซึ่งพบว่าทำให้เกิดอุปสรรคต่อการเรียนรู้ของนักศึกษาอย่างมากถ้าไม่มีแหล่งข้อมูลสนับสนุนหรือแพลตฟอร์มสนับสนุนการเรียนรู้ใหม่ๆ ที่ทันยุคทันสมัย </a:t>
              </a:r>
            </a:p>
          </p:txBody>
        </p:sp>
        <p:pic>
          <p:nvPicPr>
            <p:cNvPr id="353" name="desk" descr="desk"/>
            <p:cNvPicPr>
              <a:picLocks noChangeAspect="1"/>
            </p:cNvPicPr>
            <p:nvPr/>
          </p:nvPicPr>
          <p:blipFill>
            <a:blip r:embed="rId9">
              <a:extLst/>
            </a:blip>
            <a:stretch>
              <a:fillRect/>
            </a:stretch>
          </p:blipFill>
          <p:spPr>
            <a:xfrm>
              <a:off x="12291038" y="3693629"/>
              <a:ext cx="4499481" cy="3071338"/>
            </a:xfrm>
            <a:prstGeom prst="rect">
              <a:avLst/>
            </a:prstGeom>
            <a:ln w="12700" cap="flat">
              <a:noFill/>
              <a:miter lim="400000"/>
            </a:ln>
            <a:effectLst/>
          </p:spPr>
        </p:pic>
        <p:grpSp>
          <p:nvGrpSpPr>
            <p:cNvPr id="356" name="Group"/>
            <p:cNvGrpSpPr/>
            <p:nvPr/>
          </p:nvGrpSpPr>
          <p:grpSpPr>
            <a:xfrm>
              <a:off x="492314" y="946559"/>
              <a:ext cx="10352383" cy="1362038"/>
              <a:chOff x="0" y="0"/>
              <a:chExt cx="10352382" cy="1362037"/>
            </a:xfrm>
          </p:grpSpPr>
          <p:sp>
            <p:nvSpPr>
              <p:cNvPr id="354" name="Rounded Rectangle"/>
              <p:cNvSpPr/>
              <p:nvPr/>
            </p:nvSpPr>
            <p:spPr>
              <a:xfrm>
                <a:off x="0" y="0"/>
                <a:ext cx="10352383" cy="1270000"/>
              </a:xfrm>
              <a:prstGeom prst="roundRect">
                <a:avLst>
                  <a:gd name="adj" fmla="val 15000"/>
                </a:avLst>
              </a:prstGeom>
              <a:solidFill>
                <a:srgbClr val="FFFFFF"/>
              </a:solidFill>
              <a:ln w="25400" cap="flat">
                <a:noFill/>
                <a:miter lim="400000"/>
              </a:ln>
              <a:effectLst/>
            </p:spPr>
            <p:txBody>
              <a:bodyPr wrap="square" lIns="71437" tIns="71437" rIns="71437" bIns="71437" numCol="1" anchor="ctr">
                <a:noAutofit/>
              </a:bodyP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55" name="ทฤษฎีและนวัตกรรมการบริหารการศึกษา  (Educational Administration Theory and Innovation)"/>
              <p:cNvSpPr txBox="1"/>
              <p:nvPr/>
            </p:nvSpPr>
            <p:spPr>
              <a:xfrm>
                <a:off x="434702" y="0"/>
                <a:ext cx="9482978" cy="136203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spAutoFit/>
              </a:bodyPr>
              <a:lstStyle/>
              <a:p>
                <a:pPr algn="ctr" defTabSz="457200">
                  <a:lnSpc>
                    <a:spcPct val="70000"/>
                  </a:lnSpc>
                  <a:spcBef>
                    <a:spcPts val="600"/>
                  </a:spcBef>
                  <a:defRPr sz="4300">
                    <a:solidFill>
                      <a:schemeClr val="accent5"/>
                    </a:solidFill>
                    <a:latin typeface="TH Sarabun New"/>
                    <a:ea typeface="TH Sarabun New"/>
                    <a:cs typeface="TH Sarabun New"/>
                    <a:sym typeface="TH Sarabun New"/>
                  </a:defRPr>
                </a:pPr>
                <a:r>
                  <a:t>ทฤษฎีและนวัตกรรมการบริหารการศึกษา </a:t>
                </a:r>
                <a:br/>
                <a:r>
                  <a:t>(Educational Administration Theory and Innovation) </a:t>
                </a:r>
              </a:p>
            </p:txBody>
          </p:sp>
        </p:grpSp>
        <p:pic>
          <p:nvPicPr>
            <p:cNvPr id="357" name="Image" descr="Image"/>
            <p:cNvPicPr>
              <a:picLocks noChangeAspect="1"/>
            </p:cNvPicPr>
            <p:nvPr/>
          </p:nvPicPr>
          <p:blipFill>
            <a:blip r:embed="rId10">
              <a:extLst/>
            </a:blip>
            <a:stretch>
              <a:fillRect/>
            </a:stretch>
          </p:blipFill>
          <p:spPr>
            <a:xfrm>
              <a:off x="13276557" y="0"/>
              <a:ext cx="3368984" cy="3628136"/>
            </a:xfrm>
            <a:prstGeom prst="rect">
              <a:avLst/>
            </a:prstGeom>
            <a:ln w="12700" cap="flat">
              <a:noFill/>
              <a:miter lim="400000"/>
            </a:ln>
            <a:effectLst/>
          </p:spPr>
        </p:pic>
      </p:gr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 name="Rectangle"/>
          <p:cNvSpPr/>
          <p:nvPr/>
        </p:nvSpPr>
        <p:spPr>
          <a:xfrm>
            <a:off x="-145628" y="2424538"/>
            <a:ext cx="24649856" cy="11359148"/>
          </a:xfrm>
          <a:prstGeom prst="rect">
            <a:avLst/>
          </a:prstGeom>
          <a:solidFill>
            <a:srgbClr val="FFFFFF"/>
          </a:solidFill>
          <a:ln w="25400">
            <a:miter lim="400000"/>
          </a:ln>
        </p:spPr>
        <p:txBody>
          <a:bodyPr lIns="71437" tIns="71437" rIns="71437" bIns="71437" anchor="ct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730" name="010.jpg" descr="010.jpg"/>
          <p:cNvPicPr>
            <a:picLocks noChangeAspect="1"/>
          </p:cNvPicPr>
          <p:nvPr/>
        </p:nvPicPr>
        <p:blipFill>
          <a:blip r:embed="rId3">
            <a:extLst/>
          </a:blip>
          <a:srcRect l="9438" r="9438"/>
          <a:stretch>
            <a:fillRect/>
          </a:stretch>
        </p:blipFill>
        <p:spPr>
          <a:xfrm>
            <a:off x="-5819378" y="-7485972"/>
            <a:ext cx="36022624" cy="24977515"/>
          </a:xfrm>
          <a:prstGeom prst="rect">
            <a:avLst/>
          </a:prstGeom>
          <a:ln w="12700">
            <a:miter lim="400000"/>
          </a:ln>
        </p:spPr>
      </p:pic>
      <p:sp>
        <p:nvSpPr>
          <p:cNvPr id="731" name="Rectangle"/>
          <p:cNvSpPr/>
          <p:nvPr/>
        </p:nvSpPr>
        <p:spPr>
          <a:xfrm>
            <a:off x="-80819" y="1069109"/>
            <a:ext cx="6933534" cy="1270001"/>
          </a:xfrm>
          <a:prstGeom prst="rect">
            <a:avLst/>
          </a:prstGeom>
          <a:solidFill>
            <a:srgbClr val="FFFFFF"/>
          </a:solidFill>
          <a:ln w="25400">
            <a:miter lim="400000"/>
          </a:ln>
        </p:spPr>
        <p:txBody>
          <a:bodyPr lIns="71437" tIns="71437" rIns="71437" bIns="71437" anchor="ct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32" name="ข้อเสนอแนะในการพัฒนา"/>
          <p:cNvSpPr txBox="1"/>
          <p:nvPr/>
        </p:nvSpPr>
        <p:spPr>
          <a:xfrm>
            <a:off x="608292" y="1111272"/>
            <a:ext cx="5733073" cy="11856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ctr">
              <a:spcBef>
                <a:spcPts val="0"/>
              </a:spcBef>
              <a:defRPr sz="6300">
                <a:solidFill>
                  <a:schemeClr val="accent5"/>
                </a:solidFill>
                <a:latin typeface="TH Sarabun New"/>
                <a:ea typeface="TH Sarabun New"/>
                <a:cs typeface="TH Sarabun New"/>
                <a:sym typeface="TH Sarabun New"/>
              </a:defRPr>
            </a:lvl1pPr>
          </a:lstStyle>
          <a:p>
            <a:r>
              <a:rPr dirty="0" err="1"/>
              <a:t>ข้อเสนอแนะในการพัฒนา</a:t>
            </a:r>
            <a:endParaRPr dirty="0"/>
          </a:p>
        </p:txBody>
      </p:sp>
      <p:sp>
        <p:nvSpPr>
          <p:cNvPr id="733" name="การพัฒนาระบบต้องได้รับความร่วมมืออย่างเป็นระบบระหว่างผู้สอน นักเทคโนโลยีการศึกษา นักคอมพิวเตอร์ นักจิตวิทยา นักออกแบบ และนักวัดผล เพื่อให้ได้แพลตฟอร์มระบบการจัดการเรียนรู้ที่มีประสิทธิภาพเพียงพอซึ่งส่งผลให้การเรียนรู้มีประสิทธิผลมากขึ้น…"/>
          <p:cNvSpPr txBox="1"/>
          <p:nvPr/>
        </p:nvSpPr>
        <p:spPr>
          <a:xfrm>
            <a:off x="4529913" y="2366683"/>
            <a:ext cx="15298775" cy="78888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marL="457200" indent="-457200" algn="l" defTabSz="584200">
              <a:spcBef>
                <a:spcPts val="0"/>
              </a:spcBef>
              <a:buSzPct val="100000"/>
              <a:buAutoNum type="arabicPeriod"/>
              <a:defRPr sz="3600" b="0">
                <a:solidFill>
                  <a:srgbClr val="000000"/>
                </a:solidFill>
                <a:latin typeface="TH Sarabun New"/>
                <a:ea typeface="TH Sarabun New"/>
                <a:cs typeface="TH Sarabun New"/>
                <a:sym typeface="TH Sarabun New"/>
              </a:defRPr>
            </a:pPr>
            <a:r>
              <a:t>การพัฒนาระบบต้องได้รับความร่วมมืออย่างเป็นระบบระหว่างผู้สอน นักเทคโนโลยีการศึกษา นักคอมพิวเตอร์ นักจิตวิทยา นักออกแบบ และนักวัดผล เพื่อให้ได้แพลตฟอร์มระบบการจัดการเรียนรู้ที่มีประสิทธิภาพเพียงพอซึ่งส่งผลให้การเรียนรู้มีประสิทธิผลมากขึ้น </a:t>
            </a:r>
          </a:p>
          <a:p>
            <a:pPr marL="457200" indent="-457200" algn="l" defTabSz="584200">
              <a:spcBef>
                <a:spcPts val="0"/>
              </a:spcBef>
              <a:buSzPct val="100000"/>
              <a:buAutoNum type="arabicPeriod"/>
              <a:defRPr sz="3600" b="0">
                <a:solidFill>
                  <a:srgbClr val="000000"/>
                </a:solidFill>
                <a:latin typeface="TH Sarabun New"/>
                <a:ea typeface="TH Sarabun New"/>
                <a:cs typeface="TH Sarabun New"/>
                <a:sym typeface="TH Sarabun New"/>
              </a:defRPr>
            </a:pPr>
            <a:r>
              <a:t>ควรเพิ่มเติมรายละเอียดที่เหมาะสมกับลักษณะรายวิชา เช่น เว็บไซต์ที่เกี่ยวข้องกับเนื้อหาวิชาและแบบฝึกหัดแล้วเชื่อมโยงเข้ากับเนื้อหาหลัก การสร้างรูปแบบการคิดวิเคราะห์ การสร้างลิงค์ข้อมูลที่เกี่ยวข้องผ่านสื่อสังคมออนไลน์และแอปพลิเคชันทางการศึกษา (Educational Application) รวมถึงการสร้างส่วนปฏิสัมพันธ์ที่สอดคล้องกับเนื้อหาให้มากที่สุดเพื่อการฝึกปฏิบัติให้กับผู้เรียนให้กลายเป็นชุมชนการเรียนรู้ </a:t>
            </a:r>
          </a:p>
          <a:p>
            <a:pPr marL="457200" indent="-457200" algn="l" defTabSz="584200">
              <a:spcBef>
                <a:spcPts val="0"/>
              </a:spcBef>
              <a:buSzPct val="100000"/>
              <a:buAutoNum type="arabicPeriod"/>
              <a:defRPr sz="3600" b="0">
                <a:solidFill>
                  <a:srgbClr val="000000"/>
                </a:solidFill>
                <a:latin typeface="TH Sarabun New"/>
                <a:ea typeface="TH Sarabun New"/>
                <a:cs typeface="TH Sarabun New"/>
                <a:sym typeface="TH Sarabun New"/>
              </a:defRPr>
            </a:pPr>
            <a:r>
              <a:t>การพัฒนาแพลตฟอร์มควรเลือกใช้ตัวอักษร กราฟิก เสียง และภาพเคลื่อนไหว อย่างเหมาะสมและสอดคล้องกัน </a:t>
            </a:r>
          </a:p>
          <a:p>
            <a:pPr marL="457200" indent="-457200" algn="l" defTabSz="584200">
              <a:spcBef>
                <a:spcPts val="0"/>
              </a:spcBef>
              <a:buSzPct val="100000"/>
              <a:buAutoNum type="arabicPeriod"/>
              <a:defRPr sz="3600" b="0">
                <a:solidFill>
                  <a:srgbClr val="000000"/>
                </a:solidFill>
                <a:latin typeface="TH Sarabun New"/>
                <a:ea typeface="TH Sarabun New"/>
                <a:cs typeface="TH Sarabun New"/>
                <a:sym typeface="TH Sarabun New"/>
              </a:defRPr>
            </a:pPr>
            <a:r>
              <a:t>การพัฒนาแพลตฟอร์มไปสู่ระบบที่ปรึกษาออนไลน์ (Online Mentoring) เพื่อการสร้างห้องเรียนเสมือนจริงที่สมบูรณ์แบบมากยิ่งขึ้น </a:t>
            </a:r>
          </a:p>
          <a:p>
            <a:pPr marL="457200" indent="-457200" algn="l" defTabSz="584200">
              <a:spcBef>
                <a:spcPts val="0"/>
              </a:spcBef>
              <a:buSzPct val="100000"/>
              <a:buAutoNum type="arabicPeriod"/>
              <a:defRPr sz="3600" b="0">
                <a:solidFill>
                  <a:srgbClr val="000000"/>
                </a:solidFill>
                <a:latin typeface="TH Sarabun New"/>
                <a:ea typeface="TH Sarabun New"/>
                <a:cs typeface="TH Sarabun New"/>
                <a:sym typeface="TH Sarabun New"/>
              </a:defRPr>
            </a:pPr>
            <a:r>
              <a:t>ควรพัฒนาระบบให้รองรับและสนับสนุนรูปแบบการจัดการเรียนการสอนทางไกล (Distance Learning) โดยการเพิ่มศักยภาพของซอฟต์แวร์ให้มีความยืดหยุ่นเพื่อให้เกิดมิติการจัดการศึกษาแบบไร้พรมแดน (Asynchronous Learning) </a:t>
            </a:r>
          </a:p>
        </p:txBody>
      </p:sp>
      <p:sp>
        <p:nvSpPr>
          <p:cNvPr id="734"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20</a:t>
            </a:fld>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 name="Rectangle"/>
          <p:cNvSpPr/>
          <p:nvPr/>
        </p:nvSpPr>
        <p:spPr>
          <a:xfrm>
            <a:off x="-145628" y="2424538"/>
            <a:ext cx="24649856" cy="11359148"/>
          </a:xfrm>
          <a:prstGeom prst="rect">
            <a:avLst/>
          </a:prstGeom>
          <a:solidFill>
            <a:srgbClr val="FFFFFF"/>
          </a:solidFill>
          <a:ln w="25400">
            <a:miter lim="400000"/>
          </a:ln>
        </p:spPr>
        <p:txBody>
          <a:bodyPr lIns="71437" tIns="71437" rIns="71437" bIns="71437" anchor="ct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739" name="010.jpg" descr="010.jpg"/>
          <p:cNvPicPr>
            <a:picLocks noChangeAspect="1"/>
          </p:cNvPicPr>
          <p:nvPr/>
        </p:nvPicPr>
        <p:blipFill>
          <a:blip r:embed="rId3">
            <a:extLst/>
          </a:blip>
          <a:srcRect l="9438" r="9438"/>
          <a:stretch>
            <a:fillRect/>
          </a:stretch>
        </p:blipFill>
        <p:spPr>
          <a:xfrm>
            <a:off x="-5819379" y="-7376430"/>
            <a:ext cx="36022624" cy="24977515"/>
          </a:xfrm>
          <a:prstGeom prst="rect">
            <a:avLst/>
          </a:prstGeom>
          <a:ln w="12700">
            <a:miter lim="400000"/>
          </a:ln>
        </p:spPr>
      </p:pic>
      <p:sp>
        <p:nvSpPr>
          <p:cNvPr id="740" name="Rectangle"/>
          <p:cNvSpPr/>
          <p:nvPr/>
        </p:nvSpPr>
        <p:spPr>
          <a:xfrm>
            <a:off x="-80819" y="1069109"/>
            <a:ext cx="10301162" cy="1270001"/>
          </a:xfrm>
          <a:prstGeom prst="rect">
            <a:avLst/>
          </a:prstGeom>
          <a:solidFill>
            <a:srgbClr val="FFFFFF"/>
          </a:solidFill>
          <a:ln w="25400">
            <a:miter lim="400000"/>
          </a:ln>
        </p:spPr>
        <p:txBody>
          <a:bodyPr lIns="71437" tIns="71437" rIns="71437" bIns="71437" anchor="ct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41" name="ข้อเสนอแนะเพื่อการวิจัยครั้งต่อไป"/>
          <p:cNvSpPr txBox="1"/>
          <p:nvPr/>
        </p:nvSpPr>
        <p:spPr>
          <a:xfrm>
            <a:off x="817996" y="1111272"/>
            <a:ext cx="7558101" cy="11856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ctr">
              <a:spcBef>
                <a:spcPts val="0"/>
              </a:spcBef>
              <a:defRPr sz="6300">
                <a:solidFill>
                  <a:schemeClr val="accent5"/>
                </a:solidFill>
                <a:latin typeface="TH Sarabun New"/>
                <a:ea typeface="TH Sarabun New"/>
                <a:cs typeface="TH Sarabun New"/>
                <a:sym typeface="TH Sarabun New"/>
              </a:defRPr>
            </a:lvl1pPr>
          </a:lstStyle>
          <a:p>
            <a:r>
              <a:t>ข้อเสนอแนะเพื่อการวิจัยครั้งต่อไป</a:t>
            </a:r>
          </a:p>
        </p:txBody>
      </p:sp>
      <p:sp>
        <p:nvSpPr>
          <p:cNvPr id="742" name="ควรวิจัยเกี่ยวกับการเพิ่มทักษะแก่ผู้สอนและผู้เรียนในการใช้แพลตฟอร์มระบบการบริหารจัดการด้วยวิธีการอื่นๆ โดยเน้นการเรียนการสอนแบบมีปฏิสัมพันธ์ การใช้รูปแบบการเรียนรู้แบบร่วมมือ และการฝึกปฏิบัติการสร้างสรรค์นวัตกรรมทางการศึกษาเพิ่มขึ้น…"/>
          <p:cNvSpPr txBox="1"/>
          <p:nvPr/>
        </p:nvSpPr>
        <p:spPr>
          <a:xfrm>
            <a:off x="4472532" y="3074882"/>
            <a:ext cx="15027465" cy="60679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marL="457200" indent="-457200" algn="l" defTabSz="584200">
              <a:lnSpc>
                <a:spcPct val="90000"/>
              </a:lnSpc>
              <a:spcBef>
                <a:spcPts val="0"/>
              </a:spcBef>
              <a:buSzPct val="100000"/>
              <a:buAutoNum type="arabicPeriod"/>
              <a:defRPr sz="5500" b="0">
                <a:solidFill>
                  <a:srgbClr val="000000"/>
                </a:solidFill>
                <a:latin typeface="TH Sarabun New"/>
                <a:ea typeface="TH Sarabun New"/>
                <a:cs typeface="TH Sarabun New"/>
                <a:sym typeface="TH Sarabun New"/>
              </a:defRPr>
            </a:pPr>
            <a:r>
              <a:t>ควรวิจัยเกี่ยวกับการเพิ่มทักษะแก่ผู้สอนและผู้เรียนในการใช้แพลตฟอร์มระบบการบริหารจัดการด้วยวิธีการอื่นๆ โดยเน้นการเรียนการสอนแบบมีปฏิสัมพันธ์ การใช้รูปแบบการเรียนรู้แบบร่วมมือ และการฝึกปฏิบัติการสร้างสรรค์นวัตกรรมทางการศึกษาเพิ่มขึ้น</a:t>
            </a:r>
          </a:p>
          <a:p>
            <a:pPr marL="457200" indent="-457200" algn="l" defTabSz="584200">
              <a:lnSpc>
                <a:spcPct val="90000"/>
              </a:lnSpc>
              <a:spcBef>
                <a:spcPts val="0"/>
              </a:spcBef>
              <a:buSzPct val="100000"/>
              <a:buAutoNum type="arabicPeriod"/>
              <a:defRPr sz="5500" b="0">
                <a:solidFill>
                  <a:srgbClr val="000000"/>
                </a:solidFill>
                <a:latin typeface="TH Sarabun New"/>
                <a:ea typeface="TH Sarabun New"/>
                <a:cs typeface="TH Sarabun New"/>
                <a:sym typeface="TH Sarabun New"/>
              </a:defRPr>
            </a:pPr>
            <a:r>
              <a:t>ควรค้นคว้าและพัฒนาแพลตฟอร์มในเนื้อหานี้และหัวข้ออื่นที่เกี่ยวข้องกับนวัตกรรมการบริหารการศึกษาเพิ่มขึ้นเพื่อเป็นการเพิ่มทรัพยากรการเรียนรู้สมัยใหม่ให้กว้างขวางยิ่งขึ้น</a:t>
            </a:r>
          </a:p>
        </p:txBody>
      </p:sp>
      <p:sp>
        <p:nvSpPr>
          <p:cNvPr id="743"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21</a:t>
            </a:fld>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Rectangle"/>
          <p:cNvSpPr/>
          <p:nvPr/>
        </p:nvSpPr>
        <p:spPr>
          <a:xfrm>
            <a:off x="-4361724" y="-1736804"/>
            <a:ext cx="24649856" cy="11359148"/>
          </a:xfrm>
          <a:prstGeom prst="rect">
            <a:avLst/>
          </a:prstGeom>
          <a:solidFill>
            <a:srgbClr val="FFFFFF"/>
          </a:solidFill>
          <a:ln w="25400">
            <a:miter lim="400000"/>
          </a:ln>
        </p:spPr>
        <p:txBody>
          <a:bodyPr lIns="71437" tIns="71437" rIns="71437" bIns="71437" anchor="ct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4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22</a:t>
            </a:fld>
            <a:endParaRPr/>
          </a:p>
        </p:txBody>
      </p:sp>
      <p:pic>
        <p:nvPicPr>
          <p:cNvPr id="749" name="RCIM.jpg" descr="RCIM.jpg"/>
          <p:cNvPicPr>
            <a:picLocks noChangeAspect="1"/>
          </p:cNvPicPr>
          <p:nvPr/>
        </p:nvPicPr>
        <p:blipFill>
          <a:blip r:embed="rId2">
            <a:extLst/>
          </a:blip>
          <a:stretch>
            <a:fillRect/>
          </a:stretch>
        </p:blipFill>
        <p:spPr>
          <a:xfrm>
            <a:off x="-2361000" y="-2511849"/>
            <a:ext cx="29544021" cy="16654605"/>
          </a:xfrm>
          <a:prstGeom prst="rect">
            <a:avLst/>
          </a:prstGeom>
          <a:ln w="12700">
            <a:miter lim="400000"/>
          </a:ln>
        </p:spPr>
      </p:pic>
      <p:grpSp>
        <p:nvGrpSpPr>
          <p:cNvPr id="752" name="Group"/>
          <p:cNvGrpSpPr/>
          <p:nvPr/>
        </p:nvGrpSpPr>
        <p:grpSpPr>
          <a:xfrm>
            <a:off x="5243576" y="2317523"/>
            <a:ext cx="14079881" cy="7862952"/>
            <a:chOff x="0" y="0"/>
            <a:chExt cx="14079880" cy="7862951"/>
          </a:xfrm>
        </p:grpSpPr>
        <p:sp>
          <p:nvSpPr>
            <p:cNvPr id="750" name="Rectangle"/>
            <p:cNvSpPr/>
            <p:nvPr/>
          </p:nvSpPr>
          <p:spPr>
            <a:xfrm>
              <a:off x="0" y="0"/>
              <a:ext cx="14079881" cy="7862952"/>
            </a:xfrm>
            <a:prstGeom prst="rect">
              <a:avLst/>
            </a:prstGeom>
            <a:solidFill>
              <a:srgbClr val="BAE1E5"/>
            </a:solidFill>
            <a:ln w="25400" cap="flat">
              <a:noFill/>
              <a:miter lim="400000"/>
            </a:ln>
            <a:effectLst/>
          </p:spPr>
          <p:txBody>
            <a:bodyPr wrap="square" lIns="71437" tIns="71437" rIns="71437" bIns="71437" numCol="1" anchor="ctr">
              <a:noAutofit/>
            </a:bodyP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751" name="thank-you.png" descr="thank-you.png"/>
            <p:cNvPicPr>
              <a:picLocks noChangeAspect="1"/>
            </p:cNvPicPr>
            <p:nvPr/>
          </p:nvPicPr>
          <p:blipFill>
            <a:blip r:embed="rId3">
              <a:extLst/>
            </a:blip>
            <a:srcRect l="6865" r="12659" b="9729"/>
            <a:stretch>
              <a:fillRect/>
            </a:stretch>
          </p:blipFill>
          <p:spPr>
            <a:xfrm>
              <a:off x="1347442" y="22058"/>
              <a:ext cx="10481441" cy="7819027"/>
            </a:xfrm>
            <a:prstGeom prst="rect">
              <a:avLst/>
            </a:prstGeom>
            <a:ln w="12700" cap="flat">
              <a:noFill/>
              <a:miter lim="400000"/>
            </a:ln>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2" grpId="1"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Rectangle"/>
          <p:cNvSpPr/>
          <p:nvPr/>
        </p:nvSpPr>
        <p:spPr>
          <a:xfrm>
            <a:off x="-3545" y="-38047"/>
            <a:ext cx="24391089" cy="13792094"/>
          </a:xfrm>
          <a:prstGeom prst="rect">
            <a:avLst/>
          </a:prstGeom>
          <a:solidFill>
            <a:srgbClr val="FFFFFF"/>
          </a:solidFill>
          <a:ln w="25400">
            <a:miter lim="400000"/>
          </a:ln>
        </p:spPr>
        <p:txBody>
          <a:bodyPr lIns="71437" tIns="71437" rIns="71437" bIns="71437" anchor="ct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63" name="Slide Number"/>
          <p:cNvSpPr txBox="1">
            <a:spLocks noGrp="1"/>
          </p:cNvSpPr>
          <p:nvPr>
            <p:ph type="sldNum" sz="quarter" idx="2"/>
          </p:nvPr>
        </p:nvSpPr>
        <p:spPr>
          <a:xfrm>
            <a:off x="12190639" y="12852653"/>
            <a:ext cx="277522" cy="67284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a:t>
            </a:fld>
            <a:endParaRPr/>
          </a:p>
        </p:txBody>
      </p:sp>
      <p:pic>
        <p:nvPicPr>
          <p:cNvPr id="364" name="004.jpg" descr="004.jpg"/>
          <p:cNvPicPr>
            <a:picLocks noChangeAspect="1"/>
          </p:cNvPicPr>
          <p:nvPr/>
        </p:nvPicPr>
        <p:blipFill>
          <a:blip r:embed="rId3">
            <a:extLst/>
          </a:blip>
          <a:srcRect l="9405" r="9405"/>
          <a:stretch>
            <a:fillRect/>
          </a:stretch>
        </p:blipFill>
        <p:spPr>
          <a:xfrm>
            <a:off x="-22027" y="-2397612"/>
            <a:ext cx="24402558" cy="16906768"/>
          </a:xfrm>
          <a:prstGeom prst="rect">
            <a:avLst/>
          </a:prstGeom>
          <a:ln w="12700">
            <a:miter lim="400000"/>
          </a:ln>
        </p:spPr>
      </p:pic>
      <p:sp>
        <p:nvSpPr>
          <p:cNvPr id="365" name="Rounded Rectangle"/>
          <p:cNvSpPr/>
          <p:nvPr/>
        </p:nvSpPr>
        <p:spPr>
          <a:xfrm>
            <a:off x="-793155" y="696426"/>
            <a:ext cx="8425260" cy="1270001"/>
          </a:xfrm>
          <a:prstGeom prst="roundRect">
            <a:avLst>
              <a:gd name="adj" fmla="val 15000"/>
            </a:avLst>
          </a:prstGeom>
          <a:solidFill>
            <a:srgbClr val="FFFFFF"/>
          </a:solidFill>
          <a:ln w="25400">
            <a:miter lim="400000"/>
          </a:ln>
        </p:spPr>
        <p:txBody>
          <a:bodyPr lIns="71437" tIns="71437" rIns="71437" bIns="71437" anchor="ct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66" name="วัตถุประสงค์ของการวิจัย"/>
          <p:cNvSpPr txBox="1"/>
          <p:nvPr/>
        </p:nvSpPr>
        <p:spPr>
          <a:xfrm>
            <a:off x="806688" y="688932"/>
            <a:ext cx="6067972" cy="12849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defTabSz="457200">
              <a:spcBef>
                <a:spcPts val="600"/>
              </a:spcBef>
              <a:defRPr sz="6900">
                <a:solidFill>
                  <a:srgbClr val="000000"/>
                </a:solidFill>
                <a:latin typeface="TH Sarabun New"/>
                <a:ea typeface="TH Sarabun New"/>
                <a:cs typeface="TH Sarabun New"/>
                <a:sym typeface="TH Sarabun New"/>
              </a:defRPr>
            </a:lvl1pPr>
          </a:lstStyle>
          <a:p>
            <a:r>
              <a:t>วัตถุประสงค์ของการวิจัย</a:t>
            </a:r>
          </a:p>
        </p:txBody>
      </p:sp>
      <p:sp>
        <p:nvSpPr>
          <p:cNvPr id="367" name="Rounded Rectangle"/>
          <p:cNvSpPr/>
          <p:nvPr/>
        </p:nvSpPr>
        <p:spPr>
          <a:xfrm>
            <a:off x="1706544" y="3856543"/>
            <a:ext cx="21245712" cy="7225209"/>
          </a:xfrm>
          <a:prstGeom prst="roundRect">
            <a:avLst>
              <a:gd name="adj" fmla="val 2637"/>
            </a:avLst>
          </a:prstGeom>
          <a:solidFill>
            <a:srgbClr val="FFFFFF"/>
          </a:solidFill>
          <a:ln w="25400">
            <a:miter lim="400000"/>
          </a:ln>
        </p:spPr>
        <p:txBody>
          <a:bodyPr lIns="71437" tIns="71437" rIns="71437" bIns="71437" anchor="ct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68" name="เพื่อสร้าง ทดสอบ และทดลองใช้ต้นแบบแพลตฟอร์มระบบบริหารจัดการเรียนรู้เกี่ยวกับทฤษฎีและนวัตกรรมการบริหารการศึกษา…"/>
          <p:cNvSpPr txBox="1"/>
          <p:nvPr/>
        </p:nvSpPr>
        <p:spPr>
          <a:xfrm>
            <a:off x="2444118" y="5254127"/>
            <a:ext cx="20101125" cy="4430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marL="977900" indent="-977900" algn="l" defTabSz="457200">
              <a:lnSpc>
                <a:spcPct val="90000"/>
              </a:lnSpc>
              <a:spcBef>
                <a:spcPts val="600"/>
              </a:spcBef>
              <a:buSzPct val="100000"/>
              <a:buAutoNum type="arabicParenR"/>
              <a:defRPr sz="6800" b="0">
                <a:solidFill>
                  <a:srgbClr val="000000"/>
                </a:solidFill>
                <a:latin typeface="TH Sarabun New"/>
                <a:ea typeface="TH Sarabun New"/>
                <a:cs typeface="TH Sarabun New"/>
                <a:sym typeface="TH Sarabun New"/>
              </a:defRPr>
            </a:pPr>
            <a:r>
              <a:t>เพื่อสร้าง ทดสอบ และทดลองใช้ต้นแบบแพลตฟอร์มระบบบริหารจัดการเรียนรู้เกี่ยวกับทฤษฎีและนวัตกรรมการบริหารการศึกษา </a:t>
            </a:r>
          </a:p>
          <a:p>
            <a:pPr marL="977900" indent="-977900" algn="l" defTabSz="457200">
              <a:lnSpc>
                <a:spcPct val="90000"/>
              </a:lnSpc>
              <a:spcBef>
                <a:spcPts val="600"/>
              </a:spcBef>
              <a:buSzPct val="100000"/>
              <a:buAutoNum type="arabicParenR"/>
              <a:defRPr sz="6800" b="0">
                <a:solidFill>
                  <a:srgbClr val="000000"/>
                </a:solidFill>
                <a:latin typeface="TH Sarabun New"/>
                <a:ea typeface="TH Sarabun New"/>
                <a:cs typeface="TH Sarabun New"/>
                <a:sym typeface="TH Sarabun New"/>
              </a:defRPr>
            </a:pPr>
            <a:r>
              <a:t>เพื่อนำเสนอแพลตฟอร์มระบบบริหารจัดการเรียนรู้เกี่ยวกับทฤษฎีและนวัตกรรมการบริหารการศึกษาสำหรับนักศึกษาระดับบัณฑิตศึกษา </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Rectangle"/>
          <p:cNvSpPr/>
          <p:nvPr/>
        </p:nvSpPr>
        <p:spPr>
          <a:xfrm>
            <a:off x="-145628" y="2424538"/>
            <a:ext cx="24649856" cy="11359148"/>
          </a:xfrm>
          <a:prstGeom prst="rect">
            <a:avLst/>
          </a:prstGeom>
          <a:solidFill>
            <a:srgbClr val="FFFFFF"/>
          </a:solidFill>
          <a:ln w="25400">
            <a:miter lim="400000"/>
          </a:ln>
        </p:spPr>
        <p:txBody>
          <a:bodyPr lIns="71437" tIns="71437" rIns="71437" bIns="71437" anchor="ct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71" name="Slide Number"/>
          <p:cNvSpPr txBox="1">
            <a:spLocks noGrp="1"/>
          </p:cNvSpPr>
          <p:nvPr>
            <p:ph type="sldNum" sz="quarter" idx="2"/>
          </p:nvPr>
        </p:nvSpPr>
        <p:spPr>
          <a:xfrm>
            <a:off x="12190639" y="12852653"/>
            <a:ext cx="277522" cy="67284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a:t>
            </a:fld>
            <a:endParaRPr/>
          </a:p>
        </p:txBody>
      </p:sp>
      <p:sp>
        <p:nvSpPr>
          <p:cNvPr id="372" name="ประชากรและกลุ่มตัวอย่าง"/>
          <p:cNvSpPr txBox="1"/>
          <p:nvPr/>
        </p:nvSpPr>
        <p:spPr>
          <a:xfrm>
            <a:off x="7949057" y="576266"/>
            <a:ext cx="8485887" cy="1620268"/>
          </a:xfrm>
          <a:prstGeom prst="rect">
            <a:avLst/>
          </a:prstGeom>
          <a:ln w="12700">
            <a:miter lim="400000"/>
          </a:ln>
          <a:effectLst>
            <a:outerShdw blurRad="63500" dist="50800" dir="5520000" rotWithShape="0">
              <a:srgbClr val="628386">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ctr">
              <a:spcBef>
                <a:spcPts val="0"/>
              </a:spcBef>
              <a:defRPr sz="8900">
                <a:solidFill>
                  <a:srgbClr val="53585F"/>
                </a:solidFill>
                <a:latin typeface="TH Sarabun New"/>
                <a:ea typeface="TH Sarabun New"/>
                <a:cs typeface="TH Sarabun New"/>
                <a:sym typeface="TH Sarabun New"/>
              </a:defRPr>
            </a:lvl1pPr>
          </a:lstStyle>
          <a:p>
            <a:r>
              <a:t>ประชากรและกลุ่มตัวอย่าง </a:t>
            </a:r>
          </a:p>
        </p:txBody>
      </p:sp>
      <p:grpSp>
        <p:nvGrpSpPr>
          <p:cNvPr id="2" name="Group 1">
            <a:extLst>
              <a:ext uri="{FF2B5EF4-FFF2-40B4-BE49-F238E27FC236}">
                <a16:creationId xmlns:a16="http://schemas.microsoft.com/office/drawing/2014/main" id="{7FA8C5D7-2EC4-CA43-AFB1-50D895681421}"/>
              </a:ext>
            </a:extLst>
          </p:cNvPr>
          <p:cNvGrpSpPr/>
          <p:nvPr/>
        </p:nvGrpSpPr>
        <p:grpSpPr>
          <a:xfrm>
            <a:off x="667058" y="3288368"/>
            <a:ext cx="9406092" cy="9634229"/>
            <a:chOff x="667058" y="3288368"/>
            <a:chExt cx="9406092" cy="9634229"/>
          </a:xfrm>
        </p:grpSpPr>
        <p:sp>
          <p:nvSpPr>
            <p:cNvPr id="373" name="Rounded Rectangle"/>
            <p:cNvSpPr/>
            <p:nvPr/>
          </p:nvSpPr>
          <p:spPr>
            <a:xfrm>
              <a:off x="667058" y="10285727"/>
              <a:ext cx="9406092" cy="2636870"/>
            </a:xfrm>
            <a:prstGeom prst="roundRect">
              <a:avLst>
                <a:gd name="adj" fmla="val 22145"/>
              </a:avLst>
            </a:prstGeom>
            <a:solidFill>
              <a:srgbClr val="EEF8F5"/>
            </a:solidFill>
            <a:ln w="25400">
              <a:miter lim="400000"/>
            </a:ln>
          </p:spPr>
          <p:txBody>
            <a:bodyPr lIns="71437" tIns="71437" rIns="71437" bIns="71437" anchor="ct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grpSp>
          <p:nvGrpSpPr>
            <p:cNvPr id="390" name="Group"/>
            <p:cNvGrpSpPr/>
            <p:nvPr/>
          </p:nvGrpSpPr>
          <p:grpSpPr>
            <a:xfrm>
              <a:off x="1016544" y="3288368"/>
              <a:ext cx="8475549" cy="9450330"/>
              <a:chOff x="0" y="0"/>
              <a:chExt cx="8475548" cy="9450329"/>
            </a:xfrm>
          </p:grpSpPr>
          <p:sp>
            <p:nvSpPr>
              <p:cNvPr id="374" name="นักศึกษาที่ลงทะเบียนเรียนวิชาทฤษฎีและนวัตกรรมการบริหารการศึกษา หลักสูตรศึกษาศาสตรมหาบัณฑิต สาขาวิชานวัตกรรมการบริหารการศึกษา…"/>
              <p:cNvSpPr txBox="1"/>
              <p:nvPr/>
            </p:nvSpPr>
            <p:spPr>
              <a:xfrm>
                <a:off x="-1" y="7172494"/>
                <a:ext cx="8475550" cy="22778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numCol="1" anchor="ctr">
                <a:spAutoFit/>
              </a:bodyPr>
              <a:lstStyle/>
              <a:p>
                <a:pPr algn="ctr" defTabSz="457200">
                  <a:lnSpc>
                    <a:spcPct val="90000"/>
                  </a:lnSpc>
                  <a:spcBef>
                    <a:spcPts val="600"/>
                  </a:spcBef>
                  <a:defRPr sz="3300" b="0">
                    <a:solidFill>
                      <a:srgbClr val="000000"/>
                    </a:solidFill>
                    <a:latin typeface="TH Sarabun New"/>
                    <a:ea typeface="TH Sarabun New"/>
                    <a:cs typeface="TH Sarabun New"/>
                    <a:sym typeface="TH Sarabun New"/>
                  </a:defRPr>
                </a:pPr>
                <a:r>
                  <a:t>นักศึกษาที่ลงทะเบียนเรียนวิชาทฤษฎีและนวัตกรรมการบริหารการศึกษา</a:t>
                </a:r>
                <a:br/>
                <a:r>
                  <a:t>หลักสูตรศึกษาศาสตรมหาบัณฑิต สาขาวิชานวัตกรรมการบริหารการศึกษา </a:t>
                </a:r>
              </a:p>
              <a:p>
                <a:pPr algn="ctr" defTabSz="457200">
                  <a:lnSpc>
                    <a:spcPct val="90000"/>
                  </a:lnSpc>
                  <a:spcBef>
                    <a:spcPts val="600"/>
                  </a:spcBef>
                  <a:defRPr sz="3300" b="0">
                    <a:solidFill>
                      <a:srgbClr val="000000"/>
                    </a:solidFill>
                    <a:latin typeface="TH Sarabun New"/>
                    <a:ea typeface="TH Sarabun New"/>
                    <a:cs typeface="TH Sarabun New"/>
                    <a:sym typeface="TH Sarabun New"/>
                  </a:defRPr>
                </a:pPr>
                <a:r>
                  <a:t>วิทยาลัยนวัตกรรมการจัดการ มหาวิทยาลัยเทคโนโลยีราชมงคลรัตนโกสินทร์</a:t>
                </a:r>
                <a:br/>
                <a:r>
                  <a:t>ภาคเรียนที่ 2 ปีการศึกษา 2562 จำนวน 25 คน</a:t>
                </a:r>
              </a:p>
            </p:txBody>
          </p:sp>
          <p:sp>
            <p:nvSpPr>
              <p:cNvPr id="375" name="ประชากร"/>
              <p:cNvSpPr txBox="1"/>
              <p:nvPr/>
            </p:nvSpPr>
            <p:spPr>
              <a:xfrm>
                <a:off x="2803580" y="0"/>
                <a:ext cx="2158175" cy="11483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numCol="1" anchor="ctr">
                <a:spAutoFit/>
              </a:bodyPr>
              <a:lstStyle>
                <a:lvl1pPr defTabSz="457200">
                  <a:lnSpc>
                    <a:spcPct val="90000"/>
                  </a:lnSpc>
                  <a:spcBef>
                    <a:spcPts val="600"/>
                  </a:spcBef>
                  <a:defRPr sz="6100">
                    <a:solidFill>
                      <a:srgbClr val="000000"/>
                    </a:solidFill>
                    <a:latin typeface="TH Sarabun New"/>
                    <a:ea typeface="TH Sarabun New"/>
                    <a:cs typeface="TH Sarabun New"/>
                    <a:sym typeface="TH Sarabun New"/>
                  </a:defRPr>
                </a:lvl1pPr>
              </a:lstStyle>
              <a:p>
                <a:r>
                  <a:rPr dirty="0" err="1"/>
                  <a:t>ประชากร</a:t>
                </a:r>
                <a:endParaRPr dirty="0"/>
              </a:p>
            </p:txBody>
          </p:sp>
          <p:grpSp>
            <p:nvGrpSpPr>
              <p:cNvPr id="389" name="Group"/>
              <p:cNvGrpSpPr/>
              <p:nvPr/>
            </p:nvGrpSpPr>
            <p:grpSpPr>
              <a:xfrm>
                <a:off x="723570" y="1780579"/>
                <a:ext cx="6899965" cy="4572056"/>
                <a:chOff x="0" y="0"/>
                <a:chExt cx="6899963" cy="4572055"/>
              </a:xfrm>
            </p:grpSpPr>
            <p:grpSp>
              <p:nvGrpSpPr>
                <p:cNvPr id="383" name="Group"/>
                <p:cNvGrpSpPr/>
                <p:nvPr/>
              </p:nvGrpSpPr>
              <p:grpSpPr>
                <a:xfrm>
                  <a:off x="0" y="-1"/>
                  <a:ext cx="4377812" cy="4552329"/>
                  <a:chOff x="0" y="0"/>
                  <a:chExt cx="4377811" cy="4552327"/>
                </a:xfrm>
              </p:grpSpPr>
              <p:grpSp>
                <p:nvGrpSpPr>
                  <p:cNvPr id="378" name="Group"/>
                  <p:cNvGrpSpPr/>
                  <p:nvPr/>
                </p:nvGrpSpPr>
                <p:grpSpPr>
                  <a:xfrm>
                    <a:off x="2338452" y="0"/>
                    <a:ext cx="2039360" cy="2090343"/>
                    <a:chOff x="0" y="0"/>
                    <a:chExt cx="2039359" cy="2090342"/>
                  </a:xfrm>
                </p:grpSpPr>
                <p:pic>
                  <p:nvPicPr>
                    <p:cNvPr id="376" name="Image" descr="Image"/>
                    <p:cNvPicPr>
                      <a:picLocks noChangeAspect="1"/>
                    </p:cNvPicPr>
                    <p:nvPr/>
                  </p:nvPicPr>
                  <p:blipFill>
                    <a:blip r:embed="rId3">
                      <a:extLst/>
                    </a:blip>
                    <a:stretch>
                      <a:fillRect/>
                    </a:stretch>
                  </p:blipFill>
                  <p:spPr>
                    <a:xfrm>
                      <a:off x="0" y="0"/>
                      <a:ext cx="2039360" cy="2090343"/>
                    </a:xfrm>
                    <a:prstGeom prst="rect">
                      <a:avLst/>
                    </a:prstGeom>
                    <a:ln w="12700" cap="flat">
                      <a:noFill/>
                      <a:miter lim="400000"/>
                    </a:ln>
                    <a:effectLst/>
                  </p:spPr>
                </p:pic>
                <p:pic>
                  <p:nvPicPr>
                    <p:cNvPr id="377" name="Image" descr="Image"/>
                    <p:cNvPicPr>
                      <a:picLocks noChangeAspect="1"/>
                    </p:cNvPicPr>
                    <p:nvPr/>
                  </p:nvPicPr>
                  <p:blipFill>
                    <a:blip r:embed="rId4">
                      <a:extLst/>
                    </a:blip>
                    <a:stretch>
                      <a:fillRect/>
                    </a:stretch>
                  </p:blipFill>
                  <p:spPr>
                    <a:xfrm>
                      <a:off x="378433" y="1519490"/>
                      <a:ext cx="1494291" cy="570853"/>
                    </a:xfrm>
                    <a:prstGeom prst="rect">
                      <a:avLst/>
                    </a:prstGeom>
                    <a:ln w="12700" cap="flat">
                      <a:noFill/>
                      <a:miter lim="400000"/>
                    </a:ln>
                    <a:effectLst/>
                  </p:spPr>
                </p:pic>
              </p:grpSp>
              <p:grpSp>
                <p:nvGrpSpPr>
                  <p:cNvPr id="381" name="Group"/>
                  <p:cNvGrpSpPr/>
                  <p:nvPr/>
                </p:nvGrpSpPr>
                <p:grpSpPr>
                  <a:xfrm>
                    <a:off x="2363128" y="2486192"/>
                    <a:ext cx="1990007" cy="2066136"/>
                    <a:chOff x="0" y="0"/>
                    <a:chExt cx="1990006" cy="2066135"/>
                  </a:xfrm>
                </p:grpSpPr>
                <p:pic>
                  <p:nvPicPr>
                    <p:cNvPr id="379" name="Image" descr="Image"/>
                    <p:cNvPicPr>
                      <a:picLocks noChangeAspect="1"/>
                    </p:cNvPicPr>
                    <p:nvPr/>
                  </p:nvPicPr>
                  <p:blipFill>
                    <a:blip r:embed="rId5">
                      <a:extLst/>
                    </a:blip>
                    <a:stretch>
                      <a:fillRect/>
                    </a:stretch>
                  </p:blipFill>
                  <p:spPr>
                    <a:xfrm>
                      <a:off x="0" y="0"/>
                      <a:ext cx="1990007" cy="2023174"/>
                    </a:xfrm>
                    <a:prstGeom prst="rect">
                      <a:avLst/>
                    </a:prstGeom>
                    <a:ln w="12700" cap="flat">
                      <a:noFill/>
                      <a:miter lim="400000"/>
                    </a:ln>
                    <a:effectLst/>
                  </p:spPr>
                </p:pic>
                <p:pic>
                  <p:nvPicPr>
                    <p:cNvPr id="380" name="Image" descr="Image"/>
                    <p:cNvPicPr>
                      <a:picLocks noChangeAspect="1"/>
                    </p:cNvPicPr>
                    <p:nvPr/>
                  </p:nvPicPr>
                  <p:blipFill>
                    <a:blip r:embed="rId6">
                      <a:extLst/>
                    </a:blip>
                    <a:stretch>
                      <a:fillRect/>
                    </a:stretch>
                  </p:blipFill>
                  <p:spPr>
                    <a:xfrm>
                      <a:off x="285279" y="1464963"/>
                      <a:ext cx="1528693" cy="601173"/>
                    </a:xfrm>
                    <a:prstGeom prst="rect">
                      <a:avLst/>
                    </a:prstGeom>
                    <a:ln w="12700" cap="flat">
                      <a:noFill/>
                      <a:miter lim="400000"/>
                    </a:ln>
                    <a:effectLst/>
                  </p:spPr>
                </p:pic>
              </p:grpSp>
              <p:pic>
                <p:nvPicPr>
                  <p:cNvPr id="382" name="Image" descr="Image"/>
                  <p:cNvPicPr>
                    <a:picLocks noChangeAspect="1"/>
                  </p:cNvPicPr>
                  <p:nvPr/>
                </p:nvPicPr>
                <p:blipFill>
                  <a:blip r:embed="rId7">
                    <a:extLst/>
                  </a:blip>
                  <a:stretch>
                    <a:fillRect/>
                  </a:stretch>
                </p:blipFill>
                <p:spPr>
                  <a:xfrm>
                    <a:off x="0" y="1092985"/>
                    <a:ext cx="1990007" cy="2090344"/>
                  </a:xfrm>
                  <a:prstGeom prst="rect">
                    <a:avLst/>
                  </a:prstGeom>
                  <a:ln w="12700" cap="flat">
                    <a:noFill/>
                    <a:miter lim="400000"/>
                  </a:ln>
                  <a:effectLst/>
                </p:spPr>
              </p:pic>
            </p:grpSp>
            <p:sp>
              <p:nvSpPr>
                <p:cNvPr id="384" name="นักศึกษา"/>
                <p:cNvSpPr txBox="1"/>
                <p:nvPr/>
              </p:nvSpPr>
              <p:spPr>
                <a:xfrm>
                  <a:off x="428008" y="2428467"/>
                  <a:ext cx="1344453" cy="7769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defTabSz="457200">
                    <a:lnSpc>
                      <a:spcPct val="90000"/>
                    </a:lnSpc>
                    <a:spcBef>
                      <a:spcPts val="600"/>
                    </a:spcBef>
                    <a:defRPr sz="3200">
                      <a:latin typeface="TH Sarabun New"/>
                      <a:ea typeface="TH Sarabun New"/>
                      <a:cs typeface="TH Sarabun New"/>
                      <a:sym typeface="TH Sarabun New"/>
                    </a:defRPr>
                  </a:lvl1pPr>
                </a:lstStyle>
                <a:p>
                  <a:r>
                    <a:t>นักศึกษา</a:t>
                  </a:r>
                </a:p>
              </p:txBody>
            </p:sp>
            <p:sp>
              <p:nvSpPr>
                <p:cNvPr id="385" name="นักศึกษา"/>
                <p:cNvSpPr txBox="1"/>
                <p:nvPr/>
              </p:nvSpPr>
              <p:spPr>
                <a:xfrm>
                  <a:off x="2841977" y="1382875"/>
                  <a:ext cx="1344453" cy="7769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defTabSz="457200">
                    <a:lnSpc>
                      <a:spcPct val="90000"/>
                    </a:lnSpc>
                    <a:spcBef>
                      <a:spcPts val="600"/>
                    </a:spcBef>
                    <a:defRPr sz="3200">
                      <a:latin typeface="TH Sarabun New"/>
                      <a:ea typeface="TH Sarabun New"/>
                      <a:cs typeface="TH Sarabun New"/>
                      <a:sym typeface="TH Sarabun New"/>
                    </a:defRPr>
                  </a:lvl1pPr>
                </a:lstStyle>
                <a:p>
                  <a:r>
                    <a:t>นักศึกษา</a:t>
                  </a:r>
                </a:p>
              </p:txBody>
            </p:sp>
            <p:sp>
              <p:nvSpPr>
                <p:cNvPr id="386" name="นักศึกษา"/>
                <p:cNvSpPr txBox="1"/>
                <p:nvPr/>
              </p:nvSpPr>
              <p:spPr>
                <a:xfrm>
                  <a:off x="2841977" y="3795136"/>
                  <a:ext cx="1344453" cy="7769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defTabSz="457200">
                    <a:lnSpc>
                      <a:spcPct val="90000"/>
                    </a:lnSpc>
                    <a:spcBef>
                      <a:spcPts val="600"/>
                    </a:spcBef>
                    <a:defRPr sz="3200">
                      <a:latin typeface="TH Sarabun New"/>
                      <a:ea typeface="TH Sarabun New"/>
                      <a:cs typeface="TH Sarabun New"/>
                      <a:sym typeface="TH Sarabun New"/>
                    </a:defRPr>
                  </a:lvl1pPr>
                </a:lstStyle>
                <a:p>
                  <a:r>
                    <a:t>นักศึกษา</a:t>
                  </a:r>
                </a:p>
              </p:txBody>
            </p:sp>
            <p:pic>
              <p:nvPicPr>
                <p:cNvPr id="387" name="Image" descr="Image"/>
                <p:cNvPicPr>
                  <a:picLocks noChangeAspect="1"/>
                </p:cNvPicPr>
                <p:nvPr/>
              </p:nvPicPr>
              <p:blipFill>
                <a:blip r:embed="rId8">
                  <a:extLst/>
                </a:blip>
                <a:stretch>
                  <a:fillRect/>
                </a:stretch>
              </p:blipFill>
              <p:spPr>
                <a:xfrm>
                  <a:off x="4796079" y="1138596"/>
                  <a:ext cx="2103885" cy="1962051"/>
                </a:xfrm>
                <a:prstGeom prst="rect">
                  <a:avLst/>
                </a:prstGeom>
                <a:ln w="12700" cap="flat">
                  <a:noFill/>
                  <a:miter lim="400000"/>
                </a:ln>
                <a:effectLst/>
              </p:spPr>
            </p:pic>
            <p:sp>
              <p:nvSpPr>
                <p:cNvPr id="388" name="นักศึกษา"/>
                <p:cNvSpPr txBox="1"/>
                <p:nvPr/>
              </p:nvSpPr>
              <p:spPr>
                <a:xfrm>
                  <a:off x="5329304" y="2377667"/>
                  <a:ext cx="1344454" cy="7769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defTabSz="457200">
                    <a:lnSpc>
                      <a:spcPct val="90000"/>
                    </a:lnSpc>
                    <a:spcBef>
                      <a:spcPts val="600"/>
                    </a:spcBef>
                    <a:defRPr sz="3200">
                      <a:latin typeface="TH Sarabun New"/>
                      <a:ea typeface="TH Sarabun New"/>
                      <a:cs typeface="TH Sarabun New"/>
                      <a:sym typeface="TH Sarabun New"/>
                    </a:defRPr>
                  </a:lvl1pPr>
                </a:lstStyle>
                <a:p>
                  <a:r>
                    <a:t>นักศึกษา</a:t>
                  </a:r>
                </a:p>
              </p:txBody>
            </p:sp>
          </p:grpSp>
        </p:grpSp>
      </p:grpSp>
      <p:grpSp>
        <p:nvGrpSpPr>
          <p:cNvPr id="406" name="Group"/>
          <p:cNvGrpSpPr/>
          <p:nvPr/>
        </p:nvGrpSpPr>
        <p:grpSpPr>
          <a:xfrm>
            <a:off x="10893064" y="3055821"/>
            <a:ext cx="12167817" cy="9177443"/>
            <a:chOff x="0" y="0"/>
            <a:chExt cx="12167816" cy="9177442"/>
          </a:xfrm>
        </p:grpSpPr>
        <p:pic>
          <p:nvPicPr>
            <p:cNvPr id="391" name="Rounded Rectangle Rounded rectangle" descr="Rounded Rectangle Rounded rectangle"/>
            <p:cNvPicPr>
              <a:picLocks/>
            </p:cNvPicPr>
            <p:nvPr/>
          </p:nvPicPr>
          <p:blipFill>
            <a:blip r:embed="rId9">
              <a:extLst/>
            </a:blip>
            <a:stretch>
              <a:fillRect/>
            </a:stretch>
          </p:blipFill>
          <p:spPr>
            <a:xfrm>
              <a:off x="4422309" y="1729329"/>
              <a:ext cx="7745508" cy="7448114"/>
            </a:xfrm>
            <a:prstGeom prst="rect">
              <a:avLst/>
            </a:prstGeom>
            <a:effectLst/>
          </p:spPr>
        </p:pic>
        <p:grpSp>
          <p:nvGrpSpPr>
            <p:cNvPr id="405" name="Group"/>
            <p:cNvGrpSpPr/>
            <p:nvPr/>
          </p:nvGrpSpPr>
          <p:grpSpPr>
            <a:xfrm>
              <a:off x="-1" y="-1"/>
              <a:ext cx="11380758" cy="8887452"/>
              <a:chOff x="0" y="0"/>
              <a:chExt cx="11380756" cy="8887450"/>
            </a:xfrm>
          </p:grpSpPr>
          <p:pic>
            <p:nvPicPr>
              <p:cNvPr id="393" name="Image" descr="Image"/>
              <p:cNvPicPr>
                <a:picLocks noChangeAspect="1"/>
              </p:cNvPicPr>
              <p:nvPr/>
            </p:nvPicPr>
            <p:blipFill>
              <a:blip r:embed="rId10">
                <a:extLst/>
              </a:blip>
              <a:stretch>
                <a:fillRect/>
              </a:stretch>
            </p:blipFill>
            <p:spPr>
              <a:xfrm rot="1680000">
                <a:off x="339509" y="3221619"/>
                <a:ext cx="2861159" cy="2043685"/>
              </a:xfrm>
              <a:prstGeom prst="rect">
                <a:avLst/>
              </a:prstGeom>
              <a:ln w="12700" cap="flat">
                <a:noFill/>
                <a:miter lim="400000"/>
              </a:ln>
              <a:effectLst/>
            </p:spPr>
          </p:pic>
          <p:grpSp>
            <p:nvGrpSpPr>
              <p:cNvPr id="401" name="Group"/>
              <p:cNvGrpSpPr/>
              <p:nvPr/>
            </p:nvGrpSpPr>
            <p:grpSpPr>
              <a:xfrm>
                <a:off x="5464839" y="2466743"/>
                <a:ext cx="5915918" cy="5498973"/>
                <a:chOff x="0" y="0"/>
                <a:chExt cx="5915916" cy="5498971"/>
              </a:xfrm>
            </p:grpSpPr>
            <p:pic>
              <p:nvPicPr>
                <p:cNvPr id="394" name="Image" descr="Image"/>
                <p:cNvPicPr>
                  <a:picLocks noChangeAspect="1"/>
                </p:cNvPicPr>
                <p:nvPr/>
              </p:nvPicPr>
              <p:blipFill>
                <a:blip r:embed="rId11">
                  <a:extLst/>
                </a:blip>
                <a:stretch>
                  <a:fillRect/>
                </a:stretch>
              </p:blipFill>
              <p:spPr>
                <a:xfrm>
                  <a:off x="0" y="0"/>
                  <a:ext cx="5915917" cy="3341627"/>
                </a:xfrm>
                <a:prstGeom prst="rect">
                  <a:avLst/>
                </a:prstGeom>
                <a:ln w="12700" cap="flat">
                  <a:noFill/>
                  <a:miter lim="400000"/>
                </a:ln>
                <a:effectLst/>
              </p:spPr>
            </p:pic>
            <p:grpSp>
              <p:nvGrpSpPr>
                <p:cNvPr id="400" name="Group"/>
                <p:cNvGrpSpPr/>
                <p:nvPr/>
              </p:nvGrpSpPr>
              <p:grpSpPr>
                <a:xfrm>
                  <a:off x="1560126" y="3556650"/>
                  <a:ext cx="2205422" cy="1942322"/>
                  <a:chOff x="0" y="19728"/>
                  <a:chExt cx="2205420" cy="1942321"/>
                </a:xfrm>
              </p:grpSpPr>
              <p:pic>
                <p:nvPicPr>
                  <p:cNvPr id="395" name="Image" descr="Image"/>
                  <p:cNvPicPr>
                    <a:picLocks noChangeAspect="1"/>
                  </p:cNvPicPr>
                  <p:nvPr/>
                </p:nvPicPr>
                <p:blipFill>
                  <a:blip r:embed="rId11">
                    <a:extLst/>
                  </a:blip>
                  <a:srcRect l="69710" b="49932"/>
                  <a:stretch>
                    <a:fillRect/>
                  </a:stretch>
                </p:blipFill>
                <p:spPr>
                  <a:xfrm>
                    <a:off x="413535" y="19728"/>
                    <a:ext cx="1791886" cy="1673057"/>
                  </a:xfrm>
                  <a:prstGeom prst="rect">
                    <a:avLst/>
                  </a:prstGeom>
                  <a:ln w="12700" cap="flat">
                    <a:noFill/>
                    <a:miter lim="400000"/>
                  </a:ln>
                  <a:effectLst/>
                </p:spPr>
              </p:pic>
              <p:pic>
                <p:nvPicPr>
                  <p:cNvPr id="396" name="Image" descr="Image"/>
                  <p:cNvPicPr>
                    <a:picLocks noChangeAspect="1"/>
                  </p:cNvPicPr>
                  <p:nvPr/>
                </p:nvPicPr>
                <p:blipFill>
                  <a:blip r:embed="rId12">
                    <a:extLst/>
                  </a:blip>
                  <a:stretch>
                    <a:fillRect/>
                  </a:stretch>
                </p:blipFill>
                <p:spPr>
                  <a:xfrm>
                    <a:off x="0" y="943369"/>
                    <a:ext cx="587385" cy="1018681"/>
                  </a:xfrm>
                  <a:prstGeom prst="rect">
                    <a:avLst/>
                  </a:prstGeom>
                  <a:ln w="12700" cap="flat">
                    <a:noFill/>
                    <a:miter lim="400000"/>
                  </a:ln>
                  <a:effectLst/>
                </p:spPr>
              </p:pic>
              <p:pic>
                <p:nvPicPr>
                  <p:cNvPr id="397" name="Image" descr="Image"/>
                  <p:cNvPicPr>
                    <a:picLocks noChangeAspect="1"/>
                  </p:cNvPicPr>
                  <p:nvPr/>
                </p:nvPicPr>
                <p:blipFill>
                  <a:blip r:embed="rId12">
                    <a:extLst/>
                  </a:blip>
                  <a:stretch>
                    <a:fillRect/>
                  </a:stretch>
                </p:blipFill>
                <p:spPr>
                  <a:xfrm>
                    <a:off x="427293" y="1483119"/>
                    <a:ext cx="177298" cy="307481"/>
                  </a:xfrm>
                  <a:prstGeom prst="rect">
                    <a:avLst/>
                  </a:prstGeom>
                  <a:ln w="12700" cap="flat">
                    <a:noFill/>
                    <a:miter lim="400000"/>
                  </a:ln>
                  <a:effectLst/>
                </p:spPr>
              </p:pic>
              <p:pic>
                <p:nvPicPr>
                  <p:cNvPr id="398" name="Image" descr="Image"/>
                  <p:cNvPicPr>
                    <a:picLocks noChangeAspect="1"/>
                  </p:cNvPicPr>
                  <p:nvPr/>
                </p:nvPicPr>
                <p:blipFill>
                  <a:blip r:embed="rId12">
                    <a:extLst/>
                  </a:blip>
                  <a:stretch>
                    <a:fillRect/>
                  </a:stretch>
                </p:blipFill>
                <p:spPr>
                  <a:xfrm>
                    <a:off x="338393" y="771919"/>
                    <a:ext cx="177298" cy="307481"/>
                  </a:xfrm>
                  <a:prstGeom prst="rect">
                    <a:avLst/>
                  </a:prstGeom>
                  <a:ln w="12700" cap="flat">
                    <a:noFill/>
                    <a:miter lim="400000"/>
                  </a:ln>
                  <a:effectLst/>
                </p:spPr>
              </p:pic>
              <p:pic>
                <p:nvPicPr>
                  <p:cNvPr id="399" name="Image" descr="Image"/>
                  <p:cNvPicPr>
                    <a:picLocks noChangeAspect="1"/>
                  </p:cNvPicPr>
                  <p:nvPr/>
                </p:nvPicPr>
                <p:blipFill>
                  <a:blip r:embed="rId12">
                    <a:extLst/>
                  </a:blip>
                  <a:stretch>
                    <a:fillRect/>
                  </a:stretch>
                </p:blipFill>
                <p:spPr>
                  <a:xfrm>
                    <a:off x="287593" y="594119"/>
                    <a:ext cx="177298" cy="307481"/>
                  </a:xfrm>
                  <a:prstGeom prst="rect">
                    <a:avLst/>
                  </a:prstGeom>
                  <a:ln w="12700" cap="flat">
                    <a:noFill/>
                    <a:miter lim="400000"/>
                  </a:ln>
                  <a:effectLst/>
                </p:spPr>
              </p:pic>
            </p:grpSp>
          </p:grpSp>
          <p:sp>
            <p:nvSpPr>
              <p:cNvPr id="402" name="กลุ่มตัวอย่าง"/>
              <p:cNvSpPr txBox="1"/>
              <p:nvPr/>
            </p:nvSpPr>
            <p:spPr>
              <a:xfrm>
                <a:off x="6733079" y="0"/>
                <a:ext cx="2808924" cy="11483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numCol="1" anchor="ctr">
                <a:spAutoFit/>
              </a:bodyPr>
              <a:lstStyle>
                <a:lvl1pPr defTabSz="457200">
                  <a:lnSpc>
                    <a:spcPct val="90000"/>
                  </a:lnSpc>
                  <a:spcBef>
                    <a:spcPts val="600"/>
                  </a:spcBef>
                  <a:defRPr sz="6100">
                    <a:solidFill>
                      <a:srgbClr val="000000"/>
                    </a:solidFill>
                    <a:latin typeface="TH Sarabun New"/>
                    <a:ea typeface="TH Sarabun New"/>
                    <a:cs typeface="TH Sarabun New"/>
                    <a:sym typeface="TH Sarabun New"/>
                  </a:defRPr>
                </a:lvl1pPr>
              </a:lstStyle>
              <a:p>
                <a:r>
                  <a:t>กลุ่มตัวอย่าง</a:t>
                </a:r>
              </a:p>
            </p:txBody>
          </p:sp>
          <p:sp>
            <p:nvSpPr>
              <p:cNvPr id="403" name="จำนวน 23 คน"/>
              <p:cNvSpPr txBox="1"/>
              <p:nvPr/>
            </p:nvSpPr>
            <p:spPr>
              <a:xfrm>
                <a:off x="7402446" y="8161009"/>
                <a:ext cx="2040701" cy="72644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numCol="1" anchor="ctr">
                <a:spAutoFit/>
              </a:bodyPr>
              <a:lstStyle>
                <a:lvl1pPr algn="ctr" defTabSz="457200">
                  <a:lnSpc>
                    <a:spcPct val="90000"/>
                  </a:lnSpc>
                  <a:spcBef>
                    <a:spcPts val="600"/>
                  </a:spcBef>
                  <a:defRPr sz="3500">
                    <a:solidFill>
                      <a:schemeClr val="accent5"/>
                    </a:solidFill>
                    <a:latin typeface="TH Sarabun New"/>
                    <a:ea typeface="TH Sarabun New"/>
                    <a:cs typeface="TH Sarabun New"/>
                    <a:sym typeface="TH Sarabun New"/>
                  </a:defRPr>
                </a:lvl1pPr>
              </a:lstStyle>
              <a:p>
                <a:r>
                  <a:t>จำนวน 23 คน </a:t>
                </a:r>
              </a:p>
            </p:txBody>
          </p:sp>
          <p:sp>
            <p:nvSpPr>
              <p:cNvPr id="404" name="เลือกแบบเจาะจง  (Purposive Sampling)"/>
              <p:cNvSpPr txBox="1"/>
              <p:nvPr/>
            </p:nvSpPr>
            <p:spPr>
              <a:xfrm>
                <a:off x="-1" y="4947972"/>
                <a:ext cx="3255964" cy="12649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numCol="1" anchor="ctr">
                <a:spAutoFit/>
              </a:bodyPr>
              <a:lstStyle/>
              <a:p>
                <a:pPr algn="ctr" defTabSz="457200">
                  <a:lnSpc>
                    <a:spcPct val="90000"/>
                  </a:lnSpc>
                  <a:spcBef>
                    <a:spcPts val="600"/>
                  </a:spcBef>
                  <a:defRPr sz="3500">
                    <a:solidFill>
                      <a:srgbClr val="000000"/>
                    </a:solidFill>
                    <a:latin typeface="TH Sarabun New"/>
                    <a:ea typeface="TH Sarabun New"/>
                    <a:cs typeface="TH Sarabun New"/>
                    <a:sym typeface="TH Sarabun New"/>
                  </a:defRPr>
                </a:pPr>
                <a:r>
                  <a:t>เลือกแบบเจาะจง </a:t>
                </a:r>
                <a:br/>
                <a:r>
                  <a:t>(Purposive Sampling) </a:t>
                </a:r>
              </a:p>
            </p:txBody>
          </p:sp>
        </p:gr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Rectangle"/>
          <p:cNvSpPr/>
          <p:nvPr/>
        </p:nvSpPr>
        <p:spPr>
          <a:xfrm>
            <a:off x="-145628" y="2424538"/>
            <a:ext cx="24649856" cy="11359148"/>
          </a:xfrm>
          <a:prstGeom prst="rect">
            <a:avLst/>
          </a:prstGeom>
          <a:solidFill>
            <a:srgbClr val="FFFFFF"/>
          </a:solidFill>
          <a:ln w="25400">
            <a:miter lim="400000"/>
          </a:ln>
        </p:spPr>
        <p:txBody>
          <a:bodyPr lIns="71437" tIns="71437" rIns="71437" bIns="71437" anchor="ct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11" name="Slide Number"/>
          <p:cNvSpPr txBox="1">
            <a:spLocks noGrp="1"/>
          </p:cNvSpPr>
          <p:nvPr>
            <p:ph type="sldNum" sz="quarter" idx="2"/>
          </p:nvPr>
        </p:nvSpPr>
        <p:spPr>
          <a:xfrm>
            <a:off x="12190639" y="12852653"/>
            <a:ext cx="277522" cy="67284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a:t>
            </a:fld>
            <a:endParaRPr/>
          </a:p>
        </p:txBody>
      </p:sp>
      <p:sp>
        <p:nvSpPr>
          <p:cNvPr id="412" name="เครื่องมือที่ใช้ในการวิจัย"/>
          <p:cNvSpPr txBox="1"/>
          <p:nvPr/>
        </p:nvSpPr>
        <p:spPr>
          <a:xfrm>
            <a:off x="8250178" y="605077"/>
            <a:ext cx="7500265" cy="1620269"/>
          </a:xfrm>
          <a:prstGeom prst="rect">
            <a:avLst/>
          </a:prstGeom>
          <a:ln w="12700">
            <a:miter lim="400000"/>
          </a:ln>
          <a:effectLst>
            <a:outerShdw blurRad="63500" dist="50800" dir="5520000" rotWithShape="0">
              <a:srgbClr val="628386">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ctr">
              <a:spcBef>
                <a:spcPts val="0"/>
              </a:spcBef>
              <a:defRPr sz="8900">
                <a:solidFill>
                  <a:srgbClr val="53585F"/>
                </a:solidFill>
                <a:latin typeface="TH Sarabun New"/>
                <a:ea typeface="TH Sarabun New"/>
                <a:cs typeface="TH Sarabun New"/>
                <a:sym typeface="TH Sarabun New"/>
              </a:defRPr>
            </a:lvl1pPr>
          </a:lstStyle>
          <a:p>
            <a:r>
              <a:t>เครื่องมือที่ใช้ในการวิจัย</a:t>
            </a:r>
          </a:p>
        </p:txBody>
      </p:sp>
      <p:grpSp>
        <p:nvGrpSpPr>
          <p:cNvPr id="425" name="Group"/>
          <p:cNvGrpSpPr/>
          <p:nvPr/>
        </p:nvGrpSpPr>
        <p:grpSpPr>
          <a:xfrm>
            <a:off x="1039935" y="3801451"/>
            <a:ext cx="7107763" cy="8313723"/>
            <a:chOff x="0" y="0"/>
            <a:chExt cx="7107761" cy="8313721"/>
          </a:xfrm>
        </p:grpSpPr>
        <p:grpSp>
          <p:nvGrpSpPr>
            <p:cNvPr id="422" name="Group"/>
            <p:cNvGrpSpPr/>
            <p:nvPr/>
          </p:nvGrpSpPr>
          <p:grpSpPr>
            <a:xfrm>
              <a:off x="0" y="0"/>
              <a:ext cx="7107762" cy="8313722"/>
              <a:chOff x="0" y="0"/>
              <a:chExt cx="7107761" cy="8313721"/>
            </a:xfrm>
          </p:grpSpPr>
          <p:sp>
            <p:nvSpPr>
              <p:cNvPr id="413" name="Rounded Rectangle"/>
              <p:cNvSpPr/>
              <p:nvPr/>
            </p:nvSpPr>
            <p:spPr>
              <a:xfrm>
                <a:off x="0" y="0"/>
                <a:ext cx="7107762" cy="8313722"/>
              </a:xfrm>
              <a:prstGeom prst="roundRect">
                <a:avLst>
                  <a:gd name="adj" fmla="val 8215"/>
                </a:avLst>
              </a:prstGeom>
              <a:solidFill>
                <a:srgbClr val="EEF8F5"/>
              </a:solidFill>
              <a:ln w="25400" cap="flat">
                <a:noFill/>
                <a:miter lim="400000"/>
              </a:ln>
              <a:effectLst/>
            </p:spPr>
            <p:txBody>
              <a:bodyPr wrap="square" lIns="71437" tIns="71437" rIns="71437" bIns="71437" numCol="1" anchor="ctr">
                <a:noAutofit/>
              </a:bodyP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grpSp>
            <p:nvGrpSpPr>
              <p:cNvPr id="420" name="Group"/>
              <p:cNvGrpSpPr/>
              <p:nvPr/>
            </p:nvGrpSpPr>
            <p:grpSpPr>
              <a:xfrm>
                <a:off x="292716" y="657254"/>
                <a:ext cx="6229444" cy="5539697"/>
                <a:chOff x="0" y="0"/>
                <a:chExt cx="6229443" cy="5539695"/>
              </a:xfrm>
            </p:grpSpPr>
            <p:grpSp>
              <p:nvGrpSpPr>
                <p:cNvPr id="418" name="Group"/>
                <p:cNvGrpSpPr/>
                <p:nvPr/>
              </p:nvGrpSpPr>
              <p:grpSpPr>
                <a:xfrm>
                  <a:off x="-1" y="-1"/>
                  <a:ext cx="6229444" cy="5539697"/>
                  <a:chOff x="0" y="0"/>
                  <a:chExt cx="6229442" cy="5539695"/>
                </a:xfrm>
              </p:grpSpPr>
              <p:pic>
                <p:nvPicPr>
                  <p:cNvPr id="414" name="Image" descr="Image"/>
                  <p:cNvPicPr>
                    <a:picLocks noChangeAspect="1"/>
                  </p:cNvPicPr>
                  <p:nvPr/>
                </p:nvPicPr>
                <p:blipFill>
                  <a:blip r:embed="rId3">
                    <a:extLst/>
                  </a:blip>
                  <a:stretch>
                    <a:fillRect/>
                  </a:stretch>
                </p:blipFill>
                <p:spPr>
                  <a:xfrm rot="120000">
                    <a:off x="1230200" y="1664373"/>
                    <a:ext cx="4117345" cy="3804636"/>
                  </a:xfrm>
                  <a:prstGeom prst="rect">
                    <a:avLst/>
                  </a:prstGeom>
                  <a:ln w="12700" cap="flat">
                    <a:noFill/>
                    <a:miter lim="400000"/>
                  </a:ln>
                  <a:effectLst/>
                </p:spPr>
              </p:pic>
              <p:pic>
                <p:nvPicPr>
                  <p:cNvPr id="415" name="RCIM site01.png" descr="RCIM site01.png"/>
                  <p:cNvPicPr>
                    <a:picLocks noChangeAspect="1"/>
                  </p:cNvPicPr>
                  <p:nvPr/>
                </p:nvPicPr>
                <p:blipFill>
                  <a:blip r:embed="rId4">
                    <a:extLst/>
                  </a:blip>
                  <a:stretch>
                    <a:fillRect/>
                  </a:stretch>
                </p:blipFill>
                <p:spPr>
                  <a:xfrm>
                    <a:off x="1642814" y="0"/>
                    <a:ext cx="3009192" cy="2444031"/>
                  </a:xfrm>
                  <a:prstGeom prst="rect">
                    <a:avLst/>
                  </a:prstGeom>
                  <a:ln w="25400" cap="flat">
                    <a:noFill/>
                    <a:miter lim="400000"/>
                  </a:ln>
                  <a:effectLst>
                    <a:outerShdw blurRad="50800" dist="63500" dir="2700000" rotWithShape="0">
                      <a:srgbClr val="000000">
                        <a:alpha val="50000"/>
                      </a:srgbClr>
                    </a:outerShdw>
                  </a:effectLst>
                </p:spPr>
              </p:pic>
              <p:pic>
                <p:nvPicPr>
                  <p:cNvPr id="416" name="Image" descr="Image"/>
                  <p:cNvPicPr>
                    <a:picLocks noChangeAspect="1"/>
                  </p:cNvPicPr>
                  <p:nvPr/>
                </p:nvPicPr>
                <p:blipFill>
                  <a:blip r:embed="rId5">
                    <a:extLst/>
                  </a:blip>
                  <a:stretch>
                    <a:fillRect/>
                  </a:stretch>
                </p:blipFill>
                <p:spPr>
                  <a:xfrm>
                    <a:off x="0" y="316769"/>
                    <a:ext cx="1723563" cy="1439265"/>
                  </a:xfrm>
                  <a:prstGeom prst="rect">
                    <a:avLst/>
                  </a:prstGeom>
                  <a:ln w="12700" cap="flat">
                    <a:noFill/>
                    <a:miter lim="400000"/>
                  </a:ln>
                  <a:effectLst/>
                </p:spPr>
              </p:pic>
              <p:pic>
                <p:nvPicPr>
                  <p:cNvPr id="417" name="Image" descr="Image"/>
                  <p:cNvPicPr>
                    <a:picLocks noChangeAspect="1"/>
                  </p:cNvPicPr>
                  <p:nvPr/>
                </p:nvPicPr>
                <p:blipFill>
                  <a:blip r:embed="rId5">
                    <a:extLst/>
                  </a:blip>
                  <a:stretch>
                    <a:fillRect/>
                  </a:stretch>
                </p:blipFill>
                <p:spPr>
                  <a:xfrm flipH="1">
                    <a:off x="4634575" y="370503"/>
                    <a:ext cx="1594868" cy="1331798"/>
                  </a:xfrm>
                  <a:prstGeom prst="rect">
                    <a:avLst/>
                  </a:prstGeom>
                  <a:ln w="12700" cap="flat">
                    <a:noFill/>
                    <a:miter lim="400000"/>
                  </a:ln>
                  <a:effectLst/>
                </p:spPr>
              </p:pic>
            </p:grpSp>
            <p:pic>
              <p:nvPicPr>
                <p:cNvPr id="419" name="Logonew.png" descr="Logonew.png"/>
                <p:cNvPicPr>
                  <a:picLocks noChangeAspect="1"/>
                </p:cNvPicPr>
                <p:nvPr/>
              </p:nvPicPr>
              <p:blipFill>
                <a:blip r:embed="rId6">
                  <a:extLst/>
                </a:blip>
                <a:srcRect/>
                <a:stretch>
                  <a:fillRect/>
                </a:stretch>
              </p:blipFill>
              <p:spPr>
                <a:xfrm rot="20220000">
                  <a:off x="2615708" y="1759209"/>
                  <a:ext cx="1241012" cy="1490209"/>
                </a:xfrm>
                <a:prstGeom prst="rect">
                  <a:avLst/>
                </a:prstGeom>
                <a:ln w="12700" cap="flat">
                  <a:noFill/>
                  <a:miter lim="400000"/>
                </a:ln>
                <a:effectLst/>
              </p:spPr>
            </p:pic>
          </p:grpSp>
          <p:sp>
            <p:nvSpPr>
              <p:cNvPr id="421" name="แพลตฟอร์ม ระบบบริหารจัดการเรียนรู้เกี่ยวกับ ทฤษฎีและนวัตกรรมการบริหารการศึกษา"/>
              <p:cNvSpPr txBox="1"/>
              <p:nvPr/>
            </p:nvSpPr>
            <p:spPr>
              <a:xfrm>
                <a:off x="860008" y="6097095"/>
                <a:ext cx="5094860" cy="168681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numCol="1" anchor="ctr">
                <a:spAutoFit/>
              </a:bodyPr>
              <a:lstStyle/>
              <a:p>
                <a:pPr algn="ctr" defTabSz="457200">
                  <a:lnSpc>
                    <a:spcPct val="80000"/>
                  </a:lnSpc>
                  <a:spcBef>
                    <a:spcPts val="600"/>
                  </a:spcBef>
                  <a:defRPr sz="3500">
                    <a:solidFill>
                      <a:schemeClr val="accent5"/>
                    </a:solidFill>
                    <a:latin typeface="TH Sarabun New"/>
                    <a:ea typeface="TH Sarabun New"/>
                    <a:cs typeface="TH Sarabun New"/>
                    <a:sym typeface="TH Sarabun New"/>
                  </a:defRPr>
                </a:pPr>
                <a:r>
                  <a:t>แพลตฟอร์ม</a:t>
                </a:r>
                <a:br/>
                <a:r>
                  <a:t>ระบบบริหารจัดการเรียนรู้เกี่ยวกับ</a:t>
                </a:r>
                <a:br/>
                <a:r>
                  <a:t>ทฤษฎีและนวัตกรรมการบริหารการศึกษา</a:t>
                </a:r>
              </a:p>
            </p:txBody>
          </p:sp>
        </p:grpSp>
        <p:sp>
          <p:nvSpPr>
            <p:cNvPr id="423" name="Circle"/>
            <p:cNvSpPr/>
            <p:nvPr/>
          </p:nvSpPr>
          <p:spPr>
            <a:xfrm>
              <a:off x="532084" y="5361674"/>
              <a:ext cx="1270001" cy="1270001"/>
            </a:xfrm>
            <a:prstGeom prst="ellipse">
              <a:avLst/>
            </a:prstGeom>
            <a:blipFill rotWithShape="1">
              <a:blip r:embed="rId7"/>
              <a:srcRect/>
              <a:tile tx="0" ty="0" sx="100000" sy="100000" flip="none" algn="tl"/>
            </a:blipFill>
            <a:ln w="12700" cap="flat">
              <a:noFill/>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24" name="1"/>
            <p:cNvSpPr txBox="1"/>
            <p:nvPr/>
          </p:nvSpPr>
          <p:spPr>
            <a:xfrm>
              <a:off x="830864" y="5379136"/>
              <a:ext cx="672441" cy="123507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numCol="1" anchor="ctr">
              <a:spAutoFit/>
            </a:bodyPr>
            <a:lstStyle>
              <a:lvl1pPr>
                <a:defRPr sz="6300"/>
              </a:lvl1pPr>
            </a:lstStyle>
            <a:p>
              <a:r>
                <a:t>1</a:t>
              </a:r>
            </a:p>
          </p:txBody>
        </p:sp>
      </p:grpSp>
      <p:grpSp>
        <p:nvGrpSpPr>
          <p:cNvPr id="465" name="Group"/>
          <p:cNvGrpSpPr/>
          <p:nvPr/>
        </p:nvGrpSpPr>
        <p:grpSpPr>
          <a:xfrm>
            <a:off x="8750568" y="4205688"/>
            <a:ext cx="14786317" cy="7731552"/>
            <a:chOff x="0" y="0"/>
            <a:chExt cx="14786316" cy="7731550"/>
          </a:xfrm>
        </p:grpSpPr>
        <p:grpSp>
          <p:nvGrpSpPr>
            <p:cNvPr id="428" name="Group"/>
            <p:cNvGrpSpPr/>
            <p:nvPr/>
          </p:nvGrpSpPr>
          <p:grpSpPr>
            <a:xfrm>
              <a:off x="6231983" y="0"/>
              <a:ext cx="1270001" cy="1270000"/>
              <a:chOff x="0" y="0"/>
              <a:chExt cx="1270000" cy="1270000"/>
            </a:xfrm>
          </p:grpSpPr>
          <p:sp>
            <p:nvSpPr>
              <p:cNvPr id="426" name="Circle"/>
              <p:cNvSpPr/>
              <p:nvPr/>
            </p:nvSpPr>
            <p:spPr>
              <a:xfrm>
                <a:off x="0" y="0"/>
                <a:ext cx="1270000" cy="1270000"/>
              </a:xfrm>
              <a:prstGeom prst="ellipse">
                <a:avLst/>
              </a:prstGeom>
              <a:blipFill rotWithShape="1">
                <a:blip r:embed="rId7"/>
                <a:srcRect/>
                <a:tile tx="0" ty="0" sx="100000" sy="100000" flip="none" algn="tl"/>
              </a:blipFill>
              <a:ln w="12700" cap="flat">
                <a:noFill/>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27" name="2"/>
              <p:cNvSpPr txBox="1"/>
              <p:nvPr/>
            </p:nvSpPr>
            <p:spPr>
              <a:xfrm>
                <a:off x="298780" y="17462"/>
                <a:ext cx="672440" cy="123507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numCol="1" anchor="ctr">
                <a:spAutoFit/>
              </a:bodyPr>
              <a:lstStyle>
                <a:lvl1pPr>
                  <a:defRPr sz="6300"/>
                </a:lvl1pPr>
              </a:lstStyle>
              <a:p>
                <a:r>
                  <a:rPr dirty="0"/>
                  <a:t>2</a:t>
                </a:r>
              </a:p>
            </p:txBody>
          </p:sp>
        </p:grpSp>
        <p:sp>
          <p:nvSpPr>
            <p:cNvPr id="429" name="เครื่องมือที่ใช้ในการเก็บรวบรวมข้อมูล"/>
            <p:cNvSpPr txBox="1"/>
            <p:nvPr/>
          </p:nvSpPr>
          <p:spPr>
            <a:xfrm>
              <a:off x="3936782" y="1544363"/>
              <a:ext cx="6166994" cy="9000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numCol="1" anchor="ctr">
              <a:spAutoFit/>
            </a:bodyPr>
            <a:lstStyle>
              <a:lvl1pPr algn="l" defTabSz="457200">
                <a:lnSpc>
                  <a:spcPct val="90000"/>
                </a:lnSpc>
                <a:spcBef>
                  <a:spcPts val="600"/>
                </a:spcBef>
                <a:defRPr sz="4600">
                  <a:solidFill>
                    <a:schemeClr val="accent5"/>
                  </a:solidFill>
                  <a:latin typeface="TH Sarabun New"/>
                  <a:ea typeface="TH Sarabun New"/>
                  <a:cs typeface="TH Sarabun New"/>
                  <a:sym typeface="TH Sarabun New"/>
                </a:defRPr>
              </a:lvl1pPr>
            </a:lstStyle>
            <a:p>
              <a:r>
                <a:t>เครื่องมือที่ใช้ในการเก็บรวบรวมข้อมูล</a:t>
              </a:r>
            </a:p>
          </p:txBody>
        </p:sp>
        <p:grpSp>
          <p:nvGrpSpPr>
            <p:cNvPr id="441" name="Group"/>
            <p:cNvGrpSpPr/>
            <p:nvPr/>
          </p:nvGrpSpPr>
          <p:grpSpPr>
            <a:xfrm>
              <a:off x="0" y="741634"/>
              <a:ext cx="4127212" cy="4669328"/>
              <a:chOff x="0" y="0"/>
              <a:chExt cx="4127211" cy="4669326"/>
            </a:xfrm>
          </p:grpSpPr>
          <p:sp>
            <p:nvSpPr>
              <p:cNvPr id="430" name="Rounded Rectangle"/>
              <p:cNvSpPr/>
              <p:nvPr/>
            </p:nvSpPr>
            <p:spPr>
              <a:xfrm>
                <a:off x="0" y="3399326"/>
                <a:ext cx="4127212" cy="1270001"/>
              </a:xfrm>
              <a:prstGeom prst="roundRect">
                <a:avLst>
                  <a:gd name="adj" fmla="val 45979"/>
                </a:avLst>
              </a:prstGeom>
              <a:solidFill>
                <a:srgbClr val="EEF8F5"/>
              </a:solidFill>
              <a:ln w="25400" cap="flat">
                <a:noFill/>
                <a:miter lim="400000"/>
              </a:ln>
              <a:effectLst/>
            </p:spPr>
            <p:txBody>
              <a:bodyPr wrap="square" lIns="71437" tIns="71437" rIns="71437" bIns="71437" numCol="1" anchor="ctr">
                <a:noAutofit/>
              </a:bodyP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grpSp>
            <p:nvGrpSpPr>
              <p:cNvPr id="440" name="Group"/>
              <p:cNvGrpSpPr/>
              <p:nvPr/>
            </p:nvGrpSpPr>
            <p:grpSpPr>
              <a:xfrm>
                <a:off x="412722" y="-1"/>
                <a:ext cx="3491620" cy="4546269"/>
                <a:chOff x="0" y="0"/>
                <a:chExt cx="3491619" cy="4546267"/>
              </a:xfrm>
            </p:grpSpPr>
            <p:sp>
              <p:nvSpPr>
                <p:cNvPr id="431" name="แบบประเมินคุณภาพ…"/>
                <p:cNvSpPr txBox="1"/>
                <p:nvPr/>
              </p:nvSpPr>
              <p:spPr>
                <a:xfrm>
                  <a:off x="998312" y="3467351"/>
                  <a:ext cx="2247151" cy="10789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numCol="1" anchor="ctr">
                  <a:spAutoFit/>
                </a:bodyPr>
                <a:lstStyle/>
                <a:p>
                  <a:pPr algn="ctr" defTabSz="457200">
                    <a:lnSpc>
                      <a:spcPct val="80000"/>
                    </a:lnSpc>
                    <a:spcBef>
                      <a:spcPts val="600"/>
                    </a:spcBef>
                    <a:defRPr sz="2900">
                      <a:solidFill>
                        <a:schemeClr val="accent6">
                          <a:lumOff val="-21524"/>
                        </a:schemeClr>
                      </a:solidFill>
                      <a:latin typeface="TH Sarabun New"/>
                      <a:ea typeface="TH Sarabun New"/>
                      <a:cs typeface="TH Sarabun New"/>
                      <a:sym typeface="TH Sarabun New"/>
                    </a:defRPr>
                  </a:pPr>
                  <a:r>
                    <a:t>แบบประเมินคุณภาพ</a:t>
                  </a:r>
                </a:p>
                <a:p>
                  <a:pPr algn="ctr" defTabSz="457200">
                    <a:lnSpc>
                      <a:spcPct val="80000"/>
                    </a:lnSpc>
                    <a:spcBef>
                      <a:spcPts val="600"/>
                    </a:spcBef>
                    <a:defRPr sz="2900">
                      <a:solidFill>
                        <a:schemeClr val="accent6">
                          <a:lumOff val="-21524"/>
                        </a:schemeClr>
                      </a:solidFill>
                      <a:latin typeface="TH Sarabun New"/>
                      <a:ea typeface="TH Sarabun New"/>
                      <a:cs typeface="TH Sarabun New"/>
                      <a:sym typeface="TH Sarabun New"/>
                    </a:defRPr>
                  </a:pPr>
                  <a:r>
                    <a:t>สำหรับผู้เชี่ยวชาญ</a:t>
                  </a:r>
                </a:p>
              </p:txBody>
            </p:sp>
            <p:sp>
              <p:nvSpPr>
                <p:cNvPr id="432" name="Oval"/>
                <p:cNvSpPr/>
                <p:nvPr/>
              </p:nvSpPr>
              <p:spPr>
                <a:xfrm>
                  <a:off x="4877" y="3563423"/>
                  <a:ext cx="821552" cy="788418"/>
                </a:xfrm>
                <a:prstGeom prst="ellipse">
                  <a:avLst/>
                </a:prstGeom>
                <a:solidFill>
                  <a:schemeClr val="accent5">
                    <a:hueOff val="-444211"/>
                    <a:satOff val="-14915"/>
                    <a:lumOff val="22857"/>
                  </a:schemeClr>
                </a:solidFill>
                <a:ln w="12700" cap="flat">
                  <a:noFill/>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33" name="2.1"/>
                <p:cNvSpPr txBox="1"/>
                <p:nvPr/>
              </p:nvSpPr>
              <p:spPr>
                <a:xfrm>
                  <a:off x="95244" y="3676644"/>
                  <a:ext cx="640818" cy="56197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numCol="1" anchor="ctr">
                  <a:spAutoFit/>
                </a:bodyPr>
                <a:lstStyle>
                  <a:lvl1pPr>
                    <a:defRPr sz="2400"/>
                  </a:lvl1pPr>
                </a:lstStyle>
                <a:p>
                  <a:r>
                    <a:t>2.1</a:t>
                  </a:r>
                </a:p>
              </p:txBody>
            </p:sp>
            <p:grpSp>
              <p:nvGrpSpPr>
                <p:cNvPr id="439" name="Group"/>
                <p:cNvGrpSpPr/>
                <p:nvPr/>
              </p:nvGrpSpPr>
              <p:grpSpPr>
                <a:xfrm>
                  <a:off x="0" y="0"/>
                  <a:ext cx="3491620" cy="3513354"/>
                  <a:chOff x="0" y="0"/>
                  <a:chExt cx="3491619" cy="3513353"/>
                </a:xfrm>
              </p:grpSpPr>
              <p:grpSp>
                <p:nvGrpSpPr>
                  <p:cNvPr id="437" name="Group"/>
                  <p:cNvGrpSpPr/>
                  <p:nvPr/>
                </p:nvGrpSpPr>
                <p:grpSpPr>
                  <a:xfrm>
                    <a:off x="0" y="0"/>
                    <a:ext cx="3491620" cy="3513354"/>
                    <a:chOff x="0" y="0"/>
                    <a:chExt cx="3491619" cy="3513353"/>
                  </a:xfrm>
                </p:grpSpPr>
                <p:pic>
                  <p:nvPicPr>
                    <p:cNvPr id="434" name="exp05.png" descr="exp05.png"/>
                    <p:cNvPicPr>
                      <a:picLocks noChangeAspect="1"/>
                    </p:cNvPicPr>
                    <p:nvPr/>
                  </p:nvPicPr>
                  <p:blipFill>
                    <a:blip r:embed="rId8">
                      <a:extLst/>
                    </a:blip>
                    <a:srcRect l="16087" b="12757"/>
                    <a:stretch>
                      <a:fillRect/>
                    </a:stretch>
                  </p:blipFill>
                  <p:spPr>
                    <a:xfrm>
                      <a:off x="0" y="0"/>
                      <a:ext cx="3491620" cy="3513354"/>
                    </a:xfrm>
                    <a:prstGeom prst="rect">
                      <a:avLst/>
                    </a:prstGeom>
                    <a:ln w="12700" cap="flat">
                      <a:noFill/>
                      <a:miter lim="400000"/>
                    </a:ln>
                    <a:effectLst/>
                  </p:spPr>
                </p:pic>
                <p:sp>
                  <p:nvSpPr>
                    <p:cNvPr id="435" name="สำหรับผู้เชี่ยวชาญ"/>
                    <p:cNvSpPr txBox="1"/>
                    <p:nvPr/>
                  </p:nvSpPr>
                  <p:spPr>
                    <a:xfrm rot="21000000">
                      <a:off x="1680340" y="2246292"/>
                      <a:ext cx="1184784" cy="4034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numCol="1" anchor="ctr">
                      <a:spAutoFit/>
                    </a:bodyPr>
                    <a:lstStyle>
                      <a:lvl1pPr algn="l" defTabSz="457200">
                        <a:lnSpc>
                          <a:spcPct val="90000"/>
                        </a:lnSpc>
                        <a:spcBef>
                          <a:spcPts val="600"/>
                        </a:spcBef>
                        <a:defRPr sz="1600">
                          <a:latin typeface="TH Sarabun New"/>
                          <a:ea typeface="TH Sarabun New"/>
                          <a:cs typeface="TH Sarabun New"/>
                          <a:sym typeface="TH Sarabun New"/>
                        </a:defRPr>
                      </a:lvl1pPr>
                    </a:lstStyle>
                    <a:p>
                      <a:r>
                        <a:t>สำหรับผู้เชี่ยวชาญ</a:t>
                      </a:r>
                    </a:p>
                  </p:txBody>
                </p:sp>
                <p:sp>
                  <p:nvSpPr>
                    <p:cNvPr id="436" name="แบบประเมินคุณภาพ"/>
                    <p:cNvSpPr txBox="1"/>
                    <p:nvPr/>
                  </p:nvSpPr>
                  <p:spPr>
                    <a:xfrm rot="21000000">
                      <a:off x="1762204" y="1887253"/>
                      <a:ext cx="1021056" cy="32880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numCol="1" anchor="ctr">
                      <a:spAutoFit/>
                    </a:bodyPr>
                    <a:lstStyle>
                      <a:lvl1pPr algn="l" defTabSz="457200">
                        <a:lnSpc>
                          <a:spcPct val="90000"/>
                        </a:lnSpc>
                        <a:spcBef>
                          <a:spcPts val="600"/>
                        </a:spcBef>
                        <a:defRPr sz="1200">
                          <a:solidFill>
                            <a:srgbClr val="000000"/>
                          </a:solidFill>
                          <a:latin typeface="TH Sarabun New"/>
                          <a:ea typeface="TH Sarabun New"/>
                          <a:cs typeface="TH Sarabun New"/>
                          <a:sym typeface="TH Sarabun New"/>
                        </a:defRPr>
                      </a:lvl1pPr>
                    </a:lstStyle>
                    <a:p>
                      <a:r>
                        <a:t>แบบประเมินคุณภาพ</a:t>
                      </a:r>
                    </a:p>
                  </p:txBody>
                </p:sp>
              </p:grpSp>
              <p:sp>
                <p:nvSpPr>
                  <p:cNvPr id="438" name="องค์ประกอบ…"/>
                  <p:cNvSpPr txBox="1"/>
                  <p:nvPr/>
                </p:nvSpPr>
                <p:spPr>
                  <a:xfrm rot="21240000">
                    <a:off x="1413869" y="2494772"/>
                    <a:ext cx="1400481" cy="72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numCol="1" anchor="ctr">
                    <a:spAutoFit/>
                  </a:bodyPr>
                  <a:lstStyle/>
                  <a:p>
                    <a:pPr marL="469900" indent="-152400" algn="l" defTabSz="457200">
                      <a:lnSpc>
                        <a:spcPct val="30000"/>
                      </a:lnSpc>
                      <a:spcBef>
                        <a:spcPts val="600"/>
                      </a:spcBef>
                      <a:buSzPct val="171000"/>
                      <a:buChar char="•"/>
                      <a:defRPr sz="1600" b="0">
                        <a:solidFill>
                          <a:srgbClr val="000000"/>
                        </a:solidFill>
                        <a:latin typeface="TH Sarabun New"/>
                        <a:ea typeface="TH Sarabun New"/>
                        <a:cs typeface="TH Sarabun New"/>
                        <a:sym typeface="TH Sarabun New"/>
                      </a:defRPr>
                    </a:pPr>
                    <a:r>
                      <a:t>องค์ประกอบ </a:t>
                    </a:r>
                  </a:p>
                  <a:p>
                    <a:pPr marL="469900" indent="-152400" algn="l" defTabSz="457200">
                      <a:lnSpc>
                        <a:spcPct val="30000"/>
                      </a:lnSpc>
                      <a:spcBef>
                        <a:spcPts val="600"/>
                      </a:spcBef>
                      <a:buSzPct val="171000"/>
                      <a:buChar char="•"/>
                      <a:defRPr sz="1600" b="0">
                        <a:solidFill>
                          <a:srgbClr val="000000"/>
                        </a:solidFill>
                        <a:latin typeface="TH Sarabun New"/>
                        <a:ea typeface="TH Sarabun New"/>
                        <a:cs typeface="TH Sarabun New"/>
                        <a:sym typeface="TH Sarabun New"/>
                      </a:defRPr>
                    </a:pPr>
                    <a:r>
                      <a:t>การออกแบบ </a:t>
                    </a:r>
                  </a:p>
                  <a:p>
                    <a:pPr marL="469900" indent="-152400" algn="l" defTabSz="457200">
                      <a:lnSpc>
                        <a:spcPct val="30000"/>
                      </a:lnSpc>
                      <a:spcBef>
                        <a:spcPts val="600"/>
                      </a:spcBef>
                      <a:buSzPct val="171000"/>
                      <a:buChar char="•"/>
                      <a:defRPr sz="1600" b="0">
                        <a:solidFill>
                          <a:srgbClr val="000000"/>
                        </a:solidFill>
                        <a:latin typeface="TH Sarabun New"/>
                        <a:ea typeface="TH Sarabun New"/>
                        <a:cs typeface="TH Sarabun New"/>
                        <a:sym typeface="TH Sarabun New"/>
                      </a:defRPr>
                    </a:pPr>
                    <a:r>
                      <a:t>การใช้งาน</a:t>
                    </a:r>
                  </a:p>
                </p:txBody>
              </p:sp>
            </p:grpSp>
          </p:grpSp>
        </p:grpSp>
        <p:grpSp>
          <p:nvGrpSpPr>
            <p:cNvPr id="453" name="Group"/>
            <p:cNvGrpSpPr/>
            <p:nvPr/>
          </p:nvGrpSpPr>
          <p:grpSpPr>
            <a:xfrm>
              <a:off x="9921453" y="723739"/>
              <a:ext cx="4864864" cy="4705118"/>
              <a:chOff x="0" y="0"/>
              <a:chExt cx="4864862" cy="4705116"/>
            </a:xfrm>
          </p:grpSpPr>
          <p:sp>
            <p:nvSpPr>
              <p:cNvPr id="442" name="Rounded Rectangle"/>
              <p:cNvSpPr/>
              <p:nvPr/>
            </p:nvSpPr>
            <p:spPr>
              <a:xfrm>
                <a:off x="144676" y="3435116"/>
                <a:ext cx="4720187" cy="1270001"/>
              </a:xfrm>
              <a:prstGeom prst="roundRect">
                <a:avLst>
                  <a:gd name="adj" fmla="val 45979"/>
                </a:avLst>
              </a:prstGeom>
              <a:solidFill>
                <a:srgbClr val="EEF8F5"/>
              </a:solidFill>
              <a:ln w="25400" cap="flat">
                <a:noFill/>
                <a:miter lim="400000"/>
              </a:ln>
              <a:effectLst/>
            </p:spPr>
            <p:txBody>
              <a:bodyPr wrap="square" lIns="71437" tIns="71437" rIns="71437" bIns="71437" numCol="1" anchor="ctr">
                <a:noAutofit/>
              </a:bodyP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grpSp>
            <p:nvGrpSpPr>
              <p:cNvPr id="452" name="Group"/>
              <p:cNvGrpSpPr/>
              <p:nvPr/>
            </p:nvGrpSpPr>
            <p:grpSpPr>
              <a:xfrm>
                <a:off x="-1" y="-1"/>
                <a:ext cx="4416566" cy="4617850"/>
                <a:chOff x="0" y="0"/>
                <a:chExt cx="4416564" cy="4617848"/>
              </a:xfrm>
            </p:grpSpPr>
            <p:grpSp>
              <p:nvGrpSpPr>
                <p:cNvPr id="446" name="Group"/>
                <p:cNvGrpSpPr/>
                <p:nvPr/>
              </p:nvGrpSpPr>
              <p:grpSpPr>
                <a:xfrm>
                  <a:off x="552029" y="3538932"/>
                  <a:ext cx="3832418" cy="1078917"/>
                  <a:chOff x="0" y="0"/>
                  <a:chExt cx="3832416" cy="1078916"/>
                </a:xfrm>
              </p:grpSpPr>
              <p:sp>
                <p:nvSpPr>
                  <p:cNvPr id="443" name="แบบประเมินความพึงพอใจ…"/>
                  <p:cNvSpPr txBox="1"/>
                  <p:nvPr/>
                </p:nvSpPr>
                <p:spPr>
                  <a:xfrm>
                    <a:off x="978307" y="0"/>
                    <a:ext cx="2854110" cy="10789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numCol="1" anchor="ctr">
                    <a:spAutoFit/>
                  </a:bodyPr>
                  <a:lstStyle/>
                  <a:p>
                    <a:pPr algn="ctr" defTabSz="457200">
                      <a:lnSpc>
                        <a:spcPct val="80000"/>
                      </a:lnSpc>
                      <a:spcBef>
                        <a:spcPts val="600"/>
                      </a:spcBef>
                      <a:defRPr sz="2900">
                        <a:solidFill>
                          <a:schemeClr val="accent6">
                            <a:lumOff val="-21524"/>
                          </a:schemeClr>
                        </a:solidFill>
                        <a:latin typeface="TH Sarabun New"/>
                        <a:ea typeface="TH Sarabun New"/>
                        <a:cs typeface="TH Sarabun New"/>
                        <a:sym typeface="TH Sarabun New"/>
                      </a:defRPr>
                    </a:pPr>
                    <a:r>
                      <a:t>แบบประเมินความพึงพอใจ</a:t>
                    </a:r>
                  </a:p>
                  <a:p>
                    <a:pPr algn="ctr" defTabSz="457200">
                      <a:lnSpc>
                        <a:spcPct val="80000"/>
                      </a:lnSpc>
                      <a:spcBef>
                        <a:spcPts val="600"/>
                      </a:spcBef>
                      <a:defRPr sz="2900">
                        <a:solidFill>
                          <a:schemeClr val="accent6">
                            <a:lumOff val="-21524"/>
                          </a:schemeClr>
                        </a:solidFill>
                        <a:latin typeface="TH Sarabun New"/>
                        <a:ea typeface="TH Sarabun New"/>
                        <a:cs typeface="TH Sarabun New"/>
                        <a:sym typeface="TH Sarabun New"/>
                      </a:defRPr>
                    </a:pPr>
                    <a:r>
                      <a:t>สำหรับนักศึกษา</a:t>
                    </a:r>
                  </a:p>
                </p:txBody>
              </p:sp>
              <p:sp>
                <p:nvSpPr>
                  <p:cNvPr id="444" name="Oval"/>
                  <p:cNvSpPr/>
                  <p:nvPr/>
                </p:nvSpPr>
                <p:spPr>
                  <a:xfrm>
                    <a:off x="0" y="96071"/>
                    <a:ext cx="821551" cy="788417"/>
                  </a:xfrm>
                  <a:prstGeom prst="ellipse">
                    <a:avLst/>
                  </a:prstGeom>
                  <a:solidFill>
                    <a:schemeClr val="accent5">
                      <a:hueOff val="-444211"/>
                      <a:satOff val="-14915"/>
                      <a:lumOff val="22857"/>
                    </a:schemeClr>
                  </a:solidFill>
                  <a:ln w="12700" cap="flat">
                    <a:noFill/>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45" name="2.2"/>
                  <p:cNvSpPr txBox="1"/>
                  <p:nvPr/>
                </p:nvSpPr>
                <p:spPr>
                  <a:xfrm>
                    <a:off x="90368" y="209292"/>
                    <a:ext cx="640817" cy="56197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numCol="1" anchor="ctr">
                    <a:spAutoFit/>
                  </a:bodyPr>
                  <a:lstStyle>
                    <a:lvl1pPr>
                      <a:defRPr sz="2400"/>
                    </a:lvl1pPr>
                  </a:lstStyle>
                  <a:p>
                    <a:r>
                      <a:t>2.2</a:t>
                    </a:r>
                  </a:p>
                </p:txBody>
              </p:sp>
            </p:grpSp>
            <p:grpSp>
              <p:nvGrpSpPr>
                <p:cNvPr id="451" name="Group"/>
                <p:cNvGrpSpPr/>
                <p:nvPr/>
              </p:nvGrpSpPr>
              <p:grpSpPr>
                <a:xfrm>
                  <a:off x="-1" y="0"/>
                  <a:ext cx="4416566" cy="3564337"/>
                  <a:chOff x="0" y="0"/>
                  <a:chExt cx="4416564" cy="3564336"/>
                </a:xfrm>
              </p:grpSpPr>
              <p:pic>
                <p:nvPicPr>
                  <p:cNvPr id="447" name="exp06.png" descr="exp06.png"/>
                  <p:cNvPicPr>
                    <a:picLocks noChangeAspect="1"/>
                  </p:cNvPicPr>
                  <p:nvPr/>
                </p:nvPicPr>
                <p:blipFill>
                  <a:blip r:embed="rId9">
                    <a:extLst/>
                  </a:blip>
                  <a:srcRect l="8259" t="13450" r="10519" b="18821"/>
                  <a:stretch>
                    <a:fillRect/>
                  </a:stretch>
                </p:blipFill>
                <p:spPr>
                  <a:xfrm flipH="1">
                    <a:off x="0" y="0"/>
                    <a:ext cx="4416565" cy="3564337"/>
                  </a:xfrm>
                  <a:prstGeom prst="rect">
                    <a:avLst/>
                  </a:prstGeom>
                  <a:ln w="12700" cap="flat">
                    <a:noFill/>
                    <a:miter lim="400000"/>
                  </a:ln>
                  <a:effectLst/>
                </p:spPr>
              </p:pic>
              <p:sp>
                <p:nvSpPr>
                  <p:cNvPr id="448" name="แบบประเมินความพึงพอใจ"/>
                  <p:cNvSpPr txBox="1"/>
                  <p:nvPr/>
                </p:nvSpPr>
                <p:spPr>
                  <a:xfrm rot="20160000">
                    <a:off x="380614" y="1752444"/>
                    <a:ext cx="1545553" cy="3880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algn="l" defTabSz="457200">
                      <a:lnSpc>
                        <a:spcPct val="90000"/>
                      </a:lnSpc>
                      <a:spcBef>
                        <a:spcPts val="600"/>
                      </a:spcBef>
                      <a:defRPr sz="1400">
                        <a:solidFill>
                          <a:srgbClr val="000000"/>
                        </a:solidFill>
                        <a:latin typeface="TH Sarabun New"/>
                        <a:ea typeface="TH Sarabun New"/>
                        <a:cs typeface="TH Sarabun New"/>
                        <a:sym typeface="TH Sarabun New"/>
                      </a:defRPr>
                    </a:lvl1pPr>
                  </a:lstStyle>
                  <a:p>
                    <a:r>
                      <a:t>แบบประเมินความพึงพอใจ</a:t>
                    </a:r>
                  </a:p>
                </p:txBody>
              </p:sp>
              <p:sp>
                <p:nvSpPr>
                  <p:cNvPr id="449" name="สำหรับนักศึกษา"/>
                  <p:cNvSpPr txBox="1"/>
                  <p:nvPr/>
                </p:nvSpPr>
                <p:spPr>
                  <a:xfrm rot="20160000">
                    <a:off x="677948" y="1907326"/>
                    <a:ext cx="1325738" cy="38804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algn="l" defTabSz="457200">
                      <a:lnSpc>
                        <a:spcPct val="90000"/>
                      </a:lnSpc>
                      <a:spcBef>
                        <a:spcPts val="600"/>
                      </a:spcBef>
                      <a:defRPr sz="1700">
                        <a:solidFill>
                          <a:srgbClr val="000000"/>
                        </a:solidFill>
                        <a:latin typeface="TH Sarabun New"/>
                        <a:ea typeface="TH Sarabun New"/>
                        <a:cs typeface="TH Sarabun New"/>
                        <a:sym typeface="TH Sarabun New"/>
                      </a:defRPr>
                    </a:lvl1pPr>
                  </a:lstStyle>
                  <a:p>
                    <a:r>
                      <a:t>สำหรับนักศึกษา</a:t>
                    </a:r>
                  </a:p>
                </p:txBody>
              </p:sp>
              <p:sp>
                <p:nvSpPr>
                  <p:cNvPr id="450" name="องค์ประกอบ…"/>
                  <p:cNvSpPr txBox="1"/>
                  <p:nvPr/>
                </p:nvSpPr>
                <p:spPr>
                  <a:xfrm rot="19980000">
                    <a:off x="795074" y="2252864"/>
                    <a:ext cx="1413181" cy="82867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numCol="1" anchor="ctr">
                    <a:spAutoFit/>
                  </a:bodyPr>
                  <a:lstStyle/>
                  <a:p>
                    <a:pPr marL="482600" indent="-165100" algn="l" defTabSz="457200">
                      <a:lnSpc>
                        <a:spcPct val="50000"/>
                      </a:lnSpc>
                      <a:spcBef>
                        <a:spcPts val="600"/>
                      </a:spcBef>
                      <a:buSzPct val="171000"/>
                      <a:buChar char="•"/>
                      <a:defRPr sz="1600" b="0">
                        <a:solidFill>
                          <a:srgbClr val="000000"/>
                        </a:solidFill>
                        <a:latin typeface="TH Sarabun New"/>
                        <a:ea typeface="TH Sarabun New"/>
                        <a:cs typeface="TH Sarabun New"/>
                        <a:sym typeface="TH Sarabun New"/>
                      </a:defRPr>
                    </a:pPr>
                    <a:r>
                      <a:t>องค์ประกอบ </a:t>
                    </a:r>
                  </a:p>
                  <a:p>
                    <a:pPr marL="482600" indent="-165100" algn="l" defTabSz="457200">
                      <a:lnSpc>
                        <a:spcPct val="50000"/>
                      </a:lnSpc>
                      <a:spcBef>
                        <a:spcPts val="600"/>
                      </a:spcBef>
                      <a:buSzPct val="171000"/>
                      <a:buChar char="•"/>
                      <a:defRPr sz="1600" b="0">
                        <a:solidFill>
                          <a:srgbClr val="000000"/>
                        </a:solidFill>
                        <a:latin typeface="TH Sarabun New"/>
                        <a:ea typeface="TH Sarabun New"/>
                        <a:cs typeface="TH Sarabun New"/>
                        <a:sym typeface="TH Sarabun New"/>
                      </a:defRPr>
                    </a:pPr>
                    <a:r>
                      <a:t>การออกแบบ </a:t>
                    </a:r>
                  </a:p>
                  <a:p>
                    <a:pPr marL="482600" indent="-165100" algn="l" defTabSz="457200">
                      <a:lnSpc>
                        <a:spcPct val="50000"/>
                      </a:lnSpc>
                      <a:spcBef>
                        <a:spcPts val="600"/>
                      </a:spcBef>
                      <a:buSzPct val="171000"/>
                      <a:buChar char="•"/>
                      <a:defRPr sz="1600" b="0">
                        <a:solidFill>
                          <a:srgbClr val="000000"/>
                        </a:solidFill>
                        <a:latin typeface="TH Sarabun New"/>
                        <a:ea typeface="TH Sarabun New"/>
                        <a:cs typeface="TH Sarabun New"/>
                        <a:sym typeface="TH Sarabun New"/>
                      </a:defRPr>
                    </a:pPr>
                    <a:r>
                      <a:t>การใช้งาน</a:t>
                    </a:r>
                  </a:p>
                </p:txBody>
              </p:sp>
            </p:grpSp>
          </p:grpSp>
        </p:grpSp>
        <p:grpSp>
          <p:nvGrpSpPr>
            <p:cNvPr id="464" name="Group"/>
            <p:cNvGrpSpPr/>
            <p:nvPr/>
          </p:nvGrpSpPr>
          <p:grpSpPr>
            <a:xfrm>
              <a:off x="4730081" y="3624372"/>
              <a:ext cx="4969681" cy="4107179"/>
              <a:chOff x="0" y="0"/>
              <a:chExt cx="4969679" cy="4107177"/>
            </a:xfrm>
          </p:grpSpPr>
          <p:sp>
            <p:nvSpPr>
              <p:cNvPr id="454" name="Rounded Rectangle"/>
              <p:cNvSpPr/>
              <p:nvPr/>
            </p:nvSpPr>
            <p:spPr>
              <a:xfrm>
                <a:off x="0" y="2961431"/>
                <a:ext cx="4720187" cy="1145747"/>
              </a:xfrm>
              <a:prstGeom prst="roundRect">
                <a:avLst>
                  <a:gd name="adj" fmla="val 50000"/>
                </a:avLst>
              </a:prstGeom>
              <a:solidFill>
                <a:srgbClr val="EEF8F5"/>
              </a:solidFill>
              <a:ln w="25400" cap="flat">
                <a:noFill/>
                <a:miter lim="400000"/>
              </a:ln>
              <a:effectLst/>
            </p:spPr>
            <p:txBody>
              <a:bodyPr wrap="square" lIns="71437" tIns="71437" rIns="71437" bIns="71437" numCol="1" anchor="ctr">
                <a:noAutofit/>
              </a:bodyP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grpSp>
            <p:nvGrpSpPr>
              <p:cNvPr id="463" name="Group"/>
              <p:cNvGrpSpPr/>
              <p:nvPr/>
            </p:nvGrpSpPr>
            <p:grpSpPr>
              <a:xfrm>
                <a:off x="249493" y="0"/>
                <a:ext cx="4720187" cy="3877932"/>
                <a:chOff x="0" y="0"/>
                <a:chExt cx="4720186" cy="3877931"/>
              </a:xfrm>
            </p:grpSpPr>
            <p:grpSp>
              <p:nvGrpSpPr>
                <p:cNvPr id="458" name="Group"/>
                <p:cNvGrpSpPr/>
                <p:nvPr/>
              </p:nvGrpSpPr>
              <p:grpSpPr>
                <a:xfrm>
                  <a:off x="63527" y="3089514"/>
                  <a:ext cx="4196589" cy="788418"/>
                  <a:chOff x="0" y="0"/>
                  <a:chExt cx="4196587" cy="788416"/>
                </a:xfrm>
              </p:grpSpPr>
              <p:sp>
                <p:nvSpPr>
                  <p:cNvPr id="455" name="แบบสัมภาษณ์แบบมีโครงสร้าง"/>
                  <p:cNvSpPr txBox="1"/>
                  <p:nvPr/>
                </p:nvSpPr>
                <p:spPr>
                  <a:xfrm>
                    <a:off x="989647" y="136173"/>
                    <a:ext cx="3206941" cy="6144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numCol="1" anchor="ctr">
                    <a:spAutoFit/>
                  </a:bodyPr>
                  <a:lstStyle>
                    <a:lvl1pPr algn="ctr" defTabSz="457200">
                      <a:lnSpc>
                        <a:spcPct val="80000"/>
                      </a:lnSpc>
                      <a:spcBef>
                        <a:spcPts val="600"/>
                      </a:spcBef>
                      <a:defRPr sz="2900">
                        <a:solidFill>
                          <a:schemeClr val="accent6">
                            <a:lumOff val="-21524"/>
                          </a:schemeClr>
                        </a:solidFill>
                        <a:latin typeface="TH Sarabun New"/>
                        <a:ea typeface="TH Sarabun New"/>
                        <a:cs typeface="TH Sarabun New"/>
                        <a:sym typeface="TH Sarabun New"/>
                      </a:defRPr>
                    </a:lvl1pPr>
                  </a:lstStyle>
                  <a:p>
                    <a:r>
                      <a:t>แบบสัมภาษณ์แบบมีโครงสร้าง</a:t>
                    </a:r>
                  </a:p>
                </p:txBody>
              </p:sp>
              <p:sp>
                <p:nvSpPr>
                  <p:cNvPr id="456" name="Oval"/>
                  <p:cNvSpPr/>
                  <p:nvPr/>
                </p:nvSpPr>
                <p:spPr>
                  <a:xfrm>
                    <a:off x="0" y="0"/>
                    <a:ext cx="821551" cy="788417"/>
                  </a:xfrm>
                  <a:prstGeom prst="ellipse">
                    <a:avLst/>
                  </a:prstGeom>
                  <a:solidFill>
                    <a:schemeClr val="accent5">
                      <a:hueOff val="-444211"/>
                      <a:satOff val="-14915"/>
                      <a:lumOff val="22857"/>
                    </a:schemeClr>
                  </a:solidFill>
                  <a:ln w="12700" cap="flat">
                    <a:noFill/>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57" name="2.3"/>
                  <p:cNvSpPr txBox="1"/>
                  <p:nvPr/>
                </p:nvSpPr>
                <p:spPr>
                  <a:xfrm>
                    <a:off x="90366" y="113220"/>
                    <a:ext cx="640818" cy="56197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numCol="1" anchor="ctr">
                    <a:spAutoFit/>
                  </a:bodyPr>
                  <a:lstStyle>
                    <a:lvl1pPr>
                      <a:defRPr sz="2400"/>
                    </a:lvl1pPr>
                  </a:lstStyle>
                  <a:p>
                    <a:r>
                      <a:t>2.3</a:t>
                    </a:r>
                  </a:p>
                </p:txBody>
              </p:sp>
            </p:grpSp>
            <p:grpSp>
              <p:nvGrpSpPr>
                <p:cNvPr id="461" name="Group"/>
                <p:cNvGrpSpPr/>
                <p:nvPr/>
              </p:nvGrpSpPr>
              <p:grpSpPr>
                <a:xfrm>
                  <a:off x="-1" y="0"/>
                  <a:ext cx="4720188" cy="3153476"/>
                  <a:chOff x="0" y="0"/>
                  <a:chExt cx="4720186" cy="3153475"/>
                </a:xfrm>
              </p:grpSpPr>
              <p:pic>
                <p:nvPicPr>
                  <p:cNvPr id="459" name="exp08.png" descr="exp08.png"/>
                  <p:cNvPicPr>
                    <a:picLocks noChangeAspect="1"/>
                  </p:cNvPicPr>
                  <p:nvPr/>
                </p:nvPicPr>
                <p:blipFill>
                  <a:blip r:embed="rId10">
                    <a:extLst/>
                  </a:blip>
                  <a:srcRect l="4171" t="24022" r="6148" b="14071"/>
                  <a:stretch>
                    <a:fillRect/>
                  </a:stretch>
                </p:blipFill>
                <p:spPr>
                  <a:xfrm flipH="1">
                    <a:off x="-1" y="0"/>
                    <a:ext cx="4720188" cy="3153476"/>
                  </a:xfrm>
                  <a:prstGeom prst="rect">
                    <a:avLst/>
                  </a:prstGeom>
                  <a:ln w="12700" cap="flat">
                    <a:noFill/>
                    <a:miter lim="400000"/>
                  </a:ln>
                  <a:effectLst/>
                </p:spPr>
              </p:pic>
              <p:sp>
                <p:nvSpPr>
                  <p:cNvPr id="460" name="แบบสัมภาษณ์"/>
                  <p:cNvSpPr txBox="1"/>
                  <p:nvPr/>
                </p:nvSpPr>
                <p:spPr>
                  <a:xfrm rot="1320000">
                    <a:off x="2157961" y="928157"/>
                    <a:ext cx="997370" cy="4285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numCol="1" anchor="ctr">
                    <a:spAutoFit/>
                  </a:bodyPr>
                  <a:lstStyle>
                    <a:lvl1pPr algn="ctr" defTabSz="457200">
                      <a:lnSpc>
                        <a:spcPct val="80000"/>
                      </a:lnSpc>
                      <a:spcBef>
                        <a:spcPts val="600"/>
                      </a:spcBef>
                      <a:defRPr sz="1700">
                        <a:solidFill>
                          <a:schemeClr val="accent6">
                            <a:lumOff val="-21524"/>
                          </a:schemeClr>
                        </a:solidFill>
                        <a:latin typeface="TH Sarabun New"/>
                        <a:ea typeface="TH Sarabun New"/>
                        <a:cs typeface="TH Sarabun New"/>
                        <a:sym typeface="TH Sarabun New"/>
                      </a:defRPr>
                    </a:lvl1pPr>
                  </a:lstStyle>
                  <a:p>
                    <a:r>
                      <a:t>แบบสัมภาษณ์</a:t>
                    </a:r>
                  </a:p>
                </p:txBody>
              </p:sp>
            </p:grpSp>
            <p:sp>
              <p:nvSpPr>
                <p:cNvPr id="462" name="ความรู้และการนำไป…"/>
                <p:cNvSpPr txBox="1"/>
                <p:nvPr/>
              </p:nvSpPr>
              <p:spPr>
                <a:xfrm rot="1500000">
                  <a:off x="1512816" y="1078738"/>
                  <a:ext cx="1522617" cy="9158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numCol="1" anchor="ctr">
                  <a:spAutoFit/>
                </a:bodyPr>
                <a:lstStyle/>
                <a:p>
                  <a:pPr marL="482600" indent="-165100" algn="l" defTabSz="457200">
                    <a:lnSpc>
                      <a:spcPct val="40000"/>
                    </a:lnSpc>
                    <a:spcBef>
                      <a:spcPts val="600"/>
                    </a:spcBef>
                    <a:buSzPct val="171000"/>
                    <a:buChar char="•"/>
                    <a:defRPr sz="1100" b="0">
                      <a:solidFill>
                        <a:schemeClr val="accent6">
                          <a:lumOff val="-21524"/>
                        </a:schemeClr>
                      </a:solidFill>
                      <a:latin typeface="TH Sarabun New"/>
                      <a:ea typeface="TH Sarabun New"/>
                      <a:cs typeface="TH Sarabun New"/>
                      <a:sym typeface="TH Sarabun New"/>
                    </a:defRPr>
                  </a:pPr>
                  <a:r>
                    <a:t>ความรู้และการนำไป</a:t>
                  </a:r>
                </a:p>
                <a:p>
                  <a:pPr marL="482600" indent="-165100" algn="l" defTabSz="457200">
                    <a:lnSpc>
                      <a:spcPct val="40000"/>
                    </a:lnSpc>
                    <a:spcBef>
                      <a:spcPts val="600"/>
                    </a:spcBef>
                    <a:buSzPct val="171000"/>
                    <a:buChar char="•"/>
                    <a:defRPr sz="1100" b="0">
                      <a:solidFill>
                        <a:schemeClr val="accent6">
                          <a:lumOff val="-21524"/>
                        </a:schemeClr>
                      </a:solidFill>
                      <a:latin typeface="TH Sarabun New"/>
                      <a:ea typeface="TH Sarabun New"/>
                      <a:cs typeface="TH Sarabun New"/>
                      <a:sym typeface="TH Sarabun New"/>
                    </a:defRPr>
                  </a:pPr>
                  <a:r>
                    <a:t>พฤติกรรมและสนอง </a:t>
                  </a:r>
                </a:p>
                <a:p>
                  <a:pPr marL="482600" indent="-165100" algn="l" defTabSz="457200">
                    <a:lnSpc>
                      <a:spcPct val="40000"/>
                    </a:lnSpc>
                    <a:spcBef>
                      <a:spcPts val="600"/>
                    </a:spcBef>
                    <a:buSzPct val="171000"/>
                    <a:buChar char="•"/>
                    <a:defRPr sz="1100" b="0">
                      <a:solidFill>
                        <a:schemeClr val="accent6">
                          <a:lumOff val="-21524"/>
                        </a:schemeClr>
                      </a:solidFill>
                      <a:latin typeface="TH Sarabun New"/>
                      <a:ea typeface="TH Sarabun New"/>
                      <a:cs typeface="TH Sarabun New"/>
                      <a:sym typeface="TH Sarabun New"/>
                    </a:defRPr>
                  </a:pPr>
                  <a:r>
                    <a:t>การมีส่วนร่วม </a:t>
                  </a:r>
                </a:p>
                <a:p>
                  <a:pPr marL="482600" indent="-165100" algn="l" defTabSz="457200">
                    <a:lnSpc>
                      <a:spcPct val="40000"/>
                    </a:lnSpc>
                    <a:spcBef>
                      <a:spcPts val="600"/>
                    </a:spcBef>
                    <a:buSzPct val="171000"/>
                    <a:buChar char="•"/>
                    <a:defRPr sz="1100" b="0">
                      <a:solidFill>
                        <a:schemeClr val="accent6">
                          <a:lumOff val="-21524"/>
                        </a:schemeClr>
                      </a:solidFill>
                      <a:latin typeface="TH Sarabun New"/>
                      <a:ea typeface="TH Sarabun New"/>
                      <a:cs typeface="TH Sarabun New"/>
                      <a:sym typeface="TH Sarabun New"/>
                    </a:defRPr>
                  </a:pPr>
                  <a:r>
                    <a:t>ผลการใช้งาน </a:t>
                  </a:r>
                </a:p>
                <a:p>
                  <a:pPr marL="482600" indent="-165100" algn="l" defTabSz="457200">
                    <a:lnSpc>
                      <a:spcPct val="40000"/>
                    </a:lnSpc>
                    <a:spcBef>
                      <a:spcPts val="600"/>
                    </a:spcBef>
                    <a:buSzPct val="171000"/>
                    <a:buChar char="•"/>
                    <a:defRPr sz="1100" b="0">
                      <a:solidFill>
                        <a:schemeClr val="accent6">
                          <a:lumOff val="-21524"/>
                        </a:schemeClr>
                      </a:solidFill>
                      <a:latin typeface="TH Sarabun New"/>
                      <a:ea typeface="TH Sarabun New"/>
                      <a:cs typeface="TH Sarabun New"/>
                      <a:sym typeface="TH Sarabun New"/>
                    </a:defRPr>
                  </a:pPr>
                  <a:r>
                    <a:t>ปัญหาและข้อเสนอแนะ </a:t>
                  </a:r>
                </a:p>
              </p:txBody>
            </p:sp>
          </p:grpSp>
        </p:gr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Rectangle"/>
          <p:cNvSpPr/>
          <p:nvPr/>
        </p:nvSpPr>
        <p:spPr>
          <a:xfrm>
            <a:off x="-145628" y="2424538"/>
            <a:ext cx="24649856" cy="11359148"/>
          </a:xfrm>
          <a:prstGeom prst="rect">
            <a:avLst/>
          </a:prstGeom>
          <a:solidFill>
            <a:srgbClr val="FFFFFF"/>
          </a:solidFill>
          <a:ln w="25400">
            <a:miter lim="400000"/>
          </a:ln>
        </p:spPr>
        <p:txBody>
          <a:bodyPr lIns="71437" tIns="71437" rIns="71437" bIns="71437" anchor="ct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70" name="Slide Number"/>
          <p:cNvSpPr txBox="1">
            <a:spLocks noGrp="1"/>
          </p:cNvSpPr>
          <p:nvPr>
            <p:ph type="sldNum" sz="quarter" idx="2"/>
          </p:nvPr>
        </p:nvSpPr>
        <p:spPr>
          <a:xfrm>
            <a:off x="12190639" y="12852653"/>
            <a:ext cx="277522" cy="67284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a:t>
            </a:fld>
            <a:endParaRPr/>
          </a:p>
        </p:txBody>
      </p:sp>
      <p:sp>
        <p:nvSpPr>
          <p:cNvPr id="471" name="การทดลองและเก็บรวบรวมข้อมูล"/>
          <p:cNvSpPr txBox="1"/>
          <p:nvPr/>
        </p:nvSpPr>
        <p:spPr>
          <a:xfrm>
            <a:off x="6458269" y="540159"/>
            <a:ext cx="10431133" cy="1620268"/>
          </a:xfrm>
          <a:prstGeom prst="rect">
            <a:avLst/>
          </a:prstGeom>
          <a:ln w="12700">
            <a:miter lim="400000"/>
          </a:ln>
          <a:effectLst>
            <a:outerShdw blurRad="63500" dist="50800" dir="5520000" rotWithShape="0">
              <a:srgbClr val="628386">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ctr">
              <a:spcBef>
                <a:spcPts val="0"/>
              </a:spcBef>
              <a:defRPr sz="8900">
                <a:solidFill>
                  <a:srgbClr val="53585F"/>
                </a:solidFill>
                <a:latin typeface="TH Sarabun New"/>
                <a:ea typeface="TH Sarabun New"/>
                <a:cs typeface="TH Sarabun New"/>
                <a:sym typeface="TH Sarabun New"/>
              </a:defRPr>
            </a:lvl1pPr>
          </a:lstStyle>
          <a:p>
            <a:r>
              <a:t>การทดลองและเก็บรวบรวมข้อมูล</a:t>
            </a:r>
          </a:p>
        </p:txBody>
      </p:sp>
      <p:grpSp>
        <p:nvGrpSpPr>
          <p:cNvPr id="478" name="Group"/>
          <p:cNvGrpSpPr/>
          <p:nvPr/>
        </p:nvGrpSpPr>
        <p:grpSpPr>
          <a:xfrm>
            <a:off x="8946885" y="5216808"/>
            <a:ext cx="5961240" cy="5301189"/>
            <a:chOff x="0" y="0"/>
            <a:chExt cx="5961238" cy="5301188"/>
          </a:xfrm>
        </p:grpSpPr>
        <p:grpSp>
          <p:nvGrpSpPr>
            <p:cNvPr id="476" name="Group"/>
            <p:cNvGrpSpPr/>
            <p:nvPr/>
          </p:nvGrpSpPr>
          <p:grpSpPr>
            <a:xfrm>
              <a:off x="-1" y="0"/>
              <a:ext cx="5961240" cy="5301189"/>
              <a:chOff x="0" y="0"/>
              <a:chExt cx="5961238" cy="5301188"/>
            </a:xfrm>
          </p:grpSpPr>
          <p:pic>
            <p:nvPicPr>
              <p:cNvPr id="472" name="Image" descr="Image"/>
              <p:cNvPicPr>
                <a:picLocks noChangeAspect="1"/>
              </p:cNvPicPr>
              <p:nvPr/>
            </p:nvPicPr>
            <p:blipFill>
              <a:blip r:embed="rId3">
                <a:extLst/>
              </a:blip>
              <a:stretch>
                <a:fillRect/>
              </a:stretch>
            </p:blipFill>
            <p:spPr>
              <a:xfrm rot="120000">
                <a:off x="1177235" y="1592715"/>
                <a:ext cx="3940076" cy="3640829"/>
              </a:xfrm>
              <a:prstGeom prst="rect">
                <a:avLst/>
              </a:prstGeom>
              <a:ln w="12700" cap="flat">
                <a:noFill/>
                <a:miter lim="400000"/>
              </a:ln>
              <a:effectLst/>
            </p:spPr>
          </p:pic>
          <p:pic>
            <p:nvPicPr>
              <p:cNvPr id="473" name="RCIM site01.png" descr="RCIM site01.png"/>
              <p:cNvPicPr>
                <a:picLocks noChangeAspect="1"/>
              </p:cNvPicPr>
              <p:nvPr/>
            </p:nvPicPr>
            <p:blipFill>
              <a:blip r:embed="rId4">
                <a:extLst/>
              </a:blip>
              <a:stretch>
                <a:fillRect/>
              </a:stretch>
            </p:blipFill>
            <p:spPr>
              <a:xfrm>
                <a:off x="1572083" y="0"/>
                <a:ext cx="2879634" cy="2338805"/>
              </a:xfrm>
              <a:prstGeom prst="rect">
                <a:avLst/>
              </a:prstGeom>
              <a:ln w="25400" cap="flat">
                <a:noFill/>
                <a:miter lim="400000"/>
              </a:ln>
              <a:effectLst>
                <a:outerShdw blurRad="50800" dist="63500" dir="2700000" rotWithShape="0">
                  <a:srgbClr val="000000">
                    <a:alpha val="50000"/>
                  </a:srgbClr>
                </a:outerShdw>
              </a:effectLst>
            </p:spPr>
          </p:pic>
          <p:pic>
            <p:nvPicPr>
              <p:cNvPr id="474" name="Image" descr="Image"/>
              <p:cNvPicPr>
                <a:picLocks noChangeAspect="1"/>
              </p:cNvPicPr>
              <p:nvPr/>
            </p:nvPicPr>
            <p:blipFill>
              <a:blip r:embed="rId5">
                <a:extLst/>
              </a:blip>
              <a:stretch>
                <a:fillRect/>
              </a:stretch>
            </p:blipFill>
            <p:spPr>
              <a:xfrm>
                <a:off x="0" y="303131"/>
                <a:ext cx="1649356" cy="1377298"/>
              </a:xfrm>
              <a:prstGeom prst="rect">
                <a:avLst/>
              </a:prstGeom>
              <a:ln w="12700" cap="flat">
                <a:noFill/>
                <a:miter lim="400000"/>
              </a:ln>
              <a:effectLst/>
            </p:spPr>
          </p:pic>
          <p:pic>
            <p:nvPicPr>
              <p:cNvPr id="475" name="Image" descr="Image"/>
              <p:cNvPicPr>
                <a:picLocks noChangeAspect="1"/>
              </p:cNvPicPr>
              <p:nvPr/>
            </p:nvPicPr>
            <p:blipFill>
              <a:blip r:embed="rId5">
                <a:extLst/>
              </a:blip>
              <a:stretch>
                <a:fillRect/>
              </a:stretch>
            </p:blipFill>
            <p:spPr>
              <a:xfrm flipH="1">
                <a:off x="4435037" y="354551"/>
                <a:ext cx="1526202" cy="1274458"/>
              </a:xfrm>
              <a:prstGeom prst="rect">
                <a:avLst/>
              </a:prstGeom>
              <a:ln w="12700" cap="flat">
                <a:noFill/>
                <a:miter lim="400000"/>
              </a:ln>
              <a:effectLst/>
            </p:spPr>
          </p:pic>
        </p:grpSp>
        <p:pic>
          <p:nvPicPr>
            <p:cNvPr id="477" name="Logonew.png" descr="Logonew.png"/>
            <p:cNvPicPr>
              <a:picLocks noChangeAspect="1"/>
            </p:cNvPicPr>
            <p:nvPr/>
          </p:nvPicPr>
          <p:blipFill>
            <a:blip r:embed="rId6">
              <a:extLst/>
            </a:blip>
            <a:srcRect/>
            <a:stretch>
              <a:fillRect/>
            </a:stretch>
          </p:blipFill>
          <p:spPr>
            <a:xfrm rot="20220000">
              <a:off x="2503091" y="1683467"/>
              <a:ext cx="1187581" cy="1426050"/>
            </a:xfrm>
            <a:prstGeom prst="rect">
              <a:avLst/>
            </a:prstGeom>
            <a:ln w="12700" cap="flat">
              <a:noFill/>
              <a:miter lim="400000"/>
            </a:ln>
            <a:effectLst/>
          </p:spPr>
        </p:pic>
      </p:grpSp>
      <p:grpSp>
        <p:nvGrpSpPr>
          <p:cNvPr id="484" name="Group"/>
          <p:cNvGrpSpPr/>
          <p:nvPr/>
        </p:nvGrpSpPr>
        <p:grpSpPr>
          <a:xfrm>
            <a:off x="1371372" y="3485385"/>
            <a:ext cx="6905498" cy="4271728"/>
            <a:chOff x="-38100" y="-38100"/>
            <a:chExt cx="6905497" cy="4271726"/>
          </a:xfrm>
        </p:grpSpPr>
        <p:pic>
          <p:nvPicPr>
            <p:cNvPr id="479" name="Image" descr="Image"/>
            <p:cNvPicPr>
              <a:picLocks noChangeAspect="1"/>
            </p:cNvPicPr>
            <p:nvPr/>
          </p:nvPicPr>
          <p:blipFill>
            <a:blip r:embed="rId7">
              <a:extLst/>
            </a:blip>
            <a:stretch>
              <a:fillRect/>
            </a:stretch>
          </p:blipFill>
          <p:spPr>
            <a:xfrm rot="3060000">
              <a:off x="4572214" y="1678342"/>
              <a:ext cx="2101408" cy="1501006"/>
            </a:xfrm>
            <a:prstGeom prst="rect">
              <a:avLst/>
            </a:prstGeom>
            <a:ln w="12700" cap="flat">
              <a:noFill/>
              <a:miter lim="400000"/>
            </a:ln>
            <a:effectLst/>
          </p:spPr>
        </p:pic>
        <p:pic>
          <p:nvPicPr>
            <p:cNvPr id="480" name="Rounded Rectangle Rounded rectangle" descr="Rounded Rectangle Rounded rectangle"/>
            <p:cNvPicPr>
              <a:picLocks/>
            </p:cNvPicPr>
            <p:nvPr/>
          </p:nvPicPr>
          <p:blipFill>
            <a:blip r:embed="rId8">
              <a:extLst/>
            </a:blip>
            <a:stretch>
              <a:fillRect/>
            </a:stretch>
          </p:blipFill>
          <p:spPr>
            <a:xfrm>
              <a:off x="-38100" y="-38100"/>
              <a:ext cx="4483359" cy="4271727"/>
            </a:xfrm>
            <a:prstGeom prst="rect">
              <a:avLst/>
            </a:prstGeom>
            <a:effectLst/>
          </p:spPr>
        </p:pic>
        <p:sp>
          <p:nvSpPr>
            <p:cNvPr id="482" name="แบบหนึ่งต่อหนึ่ง  (One to One Testing)"/>
            <p:cNvSpPr txBox="1"/>
            <p:nvPr/>
          </p:nvSpPr>
          <p:spPr>
            <a:xfrm>
              <a:off x="550695" y="2760378"/>
              <a:ext cx="3157729" cy="11482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numCol="1" anchor="ctr">
              <a:spAutoFit/>
            </a:bodyPr>
            <a:lstStyle/>
            <a:p>
              <a:pPr algn="ctr" defTabSz="457200">
                <a:lnSpc>
                  <a:spcPct val="70000"/>
                </a:lnSpc>
                <a:spcBef>
                  <a:spcPts val="600"/>
                </a:spcBef>
                <a:defRPr sz="3500">
                  <a:solidFill>
                    <a:schemeClr val="accent5"/>
                  </a:solidFill>
                  <a:latin typeface="TH Sarabun New"/>
                  <a:ea typeface="TH Sarabun New"/>
                  <a:cs typeface="TH Sarabun New"/>
                  <a:sym typeface="TH Sarabun New"/>
                </a:defRPr>
              </a:pPr>
              <a:r>
                <a:t>แบบหนึ่งต่อหนึ่ง </a:t>
              </a:r>
              <a:br/>
              <a:r>
                <a:t>(One to One Testing)</a:t>
              </a:r>
            </a:p>
          </p:txBody>
        </p:sp>
        <p:pic>
          <p:nvPicPr>
            <p:cNvPr id="483" name="Image" descr="Image"/>
            <p:cNvPicPr>
              <a:picLocks noChangeAspect="1"/>
            </p:cNvPicPr>
            <p:nvPr/>
          </p:nvPicPr>
          <p:blipFill>
            <a:blip r:embed="rId9">
              <a:extLst/>
            </a:blip>
            <a:stretch>
              <a:fillRect/>
            </a:stretch>
          </p:blipFill>
          <p:spPr>
            <a:xfrm>
              <a:off x="1183688" y="483460"/>
              <a:ext cx="2279726" cy="2320802"/>
            </a:xfrm>
            <a:prstGeom prst="rect">
              <a:avLst/>
            </a:prstGeom>
            <a:ln w="12700" cap="flat">
              <a:noFill/>
              <a:miter lim="400000"/>
            </a:ln>
            <a:effectLst/>
          </p:spPr>
        </p:pic>
      </p:grpSp>
      <p:grpSp>
        <p:nvGrpSpPr>
          <p:cNvPr id="491" name="Group"/>
          <p:cNvGrpSpPr/>
          <p:nvPr/>
        </p:nvGrpSpPr>
        <p:grpSpPr>
          <a:xfrm>
            <a:off x="816001" y="8585479"/>
            <a:ext cx="8117038" cy="4271727"/>
            <a:chOff x="-38100" y="-38100"/>
            <a:chExt cx="8117037" cy="4271726"/>
          </a:xfrm>
        </p:grpSpPr>
        <p:pic>
          <p:nvPicPr>
            <p:cNvPr id="485" name="Image" descr="Image"/>
            <p:cNvPicPr>
              <a:picLocks noChangeAspect="1"/>
            </p:cNvPicPr>
            <p:nvPr/>
          </p:nvPicPr>
          <p:blipFill>
            <a:blip r:embed="rId7">
              <a:extLst/>
            </a:blip>
            <a:stretch>
              <a:fillRect/>
            </a:stretch>
          </p:blipFill>
          <p:spPr>
            <a:xfrm rot="818377">
              <a:off x="5830182" y="1347260"/>
              <a:ext cx="2101408" cy="1501006"/>
            </a:xfrm>
            <a:prstGeom prst="rect">
              <a:avLst/>
            </a:prstGeom>
            <a:ln w="12700" cap="flat">
              <a:noFill/>
              <a:miter lim="400000"/>
            </a:ln>
            <a:effectLst/>
          </p:spPr>
        </p:pic>
        <p:grpSp>
          <p:nvGrpSpPr>
            <p:cNvPr id="488" name="Group"/>
            <p:cNvGrpSpPr/>
            <p:nvPr/>
          </p:nvGrpSpPr>
          <p:grpSpPr>
            <a:xfrm>
              <a:off x="307824" y="543356"/>
              <a:ext cx="5142196" cy="3108815"/>
              <a:chOff x="0" y="0"/>
              <a:chExt cx="5142195" cy="3108813"/>
            </a:xfrm>
          </p:grpSpPr>
          <p:sp>
            <p:nvSpPr>
              <p:cNvPr id="486" name="กลุ่มย่อย  (Small Group Testing)"/>
              <p:cNvSpPr txBox="1"/>
              <p:nvPr/>
            </p:nvSpPr>
            <p:spPr>
              <a:xfrm>
                <a:off x="704674" y="1960542"/>
                <a:ext cx="3344863" cy="11482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numCol="1" anchor="ctr">
                <a:spAutoFit/>
              </a:bodyPr>
              <a:lstStyle/>
              <a:p>
                <a:pPr algn="ctr" defTabSz="457200">
                  <a:lnSpc>
                    <a:spcPct val="70000"/>
                  </a:lnSpc>
                  <a:spcBef>
                    <a:spcPts val="600"/>
                  </a:spcBef>
                  <a:defRPr sz="3500">
                    <a:solidFill>
                      <a:schemeClr val="accent5"/>
                    </a:solidFill>
                    <a:latin typeface="TH Sarabun New"/>
                    <a:ea typeface="TH Sarabun New"/>
                    <a:cs typeface="TH Sarabun New"/>
                    <a:sym typeface="TH Sarabun New"/>
                  </a:defRPr>
                </a:pPr>
                <a:r>
                  <a:t>กลุ่มย่อย </a:t>
                </a:r>
                <a:br/>
                <a:r>
                  <a:t>(Small Group Testing) </a:t>
                </a:r>
              </a:p>
            </p:txBody>
          </p:sp>
          <p:pic>
            <p:nvPicPr>
              <p:cNvPr id="487" name="Image" descr="Image"/>
              <p:cNvPicPr>
                <a:picLocks noChangeAspect="1"/>
              </p:cNvPicPr>
              <p:nvPr/>
            </p:nvPicPr>
            <p:blipFill>
              <a:blip r:embed="rId10">
                <a:extLst/>
              </a:blip>
              <a:stretch>
                <a:fillRect/>
              </a:stretch>
            </p:blipFill>
            <p:spPr>
              <a:xfrm rot="60000">
                <a:off x="16802" y="44428"/>
                <a:ext cx="5108591" cy="1970130"/>
              </a:xfrm>
              <a:prstGeom prst="rect">
                <a:avLst/>
              </a:prstGeom>
              <a:ln w="12700" cap="flat">
                <a:noFill/>
                <a:miter lim="400000"/>
              </a:ln>
              <a:effectLst/>
            </p:spPr>
          </p:pic>
        </p:grpSp>
        <p:pic>
          <p:nvPicPr>
            <p:cNvPr id="489" name="Rounded Rectangle Rounded rectangle" descr="Rounded Rectangle Rounded rectangle"/>
            <p:cNvPicPr>
              <a:picLocks/>
            </p:cNvPicPr>
            <p:nvPr/>
          </p:nvPicPr>
          <p:blipFill>
            <a:blip r:embed="rId11">
              <a:extLst/>
            </a:blip>
            <a:stretch>
              <a:fillRect/>
            </a:stretch>
          </p:blipFill>
          <p:spPr>
            <a:xfrm>
              <a:off x="-38100" y="-38100"/>
              <a:ext cx="5834044" cy="4271727"/>
            </a:xfrm>
            <a:prstGeom prst="rect">
              <a:avLst/>
            </a:prstGeom>
            <a:effectLst/>
          </p:spPr>
        </p:pic>
      </p:grpSp>
      <p:grpSp>
        <p:nvGrpSpPr>
          <p:cNvPr id="501" name="Group"/>
          <p:cNvGrpSpPr/>
          <p:nvPr/>
        </p:nvGrpSpPr>
        <p:grpSpPr>
          <a:xfrm>
            <a:off x="14086501" y="4722136"/>
            <a:ext cx="9717527" cy="6290533"/>
            <a:chOff x="0" y="-38100"/>
            <a:chExt cx="9717525" cy="6290531"/>
          </a:xfrm>
        </p:grpSpPr>
        <p:sp>
          <p:nvSpPr>
            <p:cNvPr id="492" name="ภาคสนาม (Field Testing)"/>
            <p:cNvSpPr txBox="1"/>
            <p:nvPr/>
          </p:nvSpPr>
          <p:spPr>
            <a:xfrm>
              <a:off x="4469148" y="5072971"/>
              <a:ext cx="3591117" cy="72644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numCol="1" anchor="ctr">
              <a:spAutoFit/>
            </a:bodyPr>
            <a:lstStyle>
              <a:lvl1pPr algn="ctr" defTabSz="457200">
                <a:lnSpc>
                  <a:spcPct val="90000"/>
                </a:lnSpc>
                <a:spcBef>
                  <a:spcPts val="600"/>
                </a:spcBef>
                <a:defRPr sz="3500">
                  <a:solidFill>
                    <a:schemeClr val="accent5"/>
                  </a:solidFill>
                  <a:latin typeface="TH Sarabun New"/>
                  <a:ea typeface="TH Sarabun New"/>
                  <a:cs typeface="TH Sarabun New"/>
                  <a:sym typeface="TH Sarabun New"/>
                </a:defRPr>
              </a:lvl1pPr>
            </a:lstStyle>
            <a:p>
              <a:r>
                <a:t>ภาคสนาม (Field Testing) </a:t>
              </a:r>
            </a:p>
          </p:txBody>
        </p:sp>
        <p:grpSp>
          <p:nvGrpSpPr>
            <p:cNvPr id="497" name="Group"/>
            <p:cNvGrpSpPr/>
            <p:nvPr/>
          </p:nvGrpSpPr>
          <p:grpSpPr>
            <a:xfrm>
              <a:off x="2719411" y="888337"/>
              <a:ext cx="6734330" cy="4089211"/>
              <a:chOff x="0" y="0"/>
              <a:chExt cx="6734329" cy="4089209"/>
            </a:xfrm>
          </p:grpSpPr>
          <p:grpSp>
            <p:nvGrpSpPr>
              <p:cNvPr id="495" name="Group"/>
              <p:cNvGrpSpPr/>
              <p:nvPr/>
            </p:nvGrpSpPr>
            <p:grpSpPr>
              <a:xfrm>
                <a:off x="1322982" y="0"/>
                <a:ext cx="4088328" cy="3320492"/>
                <a:chOff x="0" y="0"/>
                <a:chExt cx="4088327" cy="3320491"/>
              </a:xfrm>
            </p:grpSpPr>
            <p:pic>
              <p:nvPicPr>
                <p:cNvPr id="493" name="monitor-small-w.png" descr="monitor-small-w.png"/>
                <p:cNvPicPr>
                  <a:picLocks noChangeAspect="1"/>
                </p:cNvPicPr>
                <p:nvPr/>
              </p:nvPicPr>
              <p:blipFill>
                <a:blip r:embed="rId12">
                  <a:extLst/>
                </a:blip>
                <a:stretch>
                  <a:fillRect/>
                </a:stretch>
              </p:blipFill>
              <p:spPr>
                <a:xfrm>
                  <a:off x="0" y="0"/>
                  <a:ext cx="4088328" cy="3320492"/>
                </a:xfrm>
                <a:prstGeom prst="rect">
                  <a:avLst/>
                </a:prstGeom>
                <a:ln w="12700" cap="flat">
                  <a:noFill/>
                  <a:miter lim="400000"/>
                </a:ln>
                <a:effectLst/>
              </p:spPr>
            </p:pic>
            <p:pic>
              <p:nvPicPr>
                <p:cNvPr id="494" name="Image" descr="Image"/>
                <p:cNvPicPr>
                  <a:picLocks noChangeAspect="1"/>
                </p:cNvPicPr>
                <p:nvPr/>
              </p:nvPicPr>
              <p:blipFill>
                <a:blip r:embed="rId13">
                  <a:extLst/>
                </a:blip>
                <a:srcRect b="39506"/>
                <a:stretch>
                  <a:fillRect/>
                </a:stretch>
              </p:blipFill>
              <p:spPr>
                <a:xfrm>
                  <a:off x="285931" y="242657"/>
                  <a:ext cx="3516468" cy="2008683"/>
                </a:xfrm>
                <a:prstGeom prst="rect">
                  <a:avLst/>
                </a:prstGeom>
                <a:ln w="12700" cap="flat">
                  <a:noFill/>
                  <a:miter lim="400000"/>
                </a:ln>
                <a:effectLst/>
              </p:spPr>
            </p:pic>
          </p:grpSp>
          <p:pic>
            <p:nvPicPr>
              <p:cNvPr id="496" name="Meeting_image-tosize.png" descr="Meeting_image-tosize.png"/>
              <p:cNvPicPr>
                <a:picLocks noChangeAspect="1"/>
              </p:cNvPicPr>
              <p:nvPr/>
            </p:nvPicPr>
            <p:blipFill>
              <a:blip r:embed="rId14">
                <a:extLst/>
              </a:blip>
              <a:srcRect l="7983" t="55954" r="7983" b="7516"/>
              <a:stretch>
                <a:fillRect/>
              </a:stretch>
            </p:blipFill>
            <p:spPr>
              <a:xfrm>
                <a:off x="0" y="1802199"/>
                <a:ext cx="6734330" cy="2287011"/>
              </a:xfrm>
              <a:prstGeom prst="rect">
                <a:avLst/>
              </a:prstGeom>
              <a:ln w="12700" cap="flat">
                <a:noFill/>
                <a:miter lim="400000"/>
              </a:ln>
              <a:effectLst/>
            </p:spPr>
          </p:pic>
        </p:grpSp>
        <p:pic>
          <p:nvPicPr>
            <p:cNvPr id="498" name="Image" descr="Image"/>
            <p:cNvPicPr>
              <a:picLocks noChangeAspect="1"/>
            </p:cNvPicPr>
            <p:nvPr/>
          </p:nvPicPr>
          <p:blipFill>
            <a:blip r:embed="rId7">
              <a:extLst/>
            </a:blip>
            <a:stretch>
              <a:fillRect/>
            </a:stretch>
          </p:blipFill>
          <p:spPr>
            <a:xfrm rot="19875566" flipH="1">
              <a:off x="231434" y="2779855"/>
              <a:ext cx="2101408" cy="1501006"/>
            </a:xfrm>
            <a:prstGeom prst="rect">
              <a:avLst/>
            </a:prstGeom>
            <a:ln w="12700" cap="flat">
              <a:noFill/>
              <a:miter lim="400000"/>
            </a:ln>
            <a:effectLst/>
          </p:spPr>
        </p:pic>
        <p:pic>
          <p:nvPicPr>
            <p:cNvPr id="499" name="Rounded Rectangle Rounded rectangle" descr="Rounded Rectangle Rounded rectangle"/>
            <p:cNvPicPr>
              <a:picLocks/>
            </p:cNvPicPr>
            <p:nvPr/>
          </p:nvPicPr>
          <p:blipFill>
            <a:blip r:embed="rId15">
              <a:extLst/>
            </a:blip>
            <a:stretch>
              <a:fillRect/>
            </a:stretch>
          </p:blipFill>
          <p:spPr>
            <a:xfrm>
              <a:off x="2455627" y="-38100"/>
              <a:ext cx="7261900" cy="6290532"/>
            </a:xfrm>
            <a:prstGeom prst="rect">
              <a:avLst/>
            </a:prstGeom>
            <a:effectLst/>
          </p:spPr>
        </p:pic>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484"/>
                                        </p:tgtEl>
                                        <p:attrNameLst>
                                          <p:attrName>style.visibility</p:attrName>
                                        </p:attrNameLst>
                                      </p:cBhvr>
                                      <p:to>
                                        <p:strVal val="visible"/>
                                      </p:to>
                                    </p:set>
                                    <p:anim calcmode="lin" valueType="num">
                                      <p:cBhvr additive="base">
                                        <p:cTn id="7" dur="500" fill="hold"/>
                                        <p:tgtEl>
                                          <p:spTgt spid="484"/>
                                        </p:tgtEl>
                                        <p:attrNameLst>
                                          <p:attrName>ppt_x</p:attrName>
                                        </p:attrNameLst>
                                      </p:cBhvr>
                                      <p:tavLst>
                                        <p:tav tm="0">
                                          <p:val>
                                            <p:strVal val="0-#ppt_w/2"/>
                                          </p:val>
                                        </p:tav>
                                        <p:tav tm="100000">
                                          <p:val>
                                            <p:strVal val="#ppt_x"/>
                                          </p:val>
                                        </p:tav>
                                      </p:tavLst>
                                    </p:anim>
                                    <p:anim calcmode="lin" valueType="num">
                                      <p:cBhvr additive="base">
                                        <p:cTn id="8" dur="500" fill="hold"/>
                                        <p:tgtEl>
                                          <p:spTgt spid="48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491"/>
                                        </p:tgtEl>
                                        <p:attrNameLst>
                                          <p:attrName>style.visibility</p:attrName>
                                        </p:attrNameLst>
                                      </p:cBhvr>
                                      <p:to>
                                        <p:strVal val="visible"/>
                                      </p:to>
                                    </p:set>
                                    <p:anim calcmode="lin" valueType="num">
                                      <p:cBhvr additive="base">
                                        <p:cTn id="13" dur="500" fill="hold"/>
                                        <p:tgtEl>
                                          <p:spTgt spid="491"/>
                                        </p:tgtEl>
                                        <p:attrNameLst>
                                          <p:attrName>ppt_x</p:attrName>
                                        </p:attrNameLst>
                                      </p:cBhvr>
                                      <p:tavLst>
                                        <p:tav tm="0">
                                          <p:val>
                                            <p:strVal val="0-#ppt_w/2"/>
                                          </p:val>
                                        </p:tav>
                                        <p:tav tm="100000">
                                          <p:val>
                                            <p:strVal val="#ppt_x"/>
                                          </p:val>
                                        </p:tav>
                                      </p:tavLst>
                                    </p:anim>
                                    <p:anim calcmode="lin" valueType="num">
                                      <p:cBhvr additive="base">
                                        <p:cTn id="14" dur="500" fill="hold"/>
                                        <p:tgtEl>
                                          <p:spTgt spid="49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501"/>
                                        </p:tgtEl>
                                        <p:attrNameLst>
                                          <p:attrName>style.visibility</p:attrName>
                                        </p:attrNameLst>
                                      </p:cBhvr>
                                      <p:to>
                                        <p:strVal val="visible"/>
                                      </p:to>
                                    </p:set>
                                    <p:anim calcmode="lin" valueType="num">
                                      <p:cBhvr additive="base">
                                        <p:cTn id="19" dur="500" fill="hold"/>
                                        <p:tgtEl>
                                          <p:spTgt spid="501"/>
                                        </p:tgtEl>
                                        <p:attrNameLst>
                                          <p:attrName>ppt_x</p:attrName>
                                        </p:attrNameLst>
                                      </p:cBhvr>
                                      <p:tavLst>
                                        <p:tav tm="0">
                                          <p:val>
                                            <p:strVal val="1+#ppt_w/2"/>
                                          </p:val>
                                        </p:tav>
                                        <p:tav tm="100000">
                                          <p:val>
                                            <p:strVal val="#ppt_x"/>
                                          </p:val>
                                        </p:tav>
                                      </p:tavLst>
                                    </p:anim>
                                    <p:anim calcmode="lin" valueType="num">
                                      <p:cBhvr additive="base">
                                        <p:cTn id="20" dur="500" fill="hold"/>
                                        <p:tgtEl>
                                          <p:spTgt spid="5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Rectangle"/>
          <p:cNvSpPr/>
          <p:nvPr/>
        </p:nvSpPr>
        <p:spPr>
          <a:xfrm>
            <a:off x="-145628" y="2424538"/>
            <a:ext cx="24649856" cy="11359148"/>
          </a:xfrm>
          <a:prstGeom prst="rect">
            <a:avLst/>
          </a:prstGeom>
          <a:solidFill>
            <a:srgbClr val="FFFFFF"/>
          </a:solidFill>
          <a:ln w="25400">
            <a:miter lim="400000"/>
          </a:ln>
        </p:spPr>
        <p:txBody>
          <a:bodyPr lIns="71437" tIns="71437" rIns="71437" bIns="71437" anchor="ct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06" name="Slide Number"/>
          <p:cNvSpPr txBox="1">
            <a:spLocks noGrp="1"/>
          </p:cNvSpPr>
          <p:nvPr>
            <p:ph type="sldNum" sz="quarter" idx="2"/>
          </p:nvPr>
        </p:nvSpPr>
        <p:spPr>
          <a:xfrm>
            <a:off x="12190639" y="12852653"/>
            <a:ext cx="277522" cy="67284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a:t>
            </a:fld>
            <a:endParaRPr/>
          </a:p>
        </p:txBody>
      </p:sp>
      <p:sp>
        <p:nvSpPr>
          <p:cNvPr id="507" name="ตารางที่ 1 ผลการประเมินคุณภาพจากผู้เชี่ยวชาญ"/>
          <p:cNvSpPr txBox="1"/>
          <p:nvPr/>
        </p:nvSpPr>
        <p:spPr>
          <a:xfrm>
            <a:off x="2245256" y="3302288"/>
            <a:ext cx="7865111" cy="8877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ctr" defTabSz="584200">
              <a:lnSpc>
                <a:spcPct val="80000"/>
              </a:lnSpc>
              <a:spcBef>
                <a:spcPts val="0"/>
              </a:spcBef>
              <a:defRPr sz="4500">
                <a:solidFill>
                  <a:srgbClr val="000000"/>
                </a:solidFill>
                <a:latin typeface="TH Sarabun New"/>
                <a:ea typeface="TH Sarabun New"/>
                <a:cs typeface="TH Sarabun New"/>
                <a:sym typeface="TH Sarabun New"/>
              </a:defRPr>
            </a:lvl1pPr>
          </a:lstStyle>
          <a:p>
            <a:r>
              <a:t>ตารางที่ 1 ผลการประเมินคุณภาพจากผู้เชี่ยวชาญ</a:t>
            </a:r>
          </a:p>
        </p:txBody>
      </p:sp>
      <p:graphicFrame>
        <p:nvGraphicFramePr>
          <p:cNvPr id="508" name="Table"/>
          <p:cNvGraphicFramePr/>
          <p:nvPr/>
        </p:nvGraphicFramePr>
        <p:xfrm>
          <a:off x="2281946" y="4616190"/>
          <a:ext cx="20258126" cy="7422384"/>
        </p:xfrm>
        <a:graphic>
          <a:graphicData uri="http://schemas.openxmlformats.org/drawingml/2006/table">
            <a:tbl>
              <a:tblPr firstRow="1" firstCol="1" bandRow="1">
                <a:tableStyleId>{8F44A2F1-9E1F-4B54-A3A2-5F16C0AD49E2}</a:tableStyleId>
              </a:tblPr>
              <a:tblGrid>
                <a:gridCol w="5866192">
                  <a:extLst>
                    <a:ext uri="{9D8B030D-6E8A-4147-A177-3AD203B41FA5}">
                      <a16:colId xmlns:a16="http://schemas.microsoft.com/office/drawing/2014/main" val="20000"/>
                    </a:ext>
                  </a:extLst>
                </a:gridCol>
                <a:gridCol w="6111374">
                  <a:extLst>
                    <a:ext uri="{9D8B030D-6E8A-4147-A177-3AD203B41FA5}">
                      <a16:colId xmlns:a16="http://schemas.microsoft.com/office/drawing/2014/main" val="20001"/>
                    </a:ext>
                  </a:extLst>
                </a:gridCol>
                <a:gridCol w="2158588">
                  <a:extLst>
                    <a:ext uri="{9D8B030D-6E8A-4147-A177-3AD203B41FA5}">
                      <a16:colId xmlns:a16="http://schemas.microsoft.com/office/drawing/2014/main" val="20002"/>
                    </a:ext>
                  </a:extLst>
                </a:gridCol>
                <a:gridCol w="2137311">
                  <a:extLst>
                    <a:ext uri="{9D8B030D-6E8A-4147-A177-3AD203B41FA5}">
                      <a16:colId xmlns:a16="http://schemas.microsoft.com/office/drawing/2014/main" val="20003"/>
                    </a:ext>
                  </a:extLst>
                </a:gridCol>
                <a:gridCol w="3984661">
                  <a:extLst>
                    <a:ext uri="{9D8B030D-6E8A-4147-A177-3AD203B41FA5}">
                      <a16:colId xmlns:a16="http://schemas.microsoft.com/office/drawing/2014/main" val="20004"/>
                    </a:ext>
                  </a:extLst>
                </a:gridCol>
              </a:tblGrid>
              <a:tr h="927798">
                <a:tc gridSpan="2">
                  <a:txBody>
                    <a:bodyPr/>
                    <a:lstStyle/>
                    <a:p>
                      <a:pPr algn="ctr" defTabSz="457200">
                        <a:spcBef>
                          <a:spcPts val="0"/>
                        </a:spcBef>
                        <a:defRPr sz="1800">
                          <a:solidFill>
                            <a:srgbClr val="000000"/>
                          </a:solidFill>
                        </a:defRPr>
                      </a:pPr>
                      <a:r>
                        <a:rPr sz="4200" b="1">
                          <a:latin typeface="TH Sarabun New"/>
                          <a:ea typeface="TH Sarabun New"/>
                          <a:cs typeface="TH Sarabun New"/>
                        </a:rPr>
                        <a:t>หัวข้อประเมิน</a:t>
                      </a:r>
                    </a:p>
                  </a:txBody>
                  <a:tcPr marL="50800" marR="50800" marT="50800" marB="50800" anchor="ctr" horzOverflow="overflow">
                    <a:lnL w="12700">
                      <a:solidFill>
                        <a:srgbClr val="A6AAA9"/>
                      </a:solidFill>
                      <a:miter lim="400000"/>
                    </a:lnL>
                    <a:lnT w="12700">
                      <a:solidFill>
                        <a:srgbClr val="A6AAA9"/>
                      </a:solidFill>
                      <a:miter lim="400000"/>
                    </a:lnT>
                  </a:tcPr>
                </a:tc>
                <a:tc hMerge="1">
                  <a:txBody>
                    <a:bodyPr/>
                    <a:lstStyle/>
                    <a:p>
                      <a:endParaRPr lang="en-US"/>
                    </a:p>
                  </a:txBody>
                  <a:tcPr/>
                </a:tc>
                <a:tc>
                  <a:txBody>
                    <a:bodyPr/>
                    <a:lstStyle/>
                    <a:p>
                      <a:pPr algn="ctr" defTabSz="457200">
                        <a:spcBef>
                          <a:spcPts val="0"/>
                        </a:spcBef>
                        <a:defRPr sz="1800">
                          <a:solidFill>
                            <a:srgbClr val="000000"/>
                          </a:solidFill>
                        </a:defRPr>
                      </a:pPr>
                      <a:r>
                        <a:rPr sz="4200" b="1">
                          <a:latin typeface="TH Sarabun New"/>
                          <a:ea typeface="TH Sarabun New"/>
                          <a:cs typeface="TH Sarabun New"/>
                        </a:rPr>
                        <a:t>X</a:t>
                      </a:r>
                    </a:p>
                  </a:txBody>
                  <a:tcPr marL="50800" marR="50800" marT="50800" marB="50800" anchor="ctr" horzOverflow="overflow">
                    <a:lnT w="12700">
                      <a:solidFill>
                        <a:srgbClr val="A6AAA9"/>
                      </a:solidFill>
                      <a:miter lim="400000"/>
                    </a:lnT>
                  </a:tcPr>
                </a:tc>
                <a:tc>
                  <a:txBody>
                    <a:bodyPr/>
                    <a:lstStyle/>
                    <a:p>
                      <a:pPr algn="ctr" defTabSz="457200">
                        <a:spcBef>
                          <a:spcPts val="0"/>
                        </a:spcBef>
                        <a:defRPr sz="1800">
                          <a:solidFill>
                            <a:srgbClr val="000000"/>
                          </a:solidFill>
                        </a:defRPr>
                      </a:pPr>
                      <a:r>
                        <a:rPr sz="4200" b="1">
                          <a:latin typeface="TH Sarabun New"/>
                          <a:ea typeface="TH Sarabun New"/>
                          <a:cs typeface="TH Sarabun New"/>
                        </a:rPr>
                        <a:t>S.D.</a:t>
                      </a:r>
                    </a:p>
                  </a:txBody>
                  <a:tcPr marL="50800" marR="50800" marT="50800" marB="50800" anchor="ctr" horzOverflow="overflow">
                    <a:lnT w="12700">
                      <a:solidFill>
                        <a:srgbClr val="A6AAA9"/>
                      </a:solidFill>
                      <a:miter lim="400000"/>
                    </a:lnT>
                  </a:tcPr>
                </a:tc>
                <a:tc>
                  <a:txBody>
                    <a:bodyPr/>
                    <a:lstStyle/>
                    <a:p>
                      <a:pPr algn="ctr" defTabSz="457200">
                        <a:spcBef>
                          <a:spcPts val="0"/>
                        </a:spcBef>
                        <a:defRPr sz="1800">
                          <a:solidFill>
                            <a:srgbClr val="000000"/>
                          </a:solidFill>
                        </a:defRPr>
                      </a:pPr>
                      <a:r>
                        <a:rPr sz="4200" b="1">
                          <a:latin typeface="TH Sarabun New"/>
                          <a:ea typeface="TH Sarabun New"/>
                          <a:cs typeface="TH Sarabun New"/>
                        </a:rPr>
                        <a:t>ระดับคุณภาพ</a:t>
                      </a:r>
                    </a:p>
                  </a:txBody>
                  <a:tcPr marL="50800" marR="50800" marT="50800" marB="50800" anchor="ctr" horzOverflow="overflow">
                    <a:lnR w="12700">
                      <a:solidFill>
                        <a:srgbClr val="A6AAA9"/>
                      </a:solidFill>
                      <a:miter lim="400000"/>
                    </a:lnR>
                    <a:lnT w="12700">
                      <a:solidFill>
                        <a:srgbClr val="A6AAA9"/>
                      </a:solidFill>
                      <a:miter lim="400000"/>
                    </a:lnT>
                  </a:tcPr>
                </a:tc>
                <a:extLst>
                  <a:ext uri="{0D108BD9-81ED-4DB2-BD59-A6C34878D82A}">
                    <a16:rowId xmlns:a16="http://schemas.microsoft.com/office/drawing/2014/main" val="10000"/>
                  </a:ext>
                </a:extLst>
              </a:tr>
              <a:tr h="927798">
                <a:tc>
                  <a:txBody>
                    <a:bodyPr/>
                    <a:lstStyle/>
                    <a:p>
                      <a:pPr algn="l" defTabSz="457200">
                        <a:spcBef>
                          <a:spcPts val="0"/>
                        </a:spcBef>
                        <a:defRPr sz="4200">
                          <a:solidFill>
                            <a:srgbClr val="000000"/>
                          </a:solidFill>
                          <a:latin typeface="TH Sarabun New"/>
                          <a:ea typeface="TH Sarabun New"/>
                          <a:cs typeface="TH Sarabun New"/>
                        </a:defRPr>
                      </a:pPr>
                      <a:r>
                        <a:t>  </a:t>
                      </a:r>
                      <a:r>
                        <a:rPr b="1"/>
                        <a:t>ด้านองค์ประกอบของระบบ</a:t>
                      </a:r>
                    </a:p>
                  </a:txBody>
                  <a:tcPr marL="50800" marR="50800" marT="50800" marB="50800" anchor="ctr" horzOverflow="overflow">
                    <a:lnL w="12700">
                      <a:solidFill>
                        <a:srgbClr val="A6AAA9"/>
                      </a:solidFill>
                      <a:miter lim="400000"/>
                    </a:lnL>
                  </a:tcPr>
                </a:tc>
                <a:tc>
                  <a:txBody>
                    <a:bodyPr/>
                    <a:lstStyle/>
                    <a:p>
                      <a:pPr algn="l" defTabSz="457200">
                        <a:spcBef>
                          <a:spcPts val="0"/>
                        </a:spcBef>
                        <a:defRPr sz="1800"/>
                      </a:pPr>
                      <a:r>
                        <a:rPr sz="4200" b="1">
                          <a:solidFill>
                            <a:schemeClr val="accent2"/>
                          </a:solidFill>
                          <a:latin typeface="TH Sarabun New"/>
                          <a:ea typeface="TH Sarabun New"/>
                          <a:cs typeface="TH Sarabun New"/>
                        </a:rPr>
                        <a:t>1. เว็บไซต์</a:t>
                      </a:r>
                    </a:p>
                  </a:txBody>
                  <a:tcPr marL="50800" marR="50800" marT="50800" marB="50800" anchor="ctr" horzOverflow="overflow"/>
                </a:tc>
                <a:tc>
                  <a:txBody>
                    <a:bodyPr/>
                    <a:lstStyle/>
                    <a:p>
                      <a:pPr algn="ctr" defTabSz="457200">
                        <a:spcBef>
                          <a:spcPts val="0"/>
                        </a:spcBef>
                        <a:defRPr sz="1800"/>
                      </a:pPr>
                      <a:r>
                        <a:rPr sz="4200" b="1">
                          <a:solidFill>
                            <a:schemeClr val="accent2"/>
                          </a:solidFill>
                          <a:latin typeface="TH Sarabun New"/>
                          <a:ea typeface="TH Sarabun New"/>
                          <a:cs typeface="TH Sarabun New"/>
                        </a:rPr>
                        <a:t>4.23</a:t>
                      </a:r>
                    </a:p>
                  </a:txBody>
                  <a:tcPr marL="50800" marR="50800" marT="50800" marB="50800" anchor="ctr" horzOverflow="overflow"/>
                </a:tc>
                <a:tc>
                  <a:txBody>
                    <a:bodyPr/>
                    <a:lstStyle/>
                    <a:p>
                      <a:pPr algn="ctr" defTabSz="457200">
                        <a:spcBef>
                          <a:spcPts val="0"/>
                        </a:spcBef>
                        <a:defRPr sz="1800"/>
                      </a:pPr>
                      <a:r>
                        <a:rPr sz="4200" b="1">
                          <a:solidFill>
                            <a:schemeClr val="accent2"/>
                          </a:solidFill>
                          <a:latin typeface="TH Sarabun New"/>
                          <a:ea typeface="TH Sarabun New"/>
                          <a:cs typeface="TH Sarabun New"/>
                        </a:rPr>
                        <a:t>0.65</a:t>
                      </a:r>
                    </a:p>
                  </a:txBody>
                  <a:tcPr marL="50800" marR="50800" marT="50800" marB="50800" anchor="ctr" horzOverflow="overflow"/>
                </a:tc>
                <a:tc>
                  <a:txBody>
                    <a:bodyPr/>
                    <a:lstStyle/>
                    <a:p>
                      <a:pPr algn="ctr" defTabSz="457200">
                        <a:spcBef>
                          <a:spcPts val="0"/>
                        </a:spcBef>
                        <a:defRPr sz="1800"/>
                      </a:pPr>
                      <a:r>
                        <a:rPr sz="4200" b="1">
                          <a:solidFill>
                            <a:schemeClr val="accent2"/>
                          </a:solidFill>
                          <a:latin typeface="TH Sarabun New"/>
                          <a:ea typeface="TH Sarabun New"/>
                          <a:cs typeface="TH Sarabun New"/>
                        </a:rPr>
                        <a:t>มาก</a:t>
                      </a:r>
                    </a:p>
                  </a:txBody>
                  <a:tcPr marL="50800" marR="50800" marT="50800" marB="50800" anchor="ctr" horzOverflow="overflow">
                    <a:lnR w="12700">
                      <a:solidFill>
                        <a:srgbClr val="A6AAA9"/>
                      </a:solidFill>
                      <a:miter lim="400000"/>
                    </a:lnR>
                  </a:tcPr>
                </a:tc>
                <a:extLst>
                  <a:ext uri="{0D108BD9-81ED-4DB2-BD59-A6C34878D82A}">
                    <a16:rowId xmlns:a16="http://schemas.microsoft.com/office/drawing/2014/main" val="10001"/>
                  </a:ext>
                </a:extLst>
              </a:tr>
              <a:tr h="927798">
                <a:tc>
                  <a:txBody>
                    <a:bodyPr/>
                    <a:lstStyle/>
                    <a:p>
                      <a:pPr algn="ctr" defTabSz="914400">
                        <a:spcBef>
                          <a:spcPts val="0"/>
                        </a:spcBef>
                        <a:tabLst>
                          <a:tab pos="1282700" algn="l"/>
                        </a:tabLst>
                        <a:defRPr sz="1400">
                          <a:effectLst>
                            <a:outerShdw blurRad="25400" dist="25400" dir="5400000" rotWithShape="0">
                              <a:srgbClr val="000000">
                                <a:alpha val="60000"/>
                              </a:srgbClr>
                            </a:outerShdw>
                          </a:effectLst>
                          <a:latin typeface="TH Sarabun New"/>
                          <a:ea typeface="TH Sarabun New"/>
                          <a:cs typeface="TH Sarabun New"/>
                        </a:defRPr>
                      </a:pPr>
                      <a:endParaRPr/>
                    </a:p>
                  </a:txBody>
                  <a:tcPr marL="50800" marR="50800" marT="50800" marB="50800" anchor="ctr" horzOverflow="overflow">
                    <a:lnL w="12700">
                      <a:solidFill>
                        <a:srgbClr val="A6AAA9"/>
                      </a:solidFill>
                      <a:miter lim="400000"/>
                    </a:lnL>
                  </a:tcPr>
                </a:tc>
                <a:tc>
                  <a:txBody>
                    <a:bodyPr/>
                    <a:lstStyle/>
                    <a:p>
                      <a:pPr algn="l" defTabSz="457200">
                        <a:spcBef>
                          <a:spcPts val="0"/>
                        </a:spcBef>
                        <a:defRPr sz="1800"/>
                      </a:pPr>
                      <a:r>
                        <a:rPr sz="4200" b="1">
                          <a:solidFill>
                            <a:schemeClr val="accent6"/>
                          </a:solidFill>
                          <a:latin typeface="TH Sarabun New"/>
                          <a:ea typeface="TH Sarabun New"/>
                          <a:cs typeface="TH Sarabun New"/>
                        </a:rPr>
                        <a:t>2. บันทึกความรู้</a:t>
                      </a:r>
                    </a:p>
                  </a:txBody>
                  <a:tcPr marL="50800" marR="50800" marT="50800" marB="50800" anchor="ctr" horzOverflow="overflow"/>
                </a:tc>
                <a:tc>
                  <a:txBody>
                    <a:bodyPr/>
                    <a:lstStyle/>
                    <a:p>
                      <a:pPr algn="ctr" defTabSz="457200">
                        <a:spcBef>
                          <a:spcPts val="0"/>
                        </a:spcBef>
                        <a:defRPr sz="1800"/>
                      </a:pPr>
                      <a:r>
                        <a:rPr sz="4200" b="1">
                          <a:solidFill>
                            <a:schemeClr val="accent6"/>
                          </a:solidFill>
                          <a:latin typeface="TH Sarabun New"/>
                          <a:ea typeface="TH Sarabun New"/>
                          <a:cs typeface="TH Sarabun New"/>
                        </a:rPr>
                        <a:t>4.15</a:t>
                      </a:r>
                    </a:p>
                  </a:txBody>
                  <a:tcPr marL="50800" marR="50800" marT="50800" marB="50800" anchor="ctr" horzOverflow="overflow"/>
                </a:tc>
                <a:tc>
                  <a:txBody>
                    <a:bodyPr/>
                    <a:lstStyle/>
                    <a:p>
                      <a:pPr algn="ctr" defTabSz="457200">
                        <a:spcBef>
                          <a:spcPts val="0"/>
                        </a:spcBef>
                        <a:defRPr sz="1800"/>
                      </a:pPr>
                      <a:r>
                        <a:rPr sz="4200" b="1">
                          <a:solidFill>
                            <a:schemeClr val="accent6"/>
                          </a:solidFill>
                          <a:latin typeface="TH Sarabun New"/>
                          <a:ea typeface="TH Sarabun New"/>
                          <a:cs typeface="TH Sarabun New"/>
                        </a:rPr>
                        <a:t>0.55</a:t>
                      </a:r>
                    </a:p>
                  </a:txBody>
                  <a:tcPr marL="50800" marR="50800" marT="50800" marB="50800" anchor="ctr" horzOverflow="overflow"/>
                </a:tc>
                <a:tc>
                  <a:txBody>
                    <a:bodyPr/>
                    <a:lstStyle/>
                    <a:p>
                      <a:pPr algn="ctr" defTabSz="457200">
                        <a:spcBef>
                          <a:spcPts val="0"/>
                        </a:spcBef>
                        <a:defRPr sz="1800"/>
                      </a:pPr>
                      <a:r>
                        <a:rPr sz="4200" b="1">
                          <a:solidFill>
                            <a:schemeClr val="accent6"/>
                          </a:solidFill>
                          <a:latin typeface="TH Sarabun New"/>
                          <a:ea typeface="TH Sarabun New"/>
                          <a:cs typeface="TH Sarabun New"/>
                        </a:rPr>
                        <a:t>มาก</a:t>
                      </a:r>
                    </a:p>
                  </a:txBody>
                  <a:tcPr marL="50800" marR="50800" marT="50800" marB="50800" anchor="ctr" horzOverflow="overflow">
                    <a:lnR w="12700">
                      <a:solidFill>
                        <a:srgbClr val="A6AAA9"/>
                      </a:solidFill>
                      <a:miter lim="400000"/>
                    </a:lnR>
                  </a:tcPr>
                </a:tc>
                <a:extLst>
                  <a:ext uri="{0D108BD9-81ED-4DB2-BD59-A6C34878D82A}">
                    <a16:rowId xmlns:a16="http://schemas.microsoft.com/office/drawing/2014/main" val="10002"/>
                  </a:ext>
                </a:extLst>
              </a:tr>
              <a:tr h="927798">
                <a:tc>
                  <a:txBody>
                    <a:bodyPr/>
                    <a:lstStyle/>
                    <a:p>
                      <a:pPr algn="ctr" defTabSz="914400">
                        <a:spcBef>
                          <a:spcPts val="0"/>
                        </a:spcBef>
                        <a:tabLst>
                          <a:tab pos="1282700" algn="l"/>
                        </a:tabLst>
                        <a:defRPr sz="1400">
                          <a:effectLst>
                            <a:outerShdw blurRad="25400" dist="25400" dir="5400000" rotWithShape="0">
                              <a:srgbClr val="000000">
                                <a:alpha val="60000"/>
                              </a:srgbClr>
                            </a:outerShdw>
                          </a:effectLst>
                          <a:latin typeface="TH Sarabun New"/>
                          <a:ea typeface="TH Sarabun New"/>
                          <a:cs typeface="TH Sarabun New"/>
                        </a:defRPr>
                      </a:pPr>
                      <a:endParaRPr/>
                    </a:p>
                  </a:txBody>
                  <a:tcPr marL="50800" marR="50800" marT="50800" marB="50800" anchor="ctr" horzOverflow="overflow">
                    <a:lnL w="12700">
                      <a:solidFill>
                        <a:srgbClr val="A6AAA9"/>
                      </a:solidFill>
                      <a:miter lim="400000"/>
                    </a:lnL>
                  </a:tcPr>
                </a:tc>
                <a:tc>
                  <a:txBody>
                    <a:bodyPr/>
                    <a:lstStyle/>
                    <a:p>
                      <a:pPr algn="l" defTabSz="457200">
                        <a:spcBef>
                          <a:spcPts val="0"/>
                        </a:spcBef>
                        <a:defRPr sz="1800"/>
                      </a:pPr>
                      <a:r>
                        <a:rPr sz="4200">
                          <a:latin typeface="TH Sarabun New"/>
                          <a:ea typeface="TH Sarabun New"/>
                          <a:cs typeface="TH Sarabun New"/>
                        </a:rPr>
                        <a:t>3. การวัดและประเมินความรู้</a:t>
                      </a:r>
                    </a:p>
                  </a:txBody>
                  <a:tcPr marL="50800" marR="50800" marT="50800" marB="50800" anchor="ctr" horzOverflow="overflow"/>
                </a:tc>
                <a:tc>
                  <a:txBody>
                    <a:bodyPr/>
                    <a:lstStyle/>
                    <a:p>
                      <a:pPr algn="ctr" defTabSz="457200">
                        <a:spcBef>
                          <a:spcPts val="0"/>
                        </a:spcBef>
                        <a:defRPr sz="1800"/>
                      </a:pPr>
                      <a:r>
                        <a:rPr sz="4200">
                          <a:latin typeface="TH Sarabun New"/>
                          <a:ea typeface="TH Sarabun New"/>
                          <a:cs typeface="TH Sarabun New"/>
                        </a:rPr>
                        <a:t>3.74</a:t>
                      </a:r>
                    </a:p>
                  </a:txBody>
                  <a:tcPr marL="50800" marR="50800" marT="50800" marB="50800" anchor="ctr" horzOverflow="overflow"/>
                </a:tc>
                <a:tc>
                  <a:txBody>
                    <a:bodyPr/>
                    <a:lstStyle/>
                    <a:p>
                      <a:pPr algn="ctr" defTabSz="457200">
                        <a:spcBef>
                          <a:spcPts val="0"/>
                        </a:spcBef>
                        <a:defRPr sz="1800"/>
                      </a:pPr>
                      <a:r>
                        <a:rPr sz="4200">
                          <a:latin typeface="TH Sarabun New"/>
                          <a:ea typeface="TH Sarabun New"/>
                          <a:cs typeface="TH Sarabun New"/>
                        </a:rPr>
                        <a:t>0.55</a:t>
                      </a:r>
                    </a:p>
                  </a:txBody>
                  <a:tcPr marL="50800" marR="50800" marT="50800" marB="50800" anchor="ctr" horzOverflow="overflow"/>
                </a:tc>
                <a:tc>
                  <a:txBody>
                    <a:bodyPr/>
                    <a:lstStyle/>
                    <a:p>
                      <a:pPr algn="ctr" defTabSz="457200">
                        <a:spcBef>
                          <a:spcPts val="0"/>
                        </a:spcBef>
                        <a:defRPr sz="1800"/>
                      </a:pPr>
                      <a:r>
                        <a:rPr sz="4200">
                          <a:latin typeface="TH Sarabun New"/>
                          <a:ea typeface="TH Sarabun New"/>
                          <a:cs typeface="TH Sarabun New"/>
                        </a:rPr>
                        <a:t>มาก</a:t>
                      </a:r>
                    </a:p>
                  </a:txBody>
                  <a:tcPr marL="50800" marR="50800" marT="50800" marB="50800" anchor="ctr" horzOverflow="overflow">
                    <a:lnR w="12700">
                      <a:solidFill>
                        <a:srgbClr val="A6AAA9"/>
                      </a:solidFill>
                      <a:miter lim="400000"/>
                    </a:lnR>
                  </a:tcPr>
                </a:tc>
                <a:extLst>
                  <a:ext uri="{0D108BD9-81ED-4DB2-BD59-A6C34878D82A}">
                    <a16:rowId xmlns:a16="http://schemas.microsoft.com/office/drawing/2014/main" val="10003"/>
                  </a:ext>
                </a:extLst>
              </a:tr>
              <a:tr h="927798">
                <a:tc>
                  <a:txBody>
                    <a:bodyPr/>
                    <a:lstStyle/>
                    <a:p>
                      <a:pPr algn="ctr" defTabSz="914400">
                        <a:spcBef>
                          <a:spcPts val="0"/>
                        </a:spcBef>
                        <a:tabLst>
                          <a:tab pos="1282700" algn="l"/>
                        </a:tabLst>
                        <a:defRPr sz="1400">
                          <a:effectLst>
                            <a:outerShdw blurRad="25400" dist="25400" dir="5400000" rotWithShape="0">
                              <a:srgbClr val="000000">
                                <a:alpha val="60000"/>
                              </a:srgbClr>
                            </a:outerShdw>
                          </a:effectLst>
                          <a:latin typeface="TH Sarabun New"/>
                          <a:ea typeface="TH Sarabun New"/>
                          <a:cs typeface="TH Sarabun New"/>
                        </a:defRPr>
                      </a:pPr>
                      <a:endParaRPr/>
                    </a:p>
                  </a:txBody>
                  <a:tcPr marL="50800" marR="50800" marT="50800" marB="50800" anchor="ctr" horzOverflow="overflow">
                    <a:lnL w="12700">
                      <a:solidFill>
                        <a:srgbClr val="A6AAA9"/>
                      </a:solidFill>
                      <a:miter lim="400000"/>
                    </a:lnL>
                  </a:tcPr>
                </a:tc>
                <a:tc>
                  <a:txBody>
                    <a:bodyPr/>
                    <a:lstStyle/>
                    <a:p>
                      <a:pPr algn="l" defTabSz="457200">
                        <a:spcBef>
                          <a:spcPts val="0"/>
                        </a:spcBef>
                        <a:defRPr sz="1800"/>
                      </a:pPr>
                      <a:r>
                        <a:rPr sz="4200" b="1">
                          <a:solidFill>
                            <a:schemeClr val="accent1"/>
                          </a:solidFill>
                          <a:latin typeface="TH Sarabun New"/>
                          <a:ea typeface="TH Sarabun New"/>
                          <a:cs typeface="TH Sarabun New"/>
                        </a:rPr>
                        <a:t>4. กระดานสนทนา</a:t>
                      </a:r>
                    </a:p>
                  </a:txBody>
                  <a:tcPr marL="50800" marR="50800" marT="50800" marB="50800" anchor="ctr" horzOverflow="overflow"/>
                </a:tc>
                <a:tc>
                  <a:txBody>
                    <a:bodyPr/>
                    <a:lstStyle/>
                    <a:p>
                      <a:pPr algn="ctr" defTabSz="457200">
                        <a:spcBef>
                          <a:spcPts val="0"/>
                        </a:spcBef>
                        <a:defRPr sz="1800"/>
                      </a:pPr>
                      <a:r>
                        <a:rPr sz="4200" b="1">
                          <a:solidFill>
                            <a:schemeClr val="accent1"/>
                          </a:solidFill>
                          <a:latin typeface="TH Sarabun New"/>
                          <a:ea typeface="TH Sarabun New"/>
                          <a:cs typeface="TH Sarabun New"/>
                        </a:rPr>
                        <a:t>4.22</a:t>
                      </a:r>
                    </a:p>
                  </a:txBody>
                  <a:tcPr marL="50800" marR="50800" marT="50800" marB="50800" anchor="ctr" horzOverflow="overflow"/>
                </a:tc>
                <a:tc>
                  <a:txBody>
                    <a:bodyPr/>
                    <a:lstStyle/>
                    <a:p>
                      <a:pPr algn="ctr" defTabSz="457200">
                        <a:spcBef>
                          <a:spcPts val="0"/>
                        </a:spcBef>
                        <a:defRPr sz="1800"/>
                      </a:pPr>
                      <a:r>
                        <a:rPr sz="4200" b="1">
                          <a:solidFill>
                            <a:schemeClr val="accent1"/>
                          </a:solidFill>
                          <a:latin typeface="TH Sarabun New"/>
                          <a:ea typeface="TH Sarabun New"/>
                          <a:cs typeface="TH Sarabun New"/>
                        </a:rPr>
                        <a:t>0.55</a:t>
                      </a:r>
                    </a:p>
                  </a:txBody>
                  <a:tcPr marL="50800" marR="50800" marT="50800" marB="50800" anchor="ctr" horzOverflow="overflow"/>
                </a:tc>
                <a:tc>
                  <a:txBody>
                    <a:bodyPr/>
                    <a:lstStyle/>
                    <a:p>
                      <a:pPr algn="ctr" defTabSz="457200">
                        <a:spcBef>
                          <a:spcPts val="0"/>
                        </a:spcBef>
                        <a:defRPr sz="1800"/>
                      </a:pPr>
                      <a:r>
                        <a:rPr sz="4200" b="1">
                          <a:solidFill>
                            <a:schemeClr val="accent1"/>
                          </a:solidFill>
                          <a:latin typeface="TH Sarabun New"/>
                          <a:ea typeface="TH Sarabun New"/>
                          <a:cs typeface="TH Sarabun New"/>
                        </a:rPr>
                        <a:t>มาก</a:t>
                      </a:r>
                    </a:p>
                  </a:txBody>
                  <a:tcPr marL="50800" marR="50800" marT="50800" marB="50800" anchor="ctr" horzOverflow="overflow">
                    <a:lnR w="12700">
                      <a:solidFill>
                        <a:srgbClr val="A6AAA9"/>
                      </a:solidFill>
                      <a:miter lim="400000"/>
                    </a:lnR>
                  </a:tcPr>
                </a:tc>
                <a:extLst>
                  <a:ext uri="{0D108BD9-81ED-4DB2-BD59-A6C34878D82A}">
                    <a16:rowId xmlns:a16="http://schemas.microsoft.com/office/drawing/2014/main" val="10004"/>
                  </a:ext>
                </a:extLst>
              </a:tr>
              <a:tr h="927798">
                <a:tc>
                  <a:txBody>
                    <a:bodyPr/>
                    <a:lstStyle/>
                    <a:p>
                      <a:pPr algn="ctr" defTabSz="914400">
                        <a:spcBef>
                          <a:spcPts val="0"/>
                        </a:spcBef>
                        <a:tabLst>
                          <a:tab pos="1282700" algn="l"/>
                        </a:tabLst>
                        <a:defRPr sz="1400">
                          <a:effectLst>
                            <a:outerShdw blurRad="25400" dist="25400" dir="5400000" rotWithShape="0">
                              <a:srgbClr val="000000">
                                <a:alpha val="60000"/>
                              </a:srgbClr>
                            </a:outerShdw>
                          </a:effectLst>
                          <a:latin typeface="TH Sarabun New"/>
                          <a:ea typeface="TH Sarabun New"/>
                          <a:cs typeface="TH Sarabun New"/>
                        </a:defRPr>
                      </a:pPr>
                      <a:endParaRPr/>
                    </a:p>
                  </a:txBody>
                  <a:tcPr marL="50800" marR="50800" marT="50800" marB="50800" anchor="ctr" horzOverflow="overflow">
                    <a:lnL w="12700">
                      <a:solidFill>
                        <a:srgbClr val="A6AAA9"/>
                      </a:solidFill>
                      <a:miter lim="400000"/>
                    </a:lnL>
                  </a:tcPr>
                </a:tc>
                <a:tc>
                  <a:txBody>
                    <a:bodyPr/>
                    <a:lstStyle/>
                    <a:p>
                      <a:pPr algn="l" defTabSz="457200">
                        <a:spcBef>
                          <a:spcPts val="0"/>
                        </a:spcBef>
                        <a:defRPr sz="1800"/>
                      </a:pPr>
                      <a:r>
                        <a:rPr sz="4200">
                          <a:latin typeface="TH Sarabun New"/>
                          <a:ea typeface="TH Sarabun New"/>
                          <a:cs typeface="TH Sarabun New"/>
                        </a:rPr>
                        <a:t>5. คลังความรู้</a:t>
                      </a:r>
                    </a:p>
                  </a:txBody>
                  <a:tcPr marL="50800" marR="50800" marT="50800" marB="50800" anchor="ctr" horzOverflow="overflow"/>
                </a:tc>
                <a:tc>
                  <a:txBody>
                    <a:bodyPr/>
                    <a:lstStyle/>
                    <a:p>
                      <a:pPr algn="ctr" defTabSz="457200">
                        <a:spcBef>
                          <a:spcPts val="0"/>
                        </a:spcBef>
                        <a:defRPr sz="1800"/>
                      </a:pPr>
                      <a:r>
                        <a:rPr sz="4200">
                          <a:latin typeface="TH Sarabun New"/>
                          <a:ea typeface="TH Sarabun New"/>
                          <a:cs typeface="TH Sarabun New"/>
                        </a:rPr>
                        <a:t>4.05</a:t>
                      </a:r>
                    </a:p>
                  </a:txBody>
                  <a:tcPr marL="50800" marR="50800" marT="50800" marB="50800" anchor="ctr" horzOverflow="overflow"/>
                </a:tc>
                <a:tc>
                  <a:txBody>
                    <a:bodyPr/>
                    <a:lstStyle/>
                    <a:p>
                      <a:pPr algn="ctr" defTabSz="457200">
                        <a:spcBef>
                          <a:spcPts val="0"/>
                        </a:spcBef>
                        <a:defRPr sz="1800"/>
                      </a:pPr>
                      <a:r>
                        <a:rPr sz="4200">
                          <a:latin typeface="TH Sarabun New"/>
                          <a:ea typeface="TH Sarabun New"/>
                          <a:cs typeface="TH Sarabun New"/>
                        </a:rPr>
                        <a:t>0.55</a:t>
                      </a:r>
                    </a:p>
                  </a:txBody>
                  <a:tcPr marL="50800" marR="50800" marT="50800" marB="50800" anchor="ctr" horzOverflow="overflow"/>
                </a:tc>
                <a:tc>
                  <a:txBody>
                    <a:bodyPr/>
                    <a:lstStyle/>
                    <a:p>
                      <a:pPr algn="ctr" defTabSz="457200">
                        <a:spcBef>
                          <a:spcPts val="0"/>
                        </a:spcBef>
                        <a:defRPr sz="1800"/>
                      </a:pPr>
                      <a:r>
                        <a:rPr sz="4200">
                          <a:latin typeface="TH Sarabun New"/>
                          <a:ea typeface="TH Sarabun New"/>
                          <a:cs typeface="TH Sarabun New"/>
                        </a:rPr>
                        <a:t>มาก</a:t>
                      </a:r>
                    </a:p>
                  </a:txBody>
                  <a:tcPr marL="50800" marR="50800" marT="50800" marB="50800" anchor="ctr" horzOverflow="overflow">
                    <a:lnR w="12700">
                      <a:solidFill>
                        <a:srgbClr val="A6AAA9"/>
                      </a:solidFill>
                      <a:miter lim="400000"/>
                    </a:lnR>
                  </a:tcPr>
                </a:tc>
                <a:extLst>
                  <a:ext uri="{0D108BD9-81ED-4DB2-BD59-A6C34878D82A}">
                    <a16:rowId xmlns:a16="http://schemas.microsoft.com/office/drawing/2014/main" val="10005"/>
                  </a:ext>
                </a:extLst>
              </a:tr>
              <a:tr h="927798">
                <a:tc>
                  <a:txBody>
                    <a:bodyPr/>
                    <a:lstStyle/>
                    <a:p>
                      <a:pPr algn="ctr" defTabSz="914400">
                        <a:spcBef>
                          <a:spcPts val="0"/>
                        </a:spcBef>
                        <a:tabLst>
                          <a:tab pos="1282700" algn="l"/>
                        </a:tabLst>
                        <a:defRPr sz="1400">
                          <a:effectLst>
                            <a:outerShdw blurRad="25400" dist="25400" dir="5400000" rotWithShape="0">
                              <a:srgbClr val="000000">
                                <a:alpha val="60000"/>
                              </a:srgbClr>
                            </a:outerShdw>
                          </a:effectLst>
                          <a:latin typeface="TH Sarabun New"/>
                          <a:ea typeface="TH Sarabun New"/>
                          <a:cs typeface="TH Sarabun New"/>
                        </a:defRPr>
                      </a:pPr>
                      <a:endParaRPr/>
                    </a:p>
                  </a:txBody>
                  <a:tcPr marL="50800" marR="50800" marT="50800" marB="50800" anchor="ctr" horzOverflow="overflow">
                    <a:lnL w="12700">
                      <a:solidFill>
                        <a:srgbClr val="A6AAA9"/>
                      </a:solidFill>
                      <a:miter lim="400000"/>
                    </a:lnL>
                  </a:tcPr>
                </a:tc>
                <a:tc>
                  <a:txBody>
                    <a:bodyPr/>
                    <a:lstStyle/>
                    <a:p>
                      <a:pPr algn="l" defTabSz="457200">
                        <a:spcBef>
                          <a:spcPts val="0"/>
                        </a:spcBef>
                        <a:defRPr sz="1800"/>
                      </a:pPr>
                      <a:r>
                        <a:rPr sz="4200">
                          <a:latin typeface="TH Sarabun New"/>
                          <a:ea typeface="TH Sarabun New"/>
                          <a:cs typeface="TH Sarabun New"/>
                        </a:rPr>
                        <a:t>6. การดาวน์โหลดเอกสาร</a:t>
                      </a:r>
                    </a:p>
                  </a:txBody>
                  <a:tcPr marL="50800" marR="50800" marT="50800" marB="50800" anchor="ctr" horzOverflow="overflow"/>
                </a:tc>
                <a:tc>
                  <a:txBody>
                    <a:bodyPr/>
                    <a:lstStyle/>
                    <a:p>
                      <a:pPr algn="ctr" defTabSz="457200">
                        <a:spcBef>
                          <a:spcPts val="0"/>
                        </a:spcBef>
                        <a:defRPr sz="1800"/>
                      </a:pPr>
                      <a:r>
                        <a:rPr sz="4200">
                          <a:latin typeface="TH Sarabun New"/>
                          <a:ea typeface="TH Sarabun New"/>
                          <a:cs typeface="TH Sarabun New"/>
                        </a:rPr>
                        <a:t>3.65</a:t>
                      </a:r>
                    </a:p>
                  </a:txBody>
                  <a:tcPr marL="50800" marR="50800" marT="50800" marB="50800" anchor="ctr" horzOverflow="overflow"/>
                </a:tc>
                <a:tc>
                  <a:txBody>
                    <a:bodyPr/>
                    <a:lstStyle/>
                    <a:p>
                      <a:pPr algn="ctr" defTabSz="457200">
                        <a:spcBef>
                          <a:spcPts val="0"/>
                        </a:spcBef>
                        <a:defRPr sz="1800"/>
                      </a:pPr>
                      <a:r>
                        <a:rPr sz="4200">
                          <a:latin typeface="TH Sarabun New"/>
                          <a:ea typeface="TH Sarabun New"/>
                          <a:cs typeface="TH Sarabun New"/>
                        </a:rPr>
                        <a:t>0.50</a:t>
                      </a:r>
                    </a:p>
                  </a:txBody>
                  <a:tcPr marL="50800" marR="50800" marT="50800" marB="50800" anchor="ctr" horzOverflow="overflow"/>
                </a:tc>
                <a:tc>
                  <a:txBody>
                    <a:bodyPr/>
                    <a:lstStyle/>
                    <a:p>
                      <a:pPr algn="ctr" defTabSz="457200">
                        <a:spcBef>
                          <a:spcPts val="0"/>
                        </a:spcBef>
                        <a:defRPr sz="1800"/>
                      </a:pPr>
                      <a:r>
                        <a:rPr sz="4200">
                          <a:latin typeface="TH Sarabun New"/>
                          <a:ea typeface="TH Sarabun New"/>
                          <a:cs typeface="TH Sarabun New"/>
                        </a:rPr>
                        <a:t>มาก</a:t>
                      </a:r>
                    </a:p>
                  </a:txBody>
                  <a:tcPr marL="50800" marR="50800" marT="50800" marB="50800" anchor="ctr" horzOverflow="overflow">
                    <a:lnR w="12700">
                      <a:solidFill>
                        <a:srgbClr val="A6AAA9"/>
                      </a:solidFill>
                      <a:miter lim="400000"/>
                    </a:lnR>
                  </a:tcPr>
                </a:tc>
                <a:extLst>
                  <a:ext uri="{0D108BD9-81ED-4DB2-BD59-A6C34878D82A}">
                    <a16:rowId xmlns:a16="http://schemas.microsoft.com/office/drawing/2014/main" val="10006"/>
                  </a:ext>
                </a:extLst>
              </a:tr>
              <a:tr h="927798">
                <a:tc>
                  <a:txBody>
                    <a:bodyPr/>
                    <a:lstStyle/>
                    <a:p>
                      <a:pPr algn="ctr" defTabSz="914400">
                        <a:spcBef>
                          <a:spcPts val="0"/>
                        </a:spcBef>
                        <a:tabLst>
                          <a:tab pos="1282700" algn="l"/>
                        </a:tabLst>
                        <a:defRPr sz="1400">
                          <a:effectLst>
                            <a:outerShdw blurRad="25400" dist="25400" dir="5400000" rotWithShape="0">
                              <a:srgbClr val="000000">
                                <a:alpha val="60000"/>
                              </a:srgbClr>
                            </a:outerShdw>
                          </a:effectLst>
                          <a:latin typeface="TH Sarabun New"/>
                          <a:ea typeface="TH Sarabun New"/>
                          <a:cs typeface="TH Sarabun New"/>
                        </a:defRPr>
                      </a:pPr>
                      <a:endParaRPr/>
                    </a:p>
                  </a:txBody>
                  <a:tcPr marL="50800" marR="50800" marT="50800" marB="50800" anchor="ctr" horzOverflow="overflow">
                    <a:lnL w="12700">
                      <a:solidFill>
                        <a:srgbClr val="A6AAA9"/>
                      </a:solidFill>
                      <a:miter lim="400000"/>
                    </a:lnL>
                    <a:lnB w="12700">
                      <a:solidFill>
                        <a:srgbClr val="A6AAA9"/>
                      </a:solidFill>
                      <a:miter lim="400000"/>
                    </a:lnB>
                  </a:tcPr>
                </a:tc>
                <a:tc>
                  <a:txBody>
                    <a:bodyPr/>
                    <a:lstStyle/>
                    <a:p>
                      <a:pPr algn="l" defTabSz="457200">
                        <a:spcBef>
                          <a:spcPts val="0"/>
                        </a:spcBef>
                        <a:defRPr sz="1800"/>
                      </a:pPr>
                      <a:r>
                        <a:rPr sz="4200" b="1">
                          <a:solidFill>
                            <a:schemeClr val="accent5"/>
                          </a:solidFill>
                          <a:latin typeface="TH Sarabun New"/>
                          <a:ea typeface="TH Sarabun New"/>
                          <a:cs typeface="TH Sarabun New"/>
                        </a:rPr>
                        <a:t>7. ภาพกิจกรรมต่างๆ</a:t>
                      </a:r>
                    </a:p>
                  </a:txBody>
                  <a:tcPr marL="50800" marR="50800" marT="50800" marB="50800" anchor="ctr" horzOverflow="overflow">
                    <a:lnB w="12700">
                      <a:solidFill>
                        <a:srgbClr val="A6AAA9"/>
                      </a:solidFill>
                      <a:miter lim="400000"/>
                    </a:lnB>
                  </a:tcPr>
                </a:tc>
                <a:tc>
                  <a:txBody>
                    <a:bodyPr/>
                    <a:lstStyle/>
                    <a:p>
                      <a:pPr algn="ctr" defTabSz="457200">
                        <a:spcBef>
                          <a:spcPts val="0"/>
                        </a:spcBef>
                        <a:defRPr sz="1800"/>
                      </a:pPr>
                      <a:r>
                        <a:rPr sz="4200" b="1">
                          <a:solidFill>
                            <a:schemeClr val="accent5"/>
                          </a:solidFill>
                          <a:latin typeface="TH Sarabun New"/>
                          <a:ea typeface="TH Sarabun New"/>
                          <a:cs typeface="TH Sarabun New"/>
                        </a:rPr>
                        <a:t>3.48</a:t>
                      </a:r>
                    </a:p>
                  </a:txBody>
                  <a:tcPr marL="50800" marR="50800" marT="50800" marB="50800" anchor="ctr" horzOverflow="overflow">
                    <a:lnB w="12700">
                      <a:solidFill>
                        <a:srgbClr val="A6AAA9"/>
                      </a:solidFill>
                      <a:miter lim="400000"/>
                    </a:lnB>
                  </a:tcPr>
                </a:tc>
                <a:tc>
                  <a:txBody>
                    <a:bodyPr/>
                    <a:lstStyle/>
                    <a:p>
                      <a:pPr algn="ctr" defTabSz="457200">
                        <a:spcBef>
                          <a:spcPts val="0"/>
                        </a:spcBef>
                        <a:defRPr sz="1800"/>
                      </a:pPr>
                      <a:r>
                        <a:rPr sz="4200" b="1">
                          <a:solidFill>
                            <a:schemeClr val="accent5"/>
                          </a:solidFill>
                          <a:latin typeface="TH Sarabun New"/>
                          <a:ea typeface="TH Sarabun New"/>
                          <a:cs typeface="TH Sarabun New"/>
                        </a:rPr>
                        <a:t>0.65</a:t>
                      </a:r>
                    </a:p>
                  </a:txBody>
                  <a:tcPr marL="50800" marR="50800" marT="50800" marB="50800" anchor="ctr" horzOverflow="overflow">
                    <a:lnB w="12700">
                      <a:solidFill>
                        <a:srgbClr val="A6AAA9"/>
                      </a:solidFill>
                      <a:miter lim="400000"/>
                    </a:lnB>
                  </a:tcPr>
                </a:tc>
                <a:tc>
                  <a:txBody>
                    <a:bodyPr/>
                    <a:lstStyle/>
                    <a:p>
                      <a:pPr algn="ctr" defTabSz="457200">
                        <a:spcBef>
                          <a:spcPts val="0"/>
                        </a:spcBef>
                        <a:defRPr sz="1800"/>
                      </a:pPr>
                      <a:r>
                        <a:rPr sz="4200" b="1">
                          <a:solidFill>
                            <a:schemeClr val="accent5"/>
                          </a:solidFill>
                          <a:latin typeface="TH Sarabun New"/>
                          <a:ea typeface="TH Sarabun New"/>
                          <a:cs typeface="TH Sarabun New"/>
                        </a:rPr>
                        <a:t>ปานกลาง</a:t>
                      </a:r>
                    </a:p>
                  </a:txBody>
                  <a:tcPr marL="50800" marR="50800" marT="50800" marB="50800" anchor="ctr" horzOverflow="overflow">
                    <a:lnR w="12700">
                      <a:solidFill>
                        <a:srgbClr val="A6AAA9"/>
                      </a:solidFill>
                      <a:miter lim="400000"/>
                    </a:lnR>
                    <a:lnB w="12700">
                      <a:solidFill>
                        <a:srgbClr val="A6AAA9"/>
                      </a:solidFill>
                      <a:miter lim="400000"/>
                    </a:lnB>
                  </a:tcPr>
                </a:tc>
                <a:extLst>
                  <a:ext uri="{0D108BD9-81ED-4DB2-BD59-A6C34878D82A}">
                    <a16:rowId xmlns:a16="http://schemas.microsoft.com/office/drawing/2014/main" val="10007"/>
                  </a:ext>
                </a:extLst>
              </a:tr>
            </a:tbl>
          </a:graphicData>
        </a:graphic>
      </p:graphicFrame>
      <p:sp>
        <p:nvSpPr>
          <p:cNvPr id="509" name="_"/>
          <p:cNvSpPr txBox="1"/>
          <p:nvPr/>
        </p:nvSpPr>
        <p:spPr>
          <a:xfrm>
            <a:off x="15092709" y="3780832"/>
            <a:ext cx="513716" cy="13716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7500">
                <a:solidFill>
                  <a:srgbClr val="53585F"/>
                </a:solidFill>
                <a:latin typeface="TH Sarabun New"/>
                <a:ea typeface="TH Sarabun New"/>
                <a:cs typeface="TH Sarabun New"/>
                <a:sym typeface="TH Sarabun New"/>
              </a:defRPr>
            </a:lvl1pPr>
          </a:lstStyle>
          <a:p>
            <a:r>
              <a:t>_</a:t>
            </a:r>
          </a:p>
        </p:txBody>
      </p:sp>
      <p:pic>
        <p:nvPicPr>
          <p:cNvPr id="510" name="Image" descr="Image"/>
          <p:cNvPicPr>
            <a:picLocks noChangeAspect="1"/>
          </p:cNvPicPr>
          <p:nvPr/>
        </p:nvPicPr>
        <p:blipFill>
          <a:blip r:embed="rId3">
            <a:extLst/>
          </a:blip>
          <a:stretch>
            <a:fillRect/>
          </a:stretch>
        </p:blipFill>
        <p:spPr>
          <a:xfrm>
            <a:off x="1022694" y="9587291"/>
            <a:ext cx="3768202" cy="2691573"/>
          </a:xfrm>
          <a:prstGeom prst="rect">
            <a:avLst/>
          </a:prstGeom>
          <a:ln w="12700">
            <a:miter lim="400000"/>
          </a:ln>
        </p:spPr>
      </p:pic>
      <p:sp>
        <p:nvSpPr>
          <p:cNvPr id="511" name="ผลการวิเคราะห์ข้อมูลส่วนที่ 1 ผลการประเมินคุณภาพต้นแบบแพลตฟอร์มระบบบริหารจัดการเรียนรู้เกี่ยวกับทฤษฎีและนวัตกรรมการบริหารการศึกษา (ด้านองค์ประกอบของระบบ)"/>
          <p:cNvSpPr txBox="1"/>
          <p:nvPr/>
        </p:nvSpPr>
        <p:spPr>
          <a:xfrm>
            <a:off x="1233020" y="581485"/>
            <a:ext cx="22812525" cy="17951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l">
              <a:lnSpc>
                <a:spcPct val="80000"/>
              </a:lnSpc>
              <a:spcBef>
                <a:spcPts val="0"/>
              </a:spcBef>
              <a:defRPr sz="5400">
                <a:solidFill>
                  <a:srgbClr val="53585F"/>
                </a:solidFill>
                <a:latin typeface="TH Sarabun New"/>
                <a:ea typeface="TH Sarabun New"/>
                <a:cs typeface="TH Sarabun New"/>
                <a:sym typeface="TH Sarabun New"/>
              </a:defRPr>
            </a:lvl1pPr>
          </a:lstStyle>
          <a:p>
            <a:r>
              <a:t>ผลการวิเคราะห์ข้อมูลส่วนที่ 1 ผลการประเมินคุณภาพต้นแบบแพลตฟอร์มระบบบริหารจัดการเรียนรู้เกี่ยวกับทฤษฎีและนวัตกรรมการบริหารการศึกษา (ด้านองค์ประกอบของระบบ) </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 name="Rectangle"/>
          <p:cNvSpPr/>
          <p:nvPr/>
        </p:nvSpPr>
        <p:spPr>
          <a:xfrm>
            <a:off x="-145628" y="2424538"/>
            <a:ext cx="24649856" cy="11359148"/>
          </a:xfrm>
          <a:prstGeom prst="rect">
            <a:avLst/>
          </a:prstGeom>
          <a:solidFill>
            <a:srgbClr val="FFFFFF"/>
          </a:solidFill>
          <a:ln w="25400">
            <a:miter lim="400000"/>
          </a:ln>
        </p:spPr>
        <p:txBody>
          <a:bodyPr lIns="71437" tIns="71437" rIns="71437" bIns="71437" anchor="ct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16" name="Slide Number"/>
          <p:cNvSpPr txBox="1">
            <a:spLocks noGrp="1"/>
          </p:cNvSpPr>
          <p:nvPr>
            <p:ph type="sldNum" sz="quarter" idx="2"/>
          </p:nvPr>
        </p:nvSpPr>
        <p:spPr>
          <a:xfrm>
            <a:off x="12190639" y="12852653"/>
            <a:ext cx="277522" cy="67284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a:t>
            </a:fld>
            <a:endParaRPr/>
          </a:p>
        </p:txBody>
      </p:sp>
      <p:sp>
        <p:nvSpPr>
          <p:cNvPr id="517" name="ตารางที่ 1 ผลการประเมินคุณภาพจากผู้เชี่ยวชาญ (ต่อ)"/>
          <p:cNvSpPr txBox="1"/>
          <p:nvPr/>
        </p:nvSpPr>
        <p:spPr>
          <a:xfrm>
            <a:off x="1715777" y="2623466"/>
            <a:ext cx="8539252" cy="8627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ctr" defTabSz="584200">
              <a:lnSpc>
                <a:spcPct val="80000"/>
              </a:lnSpc>
              <a:spcBef>
                <a:spcPts val="0"/>
              </a:spcBef>
              <a:defRPr sz="4400">
                <a:solidFill>
                  <a:srgbClr val="000000"/>
                </a:solidFill>
                <a:latin typeface="TH Sarabun New"/>
                <a:ea typeface="TH Sarabun New"/>
                <a:cs typeface="TH Sarabun New"/>
                <a:sym typeface="TH Sarabun New"/>
              </a:defRPr>
            </a:lvl1pPr>
          </a:lstStyle>
          <a:p>
            <a:r>
              <a:t>ตารางที่ 1 ผลการประเมินคุณภาพจากผู้เชี่ยวชาญ (ต่อ)</a:t>
            </a:r>
          </a:p>
        </p:txBody>
      </p:sp>
      <p:graphicFrame>
        <p:nvGraphicFramePr>
          <p:cNvPr id="518" name="Table"/>
          <p:cNvGraphicFramePr/>
          <p:nvPr/>
        </p:nvGraphicFramePr>
        <p:xfrm>
          <a:off x="2281946" y="3736607"/>
          <a:ext cx="20258126" cy="8350182"/>
        </p:xfrm>
        <a:graphic>
          <a:graphicData uri="http://schemas.openxmlformats.org/drawingml/2006/table">
            <a:tbl>
              <a:tblPr firstRow="1" firstCol="1" bandRow="1">
                <a:tableStyleId>{8F44A2F1-9E1F-4B54-A3A2-5F16C0AD49E2}</a:tableStyleId>
              </a:tblPr>
              <a:tblGrid>
                <a:gridCol w="5866192">
                  <a:extLst>
                    <a:ext uri="{9D8B030D-6E8A-4147-A177-3AD203B41FA5}">
                      <a16:colId xmlns:a16="http://schemas.microsoft.com/office/drawing/2014/main" val="20000"/>
                    </a:ext>
                  </a:extLst>
                </a:gridCol>
                <a:gridCol w="6111374">
                  <a:extLst>
                    <a:ext uri="{9D8B030D-6E8A-4147-A177-3AD203B41FA5}">
                      <a16:colId xmlns:a16="http://schemas.microsoft.com/office/drawing/2014/main" val="20001"/>
                    </a:ext>
                  </a:extLst>
                </a:gridCol>
                <a:gridCol w="2158588">
                  <a:extLst>
                    <a:ext uri="{9D8B030D-6E8A-4147-A177-3AD203B41FA5}">
                      <a16:colId xmlns:a16="http://schemas.microsoft.com/office/drawing/2014/main" val="20002"/>
                    </a:ext>
                  </a:extLst>
                </a:gridCol>
                <a:gridCol w="2137311">
                  <a:extLst>
                    <a:ext uri="{9D8B030D-6E8A-4147-A177-3AD203B41FA5}">
                      <a16:colId xmlns:a16="http://schemas.microsoft.com/office/drawing/2014/main" val="20003"/>
                    </a:ext>
                  </a:extLst>
                </a:gridCol>
                <a:gridCol w="3984661">
                  <a:extLst>
                    <a:ext uri="{9D8B030D-6E8A-4147-A177-3AD203B41FA5}">
                      <a16:colId xmlns:a16="http://schemas.microsoft.com/office/drawing/2014/main" val="20004"/>
                    </a:ext>
                  </a:extLst>
                </a:gridCol>
              </a:tblGrid>
              <a:tr h="927798">
                <a:tc gridSpan="2">
                  <a:txBody>
                    <a:bodyPr/>
                    <a:lstStyle/>
                    <a:p>
                      <a:pPr algn="ctr" defTabSz="457200">
                        <a:spcBef>
                          <a:spcPts val="0"/>
                        </a:spcBef>
                        <a:defRPr sz="1800">
                          <a:solidFill>
                            <a:srgbClr val="000000"/>
                          </a:solidFill>
                        </a:defRPr>
                      </a:pPr>
                      <a:r>
                        <a:rPr sz="4200" b="1">
                          <a:latin typeface="TH Sarabun New"/>
                          <a:ea typeface="TH Sarabun New"/>
                          <a:cs typeface="TH Sarabun New"/>
                        </a:rPr>
                        <a:t>หัวข้อประเมิน</a:t>
                      </a:r>
                    </a:p>
                  </a:txBody>
                  <a:tcPr marL="50800" marR="50800" marT="50800" marB="50800" anchor="ctr" horzOverflow="overflow">
                    <a:lnL w="12700">
                      <a:solidFill>
                        <a:srgbClr val="A6AAA9"/>
                      </a:solidFill>
                      <a:miter lim="400000"/>
                    </a:lnL>
                    <a:lnT w="12700">
                      <a:solidFill>
                        <a:srgbClr val="A6AAA9"/>
                      </a:solidFill>
                      <a:miter lim="400000"/>
                    </a:lnT>
                  </a:tcPr>
                </a:tc>
                <a:tc hMerge="1">
                  <a:txBody>
                    <a:bodyPr/>
                    <a:lstStyle/>
                    <a:p>
                      <a:endParaRPr lang="en-US"/>
                    </a:p>
                  </a:txBody>
                  <a:tcPr/>
                </a:tc>
                <a:tc>
                  <a:txBody>
                    <a:bodyPr/>
                    <a:lstStyle/>
                    <a:p>
                      <a:pPr algn="ctr" defTabSz="457200">
                        <a:spcBef>
                          <a:spcPts val="0"/>
                        </a:spcBef>
                        <a:defRPr sz="1800">
                          <a:solidFill>
                            <a:srgbClr val="000000"/>
                          </a:solidFill>
                        </a:defRPr>
                      </a:pPr>
                      <a:r>
                        <a:rPr sz="4200" b="1">
                          <a:latin typeface="TH Sarabun New"/>
                          <a:ea typeface="TH Sarabun New"/>
                          <a:cs typeface="TH Sarabun New"/>
                        </a:rPr>
                        <a:t>X</a:t>
                      </a:r>
                    </a:p>
                  </a:txBody>
                  <a:tcPr marL="50800" marR="50800" marT="50800" marB="50800" anchor="ctr" horzOverflow="overflow">
                    <a:lnT w="12700">
                      <a:solidFill>
                        <a:srgbClr val="A6AAA9"/>
                      </a:solidFill>
                      <a:miter lim="400000"/>
                    </a:lnT>
                  </a:tcPr>
                </a:tc>
                <a:tc>
                  <a:txBody>
                    <a:bodyPr/>
                    <a:lstStyle/>
                    <a:p>
                      <a:pPr algn="ctr" defTabSz="457200">
                        <a:spcBef>
                          <a:spcPts val="0"/>
                        </a:spcBef>
                        <a:defRPr sz="1800">
                          <a:solidFill>
                            <a:srgbClr val="000000"/>
                          </a:solidFill>
                        </a:defRPr>
                      </a:pPr>
                      <a:r>
                        <a:rPr sz="4200" b="1">
                          <a:latin typeface="TH Sarabun New"/>
                          <a:ea typeface="TH Sarabun New"/>
                          <a:cs typeface="TH Sarabun New"/>
                        </a:rPr>
                        <a:t>S.D.</a:t>
                      </a:r>
                    </a:p>
                  </a:txBody>
                  <a:tcPr marL="50800" marR="50800" marT="50800" marB="50800" anchor="ctr" horzOverflow="overflow">
                    <a:lnT w="12700">
                      <a:solidFill>
                        <a:srgbClr val="A6AAA9"/>
                      </a:solidFill>
                      <a:miter lim="400000"/>
                    </a:lnT>
                  </a:tcPr>
                </a:tc>
                <a:tc>
                  <a:txBody>
                    <a:bodyPr/>
                    <a:lstStyle/>
                    <a:p>
                      <a:pPr algn="ctr" defTabSz="457200">
                        <a:spcBef>
                          <a:spcPts val="0"/>
                        </a:spcBef>
                        <a:defRPr sz="1800">
                          <a:solidFill>
                            <a:srgbClr val="000000"/>
                          </a:solidFill>
                        </a:defRPr>
                      </a:pPr>
                      <a:r>
                        <a:rPr sz="4200" b="1">
                          <a:latin typeface="TH Sarabun New"/>
                          <a:ea typeface="TH Sarabun New"/>
                          <a:cs typeface="TH Sarabun New"/>
                        </a:rPr>
                        <a:t>ระดับคุณภาพ</a:t>
                      </a:r>
                    </a:p>
                  </a:txBody>
                  <a:tcPr marL="50800" marR="50800" marT="50800" marB="50800" anchor="ctr" horzOverflow="overflow">
                    <a:lnR w="12700">
                      <a:solidFill>
                        <a:srgbClr val="A6AAA9"/>
                      </a:solidFill>
                      <a:miter lim="400000"/>
                    </a:lnR>
                    <a:lnT w="12700">
                      <a:solidFill>
                        <a:srgbClr val="A6AAA9"/>
                      </a:solidFill>
                      <a:miter lim="400000"/>
                    </a:lnT>
                  </a:tcPr>
                </a:tc>
                <a:extLst>
                  <a:ext uri="{0D108BD9-81ED-4DB2-BD59-A6C34878D82A}">
                    <a16:rowId xmlns:a16="http://schemas.microsoft.com/office/drawing/2014/main" val="10000"/>
                  </a:ext>
                </a:extLst>
              </a:tr>
              <a:tr h="927798">
                <a:tc>
                  <a:txBody>
                    <a:bodyPr/>
                    <a:lstStyle/>
                    <a:p>
                      <a:pPr algn="l" defTabSz="457200">
                        <a:spcBef>
                          <a:spcPts val="0"/>
                        </a:spcBef>
                        <a:defRPr sz="4200">
                          <a:solidFill>
                            <a:srgbClr val="000000"/>
                          </a:solidFill>
                          <a:latin typeface="TH Sarabun New"/>
                          <a:ea typeface="TH Sarabun New"/>
                          <a:cs typeface="TH Sarabun New"/>
                        </a:defRPr>
                      </a:pPr>
                      <a:r>
                        <a:t>  </a:t>
                      </a:r>
                      <a:r>
                        <a:rPr b="1"/>
                        <a:t>ด้านการออกแบบหน้าจอและเนื้อหา</a:t>
                      </a:r>
                    </a:p>
                  </a:txBody>
                  <a:tcPr marL="50800" marR="50800" marT="50800" marB="50800" anchor="ctr" horzOverflow="overflow">
                    <a:lnL w="12700">
                      <a:solidFill>
                        <a:srgbClr val="A6AAA9"/>
                      </a:solidFill>
                      <a:miter lim="400000"/>
                    </a:lnL>
                  </a:tcPr>
                </a:tc>
                <a:tc>
                  <a:txBody>
                    <a:bodyPr/>
                    <a:lstStyle/>
                    <a:p>
                      <a:pPr algn="l" defTabSz="457200">
                        <a:spcBef>
                          <a:spcPts val="0"/>
                        </a:spcBef>
                        <a:defRPr sz="1800"/>
                      </a:pPr>
                      <a:r>
                        <a:rPr sz="4200" b="1">
                          <a:solidFill>
                            <a:schemeClr val="accent1"/>
                          </a:solidFill>
                          <a:latin typeface="TH Sarabun New"/>
                          <a:ea typeface="TH Sarabun New"/>
                          <a:cs typeface="TH Sarabun New"/>
                        </a:rPr>
                        <a:t>8. เนื้อหาและความสอดคล้อง</a:t>
                      </a:r>
                    </a:p>
                  </a:txBody>
                  <a:tcPr marL="50800" marR="50800" marT="50800" marB="50800" anchor="ctr" horzOverflow="overflow"/>
                </a:tc>
                <a:tc>
                  <a:txBody>
                    <a:bodyPr/>
                    <a:lstStyle/>
                    <a:p>
                      <a:pPr algn="ctr" defTabSz="457200">
                        <a:spcBef>
                          <a:spcPts val="0"/>
                        </a:spcBef>
                        <a:defRPr sz="1800"/>
                      </a:pPr>
                      <a:r>
                        <a:rPr sz="4200" b="1">
                          <a:solidFill>
                            <a:schemeClr val="accent1"/>
                          </a:solidFill>
                          <a:latin typeface="TH Sarabun New"/>
                          <a:ea typeface="TH Sarabun New"/>
                          <a:cs typeface="TH Sarabun New"/>
                        </a:rPr>
                        <a:t>4.38</a:t>
                      </a:r>
                    </a:p>
                  </a:txBody>
                  <a:tcPr marL="50800" marR="50800" marT="50800" marB="50800" anchor="ctr" horzOverflow="overflow"/>
                </a:tc>
                <a:tc>
                  <a:txBody>
                    <a:bodyPr/>
                    <a:lstStyle/>
                    <a:p>
                      <a:pPr algn="ctr" defTabSz="457200">
                        <a:spcBef>
                          <a:spcPts val="0"/>
                        </a:spcBef>
                        <a:defRPr sz="1800"/>
                      </a:pPr>
                      <a:r>
                        <a:rPr sz="4200" b="1">
                          <a:solidFill>
                            <a:schemeClr val="accent1"/>
                          </a:solidFill>
                          <a:latin typeface="TH Sarabun New"/>
                          <a:ea typeface="TH Sarabun New"/>
                          <a:cs typeface="TH Sarabun New"/>
                        </a:rPr>
                        <a:t>0.65</a:t>
                      </a:r>
                    </a:p>
                  </a:txBody>
                  <a:tcPr marL="50800" marR="50800" marT="50800" marB="50800" anchor="ctr" horzOverflow="overflow"/>
                </a:tc>
                <a:tc>
                  <a:txBody>
                    <a:bodyPr/>
                    <a:lstStyle/>
                    <a:p>
                      <a:pPr algn="ctr" defTabSz="457200">
                        <a:spcBef>
                          <a:spcPts val="0"/>
                        </a:spcBef>
                        <a:defRPr sz="1800"/>
                      </a:pPr>
                      <a:r>
                        <a:rPr sz="4200" b="1">
                          <a:solidFill>
                            <a:schemeClr val="accent1"/>
                          </a:solidFill>
                          <a:latin typeface="TH Sarabun New"/>
                          <a:ea typeface="TH Sarabun New"/>
                          <a:cs typeface="TH Sarabun New"/>
                        </a:rPr>
                        <a:t>มาก</a:t>
                      </a:r>
                    </a:p>
                  </a:txBody>
                  <a:tcPr marL="50800" marR="50800" marT="50800" marB="50800" anchor="ctr" horzOverflow="overflow">
                    <a:lnR w="12700">
                      <a:solidFill>
                        <a:srgbClr val="A6AAA9"/>
                      </a:solidFill>
                      <a:miter lim="400000"/>
                    </a:lnR>
                  </a:tcPr>
                </a:tc>
                <a:extLst>
                  <a:ext uri="{0D108BD9-81ED-4DB2-BD59-A6C34878D82A}">
                    <a16:rowId xmlns:a16="http://schemas.microsoft.com/office/drawing/2014/main" val="10001"/>
                  </a:ext>
                </a:extLst>
              </a:tr>
              <a:tr h="927798">
                <a:tc>
                  <a:txBody>
                    <a:bodyPr/>
                    <a:lstStyle/>
                    <a:p>
                      <a:pPr algn="ctr" defTabSz="914400">
                        <a:spcBef>
                          <a:spcPts val="0"/>
                        </a:spcBef>
                        <a:tabLst>
                          <a:tab pos="1282700" algn="l"/>
                        </a:tabLst>
                        <a:defRPr sz="1400">
                          <a:effectLst>
                            <a:outerShdw blurRad="25400" dist="25400" dir="5400000" rotWithShape="0">
                              <a:srgbClr val="000000">
                                <a:alpha val="60000"/>
                              </a:srgbClr>
                            </a:outerShdw>
                          </a:effectLst>
                          <a:latin typeface="TH Sarabun New"/>
                          <a:ea typeface="TH Sarabun New"/>
                          <a:cs typeface="TH Sarabun New"/>
                        </a:defRPr>
                      </a:pPr>
                      <a:endParaRPr/>
                    </a:p>
                  </a:txBody>
                  <a:tcPr marL="50800" marR="50800" marT="50800" marB="50800" anchor="ctr" horzOverflow="overflow">
                    <a:lnL w="12700">
                      <a:solidFill>
                        <a:srgbClr val="A6AAA9"/>
                      </a:solidFill>
                      <a:miter lim="400000"/>
                    </a:lnL>
                  </a:tcPr>
                </a:tc>
                <a:tc>
                  <a:txBody>
                    <a:bodyPr/>
                    <a:lstStyle/>
                    <a:p>
                      <a:pPr algn="l" defTabSz="457200">
                        <a:spcBef>
                          <a:spcPts val="0"/>
                        </a:spcBef>
                        <a:defRPr sz="1800"/>
                      </a:pPr>
                      <a:r>
                        <a:rPr sz="4200">
                          <a:latin typeface="TH Sarabun New"/>
                          <a:ea typeface="TH Sarabun New"/>
                          <a:cs typeface="TH Sarabun New"/>
                        </a:rPr>
                        <a:t>9. รูปแบบและขนาดตัวอักษร</a:t>
                      </a:r>
                    </a:p>
                  </a:txBody>
                  <a:tcPr marL="50800" marR="50800" marT="50800" marB="50800" anchor="ctr" horzOverflow="overflow"/>
                </a:tc>
                <a:tc>
                  <a:txBody>
                    <a:bodyPr/>
                    <a:lstStyle/>
                    <a:p>
                      <a:pPr algn="ctr" defTabSz="457200">
                        <a:spcBef>
                          <a:spcPts val="0"/>
                        </a:spcBef>
                        <a:defRPr sz="1800"/>
                      </a:pPr>
                      <a:r>
                        <a:rPr sz="4200">
                          <a:latin typeface="TH Sarabun New"/>
                          <a:ea typeface="TH Sarabun New"/>
                          <a:cs typeface="TH Sarabun New"/>
                        </a:rPr>
                        <a:t>4.12</a:t>
                      </a:r>
                    </a:p>
                  </a:txBody>
                  <a:tcPr marL="50800" marR="50800" marT="50800" marB="50800" anchor="ctr" horzOverflow="overflow"/>
                </a:tc>
                <a:tc>
                  <a:txBody>
                    <a:bodyPr/>
                    <a:lstStyle/>
                    <a:p>
                      <a:pPr algn="ctr" defTabSz="457200">
                        <a:spcBef>
                          <a:spcPts val="0"/>
                        </a:spcBef>
                        <a:defRPr sz="1800"/>
                      </a:pPr>
                      <a:r>
                        <a:rPr sz="4200">
                          <a:latin typeface="TH Sarabun New"/>
                          <a:ea typeface="TH Sarabun New"/>
                          <a:cs typeface="TH Sarabun New"/>
                        </a:rPr>
                        <a:t>0.55</a:t>
                      </a:r>
                    </a:p>
                  </a:txBody>
                  <a:tcPr marL="50800" marR="50800" marT="50800" marB="50800" anchor="ctr" horzOverflow="overflow"/>
                </a:tc>
                <a:tc>
                  <a:txBody>
                    <a:bodyPr/>
                    <a:lstStyle/>
                    <a:p>
                      <a:pPr algn="ctr" defTabSz="457200">
                        <a:spcBef>
                          <a:spcPts val="0"/>
                        </a:spcBef>
                        <a:defRPr sz="1800"/>
                      </a:pPr>
                      <a:r>
                        <a:rPr sz="4200">
                          <a:latin typeface="TH Sarabun New"/>
                          <a:ea typeface="TH Sarabun New"/>
                          <a:cs typeface="TH Sarabun New"/>
                        </a:rPr>
                        <a:t>มาก</a:t>
                      </a:r>
                    </a:p>
                  </a:txBody>
                  <a:tcPr marL="50800" marR="50800" marT="50800" marB="50800" anchor="ctr" horzOverflow="overflow">
                    <a:lnR w="12700">
                      <a:solidFill>
                        <a:srgbClr val="A6AAA9"/>
                      </a:solidFill>
                      <a:miter lim="400000"/>
                    </a:lnR>
                  </a:tcPr>
                </a:tc>
                <a:extLst>
                  <a:ext uri="{0D108BD9-81ED-4DB2-BD59-A6C34878D82A}">
                    <a16:rowId xmlns:a16="http://schemas.microsoft.com/office/drawing/2014/main" val="10002"/>
                  </a:ext>
                </a:extLst>
              </a:tr>
              <a:tr h="927798">
                <a:tc>
                  <a:txBody>
                    <a:bodyPr/>
                    <a:lstStyle/>
                    <a:p>
                      <a:pPr algn="ctr" defTabSz="914400">
                        <a:spcBef>
                          <a:spcPts val="0"/>
                        </a:spcBef>
                        <a:tabLst>
                          <a:tab pos="1282700" algn="l"/>
                        </a:tabLst>
                        <a:defRPr sz="1400">
                          <a:effectLst>
                            <a:outerShdw blurRad="25400" dist="25400" dir="5400000" rotWithShape="0">
                              <a:srgbClr val="000000">
                                <a:alpha val="60000"/>
                              </a:srgbClr>
                            </a:outerShdw>
                          </a:effectLst>
                          <a:latin typeface="TH Sarabun New"/>
                          <a:ea typeface="TH Sarabun New"/>
                          <a:cs typeface="TH Sarabun New"/>
                        </a:defRPr>
                      </a:pPr>
                      <a:endParaRPr/>
                    </a:p>
                  </a:txBody>
                  <a:tcPr marL="50800" marR="50800" marT="50800" marB="50800" anchor="ctr" horzOverflow="overflow">
                    <a:lnL w="12700">
                      <a:solidFill>
                        <a:srgbClr val="A6AAA9"/>
                      </a:solidFill>
                      <a:miter lim="400000"/>
                    </a:lnL>
                  </a:tcPr>
                </a:tc>
                <a:tc>
                  <a:txBody>
                    <a:bodyPr/>
                    <a:lstStyle/>
                    <a:p>
                      <a:pPr algn="l" defTabSz="457200">
                        <a:spcBef>
                          <a:spcPts val="0"/>
                        </a:spcBef>
                        <a:defRPr sz="1800"/>
                      </a:pPr>
                      <a:r>
                        <a:rPr sz="4200">
                          <a:latin typeface="TH Sarabun New"/>
                          <a:ea typeface="TH Sarabun New"/>
                          <a:cs typeface="TH Sarabun New"/>
                        </a:rPr>
                        <a:t>10. สีตัวอักษรกับพื้นหลัง</a:t>
                      </a:r>
                    </a:p>
                  </a:txBody>
                  <a:tcPr marL="50800" marR="50800" marT="50800" marB="50800" anchor="ctr" horzOverflow="overflow"/>
                </a:tc>
                <a:tc>
                  <a:txBody>
                    <a:bodyPr/>
                    <a:lstStyle/>
                    <a:p>
                      <a:pPr algn="ctr" defTabSz="457200">
                        <a:spcBef>
                          <a:spcPts val="0"/>
                        </a:spcBef>
                        <a:defRPr sz="1800"/>
                      </a:pPr>
                      <a:r>
                        <a:rPr sz="4200">
                          <a:latin typeface="TH Sarabun New"/>
                          <a:ea typeface="TH Sarabun New"/>
                          <a:cs typeface="TH Sarabun New"/>
                        </a:rPr>
                        <a:t>4.08</a:t>
                      </a:r>
                    </a:p>
                  </a:txBody>
                  <a:tcPr marL="50800" marR="50800" marT="50800" marB="50800" anchor="ctr" horzOverflow="overflow"/>
                </a:tc>
                <a:tc>
                  <a:txBody>
                    <a:bodyPr/>
                    <a:lstStyle/>
                    <a:p>
                      <a:pPr algn="ctr" defTabSz="457200">
                        <a:spcBef>
                          <a:spcPts val="0"/>
                        </a:spcBef>
                        <a:defRPr sz="1800"/>
                      </a:pPr>
                      <a:r>
                        <a:rPr sz="4200">
                          <a:latin typeface="TH Sarabun New"/>
                          <a:ea typeface="TH Sarabun New"/>
                          <a:cs typeface="TH Sarabun New"/>
                        </a:rPr>
                        <a:t>0.50</a:t>
                      </a:r>
                    </a:p>
                  </a:txBody>
                  <a:tcPr marL="50800" marR="50800" marT="50800" marB="50800" anchor="ctr" horzOverflow="overflow"/>
                </a:tc>
                <a:tc>
                  <a:txBody>
                    <a:bodyPr/>
                    <a:lstStyle/>
                    <a:p>
                      <a:pPr algn="ctr" defTabSz="457200">
                        <a:spcBef>
                          <a:spcPts val="0"/>
                        </a:spcBef>
                        <a:defRPr sz="1800"/>
                      </a:pPr>
                      <a:r>
                        <a:rPr sz="4200">
                          <a:latin typeface="TH Sarabun New"/>
                          <a:ea typeface="TH Sarabun New"/>
                          <a:cs typeface="TH Sarabun New"/>
                        </a:rPr>
                        <a:t>มาก</a:t>
                      </a:r>
                    </a:p>
                  </a:txBody>
                  <a:tcPr marL="50800" marR="50800" marT="50800" marB="50800" anchor="ctr" horzOverflow="overflow">
                    <a:lnR w="12700">
                      <a:solidFill>
                        <a:srgbClr val="A6AAA9"/>
                      </a:solidFill>
                      <a:miter lim="400000"/>
                    </a:lnR>
                  </a:tcPr>
                </a:tc>
                <a:extLst>
                  <a:ext uri="{0D108BD9-81ED-4DB2-BD59-A6C34878D82A}">
                    <a16:rowId xmlns:a16="http://schemas.microsoft.com/office/drawing/2014/main" val="10003"/>
                  </a:ext>
                </a:extLst>
              </a:tr>
              <a:tr h="927798">
                <a:tc>
                  <a:txBody>
                    <a:bodyPr/>
                    <a:lstStyle/>
                    <a:p>
                      <a:pPr algn="ctr" defTabSz="914400">
                        <a:spcBef>
                          <a:spcPts val="0"/>
                        </a:spcBef>
                        <a:tabLst>
                          <a:tab pos="1282700" algn="l"/>
                        </a:tabLst>
                        <a:defRPr sz="1400">
                          <a:effectLst>
                            <a:outerShdw blurRad="25400" dist="25400" dir="5400000" rotWithShape="0">
                              <a:srgbClr val="000000">
                                <a:alpha val="60000"/>
                              </a:srgbClr>
                            </a:outerShdw>
                          </a:effectLst>
                          <a:latin typeface="TH Sarabun New"/>
                          <a:ea typeface="TH Sarabun New"/>
                          <a:cs typeface="TH Sarabun New"/>
                        </a:defRPr>
                      </a:pPr>
                      <a:endParaRPr/>
                    </a:p>
                  </a:txBody>
                  <a:tcPr marL="50800" marR="50800" marT="50800" marB="50800" anchor="ctr" horzOverflow="overflow">
                    <a:lnL w="12700">
                      <a:solidFill>
                        <a:srgbClr val="A6AAA9"/>
                      </a:solidFill>
                      <a:miter lim="400000"/>
                    </a:lnL>
                  </a:tcPr>
                </a:tc>
                <a:tc>
                  <a:txBody>
                    <a:bodyPr/>
                    <a:lstStyle/>
                    <a:p>
                      <a:pPr algn="l" defTabSz="457200">
                        <a:spcBef>
                          <a:spcPts val="0"/>
                        </a:spcBef>
                        <a:defRPr sz="1800"/>
                      </a:pPr>
                      <a:r>
                        <a:rPr sz="4200">
                          <a:latin typeface="TH Sarabun New"/>
                          <a:ea typeface="TH Sarabun New"/>
                          <a:cs typeface="TH Sarabun New"/>
                        </a:rPr>
                        <a:t>11. ภาพและเสียงประกอบ</a:t>
                      </a:r>
                    </a:p>
                  </a:txBody>
                  <a:tcPr marL="50800" marR="50800" marT="50800" marB="50800" anchor="ctr" horzOverflow="overflow"/>
                </a:tc>
                <a:tc>
                  <a:txBody>
                    <a:bodyPr/>
                    <a:lstStyle/>
                    <a:p>
                      <a:pPr algn="ctr" defTabSz="457200">
                        <a:spcBef>
                          <a:spcPts val="0"/>
                        </a:spcBef>
                        <a:defRPr sz="1800"/>
                      </a:pPr>
                      <a:r>
                        <a:rPr sz="4200">
                          <a:latin typeface="TH Sarabun New"/>
                          <a:ea typeface="TH Sarabun New"/>
                          <a:cs typeface="TH Sarabun New"/>
                        </a:rPr>
                        <a:t>4.14</a:t>
                      </a:r>
                    </a:p>
                  </a:txBody>
                  <a:tcPr marL="50800" marR="50800" marT="50800" marB="50800" anchor="ctr" horzOverflow="overflow"/>
                </a:tc>
                <a:tc>
                  <a:txBody>
                    <a:bodyPr/>
                    <a:lstStyle/>
                    <a:p>
                      <a:pPr algn="ctr" defTabSz="457200">
                        <a:spcBef>
                          <a:spcPts val="0"/>
                        </a:spcBef>
                        <a:defRPr sz="1800"/>
                      </a:pPr>
                      <a:r>
                        <a:rPr sz="4200">
                          <a:latin typeface="TH Sarabun New"/>
                          <a:ea typeface="TH Sarabun New"/>
                          <a:cs typeface="TH Sarabun New"/>
                        </a:rPr>
                        <a:t>0.45</a:t>
                      </a:r>
                    </a:p>
                  </a:txBody>
                  <a:tcPr marL="50800" marR="50800" marT="50800" marB="50800" anchor="ctr" horzOverflow="overflow"/>
                </a:tc>
                <a:tc>
                  <a:txBody>
                    <a:bodyPr/>
                    <a:lstStyle/>
                    <a:p>
                      <a:pPr algn="ctr" defTabSz="457200">
                        <a:spcBef>
                          <a:spcPts val="0"/>
                        </a:spcBef>
                        <a:defRPr sz="1800"/>
                      </a:pPr>
                      <a:r>
                        <a:rPr sz="4200">
                          <a:latin typeface="TH Sarabun New"/>
                          <a:ea typeface="TH Sarabun New"/>
                          <a:cs typeface="TH Sarabun New"/>
                        </a:rPr>
                        <a:t>มาก</a:t>
                      </a:r>
                    </a:p>
                  </a:txBody>
                  <a:tcPr marL="50800" marR="50800" marT="50800" marB="50800" anchor="ctr" horzOverflow="overflow">
                    <a:lnR w="12700">
                      <a:solidFill>
                        <a:srgbClr val="A6AAA9"/>
                      </a:solidFill>
                      <a:miter lim="400000"/>
                    </a:lnR>
                  </a:tcPr>
                </a:tc>
                <a:extLst>
                  <a:ext uri="{0D108BD9-81ED-4DB2-BD59-A6C34878D82A}">
                    <a16:rowId xmlns:a16="http://schemas.microsoft.com/office/drawing/2014/main" val="10004"/>
                  </a:ext>
                </a:extLst>
              </a:tr>
              <a:tr h="927798">
                <a:tc>
                  <a:txBody>
                    <a:bodyPr/>
                    <a:lstStyle/>
                    <a:p>
                      <a:pPr algn="ctr" defTabSz="914400">
                        <a:spcBef>
                          <a:spcPts val="0"/>
                        </a:spcBef>
                        <a:tabLst>
                          <a:tab pos="1282700" algn="l"/>
                        </a:tabLst>
                        <a:defRPr sz="1400">
                          <a:effectLst>
                            <a:outerShdw blurRad="25400" dist="25400" dir="5400000" rotWithShape="0">
                              <a:srgbClr val="000000">
                                <a:alpha val="60000"/>
                              </a:srgbClr>
                            </a:outerShdw>
                          </a:effectLst>
                          <a:latin typeface="TH Sarabun New"/>
                          <a:ea typeface="TH Sarabun New"/>
                          <a:cs typeface="TH Sarabun New"/>
                        </a:defRPr>
                      </a:pPr>
                      <a:endParaRPr/>
                    </a:p>
                  </a:txBody>
                  <a:tcPr marL="50800" marR="50800" marT="50800" marB="50800" anchor="ctr" horzOverflow="overflow">
                    <a:lnL w="12700">
                      <a:solidFill>
                        <a:srgbClr val="A6AAA9"/>
                      </a:solidFill>
                      <a:miter lim="400000"/>
                    </a:lnL>
                  </a:tcPr>
                </a:tc>
                <a:tc>
                  <a:txBody>
                    <a:bodyPr/>
                    <a:lstStyle/>
                    <a:p>
                      <a:pPr algn="l" defTabSz="457200">
                        <a:spcBef>
                          <a:spcPts val="0"/>
                        </a:spcBef>
                        <a:defRPr sz="1800"/>
                      </a:pPr>
                      <a:r>
                        <a:rPr sz="4200" b="1">
                          <a:solidFill>
                            <a:schemeClr val="accent5"/>
                          </a:solidFill>
                          <a:latin typeface="TH Sarabun New"/>
                          <a:ea typeface="TH Sarabun New"/>
                          <a:cs typeface="TH Sarabun New"/>
                        </a:rPr>
                        <a:t>12. ระบบมัลติมีเดีย</a:t>
                      </a:r>
                    </a:p>
                  </a:txBody>
                  <a:tcPr marL="50800" marR="50800" marT="50800" marB="50800" anchor="ctr" horzOverflow="overflow"/>
                </a:tc>
                <a:tc>
                  <a:txBody>
                    <a:bodyPr/>
                    <a:lstStyle/>
                    <a:p>
                      <a:pPr algn="ctr" defTabSz="457200">
                        <a:spcBef>
                          <a:spcPts val="0"/>
                        </a:spcBef>
                        <a:defRPr sz="1800"/>
                      </a:pPr>
                      <a:r>
                        <a:rPr sz="4200" b="1">
                          <a:solidFill>
                            <a:schemeClr val="accent5"/>
                          </a:solidFill>
                          <a:latin typeface="TH Sarabun New"/>
                          <a:ea typeface="TH Sarabun New"/>
                          <a:cs typeface="TH Sarabun New"/>
                        </a:rPr>
                        <a:t>3.45</a:t>
                      </a:r>
                    </a:p>
                  </a:txBody>
                  <a:tcPr marL="50800" marR="50800" marT="50800" marB="50800" anchor="ctr" horzOverflow="overflow"/>
                </a:tc>
                <a:tc>
                  <a:txBody>
                    <a:bodyPr/>
                    <a:lstStyle/>
                    <a:p>
                      <a:pPr algn="ctr" defTabSz="457200">
                        <a:spcBef>
                          <a:spcPts val="0"/>
                        </a:spcBef>
                        <a:defRPr sz="1800"/>
                      </a:pPr>
                      <a:r>
                        <a:rPr sz="4200" b="1">
                          <a:solidFill>
                            <a:schemeClr val="accent5"/>
                          </a:solidFill>
                          <a:latin typeface="TH Sarabun New"/>
                          <a:ea typeface="TH Sarabun New"/>
                          <a:cs typeface="TH Sarabun New"/>
                        </a:rPr>
                        <a:t>0.65</a:t>
                      </a:r>
                    </a:p>
                  </a:txBody>
                  <a:tcPr marL="50800" marR="50800" marT="50800" marB="50800" anchor="ctr" horzOverflow="overflow"/>
                </a:tc>
                <a:tc>
                  <a:txBody>
                    <a:bodyPr/>
                    <a:lstStyle/>
                    <a:p>
                      <a:pPr algn="ctr" defTabSz="457200">
                        <a:spcBef>
                          <a:spcPts val="0"/>
                        </a:spcBef>
                        <a:defRPr sz="1800"/>
                      </a:pPr>
                      <a:r>
                        <a:rPr sz="4200" b="1">
                          <a:solidFill>
                            <a:schemeClr val="accent5"/>
                          </a:solidFill>
                          <a:latin typeface="TH Sarabun New"/>
                          <a:ea typeface="TH Sarabun New"/>
                          <a:cs typeface="TH Sarabun New"/>
                        </a:rPr>
                        <a:t>ปานกลาง</a:t>
                      </a:r>
                    </a:p>
                  </a:txBody>
                  <a:tcPr marL="50800" marR="50800" marT="50800" marB="50800" anchor="ctr" horzOverflow="overflow">
                    <a:lnR w="12700">
                      <a:solidFill>
                        <a:srgbClr val="A6AAA9"/>
                      </a:solidFill>
                      <a:miter lim="400000"/>
                    </a:lnR>
                  </a:tcPr>
                </a:tc>
                <a:extLst>
                  <a:ext uri="{0D108BD9-81ED-4DB2-BD59-A6C34878D82A}">
                    <a16:rowId xmlns:a16="http://schemas.microsoft.com/office/drawing/2014/main" val="10005"/>
                  </a:ext>
                </a:extLst>
              </a:tr>
              <a:tr h="927798">
                <a:tc>
                  <a:txBody>
                    <a:bodyPr/>
                    <a:lstStyle/>
                    <a:p>
                      <a:pPr algn="ctr" defTabSz="914400">
                        <a:spcBef>
                          <a:spcPts val="0"/>
                        </a:spcBef>
                        <a:tabLst>
                          <a:tab pos="1282700" algn="l"/>
                        </a:tabLst>
                        <a:defRPr sz="1400">
                          <a:effectLst>
                            <a:outerShdw blurRad="25400" dist="25400" dir="5400000" rotWithShape="0">
                              <a:srgbClr val="000000">
                                <a:alpha val="60000"/>
                              </a:srgbClr>
                            </a:outerShdw>
                          </a:effectLst>
                          <a:latin typeface="TH Sarabun New"/>
                          <a:ea typeface="TH Sarabun New"/>
                          <a:cs typeface="TH Sarabun New"/>
                        </a:defRPr>
                      </a:pPr>
                      <a:endParaRPr/>
                    </a:p>
                  </a:txBody>
                  <a:tcPr marL="50800" marR="50800" marT="50800" marB="50800" anchor="ctr" horzOverflow="overflow">
                    <a:lnL w="12700">
                      <a:solidFill>
                        <a:srgbClr val="A6AAA9"/>
                      </a:solidFill>
                      <a:miter lim="400000"/>
                    </a:lnL>
                  </a:tcPr>
                </a:tc>
                <a:tc>
                  <a:txBody>
                    <a:bodyPr/>
                    <a:lstStyle/>
                    <a:p>
                      <a:pPr algn="l" defTabSz="457200">
                        <a:spcBef>
                          <a:spcPts val="0"/>
                        </a:spcBef>
                        <a:defRPr sz="1800"/>
                      </a:pPr>
                      <a:r>
                        <a:rPr sz="4200">
                          <a:latin typeface="TH Sarabun New"/>
                          <a:ea typeface="TH Sarabun New"/>
                          <a:cs typeface="TH Sarabun New"/>
                        </a:rPr>
                        <a:t>13. คำสั่งและคู่มือการใช้งาน</a:t>
                      </a:r>
                    </a:p>
                  </a:txBody>
                  <a:tcPr marL="50800" marR="50800" marT="50800" marB="50800" anchor="ctr" horzOverflow="overflow"/>
                </a:tc>
                <a:tc>
                  <a:txBody>
                    <a:bodyPr/>
                    <a:lstStyle/>
                    <a:p>
                      <a:pPr algn="ctr" defTabSz="457200">
                        <a:spcBef>
                          <a:spcPts val="0"/>
                        </a:spcBef>
                        <a:defRPr sz="1800"/>
                      </a:pPr>
                      <a:r>
                        <a:rPr sz="4200">
                          <a:latin typeface="TH Sarabun New"/>
                          <a:ea typeface="TH Sarabun New"/>
                          <a:cs typeface="TH Sarabun New"/>
                        </a:rPr>
                        <a:t>3.55</a:t>
                      </a:r>
                    </a:p>
                  </a:txBody>
                  <a:tcPr marL="50800" marR="50800" marT="50800" marB="50800" anchor="ctr" horzOverflow="overflow"/>
                </a:tc>
                <a:tc>
                  <a:txBody>
                    <a:bodyPr/>
                    <a:lstStyle/>
                    <a:p>
                      <a:pPr algn="ctr" defTabSz="457200">
                        <a:spcBef>
                          <a:spcPts val="0"/>
                        </a:spcBef>
                        <a:defRPr sz="1800"/>
                      </a:pPr>
                      <a:r>
                        <a:rPr sz="4200">
                          <a:latin typeface="TH Sarabun New"/>
                          <a:ea typeface="TH Sarabun New"/>
                          <a:cs typeface="TH Sarabun New"/>
                        </a:rPr>
                        <a:t>0.55</a:t>
                      </a:r>
                    </a:p>
                  </a:txBody>
                  <a:tcPr marL="50800" marR="50800" marT="50800" marB="50800" anchor="ctr" horzOverflow="overflow"/>
                </a:tc>
                <a:tc>
                  <a:txBody>
                    <a:bodyPr/>
                    <a:lstStyle/>
                    <a:p>
                      <a:pPr algn="ctr" defTabSz="457200">
                        <a:spcBef>
                          <a:spcPts val="0"/>
                        </a:spcBef>
                        <a:defRPr sz="1800"/>
                      </a:pPr>
                      <a:r>
                        <a:rPr sz="4200">
                          <a:latin typeface="TH Sarabun New"/>
                          <a:ea typeface="TH Sarabun New"/>
                          <a:cs typeface="TH Sarabun New"/>
                        </a:rPr>
                        <a:t>มาก</a:t>
                      </a:r>
                    </a:p>
                  </a:txBody>
                  <a:tcPr marL="50800" marR="50800" marT="50800" marB="50800" anchor="ctr" horzOverflow="overflow">
                    <a:lnR w="12700">
                      <a:solidFill>
                        <a:srgbClr val="A6AAA9"/>
                      </a:solidFill>
                      <a:miter lim="400000"/>
                    </a:lnR>
                  </a:tcPr>
                </a:tc>
                <a:extLst>
                  <a:ext uri="{0D108BD9-81ED-4DB2-BD59-A6C34878D82A}">
                    <a16:rowId xmlns:a16="http://schemas.microsoft.com/office/drawing/2014/main" val="10006"/>
                  </a:ext>
                </a:extLst>
              </a:tr>
              <a:tr h="927798">
                <a:tc>
                  <a:txBody>
                    <a:bodyPr/>
                    <a:lstStyle/>
                    <a:p>
                      <a:pPr algn="ctr" defTabSz="914400">
                        <a:spcBef>
                          <a:spcPts val="0"/>
                        </a:spcBef>
                        <a:tabLst>
                          <a:tab pos="1282700" algn="l"/>
                        </a:tabLst>
                        <a:defRPr sz="1400">
                          <a:effectLst>
                            <a:outerShdw blurRad="25400" dist="25400" dir="5400000" rotWithShape="0">
                              <a:srgbClr val="000000">
                                <a:alpha val="60000"/>
                              </a:srgbClr>
                            </a:outerShdw>
                          </a:effectLst>
                          <a:latin typeface="TH Sarabun New"/>
                          <a:ea typeface="TH Sarabun New"/>
                          <a:cs typeface="TH Sarabun New"/>
                        </a:defRPr>
                      </a:pPr>
                      <a:endParaRPr/>
                    </a:p>
                  </a:txBody>
                  <a:tcPr marL="50800" marR="50800" marT="50800" marB="50800" anchor="ctr" horzOverflow="overflow">
                    <a:lnL w="12700">
                      <a:solidFill>
                        <a:srgbClr val="A6AAA9"/>
                      </a:solidFill>
                      <a:miter lim="400000"/>
                    </a:lnL>
                  </a:tcPr>
                </a:tc>
                <a:tc>
                  <a:txBody>
                    <a:bodyPr/>
                    <a:lstStyle/>
                    <a:p>
                      <a:pPr algn="l" defTabSz="457200">
                        <a:spcBef>
                          <a:spcPts val="0"/>
                        </a:spcBef>
                        <a:defRPr sz="1800"/>
                      </a:pPr>
                      <a:r>
                        <a:rPr sz="4200" b="1">
                          <a:solidFill>
                            <a:schemeClr val="accent2"/>
                          </a:solidFill>
                          <a:latin typeface="TH Sarabun New"/>
                          <a:ea typeface="TH Sarabun New"/>
                          <a:cs typeface="TH Sarabun New"/>
                        </a:rPr>
                        <a:t>14. หน้าจอโดยภาพรวม</a:t>
                      </a:r>
                    </a:p>
                  </a:txBody>
                  <a:tcPr marL="50800" marR="50800" marT="50800" marB="50800" anchor="ctr" horzOverflow="overflow"/>
                </a:tc>
                <a:tc>
                  <a:txBody>
                    <a:bodyPr/>
                    <a:lstStyle/>
                    <a:p>
                      <a:pPr algn="ctr" defTabSz="457200">
                        <a:spcBef>
                          <a:spcPts val="0"/>
                        </a:spcBef>
                        <a:defRPr sz="1800"/>
                      </a:pPr>
                      <a:r>
                        <a:rPr sz="4200" b="1">
                          <a:solidFill>
                            <a:schemeClr val="accent2"/>
                          </a:solidFill>
                          <a:latin typeface="TH Sarabun New"/>
                          <a:ea typeface="TH Sarabun New"/>
                          <a:cs typeface="TH Sarabun New"/>
                        </a:rPr>
                        <a:t>4.52</a:t>
                      </a:r>
                    </a:p>
                  </a:txBody>
                  <a:tcPr marL="50800" marR="50800" marT="50800" marB="50800" anchor="ctr" horzOverflow="overflow"/>
                </a:tc>
                <a:tc>
                  <a:txBody>
                    <a:bodyPr/>
                    <a:lstStyle/>
                    <a:p>
                      <a:pPr algn="ctr" defTabSz="457200">
                        <a:spcBef>
                          <a:spcPts val="0"/>
                        </a:spcBef>
                        <a:defRPr sz="1800"/>
                      </a:pPr>
                      <a:r>
                        <a:rPr sz="4200" b="1">
                          <a:solidFill>
                            <a:schemeClr val="accent2"/>
                          </a:solidFill>
                          <a:latin typeface="TH Sarabun New"/>
                          <a:ea typeface="TH Sarabun New"/>
                          <a:cs typeface="TH Sarabun New"/>
                        </a:rPr>
                        <a:t>0.55</a:t>
                      </a:r>
                    </a:p>
                  </a:txBody>
                  <a:tcPr marL="50800" marR="50800" marT="50800" marB="50800" anchor="ctr" horzOverflow="overflow"/>
                </a:tc>
                <a:tc>
                  <a:txBody>
                    <a:bodyPr/>
                    <a:lstStyle/>
                    <a:p>
                      <a:pPr algn="ctr" defTabSz="457200">
                        <a:spcBef>
                          <a:spcPts val="0"/>
                        </a:spcBef>
                        <a:defRPr sz="1800"/>
                      </a:pPr>
                      <a:r>
                        <a:rPr sz="4200" b="1">
                          <a:solidFill>
                            <a:schemeClr val="accent2"/>
                          </a:solidFill>
                          <a:latin typeface="TH Sarabun New"/>
                          <a:ea typeface="TH Sarabun New"/>
                          <a:cs typeface="TH Sarabun New"/>
                        </a:rPr>
                        <a:t>มากที่สุด</a:t>
                      </a:r>
                    </a:p>
                  </a:txBody>
                  <a:tcPr marL="50800" marR="50800" marT="50800" marB="50800" anchor="ctr" horzOverflow="overflow">
                    <a:lnR w="12700">
                      <a:solidFill>
                        <a:srgbClr val="A6AAA9"/>
                      </a:solidFill>
                      <a:miter lim="400000"/>
                    </a:lnR>
                  </a:tcPr>
                </a:tc>
                <a:extLst>
                  <a:ext uri="{0D108BD9-81ED-4DB2-BD59-A6C34878D82A}">
                    <a16:rowId xmlns:a16="http://schemas.microsoft.com/office/drawing/2014/main" val="10007"/>
                  </a:ext>
                </a:extLst>
              </a:tr>
              <a:tr h="927798">
                <a:tc>
                  <a:txBody>
                    <a:bodyPr/>
                    <a:lstStyle/>
                    <a:p>
                      <a:pPr algn="ctr" defTabSz="914400">
                        <a:spcBef>
                          <a:spcPts val="0"/>
                        </a:spcBef>
                        <a:tabLst>
                          <a:tab pos="1282700" algn="l"/>
                        </a:tabLst>
                        <a:defRPr sz="1400">
                          <a:effectLst>
                            <a:outerShdw blurRad="25400" dist="25400" dir="5400000" rotWithShape="0">
                              <a:srgbClr val="000000">
                                <a:alpha val="60000"/>
                              </a:srgbClr>
                            </a:outerShdw>
                          </a:effectLst>
                          <a:latin typeface="TH Sarabun New"/>
                          <a:ea typeface="TH Sarabun New"/>
                          <a:cs typeface="TH Sarabun New"/>
                        </a:defRPr>
                      </a:pPr>
                      <a:endParaRPr/>
                    </a:p>
                  </a:txBody>
                  <a:tcPr marL="50800" marR="50800" marT="50800" marB="50800" anchor="ctr" horzOverflow="overflow">
                    <a:lnL w="12700">
                      <a:solidFill>
                        <a:srgbClr val="A6AAA9"/>
                      </a:solidFill>
                      <a:miter lim="400000"/>
                    </a:lnL>
                    <a:lnB w="12700">
                      <a:solidFill>
                        <a:srgbClr val="A6AAA9"/>
                      </a:solidFill>
                      <a:miter lim="400000"/>
                    </a:lnB>
                  </a:tcPr>
                </a:tc>
                <a:tc>
                  <a:txBody>
                    <a:bodyPr/>
                    <a:lstStyle/>
                    <a:p>
                      <a:pPr algn="l" defTabSz="457200">
                        <a:spcBef>
                          <a:spcPts val="0"/>
                        </a:spcBef>
                        <a:defRPr sz="1800"/>
                      </a:pPr>
                      <a:r>
                        <a:rPr sz="4200" b="1">
                          <a:solidFill>
                            <a:schemeClr val="accent6"/>
                          </a:solidFill>
                          <a:latin typeface="TH Sarabun New"/>
                          <a:ea typeface="TH Sarabun New"/>
                          <a:cs typeface="TH Sarabun New"/>
                        </a:rPr>
                        <a:t>15. กระบวนการออกแบบ</a:t>
                      </a:r>
                    </a:p>
                  </a:txBody>
                  <a:tcPr marL="50800" marR="50800" marT="50800" marB="50800" anchor="ctr" horzOverflow="overflow">
                    <a:lnB w="12700">
                      <a:solidFill>
                        <a:srgbClr val="A6AAA9"/>
                      </a:solidFill>
                      <a:miter lim="400000"/>
                    </a:lnB>
                  </a:tcPr>
                </a:tc>
                <a:tc>
                  <a:txBody>
                    <a:bodyPr/>
                    <a:lstStyle/>
                    <a:p>
                      <a:pPr algn="ctr" defTabSz="457200">
                        <a:spcBef>
                          <a:spcPts val="0"/>
                        </a:spcBef>
                        <a:defRPr sz="1800"/>
                      </a:pPr>
                      <a:r>
                        <a:rPr sz="4200" b="1">
                          <a:solidFill>
                            <a:schemeClr val="accent6"/>
                          </a:solidFill>
                          <a:latin typeface="TH Sarabun New"/>
                          <a:ea typeface="TH Sarabun New"/>
                          <a:cs typeface="TH Sarabun New"/>
                        </a:rPr>
                        <a:t>4.17</a:t>
                      </a:r>
                    </a:p>
                  </a:txBody>
                  <a:tcPr marL="50800" marR="50800" marT="50800" marB="50800" anchor="ctr" horzOverflow="overflow">
                    <a:lnB w="12700">
                      <a:solidFill>
                        <a:srgbClr val="A6AAA9"/>
                      </a:solidFill>
                      <a:miter lim="400000"/>
                    </a:lnB>
                  </a:tcPr>
                </a:tc>
                <a:tc>
                  <a:txBody>
                    <a:bodyPr/>
                    <a:lstStyle/>
                    <a:p>
                      <a:pPr algn="ctr" defTabSz="457200">
                        <a:spcBef>
                          <a:spcPts val="0"/>
                        </a:spcBef>
                        <a:defRPr sz="1800"/>
                      </a:pPr>
                      <a:r>
                        <a:rPr sz="4200" b="1">
                          <a:solidFill>
                            <a:schemeClr val="accent6"/>
                          </a:solidFill>
                          <a:latin typeface="TH Sarabun New"/>
                          <a:ea typeface="TH Sarabun New"/>
                          <a:cs typeface="TH Sarabun New"/>
                        </a:rPr>
                        <a:t>0.50</a:t>
                      </a:r>
                    </a:p>
                  </a:txBody>
                  <a:tcPr marL="50800" marR="50800" marT="50800" marB="50800" anchor="ctr" horzOverflow="overflow">
                    <a:lnB w="12700">
                      <a:solidFill>
                        <a:srgbClr val="A6AAA9"/>
                      </a:solidFill>
                      <a:miter lim="400000"/>
                    </a:lnB>
                  </a:tcPr>
                </a:tc>
                <a:tc>
                  <a:txBody>
                    <a:bodyPr/>
                    <a:lstStyle/>
                    <a:p>
                      <a:pPr algn="ctr" defTabSz="457200">
                        <a:spcBef>
                          <a:spcPts val="0"/>
                        </a:spcBef>
                        <a:defRPr sz="1800"/>
                      </a:pPr>
                      <a:r>
                        <a:rPr sz="4200" b="1">
                          <a:solidFill>
                            <a:schemeClr val="accent6"/>
                          </a:solidFill>
                          <a:latin typeface="TH Sarabun New"/>
                          <a:ea typeface="TH Sarabun New"/>
                          <a:cs typeface="TH Sarabun New"/>
                        </a:rPr>
                        <a:t>มาก</a:t>
                      </a:r>
                    </a:p>
                  </a:txBody>
                  <a:tcPr marL="50800" marR="50800" marT="50800" marB="50800" anchor="ctr" horzOverflow="overflow">
                    <a:lnR w="12700">
                      <a:solidFill>
                        <a:srgbClr val="A6AAA9"/>
                      </a:solidFill>
                      <a:miter lim="400000"/>
                    </a:lnR>
                    <a:lnB w="12700">
                      <a:solidFill>
                        <a:srgbClr val="A6AAA9"/>
                      </a:solidFill>
                      <a:miter lim="400000"/>
                    </a:lnB>
                  </a:tcPr>
                </a:tc>
                <a:extLst>
                  <a:ext uri="{0D108BD9-81ED-4DB2-BD59-A6C34878D82A}">
                    <a16:rowId xmlns:a16="http://schemas.microsoft.com/office/drawing/2014/main" val="10008"/>
                  </a:ext>
                </a:extLst>
              </a:tr>
            </a:tbl>
          </a:graphicData>
        </a:graphic>
      </p:graphicFrame>
      <p:sp>
        <p:nvSpPr>
          <p:cNvPr id="519" name="_"/>
          <p:cNvSpPr txBox="1"/>
          <p:nvPr/>
        </p:nvSpPr>
        <p:spPr>
          <a:xfrm>
            <a:off x="15092709" y="2901249"/>
            <a:ext cx="513716" cy="13716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7500">
                <a:solidFill>
                  <a:srgbClr val="53585F"/>
                </a:solidFill>
                <a:latin typeface="TH Sarabun New"/>
                <a:ea typeface="TH Sarabun New"/>
                <a:cs typeface="TH Sarabun New"/>
                <a:sym typeface="TH Sarabun New"/>
              </a:defRPr>
            </a:lvl1pPr>
          </a:lstStyle>
          <a:p>
            <a:r>
              <a:t>_</a:t>
            </a:r>
          </a:p>
        </p:txBody>
      </p:sp>
      <p:pic>
        <p:nvPicPr>
          <p:cNvPr id="520" name="Image" descr="Image"/>
          <p:cNvPicPr>
            <a:picLocks noChangeAspect="1"/>
          </p:cNvPicPr>
          <p:nvPr/>
        </p:nvPicPr>
        <p:blipFill>
          <a:blip r:embed="rId3">
            <a:extLst/>
          </a:blip>
          <a:stretch>
            <a:fillRect/>
          </a:stretch>
        </p:blipFill>
        <p:spPr>
          <a:xfrm>
            <a:off x="1022694" y="9587291"/>
            <a:ext cx="3768202" cy="2691573"/>
          </a:xfrm>
          <a:prstGeom prst="rect">
            <a:avLst/>
          </a:prstGeom>
          <a:ln w="12700">
            <a:miter lim="400000"/>
          </a:ln>
        </p:spPr>
      </p:pic>
      <p:sp>
        <p:nvSpPr>
          <p:cNvPr id="521" name="ผลการวิเคราะห์ข้อมูลส่วนที่ 1 ผลการประเมินคุณภาพต้นแบบแพลตฟอร์มระบบบริหารจัดการเรียนรู้เกี่ยวกับทฤษฎีและนวัตกรรมการบริหารการศึกษา (ด้านการออกแบบหน้าจอและเนื้อหา)"/>
          <p:cNvSpPr txBox="1"/>
          <p:nvPr/>
        </p:nvSpPr>
        <p:spPr>
          <a:xfrm>
            <a:off x="1233020" y="581485"/>
            <a:ext cx="22812525" cy="17951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l">
              <a:lnSpc>
                <a:spcPct val="80000"/>
              </a:lnSpc>
              <a:spcBef>
                <a:spcPts val="0"/>
              </a:spcBef>
              <a:defRPr sz="5400">
                <a:solidFill>
                  <a:srgbClr val="53585F"/>
                </a:solidFill>
                <a:latin typeface="TH Sarabun New"/>
                <a:ea typeface="TH Sarabun New"/>
                <a:cs typeface="TH Sarabun New"/>
                <a:sym typeface="TH Sarabun New"/>
              </a:defRPr>
            </a:lvl1pPr>
          </a:lstStyle>
          <a:p>
            <a:r>
              <a:t>ผลการวิเคราะห์ข้อมูลส่วนที่ 1 ผลการประเมินคุณภาพต้นแบบแพลตฟอร์มระบบบริหารจัดการเรียนรู้เกี่ยวกับทฤษฎีและนวัตกรรมการบริหารการศึกษา (ด้านการออกแบบหน้าจอและเนื้อหา) </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Rectangle"/>
          <p:cNvSpPr/>
          <p:nvPr/>
        </p:nvSpPr>
        <p:spPr>
          <a:xfrm>
            <a:off x="-145628" y="2424538"/>
            <a:ext cx="24649856" cy="11359148"/>
          </a:xfrm>
          <a:prstGeom prst="rect">
            <a:avLst/>
          </a:prstGeom>
          <a:solidFill>
            <a:srgbClr val="FFFFFF"/>
          </a:solidFill>
          <a:ln w="25400">
            <a:miter lim="400000"/>
          </a:ln>
        </p:spPr>
        <p:txBody>
          <a:bodyPr lIns="71437" tIns="71437" rIns="71437" bIns="71437" anchor="ctr"/>
          <a:lstStyle/>
          <a:p>
            <a:pPr algn="ctr">
              <a:spcBef>
                <a:spcPts val="0"/>
              </a:spcBef>
              <a:defRPr sz="5600"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26" name="Slide Number"/>
          <p:cNvSpPr txBox="1">
            <a:spLocks noGrp="1"/>
          </p:cNvSpPr>
          <p:nvPr>
            <p:ph type="sldNum" sz="quarter" idx="2"/>
          </p:nvPr>
        </p:nvSpPr>
        <p:spPr>
          <a:xfrm>
            <a:off x="12190639" y="12852653"/>
            <a:ext cx="277522" cy="67284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9</a:t>
            </a:fld>
            <a:endParaRPr/>
          </a:p>
        </p:txBody>
      </p:sp>
      <p:sp>
        <p:nvSpPr>
          <p:cNvPr id="527" name="ตารางที่ 1 ผลการประเมินคุณภาพจากผู้เชี่ยวชาญ (ต่อ)"/>
          <p:cNvSpPr txBox="1"/>
          <p:nvPr/>
        </p:nvSpPr>
        <p:spPr>
          <a:xfrm>
            <a:off x="1715777" y="2820032"/>
            <a:ext cx="8539252" cy="8627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ctr" defTabSz="584200">
              <a:lnSpc>
                <a:spcPct val="80000"/>
              </a:lnSpc>
              <a:spcBef>
                <a:spcPts val="0"/>
              </a:spcBef>
              <a:defRPr sz="4400">
                <a:solidFill>
                  <a:srgbClr val="000000"/>
                </a:solidFill>
                <a:latin typeface="TH Sarabun New"/>
                <a:ea typeface="TH Sarabun New"/>
                <a:cs typeface="TH Sarabun New"/>
                <a:sym typeface="TH Sarabun New"/>
              </a:defRPr>
            </a:lvl1pPr>
          </a:lstStyle>
          <a:p>
            <a:r>
              <a:t>ตารางที่ 1 ผลการประเมินคุณภาพจากผู้เชี่ยวชาญ (ต่อ)</a:t>
            </a:r>
          </a:p>
        </p:txBody>
      </p:sp>
      <p:graphicFrame>
        <p:nvGraphicFramePr>
          <p:cNvPr id="528" name="Table"/>
          <p:cNvGraphicFramePr/>
          <p:nvPr/>
        </p:nvGraphicFramePr>
        <p:xfrm>
          <a:off x="2281946" y="3929016"/>
          <a:ext cx="20258126" cy="7422384"/>
        </p:xfrm>
        <a:graphic>
          <a:graphicData uri="http://schemas.openxmlformats.org/drawingml/2006/table">
            <a:tbl>
              <a:tblPr firstRow="1" firstCol="1" bandRow="1">
                <a:tableStyleId>{8F44A2F1-9E1F-4B54-A3A2-5F16C0AD49E2}</a:tableStyleId>
              </a:tblPr>
              <a:tblGrid>
                <a:gridCol w="5866192">
                  <a:extLst>
                    <a:ext uri="{9D8B030D-6E8A-4147-A177-3AD203B41FA5}">
                      <a16:colId xmlns:a16="http://schemas.microsoft.com/office/drawing/2014/main" val="20000"/>
                    </a:ext>
                  </a:extLst>
                </a:gridCol>
                <a:gridCol w="6111374">
                  <a:extLst>
                    <a:ext uri="{9D8B030D-6E8A-4147-A177-3AD203B41FA5}">
                      <a16:colId xmlns:a16="http://schemas.microsoft.com/office/drawing/2014/main" val="20001"/>
                    </a:ext>
                  </a:extLst>
                </a:gridCol>
                <a:gridCol w="2158588">
                  <a:extLst>
                    <a:ext uri="{9D8B030D-6E8A-4147-A177-3AD203B41FA5}">
                      <a16:colId xmlns:a16="http://schemas.microsoft.com/office/drawing/2014/main" val="20002"/>
                    </a:ext>
                  </a:extLst>
                </a:gridCol>
                <a:gridCol w="2137311">
                  <a:extLst>
                    <a:ext uri="{9D8B030D-6E8A-4147-A177-3AD203B41FA5}">
                      <a16:colId xmlns:a16="http://schemas.microsoft.com/office/drawing/2014/main" val="20003"/>
                    </a:ext>
                  </a:extLst>
                </a:gridCol>
                <a:gridCol w="3984661">
                  <a:extLst>
                    <a:ext uri="{9D8B030D-6E8A-4147-A177-3AD203B41FA5}">
                      <a16:colId xmlns:a16="http://schemas.microsoft.com/office/drawing/2014/main" val="20004"/>
                    </a:ext>
                  </a:extLst>
                </a:gridCol>
              </a:tblGrid>
              <a:tr h="927798">
                <a:tc gridSpan="2">
                  <a:txBody>
                    <a:bodyPr/>
                    <a:lstStyle/>
                    <a:p>
                      <a:pPr algn="ctr" defTabSz="457200">
                        <a:spcBef>
                          <a:spcPts val="0"/>
                        </a:spcBef>
                        <a:defRPr sz="1800">
                          <a:solidFill>
                            <a:srgbClr val="000000"/>
                          </a:solidFill>
                        </a:defRPr>
                      </a:pPr>
                      <a:r>
                        <a:rPr sz="4200" b="1">
                          <a:latin typeface="TH Sarabun New"/>
                          <a:ea typeface="TH Sarabun New"/>
                          <a:cs typeface="TH Sarabun New"/>
                        </a:rPr>
                        <a:t>หัวข้อประเมิน</a:t>
                      </a:r>
                    </a:p>
                  </a:txBody>
                  <a:tcPr marL="50800" marR="50800" marT="50800" marB="50800" anchor="ctr" horzOverflow="overflow">
                    <a:lnL w="12700">
                      <a:solidFill>
                        <a:srgbClr val="A6AAA9"/>
                      </a:solidFill>
                      <a:miter lim="400000"/>
                    </a:lnL>
                    <a:lnT w="12700">
                      <a:solidFill>
                        <a:srgbClr val="A6AAA9"/>
                      </a:solidFill>
                      <a:miter lim="400000"/>
                    </a:lnT>
                  </a:tcPr>
                </a:tc>
                <a:tc hMerge="1">
                  <a:txBody>
                    <a:bodyPr/>
                    <a:lstStyle/>
                    <a:p>
                      <a:endParaRPr lang="en-US"/>
                    </a:p>
                  </a:txBody>
                  <a:tcPr/>
                </a:tc>
                <a:tc>
                  <a:txBody>
                    <a:bodyPr/>
                    <a:lstStyle/>
                    <a:p>
                      <a:pPr algn="ctr" defTabSz="457200">
                        <a:spcBef>
                          <a:spcPts val="0"/>
                        </a:spcBef>
                        <a:defRPr sz="1800">
                          <a:solidFill>
                            <a:srgbClr val="000000"/>
                          </a:solidFill>
                        </a:defRPr>
                      </a:pPr>
                      <a:r>
                        <a:rPr sz="4200" b="1">
                          <a:latin typeface="TH Sarabun New"/>
                          <a:ea typeface="TH Sarabun New"/>
                          <a:cs typeface="TH Sarabun New"/>
                        </a:rPr>
                        <a:t>X</a:t>
                      </a:r>
                    </a:p>
                  </a:txBody>
                  <a:tcPr marL="50800" marR="50800" marT="50800" marB="50800" anchor="ctr" horzOverflow="overflow">
                    <a:lnT w="12700">
                      <a:solidFill>
                        <a:srgbClr val="A6AAA9"/>
                      </a:solidFill>
                      <a:miter lim="400000"/>
                    </a:lnT>
                  </a:tcPr>
                </a:tc>
                <a:tc>
                  <a:txBody>
                    <a:bodyPr/>
                    <a:lstStyle/>
                    <a:p>
                      <a:pPr algn="ctr" defTabSz="457200">
                        <a:spcBef>
                          <a:spcPts val="0"/>
                        </a:spcBef>
                        <a:defRPr sz="1800">
                          <a:solidFill>
                            <a:srgbClr val="000000"/>
                          </a:solidFill>
                        </a:defRPr>
                      </a:pPr>
                      <a:r>
                        <a:rPr sz="4200" b="1">
                          <a:latin typeface="TH Sarabun New"/>
                          <a:ea typeface="TH Sarabun New"/>
                          <a:cs typeface="TH Sarabun New"/>
                        </a:rPr>
                        <a:t>S.D.</a:t>
                      </a:r>
                    </a:p>
                  </a:txBody>
                  <a:tcPr marL="50800" marR="50800" marT="50800" marB="50800" anchor="ctr" horzOverflow="overflow">
                    <a:lnT w="12700">
                      <a:solidFill>
                        <a:srgbClr val="A6AAA9"/>
                      </a:solidFill>
                      <a:miter lim="400000"/>
                    </a:lnT>
                  </a:tcPr>
                </a:tc>
                <a:tc>
                  <a:txBody>
                    <a:bodyPr/>
                    <a:lstStyle/>
                    <a:p>
                      <a:pPr algn="ctr" defTabSz="457200">
                        <a:spcBef>
                          <a:spcPts val="0"/>
                        </a:spcBef>
                        <a:defRPr sz="1800">
                          <a:solidFill>
                            <a:srgbClr val="000000"/>
                          </a:solidFill>
                        </a:defRPr>
                      </a:pPr>
                      <a:r>
                        <a:rPr sz="4200" b="1">
                          <a:latin typeface="TH Sarabun New"/>
                          <a:ea typeface="TH Sarabun New"/>
                          <a:cs typeface="TH Sarabun New"/>
                        </a:rPr>
                        <a:t>ระดับคุณภาพ</a:t>
                      </a:r>
                    </a:p>
                  </a:txBody>
                  <a:tcPr marL="50800" marR="50800" marT="50800" marB="50800" anchor="ctr" horzOverflow="overflow">
                    <a:lnR w="12700">
                      <a:solidFill>
                        <a:srgbClr val="A6AAA9"/>
                      </a:solidFill>
                      <a:miter lim="400000"/>
                    </a:lnR>
                    <a:lnT w="12700">
                      <a:solidFill>
                        <a:srgbClr val="A6AAA9"/>
                      </a:solidFill>
                      <a:miter lim="400000"/>
                    </a:lnT>
                  </a:tcPr>
                </a:tc>
                <a:extLst>
                  <a:ext uri="{0D108BD9-81ED-4DB2-BD59-A6C34878D82A}">
                    <a16:rowId xmlns:a16="http://schemas.microsoft.com/office/drawing/2014/main" val="10000"/>
                  </a:ext>
                </a:extLst>
              </a:tr>
              <a:tr h="927798">
                <a:tc>
                  <a:txBody>
                    <a:bodyPr/>
                    <a:lstStyle/>
                    <a:p>
                      <a:pPr algn="l" defTabSz="457200">
                        <a:spcBef>
                          <a:spcPts val="0"/>
                        </a:spcBef>
                        <a:defRPr sz="1800">
                          <a:solidFill>
                            <a:srgbClr val="000000"/>
                          </a:solidFill>
                        </a:defRPr>
                      </a:pPr>
                      <a:r>
                        <a:rPr sz="4200" b="1">
                          <a:latin typeface="TH Sarabun New"/>
                          <a:ea typeface="TH Sarabun New"/>
                          <a:cs typeface="TH Sarabun New"/>
                        </a:rPr>
                        <a:t>  ด้านการใช้งาน</a:t>
                      </a:r>
                    </a:p>
                  </a:txBody>
                  <a:tcPr marL="50800" marR="50800" marT="50800" marB="50800" anchor="ctr" horzOverflow="overflow">
                    <a:lnL w="12700">
                      <a:solidFill>
                        <a:srgbClr val="A6AAA9"/>
                      </a:solidFill>
                      <a:miter lim="400000"/>
                    </a:lnL>
                  </a:tcPr>
                </a:tc>
                <a:tc>
                  <a:txBody>
                    <a:bodyPr/>
                    <a:lstStyle/>
                    <a:p>
                      <a:pPr algn="l" defTabSz="457200">
                        <a:spcBef>
                          <a:spcPts val="0"/>
                        </a:spcBef>
                        <a:defRPr sz="1800"/>
                      </a:pPr>
                      <a:r>
                        <a:rPr sz="4200">
                          <a:latin typeface="TH Sarabun New"/>
                          <a:ea typeface="TH Sarabun New"/>
                          <a:cs typeface="TH Sarabun New"/>
                        </a:rPr>
                        <a:t>16. ระบบสมาชิก</a:t>
                      </a:r>
                    </a:p>
                  </a:txBody>
                  <a:tcPr marL="50800" marR="50800" marT="50800" marB="50800" anchor="ctr" horzOverflow="overflow"/>
                </a:tc>
                <a:tc>
                  <a:txBody>
                    <a:bodyPr/>
                    <a:lstStyle/>
                    <a:p>
                      <a:pPr algn="ctr" defTabSz="457200">
                        <a:spcBef>
                          <a:spcPts val="0"/>
                        </a:spcBef>
                        <a:defRPr sz="1800"/>
                      </a:pPr>
                      <a:r>
                        <a:rPr sz="4200">
                          <a:latin typeface="TH Sarabun New"/>
                          <a:ea typeface="TH Sarabun New"/>
                          <a:cs typeface="TH Sarabun New"/>
                        </a:rPr>
                        <a:t>3.75</a:t>
                      </a:r>
                    </a:p>
                  </a:txBody>
                  <a:tcPr marL="50800" marR="50800" marT="50800" marB="50800" anchor="ctr" horzOverflow="overflow"/>
                </a:tc>
                <a:tc>
                  <a:txBody>
                    <a:bodyPr/>
                    <a:lstStyle/>
                    <a:p>
                      <a:pPr algn="ctr" defTabSz="457200">
                        <a:spcBef>
                          <a:spcPts val="0"/>
                        </a:spcBef>
                        <a:defRPr sz="1800"/>
                      </a:pPr>
                      <a:r>
                        <a:rPr sz="4200">
                          <a:latin typeface="TH Sarabun New"/>
                          <a:ea typeface="TH Sarabun New"/>
                          <a:cs typeface="TH Sarabun New"/>
                        </a:rPr>
                        <a:t>0.45</a:t>
                      </a:r>
                    </a:p>
                  </a:txBody>
                  <a:tcPr marL="50800" marR="50800" marT="50800" marB="50800" anchor="ctr" horzOverflow="overflow"/>
                </a:tc>
                <a:tc>
                  <a:txBody>
                    <a:bodyPr/>
                    <a:lstStyle/>
                    <a:p>
                      <a:pPr algn="ctr" defTabSz="457200">
                        <a:spcBef>
                          <a:spcPts val="0"/>
                        </a:spcBef>
                        <a:defRPr sz="1800"/>
                      </a:pPr>
                      <a:r>
                        <a:rPr sz="4200">
                          <a:latin typeface="TH Sarabun New"/>
                          <a:ea typeface="TH Sarabun New"/>
                          <a:cs typeface="TH Sarabun New"/>
                        </a:rPr>
                        <a:t>มาก</a:t>
                      </a:r>
                    </a:p>
                  </a:txBody>
                  <a:tcPr marL="50800" marR="50800" marT="50800" marB="50800" anchor="ctr" horzOverflow="overflow">
                    <a:lnR w="12700">
                      <a:solidFill>
                        <a:srgbClr val="A6AAA9"/>
                      </a:solidFill>
                      <a:miter lim="400000"/>
                    </a:lnR>
                  </a:tcPr>
                </a:tc>
                <a:extLst>
                  <a:ext uri="{0D108BD9-81ED-4DB2-BD59-A6C34878D82A}">
                    <a16:rowId xmlns:a16="http://schemas.microsoft.com/office/drawing/2014/main" val="10001"/>
                  </a:ext>
                </a:extLst>
              </a:tr>
              <a:tr h="927798">
                <a:tc>
                  <a:txBody>
                    <a:bodyPr/>
                    <a:lstStyle/>
                    <a:p>
                      <a:pPr algn="ctr" defTabSz="914400">
                        <a:spcBef>
                          <a:spcPts val="0"/>
                        </a:spcBef>
                        <a:tabLst>
                          <a:tab pos="1282700" algn="l"/>
                        </a:tabLst>
                        <a:defRPr sz="1400">
                          <a:effectLst>
                            <a:outerShdw blurRad="25400" dist="25400" dir="5400000" rotWithShape="0">
                              <a:srgbClr val="000000">
                                <a:alpha val="60000"/>
                              </a:srgbClr>
                            </a:outerShdw>
                          </a:effectLst>
                          <a:latin typeface="TH Sarabun New"/>
                          <a:ea typeface="TH Sarabun New"/>
                          <a:cs typeface="TH Sarabun New"/>
                        </a:defRPr>
                      </a:pPr>
                      <a:endParaRPr/>
                    </a:p>
                  </a:txBody>
                  <a:tcPr marL="50800" marR="50800" marT="50800" marB="50800" anchor="ctr" horzOverflow="overflow">
                    <a:lnL w="12700">
                      <a:solidFill>
                        <a:srgbClr val="A6AAA9"/>
                      </a:solidFill>
                      <a:miter lim="400000"/>
                    </a:lnL>
                  </a:tcPr>
                </a:tc>
                <a:tc>
                  <a:txBody>
                    <a:bodyPr/>
                    <a:lstStyle/>
                    <a:p>
                      <a:pPr algn="l" defTabSz="457200">
                        <a:spcBef>
                          <a:spcPts val="0"/>
                        </a:spcBef>
                        <a:defRPr sz="1800"/>
                      </a:pPr>
                      <a:r>
                        <a:rPr sz="4200" b="1">
                          <a:solidFill>
                            <a:schemeClr val="accent6"/>
                          </a:solidFill>
                          <a:latin typeface="TH Sarabun New"/>
                          <a:ea typeface="TH Sarabun New"/>
                          <a:cs typeface="TH Sarabun New"/>
                        </a:rPr>
                        <a:t>17. ระบบ Back End</a:t>
                      </a:r>
                    </a:p>
                  </a:txBody>
                  <a:tcPr marL="50800" marR="50800" marT="50800" marB="50800" anchor="ctr" horzOverflow="overflow"/>
                </a:tc>
                <a:tc>
                  <a:txBody>
                    <a:bodyPr/>
                    <a:lstStyle/>
                    <a:p>
                      <a:pPr algn="ctr" defTabSz="457200">
                        <a:spcBef>
                          <a:spcPts val="0"/>
                        </a:spcBef>
                        <a:defRPr sz="1800"/>
                      </a:pPr>
                      <a:r>
                        <a:rPr sz="4200" b="1">
                          <a:solidFill>
                            <a:schemeClr val="accent6"/>
                          </a:solidFill>
                          <a:latin typeface="TH Sarabun New"/>
                          <a:ea typeface="TH Sarabun New"/>
                          <a:cs typeface="TH Sarabun New"/>
                        </a:rPr>
                        <a:t>4.10</a:t>
                      </a:r>
                    </a:p>
                  </a:txBody>
                  <a:tcPr marL="50800" marR="50800" marT="50800" marB="50800" anchor="ctr" horzOverflow="overflow"/>
                </a:tc>
                <a:tc>
                  <a:txBody>
                    <a:bodyPr/>
                    <a:lstStyle/>
                    <a:p>
                      <a:pPr algn="ctr" defTabSz="457200">
                        <a:spcBef>
                          <a:spcPts val="0"/>
                        </a:spcBef>
                        <a:defRPr sz="1800"/>
                      </a:pPr>
                      <a:r>
                        <a:rPr sz="4200" b="1">
                          <a:solidFill>
                            <a:schemeClr val="accent6"/>
                          </a:solidFill>
                          <a:latin typeface="TH Sarabun New"/>
                          <a:ea typeface="TH Sarabun New"/>
                          <a:cs typeface="TH Sarabun New"/>
                        </a:rPr>
                        <a:t>0.55</a:t>
                      </a:r>
                    </a:p>
                  </a:txBody>
                  <a:tcPr marL="50800" marR="50800" marT="50800" marB="50800" anchor="ctr" horzOverflow="overflow"/>
                </a:tc>
                <a:tc>
                  <a:txBody>
                    <a:bodyPr/>
                    <a:lstStyle/>
                    <a:p>
                      <a:pPr algn="ctr" defTabSz="457200">
                        <a:spcBef>
                          <a:spcPts val="0"/>
                        </a:spcBef>
                        <a:defRPr sz="1800"/>
                      </a:pPr>
                      <a:r>
                        <a:rPr sz="4200" b="1">
                          <a:solidFill>
                            <a:schemeClr val="accent6"/>
                          </a:solidFill>
                          <a:latin typeface="TH Sarabun New"/>
                          <a:ea typeface="TH Sarabun New"/>
                          <a:cs typeface="TH Sarabun New"/>
                        </a:rPr>
                        <a:t>มาก</a:t>
                      </a:r>
                    </a:p>
                  </a:txBody>
                  <a:tcPr marL="50800" marR="50800" marT="50800" marB="50800" anchor="ctr" horzOverflow="overflow">
                    <a:lnR w="12700">
                      <a:solidFill>
                        <a:srgbClr val="A6AAA9"/>
                      </a:solidFill>
                      <a:miter lim="400000"/>
                    </a:lnR>
                  </a:tcPr>
                </a:tc>
                <a:extLst>
                  <a:ext uri="{0D108BD9-81ED-4DB2-BD59-A6C34878D82A}">
                    <a16:rowId xmlns:a16="http://schemas.microsoft.com/office/drawing/2014/main" val="10002"/>
                  </a:ext>
                </a:extLst>
              </a:tr>
              <a:tr h="927798">
                <a:tc>
                  <a:txBody>
                    <a:bodyPr/>
                    <a:lstStyle/>
                    <a:p>
                      <a:pPr algn="ctr" defTabSz="914400">
                        <a:spcBef>
                          <a:spcPts val="0"/>
                        </a:spcBef>
                        <a:tabLst>
                          <a:tab pos="1282700" algn="l"/>
                        </a:tabLst>
                        <a:defRPr sz="1400">
                          <a:effectLst>
                            <a:outerShdw blurRad="25400" dist="25400" dir="5400000" rotWithShape="0">
                              <a:srgbClr val="000000">
                                <a:alpha val="60000"/>
                              </a:srgbClr>
                            </a:outerShdw>
                          </a:effectLst>
                          <a:latin typeface="TH Sarabun New"/>
                          <a:ea typeface="TH Sarabun New"/>
                          <a:cs typeface="TH Sarabun New"/>
                        </a:defRPr>
                      </a:pPr>
                      <a:endParaRPr/>
                    </a:p>
                  </a:txBody>
                  <a:tcPr marL="50800" marR="50800" marT="50800" marB="50800" anchor="ctr" horzOverflow="overflow">
                    <a:lnL w="12700">
                      <a:solidFill>
                        <a:srgbClr val="A6AAA9"/>
                      </a:solidFill>
                      <a:miter lim="400000"/>
                    </a:lnL>
                  </a:tcPr>
                </a:tc>
                <a:tc>
                  <a:txBody>
                    <a:bodyPr/>
                    <a:lstStyle/>
                    <a:p>
                      <a:pPr algn="l" defTabSz="457200">
                        <a:spcBef>
                          <a:spcPts val="0"/>
                        </a:spcBef>
                        <a:defRPr sz="1800"/>
                      </a:pPr>
                      <a:r>
                        <a:rPr sz="4200" b="1">
                          <a:solidFill>
                            <a:schemeClr val="accent1"/>
                          </a:solidFill>
                          <a:latin typeface="TH Sarabun New"/>
                          <a:ea typeface="TH Sarabun New"/>
                          <a:cs typeface="TH Sarabun New"/>
                        </a:rPr>
                        <a:t>18. ส่วนการเชื่อมโยง</a:t>
                      </a:r>
                    </a:p>
                  </a:txBody>
                  <a:tcPr marL="50800" marR="50800" marT="50800" marB="50800" anchor="ctr" horzOverflow="overflow"/>
                </a:tc>
                <a:tc>
                  <a:txBody>
                    <a:bodyPr/>
                    <a:lstStyle/>
                    <a:p>
                      <a:pPr algn="ctr" defTabSz="457200">
                        <a:spcBef>
                          <a:spcPts val="0"/>
                        </a:spcBef>
                        <a:defRPr sz="1800"/>
                      </a:pPr>
                      <a:r>
                        <a:rPr sz="4200" b="1">
                          <a:solidFill>
                            <a:schemeClr val="accent1"/>
                          </a:solidFill>
                          <a:latin typeface="TH Sarabun New"/>
                          <a:ea typeface="TH Sarabun New"/>
                          <a:cs typeface="TH Sarabun New"/>
                        </a:rPr>
                        <a:t>4.13</a:t>
                      </a:r>
                    </a:p>
                  </a:txBody>
                  <a:tcPr marL="50800" marR="50800" marT="50800" marB="50800" anchor="ctr" horzOverflow="overflow"/>
                </a:tc>
                <a:tc>
                  <a:txBody>
                    <a:bodyPr/>
                    <a:lstStyle/>
                    <a:p>
                      <a:pPr algn="ctr" defTabSz="457200">
                        <a:spcBef>
                          <a:spcPts val="0"/>
                        </a:spcBef>
                        <a:defRPr sz="1800"/>
                      </a:pPr>
                      <a:r>
                        <a:rPr sz="4200" b="1">
                          <a:solidFill>
                            <a:schemeClr val="accent1"/>
                          </a:solidFill>
                          <a:latin typeface="TH Sarabun New"/>
                          <a:ea typeface="TH Sarabun New"/>
                          <a:cs typeface="TH Sarabun New"/>
                        </a:rPr>
                        <a:t>0.45</a:t>
                      </a:r>
                    </a:p>
                  </a:txBody>
                  <a:tcPr marL="50800" marR="50800" marT="50800" marB="50800" anchor="ctr" horzOverflow="overflow"/>
                </a:tc>
                <a:tc>
                  <a:txBody>
                    <a:bodyPr/>
                    <a:lstStyle/>
                    <a:p>
                      <a:pPr algn="ctr" defTabSz="457200">
                        <a:spcBef>
                          <a:spcPts val="0"/>
                        </a:spcBef>
                        <a:defRPr sz="1800"/>
                      </a:pPr>
                      <a:r>
                        <a:rPr sz="4200" b="1">
                          <a:solidFill>
                            <a:schemeClr val="accent1"/>
                          </a:solidFill>
                          <a:latin typeface="TH Sarabun New"/>
                          <a:ea typeface="TH Sarabun New"/>
                          <a:cs typeface="TH Sarabun New"/>
                        </a:rPr>
                        <a:t>มาก</a:t>
                      </a:r>
                    </a:p>
                  </a:txBody>
                  <a:tcPr marL="50800" marR="50800" marT="50800" marB="50800" anchor="ctr" horzOverflow="overflow">
                    <a:lnR w="12700">
                      <a:solidFill>
                        <a:srgbClr val="A6AAA9"/>
                      </a:solidFill>
                      <a:miter lim="400000"/>
                    </a:lnR>
                  </a:tcPr>
                </a:tc>
                <a:extLst>
                  <a:ext uri="{0D108BD9-81ED-4DB2-BD59-A6C34878D82A}">
                    <a16:rowId xmlns:a16="http://schemas.microsoft.com/office/drawing/2014/main" val="10003"/>
                  </a:ext>
                </a:extLst>
              </a:tr>
              <a:tr h="927798">
                <a:tc>
                  <a:txBody>
                    <a:bodyPr/>
                    <a:lstStyle/>
                    <a:p>
                      <a:pPr algn="ctr" defTabSz="914400">
                        <a:spcBef>
                          <a:spcPts val="0"/>
                        </a:spcBef>
                        <a:tabLst>
                          <a:tab pos="1282700" algn="l"/>
                        </a:tabLst>
                        <a:defRPr sz="1400">
                          <a:effectLst>
                            <a:outerShdw blurRad="25400" dist="25400" dir="5400000" rotWithShape="0">
                              <a:srgbClr val="000000">
                                <a:alpha val="60000"/>
                              </a:srgbClr>
                            </a:outerShdw>
                          </a:effectLst>
                          <a:latin typeface="TH Sarabun New"/>
                          <a:ea typeface="TH Sarabun New"/>
                          <a:cs typeface="TH Sarabun New"/>
                        </a:defRPr>
                      </a:pPr>
                      <a:endParaRPr/>
                    </a:p>
                  </a:txBody>
                  <a:tcPr marL="50800" marR="50800" marT="50800" marB="50800" anchor="ctr" horzOverflow="overflow">
                    <a:lnL w="12700">
                      <a:solidFill>
                        <a:srgbClr val="A6AAA9"/>
                      </a:solidFill>
                      <a:miter lim="400000"/>
                    </a:lnL>
                  </a:tcPr>
                </a:tc>
                <a:tc>
                  <a:txBody>
                    <a:bodyPr/>
                    <a:lstStyle/>
                    <a:p>
                      <a:pPr algn="l" defTabSz="457200">
                        <a:spcBef>
                          <a:spcPts val="0"/>
                        </a:spcBef>
                        <a:defRPr sz="1800"/>
                      </a:pPr>
                      <a:r>
                        <a:rPr sz="4200" b="1">
                          <a:solidFill>
                            <a:schemeClr val="accent5"/>
                          </a:solidFill>
                          <a:latin typeface="TH Sarabun New"/>
                          <a:ea typeface="TH Sarabun New"/>
                          <a:cs typeface="TH Sarabun New"/>
                        </a:rPr>
                        <a:t>19. ส่วนการปฏิสัมพันธ์</a:t>
                      </a:r>
                    </a:p>
                  </a:txBody>
                  <a:tcPr marL="50800" marR="50800" marT="50800" marB="50800" anchor="ctr" horzOverflow="overflow"/>
                </a:tc>
                <a:tc>
                  <a:txBody>
                    <a:bodyPr/>
                    <a:lstStyle/>
                    <a:p>
                      <a:pPr algn="ctr" defTabSz="457200">
                        <a:spcBef>
                          <a:spcPts val="0"/>
                        </a:spcBef>
                        <a:defRPr sz="1800"/>
                      </a:pPr>
                      <a:r>
                        <a:rPr sz="4200" b="1">
                          <a:solidFill>
                            <a:schemeClr val="accent5"/>
                          </a:solidFill>
                          <a:latin typeface="TH Sarabun New"/>
                          <a:ea typeface="TH Sarabun New"/>
                          <a:cs typeface="TH Sarabun New"/>
                        </a:rPr>
                        <a:t>3.48</a:t>
                      </a:r>
                    </a:p>
                  </a:txBody>
                  <a:tcPr marL="50800" marR="50800" marT="50800" marB="50800" anchor="ctr" horzOverflow="overflow"/>
                </a:tc>
                <a:tc>
                  <a:txBody>
                    <a:bodyPr/>
                    <a:lstStyle/>
                    <a:p>
                      <a:pPr algn="ctr" defTabSz="457200">
                        <a:spcBef>
                          <a:spcPts val="0"/>
                        </a:spcBef>
                        <a:defRPr sz="1800"/>
                      </a:pPr>
                      <a:r>
                        <a:rPr sz="4200" b="1">
                          <a:solidFill>
                            <a:schemeClr val="accent5"/>
                          </a:solidFill>
                          <a:latin typeface="TH Sarabun New"/>
                          <a:ea typeface="TH Sarabun New"/>
                          <a:cs typeface="TH Sarabun New"/>
                        </a:rPr>
                        <a:t>0.65</a:t>
                      </a:r>
                    </a:p>
                  </a:txBody>
                  <a:tcPr marL="50800" marR="50800" marT="50800" marB="50800" anchor="ctr" horzOverflow="overflow"/>
                </a:tc>
                <a:tc>
                  <a:txBody>
                    <a:bodyPr/>
                    <a:lstStyle/>
                    <a:p>
                      <a:pPr algn="ctr" defTabSz="457200">
                        <a:spcBef>
                          <a:spcPts val="0"/>
                        </a:spcBef>
                        <a:defRPr sz="1800"/>
                      </a:pPr>
                      <a:r>
                        <a:rPr sz="4200" b="1">
                          <a:solidFill>
                            <a:schemeClr val="accent5"/>
                          </a:solidFill>
                          <a:latin typeface="TH Sarabun New"/>
                          <a:ea typeface="TH Sarabun New"/>
                          <a:cs typeface="TH Sarabun New"/>
                        </a:rPr>
                        <a:t>ปานกลาง</a:t>
                      </a:r>
                    </a:p>
                  </a:txBody>
                  <a:tcPr marL="50800" marR="50800" marT="50800" marB="50800" anchor="ctr" horzOverflow="overflow">
                    <a:lnR w="12700">
                      <a:solidFill>
                        <a:srgbClr val="A6AAA9"/>
                      </a:solidFill>
                      <a:miter lim="400000"/>
                    </a:lnR>
                  </a:tcPr>
                </a:tc>
                <a:extLst>
                  <a:ext uri="{0D108BD9-81ED-4DB2-BD59-A6C34878D82A}">
                    <a16:rowId xmlns:a16="http://schemas.microsoft.com/office/drawing/2014/main" val="10004"/>
                  </a:ext>
                </a:extLst>
              </a:tr>
              <a:tr h="927798">
                <a:tc>
                  <a:txBody>
                    <a:bodyPr/>
                    <a:lstStyle/>
                    <a:p>
                      <a:pPr algn="ctr" defTabSz="914400">
                        <a:spcBef>
                          <a:spcPts val="0"/>
                        </a:spcBef>
                        <a:tabLst>
                          <a:tab pos="1282700" algn="l"/>
                        </a:tabLst>
                        <a:defRPr sz="1400">
                          <a:effectLst>
                            <a:outerShdw blurRad="25400" dist="25400" dir="5400000" rotWithShape="0">
                              <a:srgbClr val="000000">
                                <a:alpha val="60000"/>
                              </a:srgbClr>
                            </a:outerShdw>
                          </a:effectLst>
                          <a:latin typeface="TH Sarabun New"/>
                          <a:ea typeface="TH Sarabun New"/>
                          <a:cs typeface="TH Sarabun New"/>
                        </a:defRPr>
                      </a:pPr>
                      <a:endParaRPr/>
                    </a:p>
                  </a:txBody>
                  <a:tcPr marL="50800" marR="50800" marT="50800" marB="50800" anchor="ctr" horzOverflow="overflow">
                    <a:lnL w="12700">
                      <a:solidFill>
                        <a:srgbClr val="A6AAA9"/>
                      </a:solidFill>
                      <a:miter lim="400000"/>
                    </a:lnL>
                  </a:tcPr>
                </a:tc>
                <a:tc>
                  <a:txBody>
                    <a:bodyPr/>
                    <a:lstStyle/>
                    <a:p>
                      <a:pPr algn="l" defTabSz="457200">
                        <a:spcBef>
                          <a:spcPts val="0"/>
                        </a:spcBef>
                        <a:defRPr sz="1800"/>
                      </a:pPr>
                      <a:r>
                        <a:rPr sz="4200">
                          <a:latin typeface="TH Sarabun New"/>
                          <a:ea typeface="TH Sarabun New"/>
                          <a:cs typeface="TH Sarabun New"/>
                        </a:rPr>
                        <a:t>20. ระบบการค้นหา</a:t>
                      </a:r>
                    </a:p>
                  </a:txBody>
                  <a:tcPr marL="50800" marR="50800" marT="50800" marB="50800" anchor="ctr" horzOverflow="overflow"/>
                </a:tc>
                <a:tc>
                  <a:txBody>
                    <a:bodyPr/>
                    <a:lstStyle/>
                    <a:p>
                      <a:pPr algn="ctr" defTabSz="457200">
                        <a:spcBef>
                          <a:spcPts val="0"/>
                        </a:spcBef>
                        <a:defRPr sz="1800"/>
                      </a:pPr>
                      <a:r>
                        <a:rPr sz="4200">
                          <a:latin typeface="TH Sarabun New"/>
                          <a:ea typeface="TH Sarabun New"/>
                          <a:cs typeface="TH Sarabun New"/>
                        </a:rPr>
                        <a:t>3.86</a:t>
                      </a:r>
                    </a:p>
                  </a:txBody>
                  <a:tcPr marL="50800" marR="50800" marT="50800" marB="50800" anchor="ctr" horzOverflow="overflow"/>
                </a:tc>
                <a:tc>
                  <a:txBody>
                    <a:bodyPr/>
                    <a:lstStyle/>
                    <a:p>
                      <a:pPr algn="ctr" defTabSz="457200">
                        <a:spcBef>
                          <a:spcPts val="0"/>
                        </a:spcBef>
                        <a:defRPr sz="1800"/>
                      </a:pPr>
                      <a:r>
                        <a:rPr sz="4200">
                          <a:latin typeface="TH Sarabun New"/>
                          <a:ea typeface="TH Sarabun New"/>
                          <a:cs typeface="TH Sarabun New"/>
                        </a:rPr>
                        <a:t>0.65</a:t>
                      </a:r>
                    </a:p>
                  </a:txBody>
                  <a:tcPr marL="50800" marR="50800" marT="50800" marB="50800" anchor="ctr" horzOverflow="overflow"/>
                </a:tc>
                <a:tc>
                  <a:txBody>
                    <a:bodyPr/>
                    <a:lstStyle/>
                    <a:p>
                      <a:pPr algn="ctr" defTabSz="457200">
                        <a:spcBef>
                          <a:spcPts val="0"/>
                        </a:spcBef>
                        <a:defRPr sz="1800"/>
                      </a:pPr>
                      <a:r>
                        <a:rPr sz="4200">
                          <a:latin typeface="TH Sarabun New"/>
                          <a:ea typeface="TH Sarabun New"/>
                          <a:cs typeface="TH Sarabun New"/>
                        </a:rPr>
                        <a:t>มาก</a:t>
                      </a:r>
                    </a:p>
                  </a:txBody>
                  <a:tcPr marL="50800" marR="50800" marT="50800" marB="50800" anchor="ctr" horzOverflow="overflow">
                    <a:lnR w="12700">
                      <a:solidFill>
                        <a:srgbClr val="A6AAA9"/>
                      </a:solidFill>
                      <a:miter lim="400000"/>
                    </a:lnR>
                  </a:tcPr>
                </a:tc>
                <a:extLst>
                  <a:ext uri="{0D108BD9-81ED-4DB2-BD59-A6C34878D82A}">
                    <a16:rowId xmlns:a16="http://schemas.microsoft.com/office/drawing/2014/main" val="10005"/>
                  </a:ext>
                </a:extLst>
              </a:tr>
              <a:tr h="927798">
                <a:tc>
                  <a:txBody>
                    <a:bodyPr/>
                    <a:lstStyle/>
                    <a:p>
                      <a:pPr algn="ctr" defTabSz="914400">
                        <a:spcBef>
                          <a:spcPts val="0"/>
                        </a:spcBef>
                        <a:tabLst>
                          <a:tab pos="1282700" algn="l"/>
                        </a:tabLst>
                        <a:defRPr sz="1400">
                          <a:effectLst>
                            <a:outerShdw blurRad="25400" dist="25400" dir="5400000" rotWithShape="0">
                              <a:srgbClr val="000000">
                                <a:alpha val="60000"/>
                              </a:srgbClr>
                            </a:outerShdw>
                          </a:effectLst>
                          <a:latin typeface="TH Sarabun New"/>
                          <a:ea typeface="TH Sarabun New"/>
                          <a:cs typeface="TH Sarabun New"/>
                        </a:defRPr>
                      </a:pPr>
                      <a:endParaRPr/>
                    </a:p>
                  </a:txBody>
                  <a:tcPr marL="50800" marR="50800" marT="50800" marB="50800" anchor="ctr" horzOverflow="overflow">
                    <a:lnL w="12700">
                      <a:solidFill>
                        <a:srgbClr val="A6AAA9"/>
                      </a:solidFill>
                      <a:miter lim="400000"/>
                    </a:lnL>
                  </a:tcPr>
                </a:tc>
                <a:tc>
                  <a:txBody>
                    <a:bodyPr/>
                    <a:lstStyle/>
                    <a:p>
                      <a:pPr algn="l" defTabSz="457200">
                        <a:spcBef>
                          <a:spcPts val="0"/>
                        </a:spcBef>
                        <a:defRPr sz="1800"/>
                      </a:pPr>
                      <a:r>
                        <a:rPr sz="4200" b="1">
                          <a:solidFill>
                            <a:schemeClr val="accent2"/>
                          </a:solidFill>
                          <a:latin typeface="TH Sarabun New"/>
                          <a:ea typeface="TH Sarabun New"/>
                          <a:cs typeface="TH Sarabun New"/>
                        </a:rPr>
                        <a:t>21. วิธีการนำไปใช้ตามวัตถุประสงค์</a:t>
                      </a:r>
                    </a:p>
                  </a:txBody>
                  <a:tcPr marL="50800" marR="50800" marT="50800" marB="50800" anchor="ctr" horzOverflow="overflow"/>
                </a:tc>
                <a:tc>
                  <a:txBody>
                    <a:bodyPr/>
                    <a:lstStyle/>
                    <a:p>
                      <a:pPr algn="ctr" defTabSz="457200">
                        <a:spcBef>
                          <a:spcPts val="0"/>
                        </a:spcBef>
                        <a:defRPr sz="1800"/>
                      </a:pPr>
                      <a:r>
                        <a:rPr sz="4200" b="1">
                          <a:solidFill>
                            <a:schemeClr val="accent2"/>
                          </a:solidFill>
                          <a:latin typeface="TH Sarabun New"/>
                          <a:ea typeface="TH Sarabun New"/>
                          <a:cs typeface="TH Sarabun New"/>
                        </a:rPr>
                        <a:t>4.23</a:t>
                      </a:r>
                    </a:p>
                  </a:txBody>
                  <a:tcPr marL="50800" marR="50800" marT="50800" marB="50800" anchor="ctr" horzOverflow="overflow"/>
                </a:tc>
                <a:tc>
                  <a:txBody>
                    <a:bodyPr/>
                    <a:lstStyle/>
                    <a:p>
                      <a:pPr algn="ctr" defTabSz="457200">
                        <a:spcBef>
                          <a:spcPts val="0"/>
                        </a:spcBef>
                        <a:defRPr sz="1800"/>
                      </a:pPr>
                      <a:r>
                        <a:rPr sz="4200" b="1">
                          <a:solidFill>
                            <a:schemeClr val="accent2"/>
                          </a:solidFill>
                          <a:latin typeface="TH Sarabun New"/>
                          <a:ea typeface="TH Sarabun New"/>
                          <a:cs typeface="TH Sarabun New"/>
                        </a:rPr>
                        <a:t>0.45</a:t>
                      </a:r>
                    </a:p>
                  </a:txBody>
                  <a:tcPr marL="50800" marR="50800" marT="50800" marB="50800" anchor="ctr" horzOverflow="overflow"/>
                </a:tc>
                <a:tc>
                  <a:txBody>
                    <a:bodyPr/>
                    <a:lstStyle/>
                    <a:p>
                      <a:pPr algn="ctr" defTabSz="457200">
                        <a:spcBef>
                          <a:spcPts val="0"/>
                        </a:spcBef>
                        <a:defRPr sz="1800"/>
                      </a:pPr>
                      <a:r>
                        <a:rPr sz="4200" b="1">
                          <a:solidFill>
                            <a:schemeClr val="accent2"/>
                          </a:solidFill>
                          <a:latin typeface="TH Sarabun New"/>
                          <a:ea typeface="TH Sarabun New"/>
                          <a:cs typeface="TH Sarabun New"/>
                        </a:rPr>
                        <a:t>มาก</a:t>
                      </a:r>
                    </a:p>
                  </a:txBody>
                  <a:tcPr marL="50800" marR="50800" marT="50800" marB="50800" anchor="ctr" horzOverflow="overflow">
                    <a:lnR w="12700">
                      <a:solidFill>
                        <a:srgbClr val="A6AAA9"/>
                      </a:solidFill>
                      <a:miter lim="400000"/>
                    </a:lnR>
                  </a:tcPr>
                </a:tc>
                <a:extLst>
                  <a:ext uri="{0D108BD9-81ED-4DB2-BD59-A6C34878D82A}">
                    <a16:rowId xmlns:a16="http://schemas.microsoft.com/office/drawing/2014/main" val="10006"/>
                  </a:ext>
                </a:extLst>
              </a:tr>
              <a:tr h="927798">
                <a:tc>
                  <a:txBody>
                    <a:bodyPr/>
                    <a:lstStyle/>
                    <a:p>
                      <a:pPr algn="ctr" defTabSz="457200">
                        <a:spcBef>
                          <a:spcPts val="0"/>
                        </a:spcBef>
                        <a:defRPr sz="1800">
                          <a:solidFill>
                            <a:srgbClr val="000000"/>
                          </a:solidFill>
                        </a:defRPr>
                      </a:pPr>
                      <a:r>
                        <a:rPr sz="4200" b="1">
                          <a:latin typeface="TH Sarabun New"/>
                          <a:ea typeface="TH Sarabun New"/>
                          <a:cs typeface="TH Sarabun New"/>
                        </a:rPr>
                        <a:t>             รวม</a:t>
                      </a:r>
                    </a:p>
                  </a:txBody>
                  <a:tcPr marL="50800" marR="50800" marT="50800" marB="50800" anchor="ctr" horzOverflow="overflow">
                    <a:lnL w="12700">
                      <a:solidFill>
                        <a:srgbClr val="A6AAA9"/>
                      </a:solidFill>
                      <a:miter lim="400000"/>
                    </a:lnL>
                    <a:lnB w="12700">
                      <a:solidFill>
                        <a:srgbClr val="A6AAA9"/>
                      </a:solidFill>
                      <a:miter lim="400000"/>
                    </a:lnB>
                  </a:tcPr>
                </a:tc>
                <a:tc>
                  <a:txBody>
                    <a:bodyPr/>
                    <a:lstStyle/>
                    <a:p>
                      <a:pPr algn="l" defTabSz="457200">
                        <a:spcBef>
                          <a:spcPts val="0"/>
                        </a:spcBef>
                        <a:defRPr sz="4200">
                          <a:latin typeface="TH Sarabun New"/>
                          <a:ea typeface="TH Sarabun New"/>
                          <a:cs typeface="TH Sarabun New"/>
                        </a:defRPr>
                      </a:pPr>
                      <a:endParaRPr/>
                    </a:p>
                  </a:txBody>
                  <a:tcPr marL="50800" marR="50800" marT="50800" marB="50800" anchor="ctr" horzOverflow="overflow">
                    <a:lnB w="12700">
                      <a:solidFill>
                        <a:srgbClr val="A6AAA9"/>
                      </a:solidFill>
                      <a:miter lim="400000"/>
                    </a:lnB>
                  </a:tcPr>
                </a:tc>
                <a:tc>
                  <a:txBody>
                    <a:bodyPr/>
                    <a:lstStyle/>
                    <a:p>
                      <a:pPr algn="ctr" defTabSz="457200">
                        <a:spcBef>
                          <a:spcPts val="0"/>
                        </a:spcBef>
                        <a:defRPr sz="1800"/>
                      </a:pPr>
                      <a:r>
                        <a:rPr sz="4200" b="1">
                          <a:latin typeface="TH Sarabun New"/>
                          <a:ea typeface="TH Sarabun New"/>
                          <a:cs typeface="TH Sarabun New"/>
                        </a:rPr>
                        <a:t>3.92</a:t>
                      </a:r>
                    </a:p>
                  </a:txBody>
                  <a:tcPr marL="50800" marR="50800" marT="50800" marB="50800" anchor="ctr" horzOverflow="overflow">
                    <a:lnB w="12700">
                      <a:solidFill>
                        <a:srgbClr val="A6AAA9"/>
                      </a:solidFill>
                      <a:miter lim="400000"/>
                    </a:lnB>
                  </a:tcPr>
                </a:tc>
                <a:tc>
                  <a:txBody>
                    <a:bodyPr/>
                    <a:lstStyle/>
                    <a:p>
                      <a:pPr algn="ctr" defTabSz="457200">
                        <a:spcBef>
                          <a:spcPts val="0"/>
                        </a:spcBef>
                        <a:defRPr sz="1800"/>
                      </a:pPr>
                      <a:r>
                        <a:rPr sz="4200" b="1">
                          <a:latin typeface="TH Sarabun New"/>
                          <a:ea typeface="TH Sarabun New"/>
                          <a:cs typeface="TH Sarabun New"/>
                        </a:rPr>
                        <a:t>0.55</a:t>
                      </a:r>
                    </a:p>
                  </a:txBody>
                  <a:tcPr marL="50800" marR="50800" marT="50800" marB="50800" anchor="ctr" horzOverflow="overflow">
                    <a:lnB w="12700">
                      <a:solidFill>
                        <a:srgbClr val="A6AAA9"/>
                      </a:solidFill>
                      <a:miter lim="400000"/>
                    </a:lnB>
                  </a:tcPr>
                </a:tc>
                <a:tc>
                  <a:txBody>
                    <a:bodyPr/>
                    <a:lstStyle/>
                    <a:p>
                      <a:pPr algn="ctr" defTabSz="457200">
                        <a:spcBef>
                          <a:spcPts val="0"/>
                        </a:spcBef>
                        <a:defRPr sz="1800"/>
                      </a:pPr>
                      <a:r>
                        <a:rPr sz="4200" b="1">
                          <a:latin typeface="TH Sarabun New"/>
                          <a:ea typeface="TH Sarabun New"/>
                          <a:cs typeface="TH Sarabun New"/>
                        </a:rPr>
                        <a:t>มาก</a:t>
                      </a:r>
                    </a:p>
                  </a:txBody>
                  <a:tcPr marL="50800" marR="50800" marT="50800" marB="50800" anchor="ctr" horzOverflow="overflow">
                    <a:lnR w="12700">
                      <a:solidFill>
                        <a:srgbClr val="A6AAA9"/>
                      </a:solidFill>
                      <a:miter lim="400000"/>
                    </a:lnR>
                    <a:lnB w="12700">
                      <a:solidFill>
                        <a:srgbClr val="A6AAA9"/>
                      </a:solidFill>
                      <a:miter lim="400000"/>
                    </a:lnB>
                  </a:tcPr>
                </a:tc>
                <a:extLst>
                  <a:ext uri="{0D108BD9-81ED-4DB2-BD59-A6C34878D82A}">
                    <a16:rowId xmlns:a16="http://schemas.microsoft.com/office/drawing/2014/main" val="10007"/>
                  </a:ext>
                </a:extLst>
              </a:tr>
            </a:tbl>
          </a:graphicData>
        </a:graphic>
      </p:graphicFrame>
      <p:sp>
        <p:nvSpPr>
          <p:cNvPr id="529" name="_"/>
          <p:cNvSpPr txBox="1"/>
          <p:nvPr/>
        </p:nvSpPr>
        <p:spPr>
          <a:xfrm>
            <a:off x="15092709" y="3121145"/>
            <a:ext cx="513716" cy="13716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7500">
                <a:solidFill>
                  <a:srgbClr val="53585F"/>
                </a:solidFill>
                <a:latin typeface="TH Sarabun New"/>
                <a:ea typeface="TH Sarabun New"/>
                <a:cs typeface="TH Sarabun New"/>
                <a:sym typeface="TH Sarabun New"/>
              </a:defRPr>
            </a:lvl1pPr>
          </a:lstStyle>
          <a:p>
            <a:r>
              <a:t>_</a:t>
            </a:r>
          </a:p>
        </p:txBody>
      </p:sp>
      <p:pic>
        <p:nvPicPr>
          <p:cNvPr id="530" name="Image" descr="Image"/>
          <p:cNvPicPr>
            <a:picLocks noChangeAspect="1"/>
          </p:cNvPicPr>
          <p:nvPr/>
        </p:nvPicPr>
        <p:blipFill>
          <a:blip r:embed="rId3">
            <a:extLst/>
          </a:blip>
          <a:stretch>
            <a:fillRect/>
          </a:stretch>
        </p:blipFill>
        <p:spPr>
          <a:xfrm>
            <a:off x="1022694" y="9587291"/>
            <a:ext cx="3768202" cy="2691573"/>
          </a:xfrm>
          <a:prstGeom prst="rect">
            <a:avLst/>
          </a:prstGeom>
          <a:ln w="12700">
            <a:miter lim="400000"/>
          </a:ln>
        </p:spPr>
      </p:pic>
      <p:sp>
        <p:nvSpPr>
          <p:cNvPr id="531" name="ผลการวิเคราะห์ข้อมูลส่วนที่ 1 ผลการประเมินคุณภาพต้นแบบแพลตฟอร์มระบบบริหารจัดการเรียนรู้เกี่ยวกับทฤษฎีและนวัตกรรมการบริหารการศึกษา (ด้านการใช้งาน)"/>
          <p:cNvSpPr txBox="1"/>
          <p:nvPr/>
        </p:nvSpPr>
        <p:spPr>
          <a:xfrm>
            <a:off x="1233020" y="581485"/>
            <a:ext cx="22812525" cy="17951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l">
              <a:lnSpc>
                <a:spcPct val="80000"/>
              </a:lnSpc>
              <a:spcBef>
                <a:spcPts val="0"/>
              </a:spcBef>
              <a:defRPr sz="5400">
                <a:solidFill>
                  <a:srgbClr val="53585F"/>
                </a:solidFill>
                <a:latin typeface="TH Sarabun New"/>
                <a:ea typeface="TH Sarabun New"/>
                <a:cs typeface="TH Sarabun New"/>
                <a:sym typeface="TH Sarabun New"/>
              </a:defRPr>
            </a:lvl1pPr>
          </a:lstStyle>
          <a:p>
            <a:r>
              <a:t>ผลการวิเคราะห์ข้อมูลส่วนที่ 1 ผลการประเมินคุณภาพต้นแบบแพลตฟอร์มระบบบริหารจัดการเรียนรู้เกี่ยวกับทฤษฎีและนวัตกรรมการบริหารการศึกษา (ด้านการใช้งาน) </a:t>
            </a:r>
          </a:p>
        </p:txBody>
      </p:sp>
    </p:spTree>
  </p:cSld>
  <p:clrMapOvr>
    <a:masterClrMapping/>
  </p:clrMapOvr>
  <p:transition spd="med"/>
</p:sld>
</file>

<file path=ppt/theme/theme1.xml><?xml version="1.0" encoding="utf-8"?>
<a:theme xmlns:a="http://schemas.openxmlformats.org/drawingml/2006/main" name="White">
  <a:themeElements>
    <a:clrScheme name="White">
      <a:dk1>
        <a:srgbClr val="D7ECED"/>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eorgia"/>
        <a:ea typeface="Georgia"/>
        <a:cs typeface="Georgia"/>
      </a:majorFont>
      <a:minorFont>
        <a:latin typeface="Verdana"/>
        <a:ea typeface="Verdana"/>
        <a:cs typeface="Verdan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BAE1E5"/>
        </a:solidFill>
        <a:ln w="254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just" defTabSz="821531" rtl="0" fontAlgn="auto" latinLnBrk="0" hangingPunct="0">
          <a:lnSpc>
            <a:spcPct val="100000"/>
          </a:lnSpc>
          <a:spcBef>
            <a:spcPts val="1400"/>
          </a:spcBef>
          <a:spcAft>
            <a:spcPts val="0"/>
          </a:spcAft>
          <a:buClrTx/>
          <a:buSzTx/>
          <a:buFontTx/>
          <a:buNone/>
          <a:tabLst/>
          <a:defRPr kumimoji="0" sz="15100" b="1" i="0" u="none" strike="noStrike" cap="none" spc="0" normalizeH="0" baseline="0">
            <a:ln>
              <a:noFill/>
            </a:ln>
            <a:solidFill>
              <a:srgbClr val="FFFFFF"/>
            </a:solidFill>
            <a:effectLst/>
            <a:uFillTx/>
            <a:latin typeface="Avenir Next"/>
            <a:ea typeface="Avenir Next"/>
            <a:cs typeface="Avenir Next"/>
            <a:sym typeface="Avenir N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eorgia"/>
        <a:ea typeface="Georgia"/>
        <a:cs typeface="Georgia"/>
      </a:majorFont>
      <a:minorFont>
        <a:latin typeface="Verdana"/>
        <a:ea typeface="Verdana"/>
        <a:cs typeface="Verdan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BAE1E5"/>
        </a:solidFill>
        <a:ln w="254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just" defTabSz="821531" rtl="0" fontAlgn="auto" latinLnBrk="0" hangingPunct="0">
          <a:lnSpc>
            <a:spcPct val="100000"/>
          </a:lnSpc>
          <a:spcBef>
            <a:spcPts val="1400"/>
          </a:spcBef>
          <a:spcAft>
            <a:spcPts val="0"/>
          </a:spcAft>
          <a:buClrTx/>
          <a:buSzTx/>
          <a:buFontTx/>
          <a:buNone/>
          <a:tabLst/>
          <a:defRPr kumimoji="0" sz="15100" b="1" i="0" u="none" strike="noStrike" cap="none" spc="0" normalizeH="0" baseline="0">
            <a:ln>
              <a:noFill/>
            </a:ln>
            <a:solidFill>
              <a:srgbClr val="FFFFFF"/>
            </a:solidFill>
            <a:effectLst/>
            <a:uFillTx/>
            <a:latin typeface="Avenir Next"/>
            <a:ea typeface="Avenir Next"/>
            <a:cs typeface="Avenir Next"/>
            <a:sym typeface="Avenir N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683</TotalTime>
  <Words>6359</Words>
  <Application>Microsoft Macintosh PowerPoint</Application>
  <PresentationFormat>Custom</PresentationFormat>
  <Paragraphs>477</Paragraphs>
  <Slides>22</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Avenir Next</vt:lpstr>
      <vt:lpstr>Broadway</vt:lpstr>
      <vt:lpstr>Gill Sans</vt:lpstr>
      <vt:lpstr>Helvetica</vt:lpstr>
      <vt:lpstr>Helvetica Neue</vt:lpstr>
      <vt:lpstr>Santa Fe LET</vt:lpstr>
      <vt:lpstr>TH Sarabun New</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Darunee Panjarattanakorn</cp:lastModifiedBy>
  <cp:revision>19</cp:revision>
  <cp:lastPrinted>2020-01-31T04:27:07Z</cp:lastPrinted>
  <dcterms:modified xsi:type="dcterms:W3CDTF">2020-01-31T15:28:32Z</dcterms:modified>
</cp:coreProperties>
</file>