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8" r:id="rId2"/>
    <p:sldId id="441" r:id="rId3"/>
    <p:sldId id="405" r:id="rId4"/>
    <p:sldId id="414" r:id="rId5"/>
    <p:sldId id="490" r:id="rId6"/>
    <p:sldId id="522" r:id="rId7"/>
    <p:sldId id="526" r:id="rId8"/>
    <p:sldId id="523" r:id="rId9"/>
    <p:sldId id="503" r:id="rId10"/>
    <p:sldId id="451" r:id="rId11"/>
    <p:sldId id="365" r:id="rId12"/>
    <p:sldId id="507" r:id="rId13"/>
    <p:sldId id="508" r:id="rId14"/>
    <p:sldId id="511" r:id="rId15"/>
    <p:sldId id="512" r:id="rId16"/>
    <p:sldId id="513" r:id="rId17"/>
    <p:sldId id="514" r:id="rId18"/>
    <p:sldId id="515" r:id="rId19"/>
    <p:sldId id="373" r:id="rId20"/>
    <p:sldId id="527" r:id="rId21"/>
    <p:sldId id="533" r:id="rId22"/>
    <p:sldId id="535" r:id="rId23"/>
    <p:sldId id="528" r:id="rId24"/>
    <p:sldId id="529" r:id="rId25"/>
    <p:sldId id="530" r:id="rId26"/>
    <p:sldId id="531" r:id="rId27"/>
    <p:sldId id="534" r:id="rId28"/>
    <p:sldId id="532" r:id="rId29"/>
    <p:sldId id="487" r:id="rId30"/>
    <p:sldId id="444" r:id="rId31"/>
    <p:sldId id="516" r:id="rId32"/>
    <p:sldId id="505" r:id="rId33"/>
    <p:sldId id="504" r:id="rId34"/>
    <p:sldId id="541" r:id="rId35"/>
    <p:sldId id="542" r:id="rId36"/>
    <p:sldId id="540" r:id="rId37"/>
    <p:sldId id="357" r:id="rId38"/>
    <p:sldId id="538" r:id="rId39"/>
    <p:sldId id="539" r:id="rId40"/>
    <p:sldId id="536" r:id="rId41"/>
    <p:sldId id="537" r:id="rId42"/>
    <p:sldId id="543" r:id="rId43"/>
    <p:sldId id="300" r:id="rId44"/>
    <p:sldId id="397" r:id="rId45"/>
    <p:sldId id="385" r:id="rId46"/>
  </p:sldIdLst>
  <p:sldSz cx="9144000" cy="6858000" type="screen4x3"/>
  <p:notesSz cx="6738938" cy="986948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66"/>
    <a:srgbClr val="66FFFF"/>
    <a:srgbClr val="FFCCFF"/>
    <a:srgbClr val="FFFF99"/>
    <a:srgbClr val="CC0000"/>
    <a:srgbClr val="003300"/>
    <a:srgbClr val="660066"/>
    <a:srgbClr val="036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94737" autoAdjust="0"/>
  </p:normalViewPr>
  <p:slideViewPr>
    <p:cSldViewPr>
      <p:cViewPr varScale="1">
        <p:scale>
          <a:sx n="62" d="100"/>
          <a:sy n="62" d="100"/>
        </p:scale>
        <p:origin x="174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888"/>
    </p:cViewPr>
  </p:sorterViewPr>
  <p:notesViewPr>
    <p:cSldViewPr>
      <p:cViewPr varScale="1">
        <p:scale>
          <a:sx n="50" d="100"/>
          <a:sy n="50" d="100"/>
        </p:scale>
        <p:origin x="-1242" y="-96"/>
      </p:cViewPr>
      <p:guideLst>
        <p:guide orient="horz" pos="3109"/>
        <p:guide pos="21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1" y="1"/>
            <a:ext cx="2920206" cy="494656"/>
          </a:xfrm>
          <a:prstGeom prst="rect">
            <a:avLst/>
          </a:prstGeom>
          <a:noFill/>
          <a:ln w="9525">
            <a:noFill/>
            <a:miter lim="800000"/>
            <a:headEnd/>
            <a:tailEnd/>
          </a:ln>
          <a:effectLst/>
        </p:spPr>
        <p:txBody>
          <a:bodyPr vert="horz" wrap="square" lIns="90096" tIns="45047" rIns="90096" bIns="45047" numCol="1" anchor="t" anchorCtr="0" compatLnSpc="1">
            <a:prstTxWarp prst="textNoShape">
              <a:avLst/>
            </a:prstTxWarp>
          </a:bodyPr>
          <a:lstStyle>
            <a:lvl1pPr>
              <a:defRPr sz="1200"/>
            </a:lvl1pPr>
          </a:lstStyle>
          <a:p>
            <a:pPr>
              <a:defRPr/>
            </a:pPr>
            <a:endParaRPr lang="th-TH"/>
          </a:p>
        </p:txBody>
      </p:sp>
      <p:sp>
        <p:nvSpPr>
          <p:cNvPr id="103427" name="Rectangle 3"/>
          <p:cNvSpPr>
            <a:spLocks noGrp="1" noChangeArrowheads="1"/>
          </p:cNvSpPr>
          <p:nvPr>
            <p:ph type="dt" sz="quarter" idx="1"/>
          </p:nvPr>
        </p:nvSpPr>
        <p:spPr bwMode="auto">
          <a:xfrm>
            <a:off x="3817173" y="1"/>
            <a:ext cx="2920206" cy="494656"/>
          </a:xfrm>
          <a:prstGeom prst="rect">
            <a:avLst/>
          </a:prstGeom>
          <a:noFill/>
          <a:ln w="9525">
            <a:noFill/>
            <a:miter lim="800000"/>
            <a:headEnd/>
            <a:tailEnd/>
          </a:ln>
          <a:effectLst/>
        </p:spPr>
        <p:txBody>
          <a:bodyPr vert="horz" wrap="square" lIns="90096" tIns="45047" rIns="90096" bIns="45047" numCol="1" anchor="t" anchorCtr="0" compatLnSpc="1">
            <a:prstTxWarp prst="textNoShape">
              <a:avLst/>
            </a:prstTxWarp>
          </a:bodyPr>
          <a:lstStyle>
            <a:lvl1pPr algn="r">
              <a:defRPr sz="1200"/>
            </a:lvl1pPr>
          </a:lstStyle>
          <a:p>
            <a:pPr>
              <a:defRPr/>
            </a:pPr>
            <a:endParaRPr lang="th-TH"/>
          </a:p>
        </p:txBody>
      </p:sp>
      <p:sp>
        <p:nvSpPr>
          <p:cNvPr id="103428" name="Rectangle 4"/>
          <p:cNvSpPr>
            <a:spLocks noGrp="1" noChangeArrowheads="1"/>
          </p:cNvSpPr>
          <p:nvPr>
            <p:ph type="ftr" sz="quarter" idx="2"/>
          </p:nvPr>
        </p:nvSpPr>
        <p:spPr bwMode="auto">
          <a:xfrm>
            <a:off x="1" y="9373256"/>
            <a:ext cx="2920206" cy="494656"/>
          </a:xfrm>
          <a:prstGeom prst="rect">
            <a:avLst/>
          </a:prstGeom>
          <a:noFill/>
          <a:ln w="9525">
            <a:noFill/>
            <a:miter lim="800000"/>
            <a:headEnd/>
            <a:tailEnd/>
          </a:ln>
          <a:effectLst/>
        </p:spPr>
        <p:txBody>
          <a:bodyPr vert="horz" wrap="square" lIns="90096" tIns="45047" rIns="90096" bIns="45047" numCol="1" anchor="b" anchorCtr="0" compatLnSpc="1">
            <a:prstTxWarp prst="textNoShape">
              <a:avLst/>
            </a:prstTxWarp>
          </a:bodyPr>
          <a:lstStyle>
            <a:lvl1pPr>
              <a:defRPr sz="1200"/>
            </a:lvl1pPr>
          </a:lstStyle>
          <a:p>
            <a:pPr>
              <a:defRPr/>
            </a:pPr>
            <a:endParaRPr lang="th-TH"/>
          </a:p>
        </p:txBody>
      </p:sp>
      <p:sp>
        <p:nvSpPr>
          <p:cNvPr id="103429" name="Rectangle 5"/>
          <p:cNvSpPr>
            <a:spLocks noGrp="1" noChangeArrowheads="1"/>
          </p:cNvSpPr>
          <p:nvPr>
            <p:ph type="sldNum" sz="quarter" idx="3"/>
          </p:nvPr>
        </p:nvSpPr>
        <p:spPr bwMode="auto">
          <a:xfrm>
            <a:off x="3817173" y="9373256"/>
            <a:ext cx="2920206" cy="494656"/>
          </a:xfrm>
          <a:prstGeom prst="rect">
            <a:avLst/>
          </a:prstGeom>
          <a:noFill/>
          <a:ln w="9525">
            <a:noFill/>
            <a:miter lim="800000"/>
            <a:headEnd/>
            <a:tailEnd/>
          </a:ln>
          <a:effectLst/>
        </p:spPr>
        <p:txBody>
          <a:bodyPr vert="horz" wrap="square" lIns="90096" tIns="45047" rIns="90096" bIns="45047" numCol="1" anchor="b" anchorCtr="0" compatLnSpc="1">
            <a:prstTxWarp prst="textNoShape">
              <a:avLst/>
            </a:prstTxWarp>
          </a:bodyPr>
          <a:lstStyle>
            <a:lvl1pPr algn="r">
              <a:defRPr sz="1200"/>
            </a:lvl1pPr>
          </a:lstStyle>
          <a:p>
            <a:pPr>
              <a:defRPr/>
            </a:pPr>
            <a:fld id="{152BE101-8E85-4744-8A34-BDE8BA4A671B}" type="slidenum">
              <a:rPr lang="en-US"/>
              <a:pPr>
                <a:defRPr/>
              </a:pPr>
              <a:t>‹#›</a:t>
            </a:fld>
            <a:endParaRPr lang="th-TH"/>
          </a:p>
        </p:txBody>
      </p:sp>
    </p:spTree>
    <p:extLst>
      <p:ext uri="{BB962C8B-B14F-4D97-AF65-F5344CB8AC3E}">
        <p14:creationId xmlns:p14="http://schemas.microsoft.com/office/powerpoint/2010/main" val="530745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1" y="1"/>
            <a:ext cx="2920206" cy="494656"/>
          </a:xfrm>
          <a:prstGeom prst="rect">
            <a:avLst/>
          </a:prstGeom>
          <a:noFill/>
          <a:ln w="9525">
            <a:noFill/>
            <a:miter lim="800000"/>
            <a:headEnd/>
            <a:tailEnd/>
          </a:ln>
          <a:effectLst/>
        </p:spPr>
        <p:txBody>
          <a:bodyPr vert="horz" wrap="square" lIns="90096" tIns="45047" rIns="90096" bIns="45047" numCol="1" anchor="t" anchorCtr="0" compatLnSpc="1">
            <a:prstTxWarp prst="textNoShape">
              <a:avLst/>
            </a:prstTxWarp>
          </a:bodyPr>
          <a:lstStyle>
            <a:lvl1pPr>
              <a:defRPr sz="1200"/>
            </a:lvl1pPr>
          </a:lstStyle>
          <a:p>
            <a:pPr>
              <a:defRPr/>
            </a:pPr>
            <a:endParaRPr lang="th-TH"/>
          </a:p>
        </p:txBody>
      </p:sp>
      <p:sp>
        <p:nvSpPr>
          <p:cNvPr id="55299" name="Rectangle 3"/>
          <p:cNvSpPr>
            <a:spLocks noGrp="1" noChangeArrowheads="1"/>
          </p:cNvSpPr>
          <p:nvPr>
            <p:ph type="dt" idx="1"/>
          </p:nvPr>
        </p:nvSpPr>
        <p:spPr bwMode="auto">
          <a:xfrm>
            <a:off x="3817173" y="1"/>
            <a:ext cx="2920206" cy="494656"/>
          </a:xfrm>
          <a:prstGeom prst="rect">
            <a:avLst/>
          </a:prstGeom>
          <a:noFill/>
          <a:ln w="9525">
            <a:noFill/>
            <a:miter lim="800000"/>
            <a:headEnd/>
            <a:tailEnd/>
          </a:ln>
          <a:effectLst/>
        </p:spPr>
        <p:txBody>
          <a:bodyPr vert="horz" wrap="square" lIns="90096" tIns="45047" rIns="90096" bIns="45047" numCol="1" anchor="t" anchorCtr="0" compatLnSpc="1">
            <a:prstTxWarp prst="textNoShape">
              <a:avLst/>
            </a:prstTxWarp>
          </a:bodyPr>
          <a:lstStyle>
            <a:lvl1pPr algn="r">
              <a:defRPr sz="1200"/>
            </a:lvl1pPr>
          </a:lstStyle>
          <a:p>
            <a:pPr>
              <a:defRPr/>
            </a:pPr>
            <a:endParaRPr lang="th-TH"/>
          </a:p>
        </p:txBody>
      </p:sp>
      <p:sp>
        <p:nvSpPr>
          <p:cNvPr id="73732" name="Rectangle 4"/>
          <p:cNvSpPr>
            <a:spLocks noGrp="1" noRot="1" noChangeAspect="1" noChangeArrowheads="1" noTextEdit="1"/>
          </p:cNvSpPr>
          <p:nvPr>
            <p:ph type="sldImg" idx="2"/>
          </p:nvPr>
        </p:nvSpPr>
        <p:spPr bwMode="auto">
          <a:xfrm>
            <a:off x="903288" y="739775"/>
            <a:ext cx="4933950" cy="370205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73894" y="4688205"/>
            <a:ext cx="5391150" cy="4440876"/>
          </a:xfrm>
          <a:prstGeom prst="rect">
            <a:avLst/>
          </a:prstGeom>
          <a:noFill/>
          <a:ln w="9525">
            <a:noFill/>
            <a:miter lim="800000"/>
            <a:headEnd/>
            <a:tailEnd/>
          </a:ln>
          <a:effectLst/>
        </p:spPr>
        <p:txBody>
          <a:bodyPr vert="horz" wrap="square" lIns="90096" tIns="45047" rIns="90096" bIns="45047" numCol="1" anchor="t" anchorCtr="0" compatLnSpc="1">
            <a:prstTxWarp prst="textNoShape">
              <a:avLst/>
            </a:prstTxWarp>
          </a:bodyPr>
          <a:lstStyle/>
          <a:p>
            <a:pPr lvl="0"/>
            <a:r>
              <a:rPr lang="th-TH" noProof="0"/>
              <a:t>Click to edit Master text styles</a:t>
            </a:r>
          </a:p>
          <a:p>
            <a:pPr lvl="1"/>
            <a:r>
              <a:rPr lang="th-TH" noProof="0"/>
              <a:t>Second level</a:t>
            </a:r>
          </a:p>
          <a:p>
            <a:pPr lvl="2"/>
            <a:r>
              <a:rPr lang="th-TH" noProof="0"/>
              <a:t>Third level</a:t>
            </a:r>
          </a:p>
          <a:p>
            <a:pPr lvl="3"/>
            <a:r>
              <a:rPr lang="th-TH" noProof="0"/>
              <a:t>Fourth level</a:t>
            </a:r>
          </a:p>
          <a:p>
            <a:pPr lvl="4"/>
            <a:r>
              <a:rPr lang="th-TH" noProof="0"/>
              <a:t>Fifth level</a:t>
            </a:r>
          </a:p>
        </p:txBody>
      </p:sp>
      <p:sp>
        <p:nvSpPr>
          <p:cNvPr id="55302" name="Rectangle 6"/>
          <p:cNvSpPr>
            <a:spLocks noGrp="1" noChangeArrowheads="1"/>
          </p:cNvSpPr>
          <p:nvPr>
            <p:ph type="ftr" sz="quarter" idx="4"/>
          </p:nvPr>
        </p:nvSpPr>
        <p:spPr bwMode="auto">
          <a:xfrm>
            <a:off x="1" y="9373256"/>
            <a:ext cx="2920206" cy="494656"/>
          </a:xfrm>
          <a:prstGeom prst="rect">
            <a:avLst/>
          </a:prstGeom>
          <a:noFill/>
          <a:ln w="9525">
            <a:noFill/>
            <a:miter lim="800000"/>
            <a:headEnd/>
            <a:tailEnd/>
          </a:ln>
          <a:effectLst/>
        </p:spPr>
        <p:txBody>
          <a:bodyPr vert="horz" wrap="square" lIns="90096" tIns="45047" rIns="90096" bIns="45047" numCol="1" anchor="b" anchorCtr="0" compatLnSpc="1">
            <a:prstTxWarp prst="textNoShape">
              <a:avLst/>
            </a:prstTxWarp>
          </a:bodyPr>
          <a:lstStyle>
            <a:lvl1pPr>
              <a:defRPr sz="1200"/>
            </a:lvl1pPr>
          </a:lstStyle>
          <a:p>
            <a:pPr>
              <a:defRPr/>
            </a:pPr>
            <a:endParaRPr lang="th-TH"/>
          </a:p>
        </p:txBody>
      </p:sp>
      <p:sp>
        <p:nvSpPr>
          <p:cNvPr id="55303" name="Rectangle 7"/>
          <p:cNvSpPr>
            <a:spLocks noGrp="1" noChangeArrowheads="1"/>
          </p:cNvSpPr>
          <p:nvPr>
            <p:ph type="sldNum" sz="quarter" idx="5"/>
          </p:nvPr>
        </p:nvSpPr>
        <p:spPr bwMode="auto">
          <a:xfrm>
            <a:off x="3817173" y="9373256"/>
            <a:ext cx="2920206" cy="494656"/>
          </a:xfrm>
          <a:prstGeom prst="rect">
            <a:avLst/>
          </a:prstGeom>
          <a:noFill/>
          <a:ln w="9525">
            <a:noFill/>
            <a:miter lim="800000"/>
            <a:headEnd/>
            <a:tailEnd/>
          </a:ln>
          <a:effectLst/>
        </p:spPr>
        <p:txBody>
          <a:bodyPr vert="horz" wrap="square" lIns="90096" tIns="45047" rIns="90096" bIns="45047" numCol="1" anchor="b" anchorCtr="0" compatLnSpc="1">
            <a:prstTxWarp prst="textNoShape">
              <a:avLst/>
            </a:prstTxWarp>
          </a:bodyPr>
          <a:lstStyle>
            <a:lvl1pPr algn="r">
              <a:defRPr sz="1200"/>
            </a:lvl1pPr>
          </a:lstStyle>
          <a:p>
            <a:pPr>
              <a:defRPr/>
            </a:pPr>
            <a:fld id="{E927CA06-6B1E-4164-B417-D9B0063BF0DF}" type="slidenum">
              <a:rPr lang="en-US"/>
              <a:pPr>
                <a:defRPr/>
              </a:pPr>
              <a:t>‹#›</a:t>
            </a:fld>
            <a:endParaRPr lang="th-TH"/>
          </a:p>
        </p:txBody>
      </p:sp>
    </p:spTree>
    <p:extLst>
      <p:ext uri="{BB962C8B-B14F-4D97-AF65-F5344CB8AC3E}">
        <p14:creationId xmlns:p14="http://schemas.microsoft.com/office/powerpoint/2010/main" val="2486272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B49142A-34DE-4D4E-A2E3-FB6886C4436C}" type="slidenum">
              <a:rPr lang="en-US" smtClean="0"/>
              <a:pPr/>
              <a:t>1</a:t>
            </a:fld>
            <a:endParaRPr lang="th-TH"/>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th-T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th-TH"/>
          </a:p>
        </p:txBody>
      </p:sp>
      <p:sp>
        <p:nvSpPr>
          <p:cNvPr id="121860" name="Slide Number Placeholder 3"/>
          <p:cNvSpPr>
            <a:spLocks noGrp="1"/>
          </p:cNvSpPr>
          <p:nvPr>
            <p:ph type="sldNum" sz="quarter" idx="5"/>
          </p:nvPr>
        </p:nvSpPr>
        <p:spPr>
          <a:noFill/>
        </p:spPr>
        <p:txBody>
          <a:bodyPr/>
          <a:lstStyle/>
          <a:p>
            <a:fld id="{12158AD0-4B74-44EF-A7C0-9CB1A445DD5D}" type="slidenum">
              <a:rPr lang="en-US" smtClean="0"/>
              <a:pPr/>
              <a:t>10</a:t>
            </a:fld>
            <a:endParaRPr lang="th-T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th-TH"/>
          </a:p>
        </p:txBody>
      </p:sp>
      <p:sp>
        <p:nvSpPr>
          <p:cNvPr id="77828" name="Slide Number Placeholder 3"/>
          <p:cNvSpPr>
            <a:spLocks noGrp="1"/>
          </p:cNvSpPr>
          <p:nvPr>
            <p:ph type="sldNum" sz="quarter" idx="5"/>
          </p:nvPr>
        </p:nvSpPr>
        <p:spPr>
          <a:noFill/>
        </p:spPr>
        <p:txBody>
          <a:bodyPr/>
          <a:lstStyle/>
          <a:p>
            <a:fld id="{5460EB1D-5364-47EA-9D6B-CD9F68E3A359}" type="slidenum">
              <a:rPr lang="en-US" smtClean="0"/>
              <a:pPr/>
              <a:t>11</a:t>
            </a:fld>
            <a:endParaRPr lang="th-T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th-TH"/>
          </a:p>
        </p:txBody>
      </p:sp>
      <p:sp>
        <p:nvSpPr>
          <p:cNvPr id="77828" name="Slide Number Placeholder 3"/>
          <p:cNvSpPr>
            <a:spLocks noGrp="1"/>
          </p:cNvSpPr>
          <p:nvPr>
            <p:ph type="sldNum" sz="quarter" idx="5"/>
          </p:nvPr>
        </p:nvSpPr>
        <p:spPr>
          <a:noFill/>
        </p:spPr>
        <p:txBody>
          <a:bodyPr/>
          <a:lstStyle/>
          <a:p>
            <a:fld id="{5460EB1D-5364-47EA-9D6B-CD9F68E3A359}" type="slidenum">
              <a:rPr lang="en-US" smtClean="0"/>
              <a:pPr/>
              <a:t>12</a:t>
            </a:fld>
            <a:endParaRPr lang="th-TH"/>
          </a:p>
        </p:txBody>
      </p:sp>
    </p:spTree>
    <p:extLst>
      <p:ext uri="{BB962C8B-B14F-4D97-AF65-F5344CB8AC3E}">
        <p14:creationId xmlns:p14="http://schemas.microsoft.com/office/powerpoint/2010/main" val="144005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th-TH"/>
          </a:p>
        </p:txBody>
      </p:sp>
      <p:sp>
        <p:nvSpPr>
          <p:cNvPr id="77828" name="Slide Number Placeholder 3"/>
          <p:cNvSpPr>
            <a:spLocks noGrp="1"/>
          </p:cNvSpPr>
          <p:nvPr>
            <p:ph type="sldNum" sz="quarter" idx="5"/>
          </p:nvPr>
        </p:nvSpPr>
        <p:spPr>
          <a:noFill/>
        </p:spPr>
        <p:txBody>
          <a:bodyPr/>
          <a:lstStyle/>
          <a:p>
            <a:fld id="{5460EB1D-5364-47EA-9D6B-CD9F68E3A359}" type="slidenum">
              <a:rPr lang="en-US" smtClean="0"/>
              <a:pPr/>
              <a:t>13</a:t>
            </a:fld>
            <a:endParaRPr lang="th-TH"/>
          </a:p>
        </p:txBody>
      </p:sp>
    </p:spTree>
    <p:extLst>
      <p:ext uri="{BB962C8B-B14F-4D97-AF65-F5344CB8AC3E}">
        <p14:creationId xmlns:p14="http://schemas.microsoft.com/office/powerpoint/2010/main" val="246471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14</a:t>
            </a:fld>
            <a:endParaRPr lang="th-TH"/>
          </a:p>
        </p:txBody>
      </p:sp>
    </p:spTree>
    <p:extLst>
      <p:ext uri="{BB962C8B-B14F-4D97-AF65-F5344CB8AC3E}">
        <p14:creationId xmlns:p14="http://schemas.microsoft.com/office/powerpoint/2010/main" val="345566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15</a:t>
            </a:fld>
            <a:endParaRPr lang="th-TH"/>
          </a:p>
        </p:txBody>
      </p:sp>
    </p:spTree>
    <p:extLst>
      <p:ext uri="{BB962C8B-B14F-4D97-AF65-F5344CB8AC3E}">
        <p14:creationId xmlns:p14="http://schemas.microsoft.com/office/powerpoint/2010/main" val="427835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16</a:t>
            </a:fld>
            <a:endParaRPr lang="th-TH"/>
          </a:p>
        </p:txBody>
      </p:sp>
    </p:spTree>
    <p:extLst>
      <p:ext uri="{BB962C8B-B14F-4D97-AF65-F5344CB8AC3E}">
        <p14:creationId xmlns:p14="http://schemas.microsoft.com/office/powerpoint/2010/main" val="1835004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17</a:t>
            </a:fld>
            <a:endParaRPr lang="th-TH"/>
          </a:p>
        </p:txBody>
      </p:sp>
    </p:spTree>
    <p:extLst>
      <p:ext uri="{BB962C8B-B14F-4D97-AF65-F5344CB8AC3E}">
        <p14:creationId xmlns:p14="http://schemas.microsoft.com/office/powerpoint/2010/main" val="120031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18</a:t>
            </a:fld>
            <a:endParaRPr lang="th-TH"/>
          </a:p>
        </p:txBody>
      </p:sp>
    </p:spTree>
    <p:extLst>
      <p:ext uri="{BB962C8B-B14F-4D97-AF65-F5344CB8AC3E}">
        <p14:creationId xmlns:p14="http://schemas.microsoft.com/office/powerpoint/2010/main" val="555581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19</a:t>
            </a:fld>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th-TH"/>
          </a:p>
        </p:txBody>
      </p:sp>
      <p:sp>
        <p:nvSpPr>
          <p:cNvPr id="36868" name="Slide Number Placeholder 3"/>
          <p:cNvSpPr>
            <a:spLocks noGrp="1"/>
          </p:cNvSpPr>
          <p:nvPr>
            <p:ph type="sldNum" sz="quarter" idx="5"/>
          </p:nvPr>
        </p:nvSpPr>
        <p:spPr>
          <a:noFill/>
        </p:spPr>
        <p:txBody>
          <a:bodyPr/>
          <a:lstStyle/>
          <a:p>
            <a:fld id="{7089451C-4B33-4915-BFC3-05E014AAB707}" type="slidenum">
              <a:rPr lang="en-US" smtClean="0"/>
              <a:pPr/>
              <a:t>2</a:t>
            </a:fld>
            <a:endParaRPr lang="th-T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th-TH"/>
          </a:p>
        </p:txBody>
      </p:sp>
      <p:sp>
        <p:nvSpPr>
          <p:cNvPr id="99332" name="Slide Number Placeholder 3"/>
          <p:cNvSpPr>
            <a:spLocks noGrp="1"/>
          </p:cNvSpPr>
          <p:nvPr>
            <p:ph type="sldNum" sz="quarter" idx="5"/>
          </p:nvPr>
        </p:nvSpPr>
        <p:spPr>
          <a:noFill/>
        </p:spPr>
        <p:txBody>
          <a:bodyPr/>
          <a:lstStyle/>
          <a:p>
            <a:fld id="{EFD06A02-8DCC-44C5-B09A-F7C8870A5061}" type="slidenum">
              <a:rPr lang="en-US" smtClean="0"/>
              <a:pPr/>
              <a:t>20</a:t>
            </a:fld>
            <a:endParaRPr lang="th-TH"/>
          </a:p>
        </p:txBody>
      </p:sp>
    </p:spTree>
    <p:extLst>
      <p:ext uri="{BB962C8B-B14F-4D97-AF65-F5344CB8AC3E}">
        <p14:creationId xmlns:p14="http://schemas.microsoft.com/office/powerpoint/2010/main" val="181430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5C3534D7-7257-4F74-82BA-C7D3F4CEBEFC}"/>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65ACAB66-112D-4551-9D37-825BE954CE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07524" name="Slide Number Placeholder 3">
            <a:extLst>
              <a:ext uri="{FF2B5EF4-FFF2-40B4-BE49-F238E27FC236}">
                <a16:creationId xmlns:a16="http://schemas.microsoft.com/office/drawing/2014/main" id="{420D97A8-469F-45DF-95BA-9BA04A402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B4B46619-0677-4494-B04B-FC3D84D0A408}" type="slidenum">
              <a:rPr lang="en-US" altLang="en-US" sz="1200"/>
              <a:pPr eaLnBrk="1" hangingPunct="1"/>
              <a:t>21</a:t>
            </a:fld>
            <a:endParaRPr lang="th-TH"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50A639C-C727-4C73-85AB-38EEC1D4C4B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FA7595B-773A-47A5-9357-3FEEABF4CF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5716" name="Slide Number Placeholder 3">
            <a:extLst>
              <a:ext uri="{FF2B5EF4-FFF2-40B4-BE49-F238E27FC236}">
                <a16:creationId xmlns:a16="http://schemas.microsoft.com/office/drawing/2014/main" id="{548DE6D9-0B07-4674-BF56-82FE12507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002C42B-DC60-42E2-AD30-8A0E00FE7C43}" type="slidenum">
              <a:rPr lang="en-US" altLang="en-US" sz="1200"/>
              <a:pPr eaLnBrk="1" hangingPunct="1"/>
              <a:t>22</a:t>
            </a:fld>
            <a:endParaRPr lang="th-TH"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5061FAFE-21D3-4908-B156-BC1AF6355CED}"/>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2A93863A-D6D8-40A4-ADF0-9D22240461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08548" name="Slide Number Placeholder 3">
            <a:extLst>
              <a:ext uri="{FF2B5EF4-FFF2-40B4-BE49-F238E27FC236}">
                <a16:creationId xmlns:a16="http://schemas.microsoft.com/office/drawing/2014/main" id="{DC21332F-4718-4678-890B-949CAED18C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83722A31-9B9A-4EBB-BFA1-EA82A13026A2}" type="slidenum">
              <a:rPr lang="en-US" altLang="en-US" sz="1200"/>
              <a:pPr eaLnBrk="1" hangingPunct="1"/>
              <a:t>23</a:t>
            </a:fld>
            <a:endParaRPr lang="th-TH"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67BE62B7-2319-4214-BAD2-A99482747D83}"/>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25D3758D-9A05-4A5F-81A7-2DAE0D4C92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09572" name="Slide Number Placeholder 3">
            <a:extLst>
              <a:ext uri="{FF2B5EF4-FFF2-40B4-BE49-F238E27FC236}">
                <a16:creationId xmlns:a16="http://schemas.microsoft.com/office/drawing/2014/main" id="{1870ADB9-B3B6-4ACE-BD28-2725D1ABE6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DEBDBDB1-CF0A-401E-8273-A0787ECC5795}" type="slidenum">
              <a:rPr lang="en-US" altLang="en-US" sz="1200"/>
              <a:pPr eaLnBrk="1" hangingPunct="1"/>
              <a:t>24</a:t>
            </a:fld>
            <a:endParaRPr lang="th-TH"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659DC84-AB86-4351-AC13-2E3131F16262}"/>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0EDBE1A6-97C3-4A6B-91CD-54EFBCBCBC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0596" name="Slide Number Placeholder 3">
            <a:extLst>
              <a:ext uri="{FF2B5EF4-FFF2-40B4-BE49-F238E27FC236}">
                <a16:creationId xmlns:a16="http://schemas.microsoft.com/office/drawing/2014/main" id="{5479AE6C-17F6-40C3-8DE1-9F9C833309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A7493F6-39AF-45F8-AF8F-4C1D8A20CD11}" type="slidenum">
              <a:rPr lang="en-US" altLang="en-US" sz="1200"/>
              <a:pPr eaLnBrk="1" hangingPunct="1"/>
              <a:t>25</a:t>
            </a:fld>
            <a:endParaRPr lang="th-TH"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456AB08-44A0-4345-9B69-D5A25FA87519}"/>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B9C5EA3F-1ACF-4C3B-A7D2-C531FC0028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1620" name="Slide Number Placeholder 3">
            <a:extLst>
              <a:ext uri="{FF2B5EF4-FFF2-40B4-BE49-F238E27FC236}">
                <a16:creationId xmlns:a16="http://schemas.microsoft.com/office/drawing/2014/main" id="{8D8323F8-E5A9-446D-A458-B660CB218C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A040BA02-78B2-4FF6-B851-94C9E7BF371E}" type="slidenum">
              <a:rPr lang="en-US" altLang="en-US" sz="1200"/>
              <a:pPr eaLnBrk="1" hangingPunct="1"/>
              <a:t>26</a:t>
            </a:fld>
            <a:endParaRPr lang="th-TH"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40EE0DFC-1624-4E83-8B54-7E1350158C1F}"/>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80449CCC-0C64-47D7-B1FD-E09BE0EBDC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4692" name="Slide Number Placeholder 3">
            <a:extLst>
              <a:ext uri="{FF2B5EF4-FFF2-40B4-BE49-F238E27FC236}">
                <a16:creationId xmlns:a16="http://schemas.microsoft.com/office/drawing/2014/main" id="{81FCCE6F-1E3C-4FB0-A951-2BDDF147B5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8124F415-1B1C-44B3-8B0A-9454017AD84B}" type="slidenum">
              <a:rPr lang="en-US" altLang="en-US" sz="1200"/>
              <a:pPr eaLnBrk="1" hangingPunct="1"/>
              <a:t>27</a:t>
            </a:fld>
            <a:endParaRPr lang="th-TH"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53817282-9C11-491F-9F0A-991C41752E62}"/>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4CB82A35-381B-4596-8E7B-54DFFF44E1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6740" name="Slide Number Placeholder 3">
            <a:extLst>
              <a:ext uri="{FF2B5EF4-FFF2-40B4-BE49-F238E27FC236}">
                <a16:creationId xmlns:a16="http://schemas.microsoft.com/office/drawing/2014/main" id="{1DCE4FCA-5DFE-4A54-A0B4-642E641EEB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AB67B64C-B610-49F2-A070-894787BA0FB1}" type="slidenum">
              <a:rPr lang="en-US" altLang="en-US" sz="1200"/>
              <a:pPr eaLnBrk="1" hangingPunct="1"/>
              <a:t>28</a:t>
            </a:fld>
            <a:endParaRPr lang="th-TH"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29</a:t>
            </a:fld>
            <a:endParaRPr lang="th-T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th-TH"/>
          </a:p>
        </p:txBody>
      </p:sp>
      <p:sp>
        <p:nvSpPr>
          <p:cNvPr id="75780" name="Slide Number Placeholder 3"/>
          <p:cNvSpPr>
            <a:spLocks noGrp="1"/>
          </p:cNvSpPr>
          <p:nvPr>
            <p:ph type="sldNum" sz="quarter" idx="5"/>
          </p:nvPr>
        </p:nvSpPr>
        <p:spPr>
          <a:noFill/>
        </p:spPr>
        <p:txBody>
          <a:bodyPr/>
          <a:lstStyle/>
          <a:p>
            <a:fld id="{F08A66F9-C537-4F63-854D-56FA63BABFFA}" type="slidenum">
              <a:rPr lang="en-US" smtClean="0"/>
              <a:pPr/>
              <a:t>3</a:t>
            </a:fld>
            <a:endParaRPr lang="th-T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th-TH"/>
          </a:p>
        </p:txBody>
      </p:sp>
      <p:sp>
        <p:nvSpPr>
          <p:cNvPr id="121860" name="Slide Number Placeholder 3"/>
          <p:cNvSpPr>
            <a:spLocks noGrp="1"/>
          </p:cNvSpPr>
          <p:nvPr>
            <p:ph type="sldNum" sz="quarter" idx="5"/>
          </p:nvPr>
        </p:nvSpPr>
        <p:spPr>
          <a:noFill/>
        </p:spPr>
        <p:txBody>
          <a:bodyPr/>
          <a:lstStyle/>
          <a:p>
            <a:fld id="{12158AD0-4B74-44EF-A7C0-9CB1A445DD5D}" type="slidenum">
              <a:rPr lang="en-US" smtClean="0"/>
              <a:pPr/>
              <a:t>30</a:t>
            </a:fld>
            <a:endParaRPr lang="th-T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31</a:t>
            </a:fld>
            <a:endParaRPr lang="th-TH"/>
          </a:p>
        </p:txBody>
      </p:sp>
    </p:spTree>
    <p:extLst>
      <p:ext uri="{BB962C8B-B14F-4D97-AF65-F5344CB8AC3E}">
        <p14:creationId xmlns:p14="http://schemas.microsoft.com/office/powerpoint/2010/main" val="550088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32</a:t>
            </a:fld>
            <a:endParaRPr lang="th-TH"/>
          </a:p>
        </p:txBody>
      </p:sp>
    </p:spTree>
    <p:extLst>
      <p:ext uri="{BB962C8B-B14F-4D97-AF65-F5344CB8AC3E}">
        <p14:creationId xmlns:p14="http://schemas.microsoft.com/office/powerpoint/2010/main" val="2053188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33</a:t>
            </a:fld>
            <a:endParaRPr lang="th-TH"/>
          </a:p>
        </p:txBody>
      </p:sp>
    </p:spTree>
    <p:extLst>
      <p:ext uri="{BB962C8B-B14F-4D97-AF65-F5344CB8AC3E}">
        <p14:creationId xmlns:p14="http://schemas.microsoft.com/office/powerpoint/2010/main" val="384995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th-TH"/>
          </a:p>
        </p:txBody>
      </p:sp>
      <p:sp>
        <p:nvSpPr>
          <p:cNvPr id="121860" name="Slide Number Placeholder 3"/>
          <p:cNvSpPr>
            <a:spLocks noGrp="1"/>
          </p:cNvSpPr>
          <p:nvPr>
            <p:ph type="sldNum" sz="quarter" idx="5"/>
          </p:nvPr>
        </p:nvSpPr>
        <p:spPr>
          <a:noFill/>
        </p:spPr>
        <p:txBody>
          <a:bodyPr/>
          <a:lstStyle/>
          <a:p>
            <a:fld id="{12158AD0-4B74-44EF-A7C0-9CB1A445DD5D}" type="slidenum">
              <a:rPr lang="en-US" smtClean="0"/>
              <a:pPr/>
              <a:t>34</a:t>
            </a:fld>
            <a:endParaRPr lang="th-T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th-TH"/>
          </a:p>
        </p:txBody>
      </p:sp>
      <p:sp>
        <p:nvSpPr>
          <p:cNvPr id="122884" name="Slide Number Placeholder 3"/>
          <p:cNvSpPr>
            <a:spLocks noGrp="1"/>
          </p:cNvSpPr>
          <p:nvPr>
            <p:ph type="sldNum" sz="quarter" idx="5"/>
          </p:nvPr>
        </p:nvSpPr>
        <p:spPr>
          <a:noFill/>
        </p:spPr>
        <p:txBody>
          <a:bodyPr/>
          <a:lstStyle/>
          <a:p>
            <a:fld id="{BA6E4BB0-9EBA-4D69-9FB0-4E6697EEF7DC}" type="slidenum">
              <a:rPr lang="en-US" smtClean="0"/>
              <a:pPr/>
              <a:t>35</a:t>
            </a:fld>
            <a:endParaRPr lang="th-T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36</a:t>
            </a:fld>
            <a:endParaRPr lang="th-TH"/>
          </a:p>
        </p:txBody>
      </p:sp>
    </p:spTree>
    <p:extLst>
      <p:ext uri="{BB962C8B-B14F-4D97-AF65-F5344CB8AC3E}">
        <p14:creationId xmlns:p14="http://schemas.microsoft.com/office/powerpoint/2010/main" val="3372200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th-TH"/>
          </a:p>
        </p:txBody>
      </p:sp>
      <p:sp>
        <p:nvSpPr>
          <p:cNvPr id="117764" name="Slide Number Placeholder 3"/>
          <p:cNvSpPr>
            <a:spLocks noGrp="1"/>
          </p:cNvSpPr>
          <p:nvPr>
            <p:ph type="sldNum" sz="quarter" idx="5"/>
          </p:nvPr>
        </p:nvSpPr>
        <p:spPr>
          <a:noFill/>
        </p:spPr>
        <p:txBody>
          <a:bodyPr/>
          <a:lstStyle/>
          <a:p>
            <a:fld id="{83F99BBF-FCCB-4366-8BF6-9131E8523575}" type="slidenum">
              <a:rPr lang="en-US" smtClean="0"/>
              <a:pPr/>
              <a:t>37</a:t>
            </a:fld>
            <a:endParaRPr lang="th-T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50A639C-C727-4C73-85AB-38EEC1D4C4B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FA7595B-773A-47A5-9357-3FEEABF4CF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5716" name="Slide Number Placeholder 3">
            <a:extLst>
              <a:ext uri="{FF2B5EF4-FFF2-40B4-BE49-F238E27FC236}">
                <a16:creationId xmlns:a16="http://schemas.microsoft.com/office/drawing/2014/main" id="{548DE6D9-0B07-4674-BF56-82FE12507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002C42B-DC60-42E2-AD30-8A0E00FE7C43}" type="slidenum">
              <a:rPr lang="en-US" altLang="en-US" sz="1200"/>
              <a:pPr eaLnBrk="1" hangingPunct="1"/>
              <a:t>38</a:t>
            </a:fld>
            <a:endParaRPr lang="th-TH" altLang="en-US" sz="1200"/>
          </a:p>
        </p:txBody>
      </p:sp>
    </p:spTree>
    <p:extLst>
      <p:ext uri="{BB962C8B-B14F-4D97-AF65-F5344CB8AC3E}">
        <p14:creationId xmlns:p14="http://schemas.microsoft.com/office/powerpoint/2010/main" val="3495572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50A639C-C727-4C73-85AB-38EEC1D4C4B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FA7595B-773A-47A5-9357-3FEEABF4CF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5716" name="Slide Number Placeholder 3">
            <a:extLst>
              <a:ext uri="{FF2B5EF4-FFF2-40B4-BE49-F238E27FC236}">
                <a16:creationId xmlns:a16="http://schemas.microsoft.com/office/drawing/2014/main" id="{548DE6D9-0B07-4674-BF56-82FE12507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002C42B-DC60-42E2-AD30-8A0E00FE7C43}" type="slidenum">
              <a:rPr lang="en-US" altLang="en-US" sz="1200"/>
              <a:pPr eaLnBrk="1" hangingPunct="1"/>
              <a:t>39</a:t>
            </a:fld>
            <a:endParaRPr lang="th-TH" altLang="en-US" sz="1200"/>
          </a:p>
        </p:txBody>
      </p:sp>
    </p:spTree>
    <p:extLst>
      <p:ext uri="{BB962C8B-B14F-4D97-AF65-F5344CB8AC3E}">
        <p14:creationId xmlns:p14="http://schemas.microsoft.com/office/powerpoint/2010/main" val="294603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th-TH"/>
          </a:p>
        </p:txBody>
      </p:sp>
      <p:sp>
        <p:nvSpPr>
          <p:cNvPr id="76804" name="Slide Number Placeholder 3"/>
          <p:cNvSpPr>
            <a:spLocks noGrp="1"/>
          </p:cNvSpPr>
          <p:nvPr>
            <p:ph type="sldNum" sz="quarter" idx="5"/>
          </p:nvPr>
        </p:nvSpPr>
        <p:spPr>
          <a:noFill/>
        </p:spPr>
        <p:txBody>
          <a:bodyPr/>
          <a:lstStyle/>
          <a:p>
            <a:fld id="{F6A2E70E-85AB-4B51-AD60-A403C55FD01F}" type="slidenum">
              <a:rPr lang="en-US" smtClean="0"/>
              <a:pPr/>
              <a:t>4</a:t>
            </a:fld>
            <a:endParaRPr lang="th-T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50A639C-C727-4C73-85AB-38EEC1D4C4B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FA7595B-773A-47A5-9357-3FEEABF4CF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5716" name="Slide Number Placeholder 3">
            <a:extLst>
              <a:ext uri="{FF2B5EF4-FFF2-40B4-BE49-F238E27FC236}">
                <a16:creationId xmlns:a16="http://schemas.microsoft.com/office/drawing/2014/main" id="{548DE6D9-0B07-4674-BF56-82FE12507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002C42B-DC60-42E2-AD30-8A0E00FE7C43}" type="slidenum">
              <a:rPr lang="en-US" altLang="en-US" sz="1200"/>
              <a:pPr eaLnBrk="1" hangingPunct="1"/>
              <a:t>40</a:t>
            </a:fld>
            <a:endParaRPr lang="th-TH" altLang="en-US" sz="1200"/>
          </a:p>
        </p:txBody>
      </p:sp>
    </p:spTree>
    <p:extLst>
      <p:ext uri="{BB962C8B-B14F-4D97-AF65-F5344CB8AC3E}">
        <p14:creationId xmlns:p14="http://schemas.microsoft.com/office/powerpoint/2010/main" val="2718942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50A639C-C727-4C73-85AB-38EEC1D4C4B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FA7595B-773A-47A5-9357-3FEEABF4CF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en-US"/>
          </a:p>
        </p:txBody>
      </p:sp>
      <p:sp>
        <p:nvSpPr>
          <p:cNvPr id="115716" name="Slide Number Placeholder 3">
            <a:extLst>
              <a:ext uri="{FF2B5EF4-FFF2-40B4-BE49-F238E27FC236}">
                <a16:creationId xmlns:a16="http://schemas.microsoft.com/office/drawing/2014/main" id="{548DE6D9-0B07-4674-BF56-82FE12507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002C42B-DC60-42E2-AD30-8A0E00FE7C43}" type="slidenum">
              <a:rPr lang="en-US" altLang="en-US" sz="1200"/>
              <a:pPr eaLnBrk="1" hangingPunct="1"/>
              <a:t>41</a:t>
            </a:fld>
            <a:endParaRPr lang="th-TH" altLang="en-US" sz="1200"/>
          </a:p>
        </p:txBody>
      </p:sp>
    </p:spTree>
    <p:extLst>
      <p:ext uri="{BB962C8B-B14F-4D97-AF65-F5344CB8AC3E}">
        <p14:creationId xmlns:p14="http://schemas.microsoft.com/office/powerpoint/2010/main" val="2258872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th-TH"/>
          </a:p>
        </p:txBody>
      </p:sp>
      <p:sp>
        <p:nvSpPr>
          <p:cNvPr id="130052" name="Slide Number Placeholder 3"/>
          <p:cNvSpPr>
            <a:spLocks noGrp="1"/>
          </p:cNvSpPr>
          <p:nvPr>
            <p:ph type="sldNum" sz="quarter" idx="5"/>
          </p:nvPr>
        </p:nvSpPr>
        <p:spPr>
          <a:noFill/>
        </p:spPr>
        <p:txBody>
          <a:bodyPr/>
          <a:lstStyle/>
          <a:p>
            <a:fld id="{2E46D53E-B783-4F59-87C4-0C8F1A33F82D}" type="slidenum">
              <a:rPr lang="en-US" smtClean="0"/>
              <a:pPr/>
              <a:t>42</a:t>
            </a:fld>
            <a:endParaRPr lang="th-T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th-TH"/>
          </a:p>
        </p:txBody>
      </p:sp>
      <p:sp>
        <p:nvSpPr>
          <p:cNvPr id="137220" name="Slide Number Placeholder 3"/>
          <p:cNvSpPr>
            <a:spLocks noGrp="1"/>
          </p:cNvSpPr>
          <p:nvPr>
            <p:ph type="sldNum" sz="quarter" idx="5"/>
          </p:nvPr>
        </p:nvSpPr>
        <p:spPr>
          <a:noFill/>
        </p:spPr>
        <p:txBody>
          <a:bodyPr/>
          <a:lstStyle/>
          <a:p>
            <a:fld id="{77636845-E093-4431-BFC4-0640784AC49F}" type="slidenum">
              <a:rPr lang="en-US" smtClean="0"/>
              <a:pPr/>
              <a:t>43</a:t>
            </a:fld>
            <a:endParaRPr lang="th-TH"/>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th-TH"/>
          </a:p>
        </p:txBody>
      </p:sp>
      <p:sp>
        <p:nvSpPr>
          <p:cNvPr id="142340" name="Slide Number Placeholder 3"/>
          <p:cNvSpPr>
            <a:spLocks noGrp="1"/>
          </p:cNvSpPr>
          <p:nvPr>
            <p:ph type="sldNum" sz="quarter" idx="5"/>
          </p:nvPr>
        </p:nvSpPr>
        <p:spPr>
          <a:noFill/>
        </p:spPr>
        <p:txBody>
          <a:bodyPr/>
          <a:lstStyle/>
          <a:p>
            <a:fld id="{66E476F1-A5DE-482D-BD46-2F391EE53A51}" type="slidenum">
              <a:rPr lang="en-US" smtClean="0"/>
              <a:pPr/>
              <a:t>44</a:t>
            </a:fld>
            <a:endParaRPr lang="th-TH"/>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th-TH"/>
          </a:p>
        </p:txBody>
      </p:sp>
      <p:sp>
        <p:nvSpPr>
          <p:cNvPr id="144388" name="Slide Number Placeholder 3"/>
          <p:cNvSpPr>
            <a:spLocks noGrp="1"/>
          </p:cNvSpPr>
          <p:nvPr>
            <p:ph type="sldNum" sz="quarter" idx="5"/>
          </p:nvPr>
        </p:nvSpPr>
        <p:spPr>
          <a:noFill/>
        </p:spPr>
        <p:txBody>
          <a:bodyPr/>
          <a:lstStyle/>
          <a:p>
            <a:fld id="{9FFE9B87-2290-448E-8382-ED409DF768C4}" type="slidenum">
              <a:rPr lang="en-US" smtClean="0"/>
              <a:pPr/>
              <a:t>45</a:t>
            </a:fld>
            <a:endParaRPr lang="th-T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th-TH"/>
          </a:p>
        </p:txBody>
      </p:sp>
      <p:sp>
        <p:nvSpPr>
          <p:cNvPr id="136196" name="Slide Number Placeholder 3"/>
          <p:cNvSpPr>
            <a:spLocks noGrp="1"/>
          </p:cNvSpPr>
          <p:nvPr>
            <p:ph type="sldNum" sz="quarter" idx="5"/>
          </p:nvPr>
        </p:nvSpPr>
        <p:spPr>
          <a:noFill/>
        </p:spPr>
        <p:txBody>
          <a:bodyPr/>
          <a:lstStyle/>
          <a:p>
            <a:fld id="{1B28B5CE-6257-49E8-9D98-52D5A79C6769}" type="slidenum">
              <a:rPr lang="en-US" smtClean="0"/>
              <a:pPr/>
              <a:t>5</a:t>
            </a:fld>
            <a:endParaRPr lang="th-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th-TH"/>
          </a:p>
        </p:txBody>
      </p:sp>
      <p:sp>
        <p:nvSpPr>
          <p:cNvPr id="136196" name="Slide Number Placeholder 3"/>
          <p:cNvSpPr>
            <a:spLocks noGrp="1"/>
          </p:cNvSpPr>
          <p:nvPr>
            <p:ph type="sldNum" sz="quarter" idx="5"/>
          </p:nvPr>
        </p:nvSpPr>
        <p:spPr>
          <a:noFill/>
        </p:spPr>
        <p:txBody>
          <a:bodyPr/>
          <a:lstStyle/>
          <a:p>
            <a:fld id="{1B28B5CE-6257-49E8-9D98-52D5A79C6769}" type="slidenum">
              <a:rPr lang="en-US" smtClean="0"/>
              <a:pPr/>
              <a:t>6</a:t>
            </a:fld>
            <a:endParaRPr lang="th-TH"/>
          </a:p>
        </p:txBody>
      </p:sp>
    </p:spTree>
    <p:extLst>
      <p:ext uri="{BB962C8B-B14F-4D97-AF65-F5344CB8AC3E}">
        <p14:creationId xmlns:p14="http://schemas.microsoft.com/office/powerpoint/2010/main" val="63763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th-TH"/>
          </a:p>
        </p:txBody>
      </p:sp>
      <p:sp>
        <p:nvSpPr>
          <p:cNvPr id="136196" name="Slide Number Placeholder 3"/>
          <p:cNvSpPr>
            <a:spLocks noGrp="1"/>
          </p:cNvSpPr>
          <p:nvPr>
            <p:ph type="sldNum" sz="quarter" idx="5"/>
          </p:nvPr>
        </p:nvSpPr>
        <p:spPr>
          <a:noFill/>
        </p:spPr>
        <p:txBody>
          <a:bodyPr/>
          <a:lstStyle/>
          <a:p>
            <a:fld id="{1B28B5CE-6257-49E8-9D98-52D5A79C6769}" type="slidenum">
              <a:rPr lang="en-US" smtClean="0"/>
              <a:pPr/>
              <a:t>7</a:t>
            </a:fld>
            <a:endParaRPr lang="th-TH"/>
          </a:p>
        </p:txBody>
      </p:sp>
    </p:spTree>
    <p:extLst>
      <p:ext uri="{BB962C8B-B14F-4D97-AF65-F5344CB8AC3E}">
        <p14:creationId xmlns:p14="http://schemas.microsoft.com/office/powerpoint/2010/main" val="88541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th-TH"/>
          </a:p>
        </p:txBody>
      </p:sp>
      <p:sp>
        <p:nvSpPr>
          <p:cNvPr id="94212" name="Slide Number Placeholder 3"/>
          <p:cNvSpPr>
            <a:spLocks noGrp="1"/>
          </p:cNvSpPr>
          <p:nvPr>
            <p:ph type="sldNum" sz="quarter" idx="5"/>
          </p:nvPr>
        </p:nvSpPr>
        <p:spPr>
          <a:noFill/>
        </p:spPr>
        <p:txBody>
          <a:bodyPr/>
          <a:lstStyle/>
          <a:p>
            <a:fld id="{88E601F9-C85C-4E11-B83C-1BC8BB708211}" type="slidenum">
              <a:rPr lang="en-US" smtClean="0"/>
              <a:pPr/>
              <a:t>8</a:t>
            </a:fld>
            <a:endParaRPr lang="th-TH"/>
          </a:p>
        </p:txBody>
      </p:sp>
    </p:spTree>
    <p:extLst>
      <p:ext uri="{BB962C8B-B14F-4D97-AF65-F5344CB8AC3E}">
        <p14:creationId xmlns:p14="http://schemas.microsoft.com/office/powerpoint/2010/main" val="382028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th-TH"/>
          </a:p>
        </p:txBody>
      </p:sp>
      <p:sp>
        <p:nvSpPr>
          <p:cNvPr id="121860" name="Slide Number Placeholder 3"/>
          <p:cNvSpPr>
            <a:spLocks noGrp="1"/>
          </p:cNvSpPr>
          <p:nvPr>
            <p:ph type="sldNum" sz="quarter" idx="5"/>
          </p:nvPr>
        </p:nvSpPr>
        <p:spPr>
          <a:noFill/>
        </p:spPr>
        <p:txBody>
          <a:bodyPr/>
          <a:lstStyle/>
          <a:p>
            <a:fld id="{12158AD0-4B74-44EF-A7C0-9CB1A445DD5D}" type="slidenum">
              <a:rPr lang="en-US" smtClean="0"/>
              <a:pPr/>
              <a:t>9</a:t>
            </a:fld>
            <a:endParaRPr lang="th-TH"/>
          </a:p>
        </p:txBody>
      </p:sp>
    </p:spTree>
    <p:extLst>
      <p:ext uri="{BB962C8B-B14F-4D97-AF65-F5344CB8AC3E}">
        <p14:creationId xmlns:p14="http://schemas.microsoft.com/office/powerpoint/2010/main" val="996932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j0386306"/>
          <p:cNvPicPr>
            <a:picLocks noChangeAspect="1" noChangeArrowheads="1"/>
          </p:cNvPicPr>
          <p:nvPr/>
        </p:nvPicPr>
        <p:blipFill>
          <a:blip r:embed="rId2">
            <a:lum bright="70000" contrast="-70000"/>
          </a:blip>
          <a:srcRect/>
          <a:stretch>
            <a:fillRect/>
          </a:stretch>
        </p:blipFill>
        <p:spPr bwMode="auto">
          <a:xfrm>
            <a:off x="0" y="0"/>
            <a:ext cx="9144000" cy="6156325"/>
          </a:xfrm>
          <a:prstGeom prst="rect">
            <a:avLst/>
          </a:prstGeom>
          <a:noFill/>
          <a:ln w="9525">
            <a:noFill/>
            <a:miter lim="800000"/>
            <a:headEnd/>
            <a:tailEnd/>
          </a:ln>
        </p:spPr>
      </p:pic>
      <p:sp>
        <p:nvSpPr>
          <p:cNvPr id="3075" name="Rectangle 3"/>
          <p:cNvSpPr>
            <a:spLocks noGrp="1" noChangeArrowheads="1"/>
          </p:cNvSpPr>
          <p:nvPr>
            <p:ph type="ctrTitle"/>
          </p:nvPr>
        </p:nvSpPr>
        <p:spPr>
          <a:xfrm>
            <a:off x="228600" y="304800"/>
            <a:ext cx="4267200" cy="3124200"/>
          </a:xfrm>
          <a:ln/>
        </p:spPr>
        <p:txBody>
          <a:bodyPr anchor="ctr"/>
          <a:lstStyle>
            <a:lvl1pPr marL="0" indent="0">
              <a:defRPr sz="5400"/>
            </a:lvl1pPr>
          </a:lstStyle>
          <a:p>
            <a:r>
              <a:rPr lang="en-US"/>
              <a:t>Click to edit Master title style</a:t>
            </a:r>
          </a:p>
        </p:txBody>
      </p:sp>
      <p:sp>
        <p:nvSpPr>
          <p:cNvPr id="3076" name="Rectangle 4"/>
          <p:cNvSpPr>
            <a:spLocks noGrp="1" noChangeArrowheads="1"/>
          </p:cNvSpPr>
          <p:nvPr>
            <p:ph type="subTitle" idx="1"/>
          </p:nvPr>
        </p:nvSpPr>
        <p:spPr>
          <a:xfrm>
            <a:off x="228600" y="3581400"/>
            <a:ext cx="4191000" cy="1447800"/>
          </a:xfrm>
          <a:ln algn="ctr"/>
        </p:spPr>
        <p:txBody>
          <a:bodyPr anchor="ctr"/>
          <a:lstStyle>
            <a:lvl1pPr marL="0" indent="0">
              <a:buClr>
                <a:schemeClr val="tx1"/>
              </a:buCl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88326-2769-4097-9644-058196262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133600" cy="5851525"/>
          </a:xfrm>
        </p:spPr>
        <p:txBody>
          <a:bodyPr vert="eaVert"/>
          <a:lstStyle/>
          <a:p>
            <a:r>
              <a:rPr lang="en-US"/>
              <a:t>Click to edit Master title style</a:t>
            </a:r>
            <a:endParaRPr lang="th-TH"/>
          </a:p>
        </p:txBody>
      </p:sp>
      <p:sp>
        <p:nvSpPr>
          <p:cNvPr id="3" name="Vertical Text Placeholder 2"/>
          <p:cNvSpPr>
            <a:spLocks noGrp="1"/>
          </p:cNvSpPr>
          <p:nvPr>
            <p:ph type="body" orient="vert" idx="1"/>
          </p:nvPr>
        </p:nvSpPr>
        <p:spPr>
          <a:xfrm>
            <a:off x="381000" y="274638"/>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ACF415-BEB1-4257-B020-3626FD50191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D44C2-7D65-4C4D-B4E3-110E9CEAAC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019277-B88F-4B82-AD2C-5C09BC8A51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sz="half" idx="1"/>
          </p:nvPr>
        </p:nvSpPr>
        <p:spPr>
          <a:xfrm>
            <a:off x="381000" y="1600200"/>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4724400" y="1600200"/>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214235-AFEE-4B89-A849-23139E1931A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ABC8EE-2A9A-453D-9F02-8F5F809118B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C5AE2B-5E87-48A7-A547-013E036B56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A61B86-B027-422E-A26E-21B9E44C81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D58D98-D731-4534-A3C9-C7EF73657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D498F4-2CEE-4B8A-83D0-5107E58DEA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6" name="Picture 13" descr="j0386306"/>
          <p:cNvPicPr>
            <a:picLocks noChangeAspect="1" noChangeArrowheads="1"/>
          </p:cNvPicPr>
          <p:nvPr/>
        </p:nvPicPr>
        <p:blipFill>
          <a:blip r:embed="rId13">
            <a:lum bright="70000" contrast="-70000"/>
          </a:blip>
          <a:srcRect/>
          <a:stretch>
            <a:fillRect/>
          </a:stretch>
        </p:blipFill>
        <p:spPr bwMode="auto">
          <a:xfrm>
            <a:off x="0" y="0"/>
            <a:ext cx="9144000" cy="6156325"/>
          </a:xfrm>
          <a:prstGeom prst="rect">
            <a:avLst/>
          </a:prstGeom>
          <a:noFill/>
          <a:ln w="9525">
            <a:noFill/>
            <a:miter lim="800000"/>
            <a:headEnd/>
            <a:tailEnd/>
          </a:ln>
        </p:spPr>
      </p:pic>
      <p:sp>
        <p:nvSpPr>
          <p:cNvPr id="6147" name="Rectangle 2"/>
          <p:cNvSpPr>
            <a:spLocks noGrp="1" noChangeArrowheads="1"/>
          </p:cNvSpPr>
          <p:nvPr>
            <p:ph type="title"/>
          </p:nvPr>
        </p:nvSpPr>
        <p:spPr bwMode="auto">
          <a:xfrm>
            <a:off x="381000" y="274638"/>
            <a:ext cx="8534400" cy="11430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8" name="Rectangle 3"/>
          <p:cNvSpPr>
            <a:spLocks noGrp="1" noChangeArrowheads="1"/>
          </p:cNvSpPr>
          <p:nvPr>
            <p:ph type="body" idx="1"/>
          </p:nvPr>
        </p:nvSpPr>
        <p:spPr bwMode="auto">
          <a:xfrm>
            <a:off x="381000" y="1600200"/>
            <a:ext cx="8534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2362200" y="6553200"/>
            <a:ext cx="495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7467600" y="6553200"/>
            <a:ext cx="1676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rgbClr val="CC0000"/>
                </a:solidFill>
              </a:defRPr>
            </a:lvl1pPr>
          </a:lstStyle>
          <a:p>
            <a:pPr>
              <a:defRPr/>
            </a:pPr>
            <a:fld id="{F9D82419-EAAB-4C33-BE9A-4080BF196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7"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hdr="0" ftr="0" dt="0"/>
  <p:txStyles>
    <p:titleStyle>
      <a:lvl1pPr marL="342900" indent="-342900" algn="l" rtl="0" eaLnBrk="0" fontAlgn="base" hangingPunct="0">
        <a:spcBef>
          <a:spcPct val="20000"/>
        </a:spcBef>
        <a:spcAft>
          <a:spcPct val="0"/>
        </a:spcAft>
        <a:buClr>
          <a:schemeClr val="tx1"/>
        </a:buClr>
        <a:defRPr sz="4400" b="1">
          <a:solidFill>
            <a:schemeClr val="tx1"/>
          </a:solidFill>
          <a:latin typeface="+mj-lt"/>
          <a:ea typeface="+mj-ea"/>
          <a:cs typeface="+mj-cs"/>
        </a:defRPr>
      </a:lvl1pPr>
      <a:lvl2pPr marL="342900" indent="-342900" algn="l" rtl="0" eaLnBrk="0" fontAlgn="base" hangingPunct="0">
        <a:spcBef>
          <a:spcPct val="20000"/>
        </a:spcBef>
        <a:spcAft>
          <a:spcPct val="0"/>
        </a:spcAft>
        <a:buClr>
          <a:schemeClr val="tx1"/>
        </a:buClr>
        <a:defRPr sz="4400" b="1">
          <a:solidFill>
            <a:schemeClr val="tx1"/>
          </a:solidFill>
          <a:latin typeface="Arial" pitchFamily="34" charset="0"/>
        </a:defRPr>
      </a:lvl2pPr>
      <a:lvl3pPr marL="342900" indent="-342900" algn="l" rtl="0" eaLnBrk="0" fontAlgn="base" hangingPunct="0">
        <a:spcBef>
          <a:spcPct val="20000"/>
        </a:spcBef>
        <a:spcAft>
          <a:spcPct val="0"/>
        </a:spcAft>
        <a:buClr>
          <a:schemeClr val="tx1"/>
        </a:buClr>
        <a:defRPr sz="4400" b="1">
          <a:solidFill>
            <a:schemeClr val="tx1"/>
          </a:solidFill>
          <a:latin typeface="Arial" pitchFamily="34" charset="0"/>
        </a:defRPr>
      </a:lvl3pPr>
      <a:lvl4pPr marL="342900" indent="-342900" algn="l" rtl="0" eaLnBrk="0" fontAlgn="base" hangingPunct="0">
        <a:spcBef>
          <a:spcPct val="20000"/>
        </a:spcBef>
        <a:spcAft>
          <a:spcPct val="0"/>
        </a:spcAft>
        <a:buClr>
          <a:schemeClr val="tx1"/>
        </a:buClr>
        <a:defRPr sz="4400" b="1">
          <a:solidFill>
            <a:schemeClr val="tx1"/>
          </a:solidFill>
          <a:latin typeface="Arial" pitchFamily="34" charset="0"/>
        </a:defRPr>
      </a:lvl4pPr>
      <a:lvl5pPr marL="342900" indent="-342900" algn="l" rtl="0" eaLnBrk="0" fontAlgn="base" hangingPunct="0">
        <a:spcBef>
          <a:spcPct val="20000"/>
        </a:spcBef>
        <a:spcAft>
          <a:spcPct val="0"/>
        </a:spcAft>
        <a:buClr>
          <a:schemeClr val="tx1"/>
        </a:buClr>
        <a:defRPr sz="4400" b="1">
          <a:solidFill>
            <a:schemeClr val="tx1"/>
          </a:solidFill>
          <a:latin typeface="Arial" pitchFamily="34" charset="0"/>
        </a:defRPr>
      </a:lvl5pPr>
      <a:lvl6pPr marL="800100" indent="-342900" algn="l" rtl="0" fontAlgn="base">
        <a:spcBef>
          <a:spcPct val="20000"/>
        </a:spcBef>
        <a:spcAft>
          <a:spcPct val="0"/>
        </a:spcAft>
        <a:buClr>
          <a:schemeClr val="tx1"/>
        </a:buClr>
        <a:defRPr sz="4400" b="1">
          <a:solidFill>
            <a:schemeClr val="tx1"/>
          </a:solidFill>
          <a:latin typeface="Arial" pitchFamily="34" charset="0"/>
        </a:defRPr>
      </a:lvl6pPr>
      <a:lvl7pPr marL="1257300" indent="-342900" algn="l" rtl="0" fontAlgn="base">
        <a:spcBef>
          <a:spcPct val="20000"/>
        </a:spcBef>
        <a:spcAft>
          <a:spcPct val="0"/>
        </a:spcAft>
        <a:buClr>
          <a:schemeClr val="tx1"/>
        </a:buClr>
        <a:defRPr sz="4400" b="1">
          <a:solidFill>
            <a:schemeClr val="tx1"/>
          </a:solidFill>
          <a:latin typeface="Arial" pitchFamily="34" charset="0"/>
        </a:defRPr>
      </a:lvl7pPr>
      <a:lvl8pPr marL="1714500" indent="-342900" algn="l" rtl="0" fontAlgn="base">
        <a:spcBef>
          <a:spcPct val="20000"/>
        </a:spcBef>
        <a:spcAft>
          <a:spcPct val="0"/>
        </a:spcAft>
        <a:buClr>
          <a:schemeClr val="tx1"/>
        </a:buClr>
        <a:defRPr sz="4400" b="1">
          <a:solidFill>
            <a:schemeClr val="tx1"/>
          </a:solidFill>
          <a:latin typeface="Arial" pitchFamily="34" charset="0"/>
        </a:defRPr>
      </a:lvl8pPr>
      <a:lvl9pPr marL="2171700" indent="-342900" algn="l" rtl="0" fontAlgn="base">
        <a:spcBef>
          <a:spcPct val="20000"/>
        </a:spcBef>
        <a:spcAft>
          <a:spcPct val="0"/>
        </a:spcAft>
        <a:buClr>
          <a:schemeClr val="tx1"/>
        </a:buClr>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Arial" pitchFamily="34" charset="0"/>
        <a:buChar char="–"/>
        <a:defRPr sz="2800" b="1">
          <a:solidFill>
            <a:schemeClr val="tx1"/>
          </a:solidFill>
          <a:latin typeface="+mn-lt"/>
        </a:defRPr>
      </a:lvl2pPr>
      <a:lvl3pPr marL="1143000" indent="-228600" algn="l" rtl="0" eaLnBrk="0" fontAlgn="base" hangingPunct="0">
        <a:spcBef>
          <a:spcPct val="20000"/>
        </a:spcBef>
        <a:spcAft>
          <a:spcPct val="0"/>
        </a:spcAft>
        <a:buClr>
          <a:schemeClr val="bg2"/>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Font typeface="Arial" pitchFamily="34" charset="0"/>
        <a:buChar char="»"/>
        <a:defRPr sz="2000" b="1">
          <a:solidFill>
            <a:schemeClr val="tx1"/>
          </a:solidFill>
          <a:latin typeface="+mn-lt"/>
        </a:defRPr>
      </a:lvl5pPr>
      <a:lvl6pPr marL="2514600" indent="-228600" algn="l" rtl="0" fontAlgn="base">
        <a:spcBef>
          <a:spcPct val="20000"/>
        </a:spcBef>
        <a:spcAft>
          <a:spcPct val="0"/>
        </a:spcAft>
        <a:buClr>
          <a:schemeClr val="bg2"/>
        </a:buClr>
        <a:buFont typeface="Arial" pitchFamily="34" charset="0"/>
        <a:buChar char="»"/>
        <a:defRPr sz="2000" b="1">
          <a:solidFill>
            <a:schemeClr val="tx1"/>
          </a:solidFill>
          <a:latin typeface="+mn-lt"/>
        </a:defRPr>
      </a:lvl6pPr>
      <a:lvl7pPr marL="2971800" indent="-228600" algn="l" rtl="0" fontAlgn="base">
        <a:spcBef>
          <a:spcPct val="20000"/>
        </a:spcBef>
        <a:spcAft>
          <a:spcPct val="0"/>
        </a:spcAft>
        <a:buClr>
          <a:schemeClr val="bg2"/>
        </a:buClr>
        <a:buFont typeface="Arial" pitchFamily="34" charset="0"/>
        <a:buChar char="»"/>
        <a:defRPr sz="2000" b="1">
          <a:solidFill>
            <a:schemeClr val="tx1"/>
          </a:solidFill>
          <a:latin typeface="+mn-lt"/>
        </a:defRPr>
      </a:lvl7pPr>
      <a:lvl8pPr marL="3429000" indent="-228600" algn="l" rtl="0" fontAlgn="base">
        <a:spcBef>
          <a:spcPct val="20000"/>
        </a:spcBef>
        <a:spcAft>
          <a:spcPct val="0"/>
        </a:spcAft>
        <a:buClr>
          <a:schemeClr val="bg2"/>
        </a:buClr>
        <a:buFont typeface="Arial" pitchFamily="34" charset="0"/>
        <a:buChar char="»"/>
        <a:defRPr sz="2000" b="1">
          <a:solidFill>
            <a:schemeClr val="tx1"/>
          </a:solidFill>
          <a:latin typeface="+mn-lt"/>
        </a:defRPr>
      </a:lvl8pPr>
      <a:lvl9pPr marL="3886200" indent="-228600" algn="l" rtl="0" fontAlgn="base">
        <a:spcBef>
          <a:spcPct val="20000"/>
        </a:spcBef>
        <a:spcAft>
          <a:spcPct val="0"/>
        </a:spcAft>
        <a:buClr>
          <a:schemeClr val="bg2"/>
        </a:buClr>
        <a:buFont typeface="Arial" pitchFamily="34" charset="0"/>
        <a:buChar char="»"/>
        <a:defRPr sz="2000" b="1">
          <a:solidFill>
            <a:schemeClr val="tx1"/>
          </a:solidFill>
          <a:latin typeface="+mn-lt"/>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en.wikipedia.org/wiki/Mobile_learning" TargetMode="External"/><Relationship Id="rId3" Type="http://schemas.openxmlformats.org/officeDocument/2006/relationships/image" Target="../media/image25.png"/><Relationship Id="rId7" Type="http://schemas.openxmlformats.org/officeDocument/2006/relationships/hyperlink" Target="http://en.wikipedia.org/wiki/Networkin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en.wikipedia.org/wiki/Internet" TargetMode="External"/><Relationship Id="rId5" Type="http://schemas.openxmlformats.org/officeDocument/2006/relationships/hyperlink" Target="http://en.wikipedia.org/wiki/Electronic_learning" TargetMode="External"/><Relationship Id="rId10"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hyperlink" Target="http://en.wikipedia.org/wiki/Cellular_phon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9486" y="25400"/>
            <a:ext cx="8991600" cy="6172200"/>
          </a:xfrm>
          <a:prstGeom prst="rect">
            <a:avLst/>
          </a:prstGeom>
          <a:solidFill>
            <a:schemeClr val="accent1">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94" name="Slide Number Placeholder 3"/>
          <p:cNvSpPr>
            <a:spLocks noGrp="1"/>
          </p:cNvSpPr>
          <p:nvPr>
            <p:ph type="sldNum" sz="quarter" idx="12"/>
          </p:nvPr>
        </p:nvSpPr>
        <p:spPr>
          <a:noFill/>
        </p:spPr>
        <p:txBody>
          <a:bodyPr/>
          <a:lstStyle/>
          <a:p>
            <a:fld id="{B8B93F51-9B52-4BB3-806C-EE2DDA966F01}" type="slidenum">
              <a:rPr lang="en-US" smtClean="0"/>
              <a:pPr/>
              <a:t>1</a:t>
            </a:fld>
            <a:endParaRPr lang="en-US"/>
          </a:p>
        </p:txBody>
      </p:sp>
      <p:grpSp>
        <p:nvGrpSpPr>
          <p:cNvPr id="8195" name="Group 3"/>
          <p:cNvGrpSpPr>
            <a:grpSpLocks/>
          </p:cNvGrpSpPr>
          <p:nvPr/>
        </p:nvGrpSpPr>
        <p:grpSpPr bwMode="auto">
          <a:xfrm>
            <a:off x="152400" y="152400"/>
            <a:ext cx="8610600" cy="6324600"/>
            <a:chOff x="96" y="96"/>
            <a:chExt cx="5664" cy="4128"/>
          </a:xfrm>
        </p:grpSpPr>
        <p:sp>
          <p:nvSpPr>
            <p:cNvPr id="8202" name="Line 4"/>
            <p:cNvSpPr>
              <a:spLocks noChangeShapeType="1"/>
            </p:cNvSpPr>
            <p:nvPr/>
          </p:nvSpPr>
          <p:spPr bwMode="auto">
            <a:xfrm>
              <a:off x="96" y="96"/>
              <a:ext cx="0" cy="4128"/>
            </a:xfrm>
            <a:prstGeom prst="line">
              <a:avLst/>
            </a:prstGeom>
            <a:noFill/>
            <a:ln w="38100">
              <a:solidFill>
                <a:srgbClr val="0000FF"/>
              </a:solidFill>
              <a:round/>
              <a:headEnd/>
              <a:tailEnd/>
            </a:ln>
            <a:effectLst>
              <a:prstShdw prst="shdw17" dist="17961" dir="13500000">
                <a:srgbClr val="000099"/>
              </a:prstShdw>
            </a:effectLst>
          </p:spPr>
          <p:txBody>
            <a:bodyPr wrap="none" anchor="ctr"/>
            <a:lstStyle/>
            <a:p>
              <a:endParaRPr lang="th-TH"/>
            </a:p>
          </p:txBody>
        </p:sp>
        <p:sp>
          <p:nvSpPr>
            <p:cNvPr id="8203" name="Line 5"/>
            <p:cNvSpPr>
              <a:spLocks noChangeShapeType="1"/>
            </p:cNvSpPr>
            <p:nvPr/>
          </p:nvSpPr>
          <p:spPr bwMode="auto">
            <a:xfrm>
              <a:off x="96" y="96"/>
              <a:ext cx="5664" cy="0"/>
            </a:xfrm>
            <a:prstGeom prst="line">
              <a:avLst/>
            </a:prstGeom>
            <a:noFill/>
            <a:ln w="38100">
              <a:solidFill>
                <a:srgbClr val="00B0F0"/>
              </a:solidFill>
              <a:round/>
              <a:headEnd/>
              <a:tailEnd/>
            </a:ln>
            <a:effectLst>
              <a:prstShdw prst="shdw17" dist="17961" dir="13500000">
                <a:srgbClr val="000099"/>
              </a:prstShdw>
            </a:effectLst>
          </p:spPr>
          <p:txBody>
            <a:bodyPr wrap="none" anchor="ctr"/>
            <a:lstStyle/>
            <a:p>
              <a:endParaRPr lang="th-TH"/>
            </a:p>
          </p:txBody>
        </p:sp>
      </p:grpSp>
      <p:sp>
        <p:nvSpPr>
          <p:cNvPr id="8196" name="Text Box 6"/>
          <p:cNvSpPr txBox="1">
            <a:spLocks noChangeArrowheads="1"/>
          </p:cNvSpPr>
          <p:nvPr/>
        </p:nvSpPr>
        <p:spPr bwMode="auto">
          <a:xfrm>
            <a:off x="272686" y="228600"/>
            <a:ext cx="8686800" cy="1754326"/>
          </a:xfrm>
          <a:prstGeom prst="rect">
            <a:avLst/>
          </a:prstGeom>
          <a:noFill/>
          <a:ln w="9525">
            <a:noFill/>
            <a:miter lim="800000"/>
            <a:headEnd/>
            <a:tailEnd/>
          </a:ln>
        </p:spPr>
        <p:txBody>
          <a:bodyPr wrap="square">
            <a:spAutoFit/>
          </a:bodyPr>
          <a:lstStyle/>
          <a:p>
            <a:pPr eaLnBrk="0" hangingPunct="0"/>
            <a:r>
              <a:rPr lang="en-US" sz="5400" b="1" dirty="0">
                <a:solidFill>
                  <a:srgbClr val="00B0F0"/>
                </a:solidFill>
                <a:latin typeface="Agency FB" pitchFamily="34" charset="0"/>
                <a:cs typeface="Tahoma" pitchFamily="34" charset="0"/>
              </a:rPr>
              <a:t>Online Education Business Management in Efficiency</a:t>
            </a:r>
          </a:p>
        </p:txBody>
      </p:sp>
      <p:sp>
        <p:nvSpPr>
          <p:cNvPr id="8197" name="Text Box 7"/>
          <p:cNvSpPr txBox="1">
            <a:spLocks noChangeArrowheads="1"/>
          </p:cNvSpPr>
          <p:nvPr/>
        </p:nvSpPr>
        <p:spPr bwMode="auto">
          <a:xfrm>
            <a:off x="196487" y="4686282"/>
            <a:ext cx="6280514" cy="1104918"/>
          </a:xfrm>
          <a:prstGeom prst="rect">
            <a:avLst/>
          </a:prstGeom>
          <a:noFill/>
          <a:ln w="9525">
            <a:noFill/>
            <a:miter lim="800000"/>
            <a:headEnd/>
            <a:tailEnd/>
          </a:ln>
        </p:spPr>
        <p:txBody>
          <a:bodyPr wrap="square">
            <a:spAutoFit/>
          </a:bodyPr>
          <a:lstStyle/>
          <a:p>
            <a:pPr eaLnBrk="0" hangingPunct="0">
              <a:lnSpc>
                <a:spcPct val="120000"/>
              </a:lnSpc>
            </a:pPr>
            <a:r>
              <a:rPr lang="en-US" sz="2800" b="1" dirty="0">
                <a:solidFill>
                  <a:srgbClr val="FF0000"/>
                </a:solidFill>
                <a:latin typeface="Agency FB" panose="020B0503020202020204" pitchFamily="34" charset="0"/>
                <a:cs typeface="KodchiangUPC" pitchFamily="18" charset="-34"/>
              </a:rPr>
              <a:t>Present By:</a:t>
            </a:r>
            <a:r>
              <a:rPr lang="en-US" sz="2800" b="1" dirty="0">
                <a:solidFill>
                  <a:srgbClr val="0000A0"/>
                </a:solidFill>
                <a:latin typeface="Agency FB" panose="020B0503020202020204" pitchFamily="34" charset="0"/>
                <a:cs typeface="KodchiangUPC" pitchFamily="18" charset="-34"/>
              </a:rPr>
              <a:t> </a:t>
            </a:r>
            <a:r>
              <a:rPr lang="en-US" sz="2800" b="1" dirty="0" err="1">
                <a:solidFill>
                  <a:srgbClr val="FFFF00"/>
                </a:solidFill>
                <a:latin typeface="Agency FB" panose="020B0503020202020204" pitchFamily="34" charset="0"/>
                <a:cs typeface="KodchiangUPC" pitchFamily="18" charset="-34"/>
              </a:rPr>
              <a:t>Assist.Prof.Dr.Phongsak</a:t>
            </a:r>
            <a:r>
              <a:rPr lang="en-US" sz="2800" b="1" dirty="0">
                <a:solidFill>
                  <a:srgbClr val="FFFF00"/>
                </a:solidFill>
                <a:latin typeface="Agency FB" panose="020B0503020202020204" pitchFamily="34" charset="0"/>
                <a:cs typeface="KodchiangUPC" pitchFamily="18" charset="-34"/>
              </a:rPr>
              <a:t> Phakamach</a:t>
            </a:r>
            <a:r>
              <a:rPr lang="th-TH" sz="2800" b="1" dirty="0">
                <a:solidFill>
                  <a:srgbClr val="FFFF00"/>
                </a:solidFill>
                <a:latin typeface="Agency FB" panose="020B0503020202020204" pitchFamily="34" charset="0"/>
                <a:cs typeface="KodchiangUPC" pitchFamily="18" charset="-34"/>
              </a:rPr>
              <a:t>	</a:t>
            </a:r>
            <a:endParaRPr lang="th-TH" sz="2800" b="1" dirty="0">
              <a:solidFill>
                <a:srgbClr val="FFFF00"/>
              </a:solidFill>
              <a:latin typeface="Agency FB" panose="020B0503020202020204" pitchFamily="34" charset="0"/>
              <a:cs typeface="Angsana New" pitchFamily="18" charset="-34"/>
            </a:endParaRPr>
          </a:p>
        </p:txBody>
      </p:sp>
      <p:sp>
        <p:nvSpPr>
          <p:cNvPr id="5131" name="Line 11"/>
          <p:cNvSpPr>
            <a:spLocks noChangeShapeType="1"/>
          </p:cNvSpPr>
          <p:nvPr/>
        </p:nvSpPr>
        <p:spPr bwMode="auto">
          <a:xfrm>
            <a:off x="272686" y="6019800"/>
            <a:ext cx="4419600" cy="0"/>
          </a:xfrm>
          <a:prstGeom prst="line">
            <a:avLst/>
          </a:prstGeom>
          <a:noFill/>
          <a:ln w="57150">
            <a:solidFill>
              <a:srgbClr val="00FF00"/>
            </a:solidFill>
            <a:round/>
            <a:headEnd/>
            <a:tailEnd/>
          </a:ln>
          <a:effectLst>
            <a:prstShdw prst="shdw18" dist="17961" dir="13500000">
              <a:schemeClr val="hlink">
                <a:gamma/>
                <a:shade val="60000"/>
                <a:invGamma/>
              </a:schemeClr>
            </a:prstShdw>
          </a:effectLst>
        </p:spPr>
        <p:txBody>
          <a:bodyPr wrap="none" anchor="ctr"/>
          <a:lstStyle/>
          <a:p>
            <a:pPr>
              <a:defRPr/>
            </a:pPr>
            <a:endParaRPr lang="th-TH"/>
          </a:p>
        </p:txBody>
      </p:sp>
      <p:sp>
        <p:nvSpPr>
          <p:cNvPr id="8199" name="Line 12"/>
          <p:cNvSpPr>
            <a:spLocks noChangeShapeType="1"/>
          </p:cNvSpPr>
          <p:nvPr/>
        </p:nvSpPr>
        <p:spPr bwMode="auto">
          <a:xfrm>
            <a:off x="272686" y="2362200"/>
            <a:ext cx="7696200" cy="0"/>
          </a:xfrm>
          <a:prstGeom prst="line">
            <a:avLst/>
          </a:prstGeom>
          <a:noFill/>
          <a:ln w="57150" cmpd="thinThick">
            <a:solidFill>
              <a:srgbClr val="FF00FF"/>
            </a:solidFill>
            <a:round/>
            <a:headEnd/>
            <a:tailEnd/>
          </a:ln>
          <a:effectLst>
            <a:prstShdw prst="shdw17" dist="17961" dir="13500000">
              <a:srgbClr val="990099"/>
            </a:prstShdw>
          </a:effectLst>
        </p:spPr>
        <p:txBody>
          <a:bodyPr wrap="none" anchor="ctr"/>
          <a:lstStyle/>
          <a:p>
            <a:endParaRPr lang="th-TH"/>
          </a:p>
        </p:txBody>
      </p:sp>
      <p:sp>
        <p:nvSpPr>
          <p:cNvPr id="11" name="Sun 10"/>
          <p:cNvSpPr/>
          <p:nvPr/>
        </p:nvSpPr>
        <p:spPr>
          <a:xfrm>
            <a:off x="272686" y="2590800"/>
            <a:ext cx="2209800" cy="1981200"/>
          </a:xfrm>
          <a:prstGeom prst="sun">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13" name="Smiley Face 12"/>
          <p:cNvSpPr/>
          <p:nvPr/>
        </p:nvSpPr>
        <p:spPr>
          <a:xfrm>
            <a:off x="8382000" y="6248400"/>
            <a:ext cx="457200" cy="4572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15" name="Text Box 14"/>
          <p:cNvSpPr txBox="1">
            <a:spLocks noChangeArrowheads="1"/>
          </p:cNvSpPr>
          <p:nvPr/>
        </p:nvSpPr>
        <p:spPr bwMode="auto">
          <a:xfrm>
            <a:off x="196486" y="5238445"/>
            <a:ext cx="5029193" cy="62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sz="3200" b="1" dirty="0">
                <a:solidFill>
                  <a:srgbClr val="00FF00"/>
                </a:solidFill>
                <a:latin typeface="Agency FB" pitchFamily="34" charset="0"/>
                <a:cs typeface="Cordia New" pitchFamily="34" charset="-34"/>
              </a:rPr>
              <a:t>RICE, RMUTR, Thailand</a:t>
            </a:r>
            <a:endParaRPr lang="th-TH" sz="3200" b="1" dirty="0">
              <a:solidFill>
                <a:srgbClr val="00FF00"/>
              </a:solidFill>
              <a:latin typeface="Agency FB" pitchFamily="34" charset="0"/>
            </a:endParaRPr>
          </a:p>
        </p:txBody>
      </p:sp>
      <p:pic>
        <p:nvPicPr>
          <p:cNvPr id="16" name="Picture 15">
            <a:extLst>
              <a:ext uri="{FF2B5EF4-FFF2-40B4-BE49-F238E27FC236}">
                <a16:creationId xmlns:a16="http://schemas.microsoft.com/office/drawing/2014/main" id="{A0A3426F-1ABB-4B8B-9400-280D98EDA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465" y="2481325"/>
            <a:ext cx="2213335" cy="3690875"/>
          </a:xfrm>
          <a:prstGeom prst="rect">
            <a:avLst/>
          </a:prstGeom>
        </p:spPr>
      </p:pic>
    </p:spTree>
  </p:cSld>
  <p:clrMapOvr>
    <a:masterClrMapping/>
  </p:clrMapOvr>
  <p:transition>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3AAC376B-C028-4DE4-9B1A-0BDB71F3871A}" type="slidenum">
              <a:rPr lang="en-US" smtClean="0"/>
              <a:pPr/>
              <a:t>10</a:t>
            </a:fld>
            <a:endParaRPr lang="en-US"/>
          </a:p>
        </p:txBody>
      </p:sp>
      <p:sp>
        <p:nvSpPr>
          <p:cNvPr id="28676" name="Text Box 2"/>
          <p:cNvSpPr txBox="1">
            <a:spLocks noChangeArrowheads="1"/>
          </p:cNvSpPr>
          <p:nvPr/>
        </p:nvSpPr>
        <p:spPr bwMode="auto">
          <a:xfrm>
            <a:off x="152400" y="1143000"/>
            <a:ext cx="8763000" cy="1090811"/>
          </a:xfrm>
          <a:prstGeom prst="rect">
            <a:avLst/>
          </a:prstGeom>
          <a:solidFill>
            <a:srgbClr val="FFCCFF"/>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4400" b="1" dirty="0">
                <a:solidFill>
                  <a:srgbClr val="000066"/>
                </a:solidFill>
                <a:latin typeface="Agency FB" pitchFamily="34" charset="0"/>
                <a:ea typeface="MS PGothic" pitchFamily="34" charset="-128"/>
                <a:cs typeface="KodchiangUPC" pitchFamily="18" charset="-34"/>
                <a:sym typeface="Wingdings 2"/>
              </a:rPr>
              <a:t></a:t>
            </a:r>
            <a:r>
              <a:rPr lang="en-US" altLang="ja-JP" sz="4400" b="1" dirty="0">
                <a:solidFill>
                  <a:srgbClr val="003300"/>
                </a:solidFill>
                <a:latin typeface="Agency FB" pitchFamily="34" charset="0"/>
                <a:ea typeface="MS PGothic" pitchFamily="34" charset="-128"/>
                <a:cs typeface="KodchiangUPC" pitchFamily="18" charset="-34"/>
              </a:rPr>
              <a:t>What interests you about this online education business management?</a:t>
            </a:r>
            <a:endParaRPr lang="th-TH" sz="4400" b="1" dirty="0">
              <a:solidFill>
                <a:srgbClr val="003300"/>
              </a:solidFill>
              <a:latin typeface="Agency FB" pitchFamily="34" charset="0"/>
              <a:ea typeface="MS PGothic" pitchFamily="34" charset="-128"/>
              <a:cs typeface="KodchiangUPC" pitchFamily="18" charset="-34"/>
            </a:endParaRPr>
          </a:p>
        </p:txBody>
      </p:sp>
      <p:sp>
        <p:nvSpPr>
          <p:cNvPr id="28677" name="Text Box 2"/>
          <p:cNvSpPr txBox="1">
            <a:spLocks noChangeArrowheads="1"/>
          </p:cNvSpPr>
          <p:nvPr/>
        </p:nvSpPr>
        <p:spPr bwMode="auto">
          <a:xfrm>
            <a:off x="152400" y="2438400"/>
            <a:ext cx="8763000" cy="1564787"/>
          </a:xfrm>
          <a:prstGeom prst="rect">
            <a:avLst/>
          </a:prstGeom>
          <a:solidFill>
            <a:srgbClr val="FFCCFF"/>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4400" b="1" dirty="0">
                <a:solidFill>
                  <a:srgbClr val="000066"/>
                </a:solidFill>
                <a:latin typeface="Agency FB" pitchFamily="34" charset="0"/>
                <a:ea typeface="MS PGothic" pitchFamily="34" charset="-128"/>
                <a:cs typeface="KodchiangUPC" pitchFamily="18" charset="-34"/>
                <a:sym typeface="Wingdings 2"/>
              </a:rPr>
              <a:t></a:t>
            </a:r>
            <a:r>
              <a:rPr lang="en-US" altLang="ja-JP" sz="4400" b="1" dirty="0">
                <a:solidFill>
                  <a:srgbClr val="003300"/>
                </a:solidFill>
                <a:latin typeface="Agency FB" pitchFamily="34" charset="0"/>
                <a:ea typeface="MS PGothic" pitchFamily="34" charset="-128"/>
                <a:cs typeface="KodchiangUPC" pitchFamily="18" charset="-34"/>
              </a:rPr>
              <a:t> What do you want student/people to know about this online education business management?</a:t>
            </a:r>
            <a:endParaRPr lang="th-TH" sz="4400" b="1" dirty="0">
              <a:solidFill>
                <a:srgbClr val="003300"/>
              </a:solidFill>
              <a:latin typeface="Agency FB" pitchFamily="34" charset="0"/>
              <a:ea typeface="MS PGothic" pitchFamily="34" charset="-128"/>
              <a:cs typeface="KodchiangUPC" pitchFamily="18" charset="-34"/>
            </a:endParaRPr>
          </a:p>
        </p:txBody>
      </p:sp>
      <p:sp>
        <p:nvSpPr>
          <p:cNvPr id="10" name="Bevel 9"/>
          <p:cNvSpPr/>
          <p:nvPr/>
        </p:nvSpPr>
        <p:spPr>
          <a:xfrm>
            <a:off x="2590800" y="101600"/>
            <a:ext cx="4343400" cy="838200"/>
          </a:xfrm>
          <a:prstGeom prst="bevel">
            <a:avLst/>
          </a:prstGeom>
          <a:solidFill>
            <a:srgbClr val="000066"/>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18000">
                  <a:solidFill>
                    <a:schemeClr val="accent2">
                      <a:satMod val="140000"/>
                    </a:schemeClr>
                  </a:solidFill>
                  <a:prstDash val="solid"/>
                  <a:miter lim="800000"/>
                </a:ln>
                <a:solidFill>
                  <a:srgbClr val="FFFF00"/>
                </a:solidFill>
                <a:effectLst>
                  <a:outerShdw blurRad="38100" dist="38100" dir="2700000" algn="tl">
                    <a:srgbClr val="000000">
                      <a:alpha val="43137"/>
                    </a:srgbClr>
                  </a:outerShdw>
                </a:effectLst>
                <a:latin typeface="Agency FB" pitchFamily="34" charset="0"/>
                <a:cs typeface="KodchiangUPC" pitchFamily="18" charset="-34"/>
              </a:rPr>
              <a:t>Question</a:t>
            </a:r>
            <a:r>
              <a:rPr lang="th-TH" sz="5400" b="1" dirty="0">
                <a:ln w="18000">
                  <a:solidFill>
                    <a:schemeClr val="accent2">
                      <a:satMod val="140000"/>
                    </a:schemeClr>
                  </a:solidFill>
                  <a:prstDash val="solid"/>
                  <a:miter lim="800000"/>
                </a:ln>
                <a:solidFill>
                  <a:srgbClr val="FFFF00"/>
                </a:solidFill>
                <a:effectLst>
                  <a:outerShdw blurRad="38100" dist="38100" dir="2700000" algn="tl">
                    <a:srgbClr val="000000">
                      <a:alpha val="43137"/>
                    </a:srgbClr>
                  </a:outerShdw>
                </a:effectLst>
                <a:latin typeface="Agency FB" pitchFamily="34" charset="0"/>
                <a:cs typeface="KodchiangUPC" pitchFamily="18" charset="-34"/>
              </a:rPr>
              <a:t>???</a:t>
            </a:r>
          </a:p>
        </p:txBody>
      </p:sp>
      <p:pic>
        <p:nvPicPr>
          <p:cNvPr id="3" name="Picture 2">
            <a:extLst>
              <a:ext uri="{FF2B5EF4-FFF2-40B4-BE49-F238E27FC236}">
                <a16:creationId xmlns:a16="http://schemas.microsoft.com/office/drawing/2014/main" id="{525CAEA5-D0E7-42B7-8283-74AF9DF79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132262"/>
            <a:ext cx="4419600" cy="2624137"/>
          </a:xfrm>
          <a:prstGeom prst="rect">
            <a:avLst/>
          </a:prstGeom>
        </p:spPr>
      </p:pic>
    </p:spTree>
    <p:extLst>
      <p:ext uri="{BB962C8B-B14F-4D97-AF65-F5344CB8AC3E}">
        <p14:creationId xmlns:p14="http://schemas.microsoft.com/office/powerpoint/2010/main" val="293339872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a:noFill/>
        </p:spPr>
        <p:txBody>
          <a:bodyPr/>
          <a:lstStyle/>
          <a:p>
            <a:fld id="{CAA205CA-420A-4694-9AA5-EBFC397A144B}" type="slidenum">
              <a:rPr lang="en-US" smtClean="0"/>
              <a:pPr/>
              <a:t>11</a:t>
            </a:fld>
            <a:endParaRPr lang="en-US"/>
          </a:p>
        </p:txBody>
      </p:sp>
      <p:sp>
        <p:nvSpPr>
          <p:cNvPr id="2" name="Text Box 2"/>
          <p:cNvSpPr txBox="1">
            <a:spLocks noChangeArrowheads="1"/>
          </p:cNvSpPr>
          <p:nvPr/>
        </p:nvSpPr>
        <p:spPr bwMode="auto">
          <a:xfrm>
            <a:off x="76200" y="76200"/>
            <a:ext cx="7620000" cy="807913"/>
          </a:xfrm>
          <a:prstGeom prst="rect">
            <a:avLst/>
          </a:prstGeom>
          <a:solidFill>
            <a:srgbClr val="00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6000" b="1" dirty="0">
                <a:effectLst>
                  <a:outerShdw blurRad="38100" dist="38100" dir="2700000" algn="tl">
                    <a:srgbClr val="FFFFFF"/>
                  </a:outerShdw>
                </a:effectLst>
                <a:latin typeface="Freestyle Script" pitchFamily="66" charset="0"/>
                <a:cs typeface="Angsana New" pitchFamily="18" charset="-34"/>
              </a:rPr>
              <a:t>1. </a:t>
            </a: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Meaning </a:t>
            </a:r>
            <a:r>
              <a:rPr lang="en-US" altLang="ja-JP" sz="4400" b="1" dirty="0" err="1">
                <a:effectLst>
                  <a:outerShdw blurRad="38100" dist="38100" dir="2700000" algn="tl">
                    <a:srgbClr val="FFFFFF"/>
                  </a:outerShdw>
                </a:effectLst>
                <a:latin typeface="Agency FB" panose="020B0503020202020204" pitchFamily="34" charset="0"/>
                <a:cs typeface="KodchiangUPC" pitchFamily="18" charset="-34"/>
              </a:rPr>
              <a:t>of</a:t>
            </a:r>
            <a:r>
              <a:rPr lang="en-US" altLang="ja-JP" sz="6000" b="1" dirty="0" err="1">
                <a:effectLst>
                  <a:outerShdw blurRad="38100" dist="38100" dir="2700000" algn="tl">
                    <a:srgbClr val="FFFFFF"/>
                  </a:outerShdw>
                </a:effectLst>
                <a:latin typeface="Freestyle Script" pitchFamily="66" charset="0"/>
                <a:cs typeface="Angsana New" pitchFamily="18" charset="-34"/>
              </a:rPr>
              <a:t>“Online</a:t>
            </a:r>
            <a:r>
              <a:rPr lang="en-US" altLang="ja-JP" sz="6000" b="1" dirty="0">
                <a:effectLst>
                  <a:outerShdw blurRad="38100" dist="38100" dir="2700000" algn="tl">
                    <a:srgbClr val="FFFFFF"/>
                  </a:outerShdw>
                </a:effectLst>
                <a:latin typeface="Freestyle Script" pitchFamily="66" charset="0"/>
                <a:cs typeface="Angsana New" pitchFamily="18" charset="-34"/>
              </a:rPr>
              <a:t> Education”</a:t>
            </a:r>
            <a:endParaRPr lang="th-TH" sz="6000" dirty="0">
              <a:effectLst>
                <a:outerShdw blurRad="38100" dist="38100" dir="2700000" algn="tl">
                  <a:srgbClr val="FFFFFF"/>
                </a:outerShdw>
              </a:effectLst>
              <a:latin typeface="Freestyle Script" pitchFamily="66" charset="0"/>
            </a:endParaRPr>
          </a:p>
        </p:txBody>
      </p:sp>
      <p:sp>
        <p:nvSpPr>
          <p:cNvPr id="13" name="Text Box 2"/>
          <p:cNvSpPr txBox="1">
            <a:spLocks noChangeArrowheads="1"/>
          </p:cNvSpPr>
          <p:nvPr/>
        </p:nvSpPr>
        <p:spPr bwMode="auto">
          <a:xfrm>
            <a:off x="259080" y="1066800"/>
            <a:ext cx="8651240" cy="3460947"/>
          </a:xfrm>
          <a:prstGeom prst="rect">
            <a:avLst/>
          </a:prstGeom>
          <a:solidFill>
            <a:srgbClr val="00B0F0"/>
          </a:solidFill>
          <a:ln w="9525">
            <a:solidFill>
              <a:srgbClr val="000066"/>
            </a:solidFill>
            <a:miter lim="800000"/>
            <a:headEnd/>
            <a:tailEnd/>
          </a:ln>
          <a:effectLst/>
        </p:spPr>
        <p:txBody>
          <a:bodyPr wrap="square">
            <a:spAutoFit/>
          </a:bodyPr>
          <a:lstStyle/>
          <a:p>
            <a:pPr eaLnBrk="0" hangingPunct="0">
              <a:lnSpc>
                <a:spcPct val="70000"/>
              </a:lnSpc>
              <a:spcBef>
                <a:spcPct val="50000"/>
              </a:spcBef>
              <a:defRPr/>
            </a:pP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    Online learning is another form of educational innovation that can transform traditional learning methods into new learning methods that use technology to help teach. In addition, the other meaning also refers to distance learning and web site learning.</a:t>
            </a:r>
            <a:endParaRPr lang="th-TH" sz="4400" dirty="0">
              <a:effectLst>
                <a:outerShdw blurRad="38100" dist="38100" dir="2700000" algn="tl">
                  <a:srgbClr val="FFFFFF"/>
                </a:outerShdw>
              </a:effectLst>
              <a:latin typeface="Agency FB" panose="020B0503020202020204" pitchFamily="34" charset="0"/>
              <a:cs typeface="KodchiangUPC" pitchFamily="18" charset="-34"/>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a:noFill/>
        </p:spPr>
        <p:txBody>
          <a:bodyPr/>
          <a:lstStyle/>
          <a:p>
            <a:fld id="{CAA205CA-420A-4694-9AA5-EBFC397A144B}" type="slidenum">
              <a:rPr lang="en-US" smtClean="0"/>
              <a:pPr/>
              <a:t>12</a:t>
            </a:fld>
            <a:endParaRPr lang="en-US"/>
          </a:p>
        </p:txBody>
      </p:sp>
      <p:sp>
        <p:nvSpPr>
          <p:cNvPr id="2" name="Text Box 2"/>
          <p:cNvSpPr txBox="1">
            <a:spLocks noChangeArrowheads="1"/>
          </p:cNvSpPr>
          <p:nvPr/>
        </p:nvSpPr>
        <p:spPr bwMode="auto">
          <a:xfrm>
            <a:off x="533400" y="182687"/>
            <a:ext cx="8001000" cy="807913"/>
          </a:xfrm>
          <a:prstGeom prst="rect">
            <a:avLst/>
          </a:prstGeom>
          <a:solidFill>
            <a:srgbClr val="FF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Meaning </a:t>
            </a:r>
            <a:r>
              <a:rPr lang="en-US" altLang="ja-JP" sz="4400" b="1" dirty="0" err="1">
                <a:effectLst>
                  <a:outerShdw blurRad="38100" dist="38100" dir="2700000" algn="tl">
                    <a:srgbClr val="FFFFFF"/>
                  </a:outerShdw>
                </a:effectLst>
                <a:latin typeface="Agency FB" panose="020B0503020202020204" pitchFamily="34" charset="0"/>
                <a:cs typeface="KodchiangUPC" pitchFamily="18" charset="-34"/>
              </a:rPr>
              <a:t>of</a:t>
            </a:r>
            <a:r>
              <a:rPr lang="en-US" altLang="ja-JP" sz="6000" b="1" dirty="0" err="1">
                <a:effectLst>
                  <a:outerShdw blurRad="38100" dist="38100" dir="2700000" algn="tl">
                    <a:srgbClr val="FFFFFF"/>
                  </a:outerShdw>
                </a:effectLst>
                <a:latin typeface="Freestyle Script" pitchFamily="66" charset="0"/>
                <a:cs typeface="Angsana New" pitchFamily="18" charset="-34"/>
              </a:rPr>
              <a:t>“Educational</a:t>
            </a:r>
            <a:r>
              <a:rPr lang="en-US" altLang="ja-JP" sz="6000" b="1" dirty="0">
                <a:effectLst>
                  <a:outerShdw blurRad="38100" dist="38100" dir="2700000" algn="tl">
                    <a:srgbClr val="FFFFFF"/>
                  </a:outerShdw>
                </a:effectLst>
                <a:latin typeface="Freestyle Script" pitchFamily="66" charset="0"/>
                <a:cs typeface="Angsana New" pitchFamily="18" charset="-34"/>
              </a:rPr>
              <a:t> Innovation”</a:t>
            </a:r>
            <a:endParaRPr lang="th-TH" sz="6000" dirty="0">
              <a:effectLst>
                <a:outerShdw blurRad="38100" dist="38100" dir="2700000" algn="tl">
                  <a:srgbClr val="FFFFFF"/>
                </a:outerShdw>
              </a:effectLst>
              <a:latin typeface="Freestyle Script" pitchFamily="66" charset="0"/>
            </a:endParaRPr>
          </a:p>
        </p:txBody>
      </p:sp>
      <p:sp>
        <p:nvSpPr>
          <p:cNvPr id="13" name="Text Box 2"/>
          <p:cNvSpPr txBox="1">
            <a:spLocks noChangeArrowheads="1"/>
          </p:cNvSpPr>
          <p:nvPr/>
        </p:nvSpPr>
        <p:spPr bwMode="auto">
          <a:xfrm>
            <a:off x="259080" y="1143000"/>
            <a:ext cx="8651240" cy="4408899"/>
          </a:xfrm>
          <a:prstGeom prst="rect">
            <a:avLst/>
          </a:prstGeom>
          <a:solidFill>
            <a:schemeClr val="accent6">
              <a:lumMod val="20000"/>
              <a:lumOff val="80000"/>
            </a:schemeClr>
          </a:solidFill>
          <a:ln w="9525">
            <a:solidFill>
              <a:srgbClr val="000066"/>
            </a:solidFill>
            <a:miter lim="800000"/>
            <a:headEnd/>
            <a:tailEnd/>
          </a:ln>
          <a:effectLst/>
        </p:spPr>
        <p:txBody>
          <a:bodyPr wrap="square">
            <a:spAutoFit/>
          </a:bodyPr>
          <a:lstStyle/>
          <a:p>
            <a:pPr eaLnBrk="0" hangingPunct="0">
              <a:lnSpc>
                <a:spcPct val="70000"/>
              </a:lnSpc>
              <a:spcBef>
                <a:spcPct val="50000"/>
              </a:spcBef>
              <a:defRPr/>
            </a:pPr>
            <a:r>
              <a:rPr lang="th-TH" altLang="ja-JP" sz="4400" b="1" dirty="0">
                <a:effectLst>
                  <a:outerShdw blurRad="38100" dist="38100" dir="2700000" algn="tl">
                    <a:srgbClr val="FFFFFF"/>
                  </a:outerShdw>
                </a:effectLst>
                <a:latin typeface="Agency FB" panose="020B0503020202020204" pitchFamily="34" charset="0"/>
                <a:cs typeface="KodchiangUPC" pitchFamily="18" charset="-34"/>
              </a:rPr>
              <a:t> </a:t>
            </a: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     Educational innovation refers to the introduction of new things that may be in the form of ideas or actions, including any invention, into the education system in the hope of changing existing ones to make the education management system more efficient. This enables learners to learn quickly. Motivate you to study and save more time in studying.</a:t>
            </a:r>
            <a:endParaRPr lang="th-TH" sz="4400" dirty="0">
              <a:effectLst>
                <a:outerShdw blurRad="38100" dist="38100" dir="2700000" algn="tl">
                  <a:srgbClr val="FFFFFF"/>
                </a:outerShdw>
              </a:effectLst>
              <a:latin typeface="Agency FB" panose="020B0503020202020204" pitchFamily="34" charset="0"/>
              <a:cs typeface="KodchiangUPC" pitchFamily="18" charset="-34"/>
            </a:endParaRPr>
          </a:p>
        </p:txBody>
      </p:sp>
    </p:spTree>
    <p:extLst>
      <p:ext uri="{BB962C8B-B14F-4D97-AF65-F5344CB8AC3E}">
        <p14:creationId xmlns:p14="http://schemas.microsoft.com/office/powerpoint/2010/main" val="3775583660"/>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a:noFill/>
        </p:spPr>
        <p:txBody>
          <a:bodyPr/>
          <a:lstStyle/>
          <a:p>
            <a:fld id="{CAA205CA-420A-4694-9AA5-EBFC397A144B}" type="slidenum">
              <a:rPr lang="en-US" smtClean="0"/>
              <a:pPr/>
              <a:t>13</a:t>
            </a:fld>
            <a:endParaRPr lang="en-US"/>
          </a:p>
        </p:txBody>
      </p:sp>
      <p:sp>
        <p:nvSpPr>
          <p:cNvPr id="2" name="Text Box 2"/>
          <p:cNvSpPr txBox="1">
            <a:spLocks noChangeArrowheads="1"/>
          </p:cNvSpPr>
          <p:nvPr/>
        </p:nvSpPr>
        <p:spPr bwMode="auto">
          <a:xfrm>
            <a:off x="381000" y="182687"/>
            <a:ext cx="8351520" cy="807913"/>
          </a:xfrm>
          <a:prstGeom prst="rect">
            <a:avLst/>
          </a:prstGeom>
          <a:solidFill>
            <a:schemeClr val="accent6">
              <a:lumMod val="20000"/>
              <a:lumOff val="80000"/>
            </a:schemeClr>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Meaning </a:t>
            </a:r>
            <a:r>
              <a:rPr lang="en-US" altLang="ja-JP" sz="4400" b="1" dirty="0" err="1">
                <a:effectLst>
                  <a:outerShdw blurRad="38100" dist="38100" dir="2700000" algn="tl">
                    <a:srgbClr val="FFFFFF"/>
                  </a:outerShdw>
                </a:effectLst>
                <a:latin typeface="Agency FB" panose="020B0503020202020204" pitchFamily="34" charset="0"/>
                <a:cs typeface="KodchiangUPC" pitchFamily="18" charset="-34"/>
              </a:rPr>
              <a:t>of</a:t>
            </a:r>
            <a:r>
              <a:rPr lang="en-US" altLang="ja-JP" sz="6000" b="1" dirty="0" err="1">
                <a:effectLst>
                  <a:outerShdw blurRad="38100" dist="38100" dir="2700000" algn="tl">
                    <a:srgbClr val="FFFFFF"/>
                  </a:outerShdw>
                </a:effectLst>
                <a:latin typeface="Freestyle Script" pitchFamily="66" charset="0"/>
                <a:cs typeface="Angsana New" pitchFamily="18" charset="-34"/>
              </a:rPr>
              <a:t>“Educational</a:t>
            </a:r>
            <a:r>
              <a:rPr lang="en-US" altLang="ja-JP" sz="6000" b="1" dirty="0">
                <a:effectLst>
                  <a:outerShdw blurRad="38100" dist="38100" dir="2700000" algn="tl">
                    <a:srgbClr val="FFFFFF"/>
                  </a:outerShdw>
                </a:effectLst>
                <a:latin typeface="Freestyle Script" pitchFamily="66" charset="0"/>
                <a:cs typeface="Angsana New" pitchFamily="18" charset="-34"/>
              </a:rPr>
              <a:t> Technology”</a:t>
            </a:r>
            <a:endParaRPr lang="th-TH" sz="6000" dirty="0">
              <a:effectLst>
                <a:outerShdw blurRad="38100" dist="38100" dir="2700000" algn="tl">
                  <a:srgbClr val="FFFFFF"/>
                </a:outerShdw>
              </a:effectLst>
              <a:latin typeface="Freestyle Script" pitchFamily="66" charset="0"/>
            </a:endParaRPr>
          </a:p>
        </p:txBody>
      </p:sp>
      <p:sp>
        <p:nvSpPr>
          <p:cNvPr id="13" name="Text Box 2"/>
          <p:cNvSpPr txBox="1">
            <a:spLocks noChangeArrowheads="1"/>
          </p:cNvSpPr>
          <p:nvPr/>
        </p:nvSpPr>
        <p:spPr bwMode="auto">
          <a:xfrm>
            <a:off x="259080" y="1143000"/>
            <a:ext cx="8651240" cy="3460947"/>
          </a:xfrm>
          <a:prstGeom prst="rect">
            <a:avLst/>
          </a:prstGeom>
          <a:solidFill>
            <a:srgbClr val="FFFF99"/>
          </a:solidFill>
          <a:ln w="9525">
            <a:solidFill>
              <a:srgbClr val="000066"/>
            </a:solidFill>
            <a:miter lim="800000"/>
            <a:headEnd/>
            <a:tailEnd/>
          </a:ln>
          <a:effectLst/>
        </p:spPr>
        <p:txBody>
          <a:bodyPr wrap="square">
            <a:spAutoFit/>
          </a:bodyPr>
          <a:lstStyle/>
          <a:p>
            <a:pPr eaLnBrk="0" hangingPunct="0">
              <a:lnSpc>
                <a:spcPct val="70000"/>
              </a:lnSpc>
              <a:spcBef>
                <a:spcPct val="50000"/>
              </a:spcBef>
              <a:defRPr/>
            </a:pPr>
            <a:r>
              <a:rPr lang="th-TH" altLang="ja-JP" sz="4400" b="1" dirty="0">
                <a:effectLst>
                  <a:outerShdw blurRad="38100" dist="38100" dir="2700000" algn="tl">
                    <a:srgbClr val="FFFFFF"/>
                  </a:outerShdw>
                </a:effectLst>
                <a:latin typeface="Agency FB" panose="020B0503020202020204" pitchFamily="34" charset="0"/>
                <a:cs typeface="KodchiangUPC" pitchFamily="18" charset="-34"/>
              </a:rPr>
              <a:t> </a:t>
            </a: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     Educational technology refers to the science of educational methods, which encompasses the use of systematic methods to improve the efficiency of education. Educational technology encompasses three components: materials, equipment, and methods.</a:t>
            </a:r>
            <a:endParaRPr lang="th-TH" sz="4400" dirty="0">
              <a:effectLst>
                <a:outerShdw blurRad="38100" dist="38100" dir="2700000" algn="tl">
                  <a:srgbClr val="FFFFFF"/>
                </a:outerShdw>
              </a:effectLst>
              <a:latin typeface="Agency FB" panose="020B0503020202020204" pitchFamily="34" charset="0"/>
              <a:cs typeface="KodchiangUPC" pitchFamily="18" charset="-34"/>
            </a:endParaRPr>
          </a:p>
        </p:txBody>
      </p:sp>
      <p:pic>
        <p:nvPicPr>
          <p:cNvPr id="7" name="Picture 6">
            <a:extLst>
              <a:ext uri="{FF2B5EF4-FFF2-40B4-BE49-F238E27FC236}">
                <a16:creationId xmlns:a16="http://schemas.microsoft.com/office/drawing/2014/main" id="{27B1067E-5BC9-4FF8-A1DE-E7472631D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1985" y="4393121"/>
            <a:ext cx="3507815" cy="2422456"/>
          </a:xfrm>
          <a:prstGeom prst="rect">
            <a:avLst/>
          </a:prstGeom>
        </p:spPr>
      </p:pic>
    </p:spTree>
    <p:extLst>
      <p:ext uri="{BB962C8B-B14F-4D97-AF65-F5344CB8AC3E}">
        <p14:creationId xmlns:p14="http://schemas.microsoft.com/office/powerpoint/2010/main" val="114667763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14</a:t>
            </a:fld>
            <a:endParaRPr lang="en-US"/>
          </a:p>
        </p:txBody>
      </p:sp>
      <p:sp>
        <p:nvSpPr>
          <p:cNvPr id="12" name="Text Box 2"/>
          <p:cNvSpPr txBox="1">
            <a:spLocks noChangeArrowheads="1"/>
          </p:cNvSpPr>
          <p:nvPr/>
        </p:nvSpPr>
        <p:spPr bwMode="auto">
          <a:xfrm>
            <a:off x="76200" y="1502767"/>
            <a:ext cx="88392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sz="3200" b="1" dirty="0">
                <a:latin typeface="Agency FB" pitchFamily="34" charset="0"/>
                <a:cs typeface="KodchiangUPC" pitchFamily="18" charset="-34"/>
              </a:rPr>
              <a:t>Lack of teamwork, empathy, and support between students</a:t>
            </a:r>
          </a:p>
        </p:txBody>
      </p:sp>
      <p:sp>
        <p:nvSpPr>
          <p:cNvPr id="9" name="Bevel 8"/>
          <p:cNvSpPr/>
          <p:nvPr/>
        </p:nvSpPr>
        <p:spPr>
          <a:xfrm>
            <a:off x="76200" y="76200"/>
            <a:ext cx="8991600" cy="1295400"/>
          </a:xfrm>
          <a:prstGeom prst="bevel">
            <a:avLst/>
          </a:prstGeom>
          <a:solidFill>
            <a:srgbClr val="00FF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rPr>
              <a:t>2022’s top 8 classroom challenges, according to teachers</a:t>
            </a:r>
            <a:endParaRPr lang="th-TH" sz="36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pic>
        <p:nvPicPr>
          <p:cNvPr id="22530" name="Picture 2" descr="image8">
            <a:extLst>
              <a:ext uri="{FF2B5EF4-FFF2-40B4-BE49-F238E27FC236}">
                <a16:creationId xmlns:a16="http://schemas.microsoft.com/office/drawing/2014/main" id="{F1E10C84-9665-47D1-A79B-B66B93C947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7499" y="2678708"/>
            <a:ext cx="7029701" cy="395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8993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 calcmode="lin" valueType="num">
                                      <p:cBhvr additive="base">
                                        <p:cTn id="12" dur="500" fill="hold"/>
                                        <p:tgtEl>
                                          <p:spTgt spid="22530"/>
                                        </p:tgtEl>
                                        <p:attrNameLst>
                                          <p:attrName>ppt_x</p:attrName>
                                        </p:attrNameLst>
                                      </p:cBhvr>
                                      <p:tavLst>
                                        <p:tav tm="0">
                                          <p:val>
                                            <p:strVal val="#ppt_x"/>
                                          </p:val>
                                        </p:tav>
                                        <p:tav tm="100000">
                                          <p:val>
                                            <p:strVal val="#ppt_x"/>
                                          </p:val>
                                        </p:tav>
                                      </p:tavLst>
                                    </p:anim>
                                    <p:anim calcmode="lin" valueType="num">
                                      <p:cBhvr additive="base">
                                        <p:cTn id="13"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15</a:t>
            </a:fld>
            <a:endParaRPr lang="en-US"/>
          </a:p>
        </p:txBody>
      </p:sp>
      <p:sp>
        <p:nvSpPr>
          <p:cNvPr id="13" name="Text Box 2"/>
          <p:cNvSpPr txBox="1">
            <a:spLocks noChangeArrowheads="1"/>
          </p:cNvSpPr>
          <p:nvPr/>
        </p:nvSpPr>
        <p:spPr bwMode="auto">
          <a:xfrm>
            <a:off x="76200" y="76200"/>
            <a:ext cx="78486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sz="3200" b="1" dirty="0">
                <a:latin typeface="Agency FB" pitchFamily="34" charset="0"/>
                <a:cs typeface="KodchiangUPC" pitchFamily="18" charset="-34"/>
              </a:rPr>
              <a:t>Teachers working too many roles at the same time</a:t>
            </a:r>
          </a:p>
        </p:txBody>
      </p:sp>
      <p:pic>
        <p:nvPicPr>
          <p:cNvPr id="21506" name="Picture 2" descr="image7">
            <a:extLst>
              <a:ext uri="{FF2B5EF4-FFF2-40B4-BE49-F238E27FC236}">
                <a16:creationId xmlns:a16="http://schemas.microsoft.com/office/drawing/2014/main" id="{965C4D47-610D-4603-BBC3-D8D02098C0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614363"/>
            <a:ext cx="6857999" cy="2814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a:extLst>
              <a:ext uri="{FF2B5EF4-FFF2-40B4-BE49-F238E27FC236}">
                <a16:creationId xmlns:a16="http://schemas.microsoft.com/office/drawing/2014/main" id="{EC7DFAFD-D158-4960-B63E-C6C1600CCC05}"/>
              </a:ext>
            </a:extLst>
          </p:cNvPr>
          <p:cNvSpPr txBox="1">
            <a:spLocks noChangeArrowheads="1"/>
          </p:cNvSpPr>
          <p:nvPr/>
        </p:nvSpPr>
        <p:spPr bwMode="auto">
          <a:xfrm>
            <a:off x="76200" y="3581400"/>
            <a:ext cx="61722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sz="3200" b="1" dirty="0">
                <a:latin typeface="Agency FB" pitchFamily="34" charset="0"/>
                <a:cs typeface="KodchiangUPC" pitchFamily="18" charset="-34"/>
              </a:rPr>
              <a:t>No time to deal with bodily functions!</a:t>
            </a:r>
          </a:p>
        </p:txBody>
      </p:sp>
      <p:pic>
        <p:nvPicPr>
          <p:cNvPr id="21508" name="Picture 4" descr="image6">
            <a:extLst>
              <a:ext uri="{FF2B5EF4-FFF2-40B4-BE49-F238E27FC236}">
                <a16:creationId xmlns:a16="http://schemas.microsoft.com/office/drawing/2014/main" id="{771B70E4-D36C-4CD4-A64A-BFAB874FDE7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111953"/>
            <a:ext cx="4800600" cy="269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2409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508"/>
                                        </p:tgtEl>
                                        <p:attrNameLst>
                                          <p:attrName>style.visibility</p:attrName>
                                        </p:attrNameLst>
                                      </p:cBhvr>
                                      <p:to>
                                        <p:strVal val="visible"/>
                                      </p:to>
                                    </p:set>
                                    <p:animEffect transition="in" filter="fade">
                                      <p:cBhvr>
                                        <p:cTn id="24" dur="1000"/>
                                        <p:tgtEl>
                                          <p:spTgt spid="21508"/>
                                        </p:tgtEl>
                                      </p:cBhvr>
                                    </p:animEffect>
                                    <p:anim calcmode="lin" valueType="num">
                                      <p:cBhvr>
                                        <p:cTn id="25" dur="1000" fill="hold"/>
                                        <p:tgtEl>
                                          <p:spTgt spid="21508"/>
                                        </p:tgtEl>
                                        <p:attrNameLst>
                                          <p:attrName>ppt_x</p:attrName>
                                        </p:attrNameLst>
                                      </p:cBhvr>
                                      <p:tavLst>
                                        <p:tav tm="0">
                                          <p:val>
                                            <p:strVal val="#ppt_x"/>
                                          </p:val>
                                        </p:tav>
                                        <p:tav tm="100000">
                                          <p:val>
                                            <p:strVal val="#ppt_x"/>
                                          </p:val>
                                        </p:tav>
                                      </p:tavLst>
                                    </p:anim>
                                    <p:anim calcmode="lin" valueType="num">
                                      <p:cBhvr>
                                        <p:cTn id="26"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16</a:t>
            </a:fld>
            <a:endParaRPr lang="en-US"/>
          </a:p>
        </p:txBody>
      </p:sp>
      <p:sp>
        <p:nvSpPr>
          <p:cNvPr id="7" name="Text Box 2"/>
          <p:cNvSpPr txBox="1">
            <a:spLocks noChangeArrowheads="1"/>
          </p:cNvSpPr>
          <p:nvPr/>
        </p:nvSpPr>
        <p:spPr bwMode="auto">
          <a:xfrm>
            <a:off x="76200" y="76200"/>
            <a:ext cx="89154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sz="3200" b="1" dirty="0">
                <a:latin typeface="Agency FB" pitchFamily="34" charset="0"/>
                <a:cs typeface="KodchiangUPC" pitchFamily="18" charset="-34"/>
              </a:rPr>
              <a:t>Teachers being made accountable for more than they should</a:t>
            </a:r>
          </a:p>
        </p:txBody>
      </p:sp>
      <p:pic>
        <p:nvPicPr>
          <p:cNvPr id="28674" name="Picture 2" descr="image5">
            <a:extLst>
              <a:ext uri="{FF2B5EF4-FFF2-40B4-BE49-F238E27FC236}">
                <a16:creationId xmlns:a16="http://schemas.microsoft.com/office/drawing/2014/main" id="{0563F327-CE9D-4018-850C-5C5398AAEC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937" y="990600"/>
            <a:ext cx="2524125" cy="3019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B46852FA-9655-4024-AA31-C68AD799237E}"/>
              </a:ext>
            </a:extLst>
          </p:cNvPr>
          <p:cNvSpPr txBox="1">
            <a:spLocks noChangeArrowheads="1"/>
          </p:cNvSpPr>
          <p:nvPr/>
        </p:nvSpPr>
        <p:spPr bwMode="auto">
          <a:xfrm>
            <a:off x="76199" y="4093428"/>
            <a:ext cx="4038601"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panose="05000000000000000000" pitchFamily="2" charset="2"/>
              </a:rPr>
              <a:t></a:t>
            </a:r>
            <a:r>
              <a:rPr lang="en-US" sz="3200" b="1" dirty="0">
                <a:latin typeface="Agency FB" pitchFamily="34" charset="0"/>
                <a:cs typeface="KodchiangUPC" pitchFamily="18" charset="-34"/>
              </a:rPr>
              <a:t>Not enough time to plan</a:t>
            </a:r>
          </a:p>
        </p:txBody>
      </p:sp>
      <p:pic>
        <p:nvPicPr>
          <p:cNvPr id="28676" name="Picture 4" descr="image3">
            <a:extLst>
              <a:ext uri="{FF2B5EF4-FFF2-40B4-BE49-F238E27FC236}">
                <a16:creationId xmlns:a16="http://schemas.microsoft.com/office/drawing/2014/main" id="{7D322BE9-C665-49EC-ADFF-F050F929FB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47949" y="4621563"/>
            <a:ext cx="3905251" cy="218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70094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1000"/>
                                        <p:tgtEl>
                                          <p:spTgt spid="28674"/>
                                        </p:tgtEl>
                                      </p:cBhvr>
                                    </p:animEffect>
                                    <p:anim calcmode="lin" valueType="num">
                                      <p:cBhvr>
                                        <p:cTn id="13" dur="1000" fill="hold"/>
                                        <p:tgtEl>
                                          <p:spTgt spid="28674"/>
                                        </p:tgtEl>
                                        <p:attrNameLst>
                                          <p:attrName>ppt_x</p:attrName>
                                        </p:attrNameLst>
                                      </p:cBhvr>
                                      <p:tavLst>
                                        <p:tav tm="0">
                                          <p:val>
                                            <p:strVal val="#ppt_x"/>
                                          </p:val>
                                        </p:tav>
                                        <p:tav tm="100000">
                                          <p:val>
                                            <p:strVal val="#ppt_x"/>
                                          </p:val>
                                        </p:tav>
                                      </p:tavLst>
                                    </p:anim>
                                    <p:anim calcmode="lin" valueType="num">
                                      <p:cBhvr>
                                        <p:cTn id="14"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676"/>
                                        </p:tgtEl>
                                        <p:attrNameLst>
                                          <p:attrName>style.visibility</p:attrName>
                                        </p:attrNameLst>
                                      </p:cBhvr>
                                      <p:to>
                                        <p:strVal val="visible"/>
                                      </p:to>
                                    </p:set>
                                    <p:animEffect transition="in" filter="fade">
                                      <p:cBhvr>
                                        <p:cTn id="24" dur="1000"/>
                                        <p:tgtEl>
                                          <p:spTgt spid="28676"/>
                                        </p:tgtEl>
                                      </p:cBhvr>
                                    </p:animEffect>
                                    <p:anim calcmode="lin" valueType="num">
                                      <p:cBhvr>
                                        <p:cTn id="25" dur="1000" fill="hold"/>
                                        <p:tgtEl>
                                          <p:spTgt spid="28676"/>
                                        </p:tgtEl>
                                        <p:attrNameLst>
                                          <p:attrName>ppt_x</p:attrName>
                                        </p:attrNameLst>
                                      </p:cBhvr>
                                      <p:tavLst>
                                        <p:tav tm="0">
                                          <p:val>
                                            <p:strVal val="#ppt_x"/>
                                          </p:val>
                                        </p:tav>
                                        <p:tav tm="100000">
                                          <p:val>
                                            <p:strVal val="#ppt_x"/>
                                          </p:val>
                                        </p:tav>
                                      </p:tavLst>
                                    </p:anim>
                                    <p:anim calcmode="lin" valueType="num">
                                      <p:cBhvr>
                                        <p:cTn id="26"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17</a:t>
            </a:fld>
            <a:endParaRPr lang="en-US"/>
          </a:p>
        </p:txBody>
      </p:sp>
      <p:sp>
        <p:nvSpPr>
          <p:cNvPr id="12" name="Text Box 2"/>
          <p:cNvSpPr txBox="1">
            <a:spLocks noChangeArrowheads="1"/>
          </p:cNvSpPr>
          <p:nvPr/>
        </p:nvSpPr>
        <p:spPr bwMode="auto">
          <a:xfrm>
            <a:off x="76200" y="76200"/>
            <a:ext cx="62484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panose="05000000000000000000" pitchFamily="2" charset="2"/>
              </a:rPr>
              <a:t></a:t>
            </a:r>
            <a:r>
              <a:rPr lang="en-US" sz="3200" b="1" dirty="0">
                <a:latin typeface="Agency FB" pitchFamily="34" charset="0"/>
                <a:cs typeface="KodchiangUPC" pitchFamily="18" charset="-34"/>
              </a:rPr>
              <a:t>Excessive paperwork for data collection</a:t>
            </a:r>
          </a:p>
        </p:txBody>
      </p:sp>
      <p:pic>
        <p:nvPicPr>
          <p:cNvPr id="27650" name="Picture 2" descr="image1">
            <a:extLst>
              <a:ext uri="{FF2B5EF4-FFF2-40B4-BE49-F238E27FC236}">
                <a16:creationId xmlns:a16="http://schemas.microsoft.com/office/drawing/2014/main" id="{F489D9E6-C5E8-43DD-A8E1-B7CF5D27A4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96803" y="685800"/>
            <a:ext cx="3150394" cy="2057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BB1602A7-9005-4D27-BD68-4B8C16EC8B41}"/>
              </a:ext>
            </a:extLst>
          </p:cNvPr>
          <p:cNvSpPr txBox="1">
            <a:spLocks noChangeArrowheads="1"/>
          </p:cNvSpPr>
          <p:nvPr/>
        </p:nvSpPr>
        <p:spPr bwMode="auto">
          <a:xfrm>
            <a:off x="76200" y="3095030"/>
            <a:ext cx="8153400" cy="523220"/>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2800" b="1" dirty="0">
                <a:solidFill>
                  <a:srgbClr val="C00000"/>
                </a:solidFill>
                <a:latin typeface="Agency FB" pitchFamily="34" charset="0"/>
                <a:ea typeface="MS PGothic" pitchFamily="34" charset="-128"/>
                <a:cs typeface="KodchiangUPC" pitchFamily="18" charset="-34"/>
                <a:sym typeface="Wingdings" panose="05000000000000000000" pitchFamily="2" charset="2"/>
              </a:rPr>
              <a:t></a:t>
            </a:r>
            <a:r>
              <a:rPr lang="en-US" sz="2800" b="1" dirty="0">
                <a:latin typeface="Agency FB" pitchFamily="34" charset="0"/>
                <a:cs typeface="KodchiangUPC" pitchFamily="18" charset="-34"/>
              </a:rPr>
              <a:t>Keeping up with the expectations of school/University admins</a:t>
            </a:r>
          </a:p>
        </p:txBody>
      </p:sp>
      <p:pic>
        <p:nvPicPr>
          <p:cNvPr id="27652" name="Picture 4" descr="image2">
            <a:extLst>
              <a:ext uri="{FF2B5EF4-FFF2-40B4-BE49-F238E27FC236}">
                <a16:creationId xmlns:a16="http://schemas.microsoft.com/office/drawing/2014/main" id="{CBD6430C-10E1-4F51-BE03-F682B0BCE6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9943" y="3762970"/>
            <a:ext cx="7173457" cy="301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4694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1000"/>
                                        <p:tgtEl>
                                          <p:spTgt spid="27650"/>
                                        </p:tgtEl>
                                      </p:cBhvr>
                                    </p:animEffect>
                                    <p:anim calcmode="lin" valueType="num">
                                      <p:cBhvr>
                                        <p:cTn id="13" dur="1000" fill="hold"/>
                                        <p:tgtEl>
                                          <p:spTgt spid="27650"/>
                                        </p:tgtEl>
                                        <p:attrNameLst>
                                          <p:attrName>ppt_x</p:attrName>
                                        </p:attrNameLst>
                                      </p:cBhvr>
                                      <p:tavLst>
                                        <p:tav tm="0">
                                          <p:val>
                                            <p:strVal val="#ppt_x"/>
                                          </p:val>
                                        </p:tav>
                                        <p:tav tm="100000">
                                          <p:val>
                                            <p:strVal val="#ppt_x"/>
                                          </p:val>
                                        </p:tav>
                                      </p:tavLst>
                                    </p:anim>
                                    <p:anim calcmode="lin" valueType="num">
                                      <p:cBhvr>
                                        <p:cTn id="14"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652"/>
                                        </p:tgtEl>
                                        <p:attrNameLst>
                                          <p:attrName>style.visibility</p:attrName>
                                        </p:attrNameLst>
                                      </p:cBhvr>
                                      <p:to>
                                        <p:strVal val="visible"/>
                                      </p:to>
                                    </p:set>
                                    <p:animEffect transition="in" filter="fade">
                                      <p:cBhvr>
                                        <p:cTn id="24" dur="1000"/>
                                        <p:tgtEl>
                                          <p:spTgt spid="27652"/>
                                        </p:tgtEl>
                                      </p:cBhvr>
                                    </p:animEffect>
                                    <p:anim calcmode="lin" valueType="num">
                                      <p:cBhvr>
                                        <p:cTn id="25" dur="1000" fill="hold"/>
                                        <p:tgtEl>
                                          <p:spTgt spid="27652"/>
                                        </p:tgtEl>
                                        <p:attrNameLst>
                                          <p:attrName>ppt_x</p:attrName>
                                        </p:attrNameLst>
                                      </p:cBhvr>
                                      <p:tavLst>
                                        <p:tav tm="0">
                                          <p:val>
                                            <p:strVal val="#ppt_x"/>
                                          </p:val>
                                        </p:tav>
                                        <p:tav tm="100000">
                                          <p:val>
                                            <p:strVal val="#ppt_x"/>
                                          </p:val>
                                        </p:tav>
                                      </p:tavLst>
                                    </p:anim>
                                    <p:anim calcmode="lin" valueType="num">
                                      <p:cBhvr>
                                        <p:cTn id="26"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18</a:t>
            </a:fld>
            <a:endParaRPr lang="en-US"/>
          </a:p>
        </p:txBody>
      </p:sp>
      <p:sp>
        <p:nvSpPr>
          <p:cNvPr id="12" name="Text Box 2"/>
          <p:cNvSpPr txBox="1">
            <a:spLocks noChangeArrowheads="1"/>
          </p:cNvSpPr>
          <p:nvPr/>
        </p:nvSpPr>
        <p:spPr bwMode="auto">
          <a:xfrm>
            <a:off x="76200" y="76200"/>
            <a:ext cx="8610600" cy="584775"/>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th-TH" altLang="ja-JP" sz="3200" b="1" dirty="0">
                <a:solidFill>
                  <a:srgbClr val="C00000"/>
                </a:solidFill>
                <a:latin typeface="Agency FB" pitchFamily="34" charset="0"/>
                <a:ea typeface="MS PGothic" pitchFamily="34" charset="-128"/>
                <a:cs typeface="KodchiangUPC" pitchFamily="18" charset="-34"/>
                <a:sym typeface="Wingdings" panose="05000000000000000000" pitchFamily="2" charset="2"/>
              </a:rPr>
              <a:t></a:t>
            </a:r>
            <a:r>
              <a:rPr lang="en-US" sz="3200" b="1" dirty="0">
                <a:latin typeface="Agency FB" pitchFamily="34" charset="0"/>
                <a:cs typeface="KodchiangUPC" pitchFamily="18" charset="-34"/>
              </a:rPr>
              <a:t>Applying a prescribed curriculum to all types of students</a:t>
            </a:r>
          </a:p>
        </p:txBody>
      </p:sp>
      <p:pic>
        <p:nvPicPr>
          <p:cNvPr id="26626" name="Picture 2" descr="image4">
            <a:extLst>
              <a:ext uri="{FF2B5EF4-FFF2-40B4-BE49-F238E27FC236}">
                <a16:creationId xmlns:a16="http://schemas.microsoft.com/office/drawing/2014/main" id="{DD9EBE57-0FE8-4C97-958A-EC9962D15B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
            <a:ext cx="472632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1323C043-7DF2-4398-B984-2EF8B15F4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3" y="3881736"/>
            <a:ext cx="9025467" cy="272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79199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19</a:t>
            </a:fld>
            <a:endParaRPr lang="en-US"/>
          </a:p>
        </p:txBody>
      </p:sp>
      <p:sp>
        <p:nvSpPr>
          <p:cNvPr id="2" name="Text Box 2"/>
          <p:cNvSpPr txBox="1">
            <a:spLocks noChangeArrowheads="1"/>
          </p:cNvSpPr>
          <p:nvPr/>
        </p:nvSpPr>
        <p:spPr bwMode="auto">
          <a:xfrm>
            <a:off x="76200" y="76200"/>
            <a:ext cx="7543800" cy="879472"/>
          </a:xfrm>
          <a:prstGeom prst="rect">
            <a:avLst/>
          </a:prstGeom>
          <a:solidFill>
            <a:srgbClr val="00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6600" b="1" dirty="0">
                <a:effectLst>
                  <a:outerShdw blurRad="38100" dist="38100" dir="2700000" algn="tl">
                    <a:srgbClr val="FFFFFF"/>
                  </a:outerShdw>
                </a:effectLst>
                <a:latin typeface="Freestyle Script" pitchFamily="66" charset="0"/>
                <a:cs typeface="Angsana New" pitchFamily="18" charset="-34"/>
              </a:rPr>
              <a:t>2. </a:t>
            </a: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Model of </a:t>
            </a:r>
            <a:r>
              <a:rPr lang="en-US" altLang="ja-JP" sz="4400" b="1" dirty="0">
                <a:effectLst>
                  <a:outerShdw blurRad="38100" dist="38100" dir="2700000" algn="tl">
                    <a:srgbClr val="FFFFFF"/>
                  </a:outerShdw>
                </a:effectLst>
                <a:latin typeface="Agency FB" panose="020B0503020202020204" pitchFamily="34" charset="0"/>
                <a:cs typeface="Angsana New" pitchFamily="18" charset="-34"/>
              </a:rPr>
              <a:t>“</a:t>
            </a:r>
            <a:r>
              <a:rPr lang="en-US" altLang="ja-JP" sz="6600" b="1" dirty="0">
                <a:effectLst>
                  <a:outerShdw blurRad="38100" dist="38100" dir="2700000" algn="tl">
                    <a:srgbClr val="FFFFFF"/>
                  </a:outerShdw>
                </a:effectLst>
                <a:latin typeface="Freestyle Script" pitchFamily="66" charset="0"/>
                <a:cs typeface="Angsana New" pitchFamily="18" charset="-34"/>
              </a:rPr>
              <a:t>Online Education”</a:t>
            </a:r>
            <a:endParaRPr lang="th-TH" sz="6600" dirty="0">
              <a:effectLst>
                <a:outerShdw blurRad="38100" dist="38100" dir="2700000" algn="tl">
                  <a:srgbClr val="FFFFFF"/>
                </a:outerShdw>
              </a:effectLst>
              <a:latin typeface="Freestyle Script" pitchFamily="66" charset="0"/>
            </a:endParaRPr>
          </a:p>
        </p:txBody>
      </p:sp>
      <p:sp>
        <p:nvSpPr>
          <p:cNvPr id="10" name="Text Box 2">
            <a:extLst>
              <a:ext uri="{FF2B5EF4-FFF2-40B4-BE49-F238E27FC236}">
                <a16:creationId xmlns:a16="http://schemas.microsoft.com/office/drawing/2014/main" id="{C785F418-6A8C-47FC-B362-71720FE720F6}"/>
              </a:ext>
            </a:extLst>
          </p:cNvPr>
          <p:cNvSpPr txBox="1">
            <a:spLocks noChangeArrowheads="1"/>
          </p:cNvSpPr>
          <p:nvPr/>
        </p:nvSpPr>
        <p:spPr bwMode="auto">
          <a:xfrm>
            <a:off x="1905000" y="1066800"/>
            <a:ext cx="5181600" cy="569130"/>
          </a:xfrm>
          <a:prstGeom prst="rect">
            <a:avLst/>
          </a:prstGeom>
          <a:solidFill>
            <a:srgbClr val="00B0F0"/>
          </a:solidFill>
          <a:ln w="9525">
            <a:solidFill>
              <a:schemeClr val="tx2"/>
            </a:solidFill>
            <a:miter lim="800000"/>
            <a:headEnd/>
            <a:tailEnd/>
          </a:ln>
        </p:spPr>
        <p:txBody>
          <a:bodyPr wrap="square">
            <a:spAutoFit/>
          </a:bodyPr>
          <a:lstStyle/>
          <a:p>
            <a:pPr algn="ctr" eaLnBrk="0" hangingPunct="0">
              <a:lnSpc>
                <a:spcPct val="70000"/>
              </a:lnSpc>
              <a:spcBef>
                <a:spcPct val="50000"/>
              </a:spcBef>
              <a:defRPr/>
            </a:pPr>
            <a:r>
              <a:rPr lang="en-US" altLang="ja-JP" sz="40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rPr>
              <a:t>Online Education Component</a:t>
            </a:r>
            <a:endParaRPr lang="th-TH" sz="40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pic>
        <p:nvPicPr>
          <p:cNvPr id="1026" name="Picture 2" descr="Three major components and the related issues in an online education... |  Download Scientific Diagram">
            <a:extLst>
              <a:ext uri="{FF2B5EF4-FFF2-40B4-BE49-F238E27FC236}">
                <a16:creationId xmlns:a16="http://schemas.microsoft.com/office/drawing/2014/main" id="{7DC09E08-E648-8029-F7F2-0D2736BAB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574069" cy="5096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hecke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p:spPr>
        <p:txBody>
          <a:bodyPr/>
          <a:lstStyle/>
          <a:p>
            <a:fld id="{0A032DDA-B5DD-4E52-B1F2-707E0DBDD342}" type="slidenum">
              <a:rPr lang="en-US" smtClean="0"/>
              <a:pPr/>
              <a:t>2</a:t>
            </a:fld>
            <a:endParaRPr lang="en-US"/>
          </a:p>
        </p:txBody>
      </p:sp>
      <p:sp>
        <p:nvSpPr>
          <p:cNvPr id="5" name="Text Box 2"/>
          <p:cNvSpPr txBox="1">
            <a:spLocks noChangeArrowheads="1"/>
          </p:cNvSpPr>
          <p:nvPr/>
        </p:nvSpPr>
        <p:spPr bwMode="auto">
          <a:xfrm>
            <a:off x="1295400" y="76200"/>
            <a:ext cx="6400800" cy="617092"/>
          </a:xfrm>
          <a:prstGeom prst="rect">
            <a:avLst/>
          </a:prstGeom>
          <a:solidFill>
            <a:srgbClr val="FFFF00"/>
          </a:solidFill>
          <a:ln w="9525" algn="ctr">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4400" b="1" dirty="0">
                <a:effectLst>
                  <a:outerShdw blurRad="38100" dist="38100" dir="2700000" algn="tl">
                    <a:srgbClr val="FFFFFF"/>
                  </a:outerShdw>
                </a:effectLst>
                <a:latin typeface="Agency FB" pitchFamily="34" charset="0"/>
                <a:ea typeface="MS PMincho" pitchFamily="18" charset="-128"/>
                <a:cs typeface="Angsana New" pitchFamily="18" charset="-34"/>
              </a:rPr>
              <a:t>My Objective for Today</a:t>
            </a:r>
            <a:endParaRPr lang="th-TH" sz="4400" b="1" dirty="0">
              <a:effectLst>
                <a:outerShdw blurRad="38100" dist="38100" dir="2700000" algn="tl">
                  <a:srgbClr val="FFFFFF"/>
                </a:outerShdw>
              </a:effectLst>
              <a:latin typeface="Agency FB" pitchFamily="34" charset="0"/>
              <a:ea typeface="MS PMincho" pitchFamily="18" charset="-128"/>
              <a:cs typeface="Angsana New" pitchFamily="18" charset="-34"/>
            </a:endParaRPr>
          </a:p>
        </p:txBody>
      </p:sp>
      <p:pic>
        <p:nvPicPr>
          <p:cNvPr id="6" name="Picture 7" descr="Uh-oh....What do I do now?"/>
          <p:cNvPicPr>
            <a:picLocks noChangeAspect="1" noChangeArrowheads="1"/>
          </p:cNvPicPr>
          <p:nvPr/>
        </p:nvPicPr>
        <p:blipFill>
          <a:blip r:embed="rId3" cstate="print"/>
          <a:srcRect/>
          <a:stretch>
            <a:fillRect/>
          </a:stretch>
        </p:blipFill>
        <p:spPr bwMode="auto">
          <a:xfrm>
            <a:off x="50800" y="1219200"/>
            <a:ext cx="3009900" cy="2971800"/>
          </a:xfrm>
          <a:prstGeom prst="rect">
            <a:avLst/>
          </a:prstGeom>
          <a:noFill/>
          <a:ln w="9525">
            <a:noFill/>
            <a:miter lim="800000"/>
            <a:headEnd/>
            <a:tailEnd/>
          </a:ln>
        </p:spPr>
      </p:pic>
      <p:grpSp>
        <p:nvGrpSpPr>
          <p:cNvPr id="2" name="Group 9"/>
          <p:cNvGrpSpPr>
            <a:grpSpLocks/>
          </p:cNvGrpSpPr>
          <p:nvPr/>
        </p:nvGrpSpPr>
        <p:grpSpPr bwMode="auto">
          <a:xfrm>
            <a:off x="3352800" y="1447800"/>
            <a:ext cx="2438400" cy="2362200"/>
            <a:chOff x="3352800" y="1987550"/>
            <a:chExt cx="2209800" cy="2203450"/>
          </a:xfrm>
        </p:grpSpPr>
        <p:sp>
          <p:nvSpPr>
            <p:cNvPr id="7175" name="AutoShape 9"/>
            <p:cNvSpPr>
              <a:spLocks noChangeArrowheads="1"/>
            </p:cNvSpPr>
            <p:nvPr/>
          </p:nvSpPr>
          <p:spPr bwMode="auto">
            <a:xfrm>
              <a:off x="3352800" y="3505200"/>
              <a:ext cx="22098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66"/>
            </a:solidFill>
            <a:ln w="28575">
              <a:solidFill>
                <a:schemeClr val="tx1"/>
              </a:solidFill>
              <a:miter lim="800000"/>
              <a:headEnd/>
              <a:tailEnd/>
            </a:ln>
          </p:spPr>
          <p:txBody>
            <a:bodyPr wrap="none" anchor="ctr"/>
            <a:lstStyle/>
            <a:p>
              <a:endParaRPr lang="th-TH"/>
            </a:p>
          </p:txBody>
        </p:sp>
        <p:pic>
          <p:nvPicPr>
            <p:cNvPr id="7176" name="Picture 1029" descr="C:\Documents and Settings\jmarovec\Application Data\Microsoft\Media Catalog\Downloaded Clips\cl2\PE06089_.wmf"/>
            <p:cNvPicPr>
              <a:picLocks noChangeAspect="1" noChangeArrowheads="1"/>
            </p:cNvPicPr>
            <p:nvPr/>
          </p:nvPicPr>
          <p:blipFill>
            <a:blip r:embed="rId4" cstate="print"/>
            <a:srcRect/>
            <a:stretch>
              <a:fillRect/>
            </a:stretch>
          </p:blipFill>
          <p:spPr bwMode="auto">
            <a:xfrm>
              <a:off x="3505200" y="1987550"/>
              <a:ext cx="1858347" cy="1517650"/>
            </a:xfrm>
            <a:prstGeom prst="rect">
              <a:avLst/>
            </a:prstGeom>
            <a:noFill/>
            <a:ln w="9525">
              <a:noFill/>
              <a:miter lim="800000"/>
              <a:headEnd/>
              <a:tailEnd/>
            </a:ln>
          </p:spPr>
        </p:pic>
      </p:grpSp>
      <p:grpSp>
        <p:nvGrpSpPr>
          <p:cNvPr id="12" name="Group 25"/>
          <p:cNvGrpSpPr>
            <a:grpSpLocks/>
          </p:cNvGrpSpPr>
          <p:nvPr/>
        </p:nvGrpSpPr>
        <p:grpSpPr bwMode="auto">
          <a:xfrm>
            <a:off x="3200400" y="3886200"/>
            <a:ext cx="2590800" cy="2819400"/>
            <a:chOff x="304800" y="4486802"/>
            <a:chExt cx="1737467" cy="2142598"/>
          </a:xfrm>
        </p:grpSpPr>
        <p:pic>
          <p:nvPicPr>
            <p:cNvPr id="13" name="Picture 4" descr="Todd Jeffreys Thinks he's a super model, I don't have the heart to tell him otherwise!"/>
            <p:cNvPicPr>
              <a:picLocks noChangeAspect="1" noChangeArrowheads="1"/>
            </p:cNvPicPr>
            <p:nvPr/>
          </p:nvPicPr>
          <p:blipFill>
            <a:blip r:embed="rId5"/>
            <a:srcRect r="9291"/>
            <a:stretch>
              <a:fillRect/>
            </a:stretch>
          </p:blipFill>
          <p:spPr bwMode="auto">
            <a:xfrm>
              <a:off x="304800" y="4486802"/>
              <a:ext cx="914400" cy="2142598"/>
            </a:xfrm>
            <a:prstGeom prst="rect">
              <a:avLst/>
            </a:prstGeom>
            <a:noFill/>
            <a:ln w="9525">
              <a:noFill/>
              <a:miter lim="800000"/>
              <a:headEnd/>
              <a:tailEnd/>
            </a:ln>
          </p:spPr>
        </p:pic>
        <p:pic>
          <p:nvPicPr>
            <p:cNvPr id="14" name="Picture 12" descr="http://www.girlfriendsla.com/etc/CF1021/images/OU6T0105M.jpg"/>
            <p:cNvPicPr>
              <a:picLocks noChangeAspect="1" noChangeArrowheads="1"/>
            </p:cNvPicPr>
            <p:nvPr/>
          </p:nvPicPr>
          <p:blipFill>
            <a:blip r:embed="rId6"/>
            <a:srcRect/>
            <a:stretch>
              <a:fillRect/>
            </a:stretch>
          </p:blipFill>
          <p:spPr bwMode="auto">
            <a:xfrm>
              <a:off x="1219200" y="4495800"/>
              <a:ext cx="823067" cy="2133600"/>
            </a:xfrm>
            <a:prstGeom prst="rect">
              <a:avLst/>
            </a:prstGeom>
            <a:noFill/>
            <a:ln w="9525">
              <a:noFill/>
              <a:miter lim="800000"/>
              <a:headEnd/>
              <a:tailEnd/>
            </a:ln>
          </p:spPr>
        </p:pic>
      </p:grpSp>
      <p:grpSp>
        <p:nvGrpSpPr>
          <p:cNvPr id="15" name="Group 26"/>
          <p:cNvGrpSpPr>
            <a:grpSpLocks/>
          </p:cNvGrpSpPr>
          <p:nvPr/>
        </p:nvGrpSpPr>
        <p:grpSpPr bwMode="auto">
          <a:xfrm>
            <a:off x="6248400" y="2514600"/>
            <a:ext cx="2697254" cy="3505200"/>
            <a:chOff x="6934200" y="86784"/>
            <a:chExt cx="1856433" cy="2504016"/>
          </a:xfrm>
        </p:grpSpPr>
        <p:pic>
          <p:nvPicPr>
            <p:cNvPr id="16" name="Picture 16" descr="http://www.syms-dress.com/menscomplete.jpg"/>
            <p:cNvPicPr>
              <a:picLocks noChangeAspect="1" noChangeArrowheads="1"/>
            </p:cNvPicPr>
            <p:nvPr/>
          </p:nvPicPr>
          <p:blipFill>
            <a:blip r:embed="rId7"/>
            <a:srcRect l="23271" t="1076" r="20877" b="1076"/>
            <a:stretch>
              <a:fillRect/>
            </a:stretch>
          </p:blipFill>
          <p:spPr bwMode="auto">
            <a:xfrm>
              <a:off x="6934200" y="86784"/>
              <a:ext cx="990600" cy="2504016"/>
            </a:xfrm>
            <a:prstGeom prst="rect">
              <a:avLst/>
            </a:prstGeom>
            <a:noFill/>
            <a:ln w="9525">
              <a:noFill/>
              <a:miter lim="800000"/>
              <a:headEnd/>
              <a:tailEnd/>
            </a:ln>
          </p:spPr>
        </p:pic>
        <p:pic>
          <p:nvPicPr>
            <p:cNvPr id="17" name="Picture 6" descr="http://www.syms-dress.com/girlnavysuit.jpg"/>
            <p:cNvPicPr>
              <a:picLocks noChangeAspect="1" noChangeArrowheads="1"/>
            </p:cNvPicPr>
            <p:nvPr/>
          </p:nvPicPr>
          <p:blipFill>
            <a:blip r:embed="rId8"/>
            <a:srcRect l="12827" t="565" r="21616" b="1080"/>
            <a:stretch>
              <a:fillRect/>
            </a:stretch>
          </p:blipFill>
          <p:spPr bwMode="auto">
            <a:xfrm>
              <a:off x="7772400" y="152400"/>
              <a:ext cx="1018233" cy="2438400"/>
            </a:xfrm>
            <a:prstGeom prst="rect">
              <a:avLst/>
            </a:prstGeom>
            <a:noFill/>
            <a:ln w="9525">
              <a:noFill/>
              <a:miter lim="800000"/>
              <a:headEnd/>
              <a:tailEnd/>
            </a:ln>
          </p:spPr>
        </p:pic>
      </p:grpSp>
      <p:sp>
        <p:nvSpPr>
          <p:cNvPr id="18" name="Text Box 2"/>
          <p:cNvSpPr txBox="1">
            <a:spLocks noChangeArrowheads="1"/>
          </p:cNvSpPr>
          <p:nvPr/>
        </p:nvSpPr>
        <p:spPr bwMode="auto">
          <a:xfrm>
            <a:off x="6172200" y="838200"/>
            <a:ext cx="2743200" cy="1590435"/>
          </a:xfrm>
          <a:prstGeom prst="rect">
            <a:avLst/>
          </a:prstGeom>
          <a:solidFill>
            <a:srgbClr val="00FF00"/>
          </a:solidFill>
          <a:ln w="9525" algn="ctr">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6600" b="1" dirty="0">
                <a:solidFill>
                  <a:srgbClr val="C00000"/>
                </a:solidFill>
                <a:effectLst>
                  <a:outerShdw blurRad="38100" dist="38100" dir="2700000" algn="tl">
                    <a:srgbClr val="FFFFFF"/>
                  </a:outerShdw>
                </a:effectLst>
                <a:latin typeface="Freestyle Script" pitchFamily="66" charset="0"/>
              </a:rPr>
              <a:t>“Online Educator”</a:t>
            </a:r>
            <a:endParaRPr lang="th-TH" sz="6600" b="1" dirty="0">
              <a:effectLst>
                <a:outerShdw blurRad="38100" dist="38100" dir="2700000" algn="tl">
                  <a:srgbClr val="FFFFFF"/>
                </a:outerShdw>
              </a:effectLst>
              <a:latin typeface="Angsana New" pitchFamily="18" charset="-34"/>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p:spPr>
        <p:txBody>
          <a:bodyPr/>
          <a:lstStyle/>
          <a:p>
            <a:fld id="{57381DC5-F2AC-4CA9-B542-76D035E23D95}" type="slidenum">
              <a:rPr lang="en-US" smtClean="0"/>
              <a:pPr/>
              <a:t>20</a:t>
            </a:fld>
            <a:endParaRPr lang="en-US"/>
          </a:p>
        </p:txBody>
      </p:sp>
      <p:sp>
        <p:nvSpPr>
          <p:cNvPr id="27651" name="Text Box 2"/>
          <p:cNvSpPr txBox="1">
            <a:spLocks noChangeArrowheads="1"/>
          </p:cNvSpPr>
          <p:nvPr/>
        </p:nvSpPr>
        <p:spPr bwMode="auto">
          <a:xfrm>
            <a:off x="76200" y="173659"/>
            <a:ext cx="8382000" cy="664541"/>
          </a:xfrm>
          <a:prstGeom prst="rect">
            <a:avLst/>
          </a:prstGeom>
          <a:solidFill>
            <a:schemeClr val="accent4">
              <a:lumMod val="85000"/>
              <a:lumOff val="15000"/>
            </a:schemeClr>
          </a:solidFill>
          <a:ln w="76200" cmpd="tri">
            <a:solidFill>
              <a:srgbClr val="660066"/>
            </a:solidFill>
            <a:miter lim="800000"/>
            <a:headEnd/>
            <a:tailEnd/>
          </a:ln>
        </p:spPr>
        <p:txBody>
          <a:bodyPr wrap="square">
            <a:spAutoFit/>
          </a:bodyPr>
          <a:lstStyle/>
          <a:p>
            <a:pPr algn="ctr" eaLnBrk="0" hangingPunct="0">
              <a:lnSpc>
                <a:spcPct val="70000"/>
              </a:lnSpc>
              <a:spcBef>
                <a:spcPct val="50000"/>
              </a:spcBef>
            </a:pPr>
            <a:r>
              <a:rPr lang="en-US" sz="4800" b="1" dirty="0">
                <a:solidFill>
                  <a:srgbClr val="00FF00"/>
                </a:solidFill>
                <a:latin typeface="Agency FB" pitchFamily="34" charset="0"/>
                <a:cs typeface="KodchiangUPC" pitchFamily="18" charset="-34"/>
                <a:sym typeface="Wingdings 2"/>
              </a:rPr>
              <a:t>Main characteristics of online teaching</a:t>
            </a:r>
            <a:endParaRPr lang="th-TH" sz="4800" b="1" dirty="0">
              <a:solidFill>
                <a:srgbClr val="00FF00"/>
              </a:solidFill>
              <a:latin typeface="Agency FB" pitchFamily="34" charset="0"/>
              <a:cs typeface="KodchiangUPC" pitchFamily="18" charset="-34"/>
            </a:endParaRPr>
          </a:p>
        </p:txBody>
      </p:sp>
      <p:sp>
        <p:nvSpPr>
          <p:cNvPr id="28676" name="Text Box 2"/>
          <p:cNvSpPr txBox="1">
            <a:spLocks noChangeArrowheads="1"/>
          </p:cNvSpPr>
          <p:nvPr/>
        </p:nvSpPr>
        <p:spPr bwMode="auto">
          <a:xfrm>
            <a:off x="76200" y="990600"/>
            <a:ext cx="8991600" cy="1507913"/>
          </a:xfrm>
          <a:prstGeom prst="rect">
            <a:avLst/>
          </a:prstGeom>
          <a:solidFill>
            <a:schemeClr val="accent6">
              <a:lumMod val="20000"/>
              <a:lumOff val="80000"/>
            </a:schemeClr>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3200" b="1" dirty="0">
                <a:solidFill>
                  <a:srgbClr val="002060"/>
                </a:solidFill>
                <a:latin typeface="Agency FB" panose="020B0503020202020204" pitchFamily="34" charset="0"/>
                <a:ea typeface="MS PGothic" pitchFamily="34" charset="-128"/>
                <a:cs typeface="KodchiangUPC" pitchFamily="18" charset="-34"/>
              </a:rPr>
              <a:t>1. Students can be anyone, anywhere. Study anytime It is important to follow the convenience of the learners because the online school has opened a website that is available 24 hours a day.</a:t>
            </a:r>
            <a:endParaRPr lang="th-TH" sz="3200" b="1" dirty="0">
              <a:solidFill>
                <a:srgbClr val="002060"/>
              </a:solidFill>
              <a:latin typeface="Agency FB" panose="020B0503020202020204" pitchFamily="34" charset="0"/>
              <a:ea typeface="MS PGothic" pitchFamily="34" charset="-128"/>
              <a:cs typeface="KodchiangUPC" pitchFamily="18" charset="-34"/>
            </a:endParaRPr>
          </a:p>
        </p:txBody>
      </p:sp>
      <p:sp>
        <p:nvSpPr>
          <p:cNvPr id="28677" name="Text Box 2"/>
          <p:cNvSpPr txBox="1">
            <a:spLocks noChangeArrowheads="1"/>
          </p:cNvSpPr>
          <p:nvPr/>
        </p:nvSpPr>
        <p:spPr bwMode="auto">
          <a:xfrm>
            <a:off x="76200" y="2708096"/>
            <a:ext cx="8991600" cy="1507913"/>
          </a:xfrm>
          <a:prstGeom prst="rect">
            <a:avLst/>
          </a:prstGeom>
          <a:solidFill>
            <a:schemeClr val="accent6">
              <a:lumMod val="20000"/>
              <a:lumOff val="80000"/>
            </a:schemeClr>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3200" b="1" dirty="0">
                <a:solidFill>
                  <a:srgbClr val="002060"/>
                </a:solidFill>
                <a:latin typeface="Agency FB" panose="020B0503020202020204" pitchFamily="34" charset="0"/>
                <a:ea typeface="MS PGothic" pitchFamily="34" charset="-128"/>
                <a:cs typeface="KodchiangUPC" pitchFamily="18" charset="-34"/>
              </a:rPr>
              <a:t>2. There are all types of media presented on the website, such as text, still images, animations (Multimedia), audio and video, which will stimulate the interest of learners in learning as well. It also makes it easier to visualize content.</a:t>
            </a:r>
            <a:endParaRPr lang="th-TH" sz="3200" b="1" dirty="0">
              <a:solidFill>
                <a:srgbClr val="002060"/>
              </a:solidFill>
              <a:latin typeface="Agency FB" panose="020B0503020202020204" pitchFamily="34" charset="0"/>
              <a:ea typeface="MS PGothic" pitchFamily="34" charset="-128"/>
              <a:cs typeface="KodchiangUPC" pitchFamily="18" charset="-34"/>
            </a:endParaRPr>
          </a:p>
        </p:txBody>
      </p:sp>
      <p:sp>
        <p:nvSpPr>
          <p:cNvPr id="28678" name="Text Box 2"/>
          <p:cNvSpPr txBox="1">
            <a:spLocks noChangeArrowheads="1"/>
          </p:cNvSpPr>
          <p:nvPr/>
        </p:nvSpPr>
        <p:spPr bwMode="auto">
          <a:xfrm>
            <a:off x="76200" y="4419600"/>
            <a:ext cx="8991600" cy="473784"/>
          </a:xfrm>
          <a:prstGeom prst="rect">
            <a:avLst/>
          </a:prstGeom>
          <a:solidFill>
            <a:schemeClr val="accent6">
              <a:lumMod val="20000"/>
              <a:lumOff val="80000"/>
            </a:schemeClr>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3200" b="1" dirty="0">
                <a:solidFill>
                  <a:srgbClr val="002060"/>
                </a:solidFill>
                <a:latin typeface="Agency FB" panose="020B0503020202020204" pitchFamily="34" charset="0"/>
                <a:ea typeface="MS PGothic" pitchFamily="34" charset="-128"/>
                <a:cs typeface="KodchiangUPC" pitchFamily="18" charset="-34"/>
              </a:rPr>
              <a:t>3. Students can choose the subject according to their needs.</a:t>
            </a:r>
            <a:endParaRPr lang="th-TH" sz="3200" b="1" dirty="0">
              <a:solidFill>
                <a:srgbClr val="002060"/>
              </a:solidFill>
              <a:latin typeface="Agency FB" panose="020B0503020202020204" pitchFamily="34" charset="0"/>
              <a:ea typeface="MS PGothic" pitchFamily="34" charset="-128"/>
              <a:cs typeface="KodchiangUPC" pitchFamily="18" charset="-34"/>
            </a:endParaRPr>
          </a:p>
        </p:txBody>
      </p:sp>
      <p:sp>
        <p:nvSpPr>
          <p:cNvPr id="28679" name="Text Box 2"/>
          <p:cNvSpPr txBox="1">
            <a:spLocks noChangeArrowheads="1"/>
          </p:cNvSpPr>
          <p:nvPr/>
        </p:nvSpPr>
        <p:spPr bwMode="auto">
          <a:xfrm>
            <a:off x="76200" y="5099408"/>
            <a:ext cx="8991600" cy="1163204"/>
          </a:xfrm>
          <a:prstGeom prst="rect">
            <a:avLst/>
          </a:prstGeom>
          <a:solidFill>
            <a:schemeClr val="accent6">
              <a:lumMod val="20000"/>
              <a:lumOff val="80000"/>
            </a:schemeClr>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3200" b="1" dirty="0">
                <a:solidFill>
                  <a:srgbClr val="002060"/>
                </a:solidFill>
                <a:latin typeface="Agency FB" panose="020B0503020202020204" pitchFamily="34" charset="0"/>
                <a:ea typeface="MS PGothic" pitchFamily="34" charset="-128"/>
                <a:cs typeface="KodchiangUPC" pitchFamily="18" charset="-34"/>
              </a:rPr>
              <a:t>4. Documents on the website with links to other sources of knowledge broaden the scope of learning and allow for deeper learning.</a:t>
            </a:r>
            <a:endParaRPr lang="th-TH" altLang="ja-JP" sz="3200" b="1" dirty="0">
              <a:solidFill>
                <a:srgbClr val="002060"/>
              </a:solidFill>
              <a:latin typeface="Agency FB" panose="020B0503020202020204" pitchFamily="34" charset="0"/>
              <a:ea typeface="MS PGothic" pitchFamily="34" charset="-128"/>
              <a:cs typeface="KodchiangUPC" pitchFamily="18" charset="-34"/>
            </a:endParaRPr>
          </a:p>
        </p:txBody>
      </p:sp>
    </p:spTree>
    <p:extLst>
      <p:ext uri="{BB962C8B-B14F-4D97-AF65-F5344CB8AC3E}">
        <p14:creationId xmlns:p14="http://schemas.microsoft.com/office/powerpoint/2010/main" val="121625840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linds(horizontal)">
                                      <p:cBhvr>
                                        <p:cTn id="17" dur="500"/>
                                        <p:tgtEl>
                                          <p:spTgt spid="2867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679"/>
                                        </p:tgtEl>
                                        <p:attrNameLst>
                                          <p:attrName>style.visibility</p:attrName>
                                        </p:attrNameLst>
                                      </p:cBhvr>
                                      <p:to>
                                        <p:strVal val="visible"/>
                                      </p:to>
                                    </p:set>
                                    <p:animEffect transition="in" filter="blinds(horizontal)">
                                      <p:cBhvr>
                                        <p:cTn id="22"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animBg="1"/>
      <p:bldP spid="28678" grpId="0" animBg="1"/>
      <p:bldP spid="286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a:extLst>
              <a:ext uri="{FF2B5EF4-FFF2-40B4-BE49-F238E27FC236}">
                <a16:creationId xmlns:a16="http://schemas.microsoft.com/office/drawing/2014/main" id="{1B1849A0-3599-42DD-AFA6-38D86B9BEC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3C8597CF-64F1-454E-A023-2FF774AE64DA}" type="slidenum">
              <a:rPr lang="en-US" altLang="en-US" sz="1800">
                <a:solidFill>
                  <a:srgbClr val="CC0000"/>
                </a:solidFill>
              </a:rPr>
              <a:pPr eaLnBrk="1" hangingPunct="1"/>
              <a:t>21</a:t>
            </a:fld>
            <a:endParaRPr lang="en-US" altLang="en-US" sz="1800">
              <a:solidFill>
                <a:srgbClr val="CC0000"/>
              </a:solidFill>
            </a:endParaRPr>
          </a:p>
        </p:txBody>
      </p:sp>
      <p:sp>
        <p:nvSpPr>
          <p:cNvPr id="35843" name="Text Box 2">
            <a:extLst>
              <a:ext uri="{FF2B5EF4-FFF2-40B4-BE49-F238E27FC236}">
                <a16:creationId xmlns:a16="http://schemas.microsoft.com/office/drawing/2014/main" id="{3C154BC3-A592-47AD-8D02-0F9F89FFFA3D}"/>
              </a:ext>
            </a:extLst>
          </p:cNvPr>
          <p:cNvSpPr txBox="1">
            <a:spLocks noChangeArrowheads="1"/>
          </p:cNvSpPr>
          <p:nvPr/>
        </p:nvSpPr>
        <p:spPr bwMode="auto">
          <a:xfrm>
            <a:off x="2743200" y="176212"/>
            <a:ext cx="3429000" cy="807529"/>
          </a:xfrm>
          <a:prstGeom prst="rect">
            <a:avLst/>
          </a:prstGeom>
          <a:solidFill>
            <a:srgbClr val="FFFF00"/>
          </a:solidFill>
          <a:ln w="28575">
            <a:solidFill>
              <a:srgbClr val="000066"/>
            </a:solidFill>
            <a:miter lim="800000"/>
            <a:headEnd/>
            <a:tailEnd/>
          </a:ln>
        </p:spPr>
        <p:txBody>
          <a:bodyPr wrap="square">
            <a:spAutoFit/>
          </a:bodyPr>
          <a:lstStyle/>
          <a:p>
            <a:pPr algn="ctr" eaLnBrk="0" hangingPunct="0">
              <a:lnSpc>
                <a:spcPct val="70000"/>
              </a:lnSpc>
              <a:spcBef>
                <a:spcPct val="50000"/>
              </a:spcBef>
              <a:defRPr/>
            </a:pPr>
            <a:r>
              <a:rPr lang="en-US" sz="6000" b="1" dirty="0">
                <a:solidFill>
                  <a:schemeClr val="tx2">
                    <a:lumMod val="95000"/>
                    <a:lumOff val="5000"/>
                  </a:schemeClr>
                </a:solidFill>
                <a:latin typeface="Agency FB" panose="020B0503020202020204" pitchFamily="34" charset="0"/>
                <a:cs typeface="KodchiangUPC" pitchFamily="18" charset="-34"/>
              </a:rPr>
              <a:t>Courseware</a:t>
            </a:r>
            <a:endParaRPr lang="th-TH" sz="6000" b="1" dirty="0">
              <a:solidFill>
                <a:schemeClr val="tx2">
                  <a:lumMod val="95000"/>
                  <a:lumOff val="5000"/>
                </a:schemeClr>
              </a:solidFill>
              <a:latin typeface="Agency FB" panose="020B0503020202020204" pitchFamily="34" charset="0"/>
              <a:cs typeface="KodchiangUPC" pitchFamily="18" charset="-34"/>
            </a:endParaRPr>
          </a:p>
        </p:txBody>
      </p:sp>
      <p:sp>
        <p:nvSpPr>
          <p:cNvPr id="9" name="Text Box 10">
            <a:extLst>
              <a:ext uri="{FF2B5EF4-FFF2-40B4-BE49-F238E27FC236}">
                <a16:creationId xmlns:a16="http://schemas.microsoft.com/office/drawing/2014/main" id="{9F7C8A02-F9D5-473E-BF8C-2F6D9D10CB99}"/>
              </a:ext>
            </a:extLst>
          </p:cNvPr>
          <p:cNvSpPr txBox="1">
            <a:spLocks noChangeArrowheads="1"/>
          </p:cNvSpPr>
          <p:nvPr/>
        </p:nvSpPr>
        <p:spPr bwMode="auto">
          <a:xfrm>
            <a:off x="304800" y="1143000"/>
            <a:ext cx="8458200" cy="2723566"/>
          </a:xfrm>
          <a:prstGeom prst="rect">
            <a:avLst/>
          </a:prstGeom>
          <a:solidFill>
            <a:schemeClr val="accent3">
              <a:lumMod val="95000"/>
            </a:schemeClr>
          </a:solidFill>
          <a:ln w="9525">
            <a:solidFill>
              <a:srgbClr val="CC0000"/>
            </a:solidFill>
            <a:miter lim="800000"/>
            <a:headEnd/>
            <a:tailEnd/>
          </a:ln>
        </p:spPr>
        <p:txBody>
          <a:bodyPr>
            <a:spAutoFit/>
          </a:bodyPr>
          <a:lstStyle/>
          <a:p>
            <a:pPr eaLnBrk="0" hangingPunct="0">
              <a:lnSpc>
                <a:spcPct val="70000"/>
              </a:lnSpc>
              <a:spcBef>
                <a:spcPct val="50000"/>
              </a:spcBef>
              <a:defRPr/>
            </a:pPr>
            <a:r>
              <a:rPr lang="th-TH" sz="4000" b="1" dirty="0">
                <a:latin typeface="Agency FB" panose="020B0503020202020204" pitchFamily="34" charset="0"/>
                <a:cs typeface="KodchiangUPC" pitchFamily="18" charset="-34"/>
              </a:rPr>
              <a:t>	</a:t>
            </a:r>
            <a:r>
              <a:rPr lang="en-US" sz="4000" b="1" dirty="0">
                <a:latin typeface="Agency FB" panose="020B0503020202020204" pitchFamily="34" charset="0"/>
                <a:cs typeface="KodchiangUPC" pitchFamily="18" charset="-34"/>
              </a:rPr>
              <a:t> </a:t>
            </a:r>
            <a:r>
              <a:rPr lang="en-US" sz="4000" b="1" dirty="0">
                <a:solidFill>
                  <a:srgbClr val="000066"/>
                </a:solidFill>
                <a:latin typeface="Agency FB" panose="020B0503020202020204" pitchFamily="34" charset="0"/>
                <a:cs typeface="KodchiangUPC" pitchFamily="18" charset="-34"/>
              </a:rPr>
              <a:t>Courseware refers to content and learning techniques that are transformed into electronic media and can consist of Class Notes, Scanned Images, Textbooks, Tutorials, and Assignments of instructors presented with Internet, intranet, and extranet technologies.</a:t>
            </a:r>
            <a:endParaRPr lang="th-TH" sz="4000" b="1" dirty="0">
              <a:latin typeface="Agency FB" panose="020B0503020202020204" pitchFamily="34" charset="0"/>
              <a:cs typeface="KodchiangUPC" pitchFamily="18" charset="-34"/>
            </a:endParaRPr>
          </a:p>
        </p:txBody>
      </p:sp>
      <p:sp>
        <p:nvSpPr>
          <p:cNvPr id="10" name="Text Box 10">
            <a:extLst>
              <a:ext uri="{FF2B5EF4-FFF2-40B4-BE49-F238E27FC236}">
                <a16:creationId xmlns:a16="http://schemas.microsoft.com/office/drawing/2014/main" id="{983E9F90-C4DD-46A8-A4DB-23656A3D0185}"/>
              </a:ext>
            </a:extLst>
          </p:cNvPr>
          <p:cNvSpPr txBox="1">
            <a:spLocks noChangeArrowheads="1"/>
          </p:cNvSpPr>
          <p:nvPr/>
        </p:nvSpPr>
        <p:spPr bwMode="auto">
          <a:xfrm>
            <a:off x="304800" y="3886200"/>
            <a:ext cx="8458200" cy="2292679"/>
          </a:xfrm>
          <a:prstGeom prst="rect">
            <a:avLst/>
          </a:prstGeom>
          <a:solidFill>
            <a:srgbClr val="66FF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th-TH" altLang="en-US" sz="4000" b="1" dirty="0">
                <a:latin typeface="Agency FB" panose="020B0503020202020204" pitchFamily="34" charset="0"/>
                <a:cs typeface="KodchiangUPC" panose="02020603050405020304" pitchFamily="18" charset="-34"/>
              </a:rPr>
              <a:t>	</a:t>
            </a:r>
            <a:r>
              <a:rPr lang="en-US" altLang="en-US" sz="4000" b="1" dirty="0">
                <a:latin typeface="Agency FB" panose="020B0503020202020204" pitchFamily="34" charset="0"/>
                <a:cs typeface="KodchiangUPC" panose="02020603050405020304" pitchFamily="18" charset="-34"/>
              </a:rPr>
              <a:t> </a:t>
            </a:r>
            <a:r>
              <a:rPr lang="en-US" altLang="en-US" sz="4000" b="1" dirty="0">
                <a:solidFill>
                  <a:srgbClr val="000066"/>
                </a:solidFill>
                <a:latin typeface="Agency FB" panose="020B0503020202020204" pitchFamily="34" charset="0"/>
                <a:cs typeface="KodchiangUPC" panose="02020603050405020304" pitchFamily="18" charset="-34"/>
              </a:rPr>
              <a:t>Teaching materials such as training materials, coursebooks, instructor's guides, student's guides, technical guides, self-paced multimedia and PowerPoint teaching materials, etc.</a:t>
            </a:r>
            <a:endParaRPr lang="th-TH" altLang="en-US" sz="4000" b="1" dirty="0">
              <a:latin typeface="Agency FB" panose="020B0503020202020204" pitchFamily="34" charset="0"/>
              <a:cs typeface="KodchiangUPC" panose="02020603050405020304" pitchFamily="18" charset="-34"/>
            </a:endParaRPr>
          </a:p>
        </p:txBody>
      </p:sp>
    </p:spTree>
    <p:extLst>
      <p:ext uri="{BB962C8B-B14F-4D97-AF65-F5344CB8AC3E}">
        <p14:creationId xmlns:p14="http://schemas.microsoft.com/office/powerpoint/2010/main" val="472822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A0BC6312-933A-4491-A54E-F3FD78CCE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9D40E-9F18-4ADE-ADAE-F9624FDCB1F6}" type="slidenum">
              <a:rPr lang="en-US" altLang="en-US" sz="1800">
                <a:solidFill>
                  <a:srgbClr val="CC0000"/>
                </a:solidFill>
              </a:rPr>
              <a:pPr eaLnBrk="1" hangingPunct="1"/>
              <a:t>22</a:t>
            </a:fld>
            <a:endParaRPr lang="en-US" altLang="en-US" sz="1800">
              <a:solidFill>
                <a:srgbClr val="CC0000"/>
              </a:solidFill>
            </a:endParaRPr>
          </a:p>
        </p:txBody>
      </p:sp>
      <p:sp>
        <p:nvSpPr>
          <p:cNvPr id="44035" name="Text Box 2">
            <a:extLst>
              <a:ext uri="{FF2B5EF4-FFF2-40B4-BE49-F238E27FC236}">
                <a16:creationId xmlns:a16="http://schemas.microsoft.com/office/drawing/2014/main" id="{52B07193-9194-4C8D-A13C-85B927675734}"/>
              </a:ext>
            </a:extLst>
          </p:cNvPr>
          <p:cNvSpPr txBox="1">
            <a:spLocks noChangeArrowheads="1"/>
          </p:cNvSpPr>
          <p:nvPr/>
        </p:nvSpPr>
        <p:spPr bwMode="auto">
          <a:xfrm>
            <a:off x="4611688" y="377825"/>
            <a:ext cx="4379912" cy="830263"/>
          </a:xfrm>
          <a:prstGeom prst="rect">
            <a:avLst/>
          </a:prstGeom>
          <a:solidFill>
            <a:srgbClr val="FFCC00"/>
          </a:solidFill>
          <a:ln w="9525">
            <a:solidFill>
              <a:srgbClr val="000066"/>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4800" b="1" i="1">
                <a:latin typeface="Agency FB" panose="020B0503020202020204" pitchFamily="34" charset="0"/>
                <a:cs typeface="Angsana New" panose="02020603050405020304" pitchFamily="18" charset="-34"/>
              </a:rPr>
              <a:t>CAI, WBI and e-Book</a:t>
            </a:r>
          </a:p>
        </p:txBody>
      </p:sp>
      <p:sp>
        <p:nvSpPr>
          <p:cNvPr id="7" name="Text Box 2">
            <a:extLst>
              <a:ext uri="{FF2B5EF4-FFF2-40B4-BE49-F238E27FC236}">
                <a16:creationId xmlns:a16="http://schemas.microsoft.com/office/drawing/2014/main" id="{B74CDC38-CB6F-48FD-9BA9-11086AD8BBFE}"/>
              </a:ext>
            </a:extLst>
          </p:cNvPr>
          <p:cNvSpPr txBox="1">
            <a:spLocks noChangeArrowheads="1"/>
          </p:cNvSpPr>
          <p:nvPr/>
        </p:nvSpPr>
        <p:spPr bwMode="auto">
          <a:xfrm>
            <a:off x="381000" y="1371600"/>
            <a:ext cx="8458200" cy="1815882"/>
          </a:xfrm>
          <a:prstGeom prst="rect">
            <a:avLst/>
          </a:prstGeom>
          <a:solidFill>
            <a:schemeClr val="accent1">
              <a:lumMod val="20000"/>
              <a:lumOff val="80000"/>
            </a:schemeClr>
          </a:solidFill>
          <a:ln w="9525">
            <a:solidFill>
              <a:srgbClr val="000066"/>
            </a:solidFill>
            <a:miter lim="800000"/>
            <a:headEnd/>
            <a:tailEnd/>
          </a:ln>
        </p:spPr>
        <p:txBody>
          <a:bodyPr wrap="square">
            <a:spAutoFit/>
          </a:bodyPr>
          <a:lstStyle/>
          <a:p>
            <a:pPr>
              <a:defRPr/>
            </a:pPr>
            <a:r>
              <a:rPr lang="en-US" sz="2800" b="1" dirty="0">
                <a:latin typeface="Agency FB" panose="020B0503020202020204" pitchFamily="34" charset="0"/>
                <a:cs typeface="KodchiangUPC" pitchFamily="18" charset="-34"/>
              </a:rPr>
              <a:t>CAI (Computer Assisted Instruction) refers to computer-assisted instruction programs created in the form of electronic files. To train learners to learn things through computers, where students will be able to learn and interact with the lessons.</a:t>
            </a:r>
            <a:endParaRPr lang="th-TH" sz="2800" b="1" dirty="0">
              <a:solidFill>
                <a:srgbClr val="002060"/>
              </a:solidFill>
              <a:latin typeface="Agency FB" panose="020B0503020202020204" pitchFamily="34" charset="0"/>
              <a:cs typeface="KodchiangUPC" pitchFamily="18" charset="-34"/>
            </a:endParaRPr>
          </a:p>
        </p:txBody>
      </p:sp>
      <p:sp>
        <p:nvSpPr>
          <p:cNvPr id="8" name="Text Box 2">
            <a:extLst>
              <a:ext uri="{FF2B5EF4-FFF2-40B4-BE49-F238E27FC236}">
                <a16:creationId xmlns:a16="http://schemas.microsoft.com/office/drawing/2014/main" id="{801BD2D0-1291-4A07-82A1-7280E88346DF}"/>
              </a:ext>
            </a:extLst>
          </p:cNvPr>
          <p:cNvSpPr txBox="1">
            <a:spLocks noChangeArrowheads="1"/>
          </p:cNvSpPr>
          <p:nvPr/>
        </p:nvSpPr>
        <p:spPr bwMode="auto">
          <a:xfrm>
            <a:off x="304800" y="402003"/>
            <a:ext cx="3048000" cy="736035"/>
          </a:xfrm>
          <a:prstGeom prst="rect">
            <a:avLst/>
          </a:prstGeom>
          <a:solidFill>
            <a:srgbClr val="66FF33"/>
          </a:solidFill>
          <a:ln w="28575">
            <a:solidFill>
              <a:srgbClr val="000066"/>
            </a:solidFill>
            <a:miter lim="800000"/>
            <a:headEnd/>
            <a:tailEnd/>
          </a:ln>
          <a:effectLst/>
        </p:spPr>
        <p:txBody>
          <a:bodyPr>
            <a:spAutoFit/>
          </a:bodyPr>
          <a:lstStyle/>
          <a:p>
            <a:pPr algn="ctr" eaLnBrk="0" hangingPunct="0">
              <a:lnSpc>
                <a:spcPct val="70000"/>
              </a:lnSpc>
              <a:spcBef>
                <a:spcPct val="50000"/>
              </a:spcBef>
              <a:defRPr/>
            </a:pPr>
            <a:r>
              <a:rPr lang="en-US" sz="5400" b="1" dirty="0">
                <a:solidFill>
                  <a:srgbClr val="CC0000"/>
                </a:solidFill>
                <a:effectLst>
                  <a:outerShdw blurRad="38100" dist="38100" dir="2700000" algn="tl">
                    <a:srgbClr val="000000"/>
                  </a:outerShdw>
                </a:effectLst>
                <a:latin typeface="Agency FB" panose="020B0503020202020204" pitchFamily="34" charset="0"/>
                <a:cs typeface="KodchiangUPC" pitchFamily="18" charset="-34"/>
              </a:rPr>
              <a:t>Courseware</a:t>
            </a:r>
            <a:endParaRPr lang="th-TH" sz="5400" b="1" dirty="0">
              <a:solidFill>
                <a:srgbClr val="CC0000"/>
              </a:solidFill>
              <a:effectLst>
                <a:outerShdw blurRad="38100" dist="38100" dir="2700000" algn="tl">
                  <a:srgbClr val="000000"/>
                </a:outerShdw>
              </a:effectLst>
              <a:latin typeface="Agency FB" panose="020B0503020202020204" pitchFamily="34" charset="0"/>
              <a:cs typeface="KodchiangUPC" pitchFamily="18" charset="-34"/>
            </a:endParaRPr>
          </a:p>
        </p:txBody>
      </p:sp>
      <p:sp>
        <p:nvSpPr>
          <p:cNvPr id="9" name="Text Box 2">
            <a:extLst>
              <a:ext uri="{FF2B5EF4-FFF2-40B4-BE49-F238E27FC236}">
                <a16:creationId xmlns:a16="http://schemas.microsoft.com/office/drawing/2014/main" id="{C6DEF6EF-A080-42DF-A728-AFFF1D99A18A}"/>
              </a:ext>
            </a:extLst>
          </p:cNvPr>
          <p:cNvSpPr txBox="1">
            <a:spLocks noChangeArrowheads="1"/>
          </p:cNvSpPr>
          <p:nvPr/>
        </p:nvSpPr>
        <p:spPr bwMode="auto">
          <a:xfrm>
            <a:off x="381000" y="3352800"/>
            <a:ext cx="8458200" cy="1815882"/>
          </a:xfrm>
          <a:prstGeom prst="rect">
            <a:avLst/>
          </a:prstGeom>
          <a:solidFill>
            <a:schemeClr val="accent1">
              <a:lumMod val="20000"/>
              <a:lumOff val="80000"/>
            </a:schemeClr>
          </a:solidFill>
          <a:ln w="9525">
            <a:solidFill>
              <a:srgbClr val="000066"/>
            </a:solidFill>
            <a:miter lim="800000"/>
            <a:headEnd/>
            <a:tailEnd/>
          </a:ln>
        </p:spPr>
        <p:txBody>
          <a:bodyPr wrap="square">
            <a:spAutoFit/>
          </a:bodyPr>
          <a:lstStyle/>
          <a:p>
            <a:pPr>
              <a:defRPr/>
            </a:pPr>
            <a:r>
              <a:rPr lang="en-US" sz="2800" b="1" dirty="0">
                <a:latin typeface="Agency FB" panose="020B0503020202020204" pitchFamily="34" charset="0"/>
                <a:cs typeface="KodchiangUPC" pitchFamily="18" charset="-34"/>
              </a:rPr>
              <a:t>WBI (Web-Based Instruction) refers to computer-aided instruction delivered over the Internet. Students can learn on the Internet by keying the URL they want to study, WBI will be born before e-Learning and developed into the current e-Learning.</a:t>
            </a:r>
            <a:endParaRPr lang="th-TH" sz="2800" b="1" dirty="0">
              <a:solidFill>
                <a:srgbClr val="002060"/>
              </a:solidFill>
              <a:latin typeface="Agency FB" panose="020B0503020202020204" pitchFamily="34" charset="0"/>
              <a:cs typeface="KodchiangUPC" pitchFamily="18" charset="-34"/>
            </a:endParaRPr>
          </a:p>
        </p:txBody>
      </p:sp>
      <p:sp>
        <p:nvSpPr>
          <p:cNvPr id="10" name="Text Box 2">
            <a:extLst>
              <a:ext uri="{FF2B5EF4-FFF2-40B4-BE49-F238E27FC236}">
                <a16:creationId xmlns:a16="http://schemas.microsoft.com/office/drawing/2014/main" id="{57486510-819C-492F-9FBA-72863C5259EB}"/>
              </a:ext>
            </a:extLst>
          </p:cNvPr>
          <p:cNvSpPr txBox="1">
            <a:spLocks noChangeArrowheads="1"/>
          </p:cNvSpPr>
          <p:nvPr/>
        </p:nvSpPr>
        <p:spPr bwMode="auto">
          <a:xfrm>
            <a:off x="381000" y="5334000"/>
            <a:ext cx="8458200" cy="1384995"/>
          </a:xfrm>
          <a:prstGeom prst="rect">
            <a:avLst/>
          </a:prstGeom>
          <a:solidFill>
            <a:schemeClr val="accent1">
              <a:lumMod val="20000"/>
              <a:lumOff val="80000"/>
            </a:schemeClr>
          </a:solidFill>
          <a:ln w="9525">
            <a:solidFill>
              <a:srgbClr val="000066"/>
            </a:solidFill>
            <a:miter lim="800000"/>
            <a:headEnd/>
            <a:tailEnd/>
          </a:ln>
        </p:spPr>
        <p:txBody>
          <a:bodyPr wrap="square">
            <a:spAutoFit/>
          </a:bodyPr>
          <a:lstStyle/>
          <a:p>
            <a:pPr>
              <a:defRPr/>
            </a:pPr>
            <a:r>
              <a:rPr lang="en-US" sz="2800" b="1" dirty="0">
                <a:latin typeface="Agency FB" panose="020B0503020202020204" pitchFamily="34" charset="0"/>
                <a:cs typeface="KodchiangUPC" pitchFamily="18" charset="-34"/>
              </a:rPr>
              <a:t>e-Book refers to the development of various aspects of knowledge in the form of electronic books by learning through computers and networks.</a:t>
            </a:r>
            <a:endParaRPr lang="th-TH" sz="2800" b="1" dirty="0">
              <a:solidFill>
                <a:srgbClr val="002060"/>
              </a:solidFill>
              <a:latin typeface="Agency FB" panose="020B0503020202020204" pitchFamily="34" charset="0"/>
              <a:cs typeface="KodchiangUPC" pitchFamily="18" charset="-34"/>
            </a:endParaRPr>
          </a:p>
        </p:txBody>
      </p:sp>
      <p:sp>
        <p:nvSpPr>
          <p:cNvPr id="11" name="Striped Right Arrow 10">
            <a:extLst>
              <a:ext uri="{FF2B5EF4-FFF2-40B4-BE49-F238E27FC236}">
                <a16:creationId xmlns:a16="http://schemas.microsoft.com/office/drawing/2014/main" id="{C4AF90CA-DF0F-4FAA-AD25-5D4375520533}"/>
              </a:ext>
            </a:extLst>
          </p:cNvPr>
          <p:cNvSpPr/>
          <p:nvPr/>
        </p:nvSpPr>
        <p:spPr>
          <a:xfrm>
            <a:off x="3352800" y="533400"/>
            <a:ext cx="1219200" cy="533400"/>
          </a:xfrm>
          <a:prstGeom prst="striped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latin typeface="Agency FB" panose="020B0503020202020204" pitchFamily="34" charset="0"/>
            </a:endParaRPr>
          </a:p>
        </p:txBody>
      </p:sp>
    </p:spTree>
    <p:extLst>
      <p:ext uri="{BB962C8B-B14F-4D97-AF65-F5344CB8AC3E}">
        <p14:creationId xmlns:p14="http://schemas.microsoft.com/office/powerpoint/2010/main" val="4276399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a:extLst>
              <a:ext uri="{FF2B5EF4-FFF2-40B4-BE49-F238E27FC236}">
                <a16:creationId xmlns:a16="http://schemas.microsoft.com/office/drawing/2014/main" id="{EB8CFC5C-002A-4729-B058-F434D9B2E9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D8B93BCF-05D1-40A6-B26B-BC2423F47858}" type="slidenum">
              <a:rPr lang="en-US" altLang="en-US" sz="1800">
                <a:solidFill>
                  <a:srgbClr val="CC0000"/>
                </a:solidFill>
              </a:rPr>
              <a:pPr eaLnBrk="1" hangingPunct="1"/>
              <a:t>23</a:t>
            </a:fld>
            <a:endParaRPr lang="en-US" altLang="en-US" sz="1800">
              <a:solidFill>
                <a:srgbClr val="CC0000"/>
              </a:solidFill>
            </a:endParaRPr>
          </a:p>
        </p:txBody>
      </p:sp>
      <p:sp>
        <p:nvSpPr>
          <p:cNvPr id="6" name="Text Box 2">
            <a:extLst>
              <a:ext uri="{FF2B5EF4-FFF2-40B4-BE49-F238E27FC236}">
                <a16:creationId xmlns:a16="http://schemas.microsoft.com/office/drawing/2014/main" id="{9D0B1E06-021B-4E35-92E2-311B9364B4AE}"/>
              </a:ext>
            </a:extLst>
          </p:cNvPr>
          <p:cNvSpPr txBox="1">
            <a:spLocks noChangeArrowheads="1"/>
          </p:cNvSpPr>
          <p:nvPr/>
        </p:nvSpPr>
        <p:spPr bwMode="auto">
          <a:xfrm>
            <a:off x="228600" y="990600"/>
            <a:ext cx="8458200" cy="4882619"/>
          </a:xfrm>
          <a:prstGeom prst="rect">
            <a:avLst/>
          </a:prstGeom>
          <a:solidFill>
            <a:schemeClr val="accent3"/>
          </a:solidFill>
          <a:ln w="9525" algn="ctr">
            <a:solidFill>
              <a:srgbClr val="CC0000"/>
            </a:solidFill>
            <a:miter lim="800000"/>
            <a:headEnd/>
            <a:tailEnd/>
          </a:ln>
          <a:effectLst/>
        </p:spPr>
        <p:txBody>
          <a:bodyPr>
            <a:spAutoFit/>
          </a:bodyPr>
          <a:lstStyle/>
          <a:p>
            <a:pPr eaLnBrk="0" hangingPunct="0">
              <a:lnSpc>
                <a:spcPct val="70000"/>
              </a:lnSpc>
              <a:spcBef>
                <a:spcPct val="50000"/>
              </a:spcBef>
              <a:defRPr/>
            </a:pPr>
            <a:r>
              <a:rPr lang="th-TH" sz="4400" b="1" dirty="0">
                <a:latin typeface="Agency FB" panose="020B0503020202020204" pitchFamily="34" charset="0"/>
              </a:rPr>
              <a:t>	</a:t>
            </a:r>
            <a:r>
              <a:rPr lang="en-US" sz="4400" b="1" dirty="0">
                <a:solidFill>
                  <a:srgbClr val="002060"/>
                </a:solidFill>
                <a:latin typeface="Agency FB" panose="020B0503020202020204" pitchFamily="34" charset="0"/>
                <a:cs typeface="KodchiangUPC" pitchFamily="18" charset="-34"/>
              </a:rPr>
              <a:t>Technology-based learning, which covers many learning methods such as Computer-Based Learning, Web-Based Learning or Teaching and Learning Development through the Website or Applications, which is a teaching and learning management system that connects learners and instructors and between learners and learners (Learning Management System).</a:t>
            </a:r>
            <a:endParaRPr lang="th-TH" sz="4400" b="1" dirty="0">
              <a:solidFill>
                <a:srgbClr val="FF0000"/>
              </a:solidFill>
              <a:effectLst>
                <a:outerShdw blurRad="38100" dist="38100" dir="2700000" algn="tl">
                  <a:srgbClr val="FFFFFF"/>
                </a:outerShdw>
              </a:effectLst>
              <a:latin typeface="Agency FB" panose="020B0503020202020204" pitchFamily="34" charset="0"/>
              <a:cs typeface="KodchiangUPC" pitchFamily="18" charset="-34"/>
            </a:endParaRPr>
          </a:p>
        </p:txBody>
      </p:sp>
      <p:sp>
        <p:nvSpPr>
          <p:cNvPr id="7" name="Text Box 2">
            <a:extLst>
              <a:ext uri="{FF2B5EF4-FFF2-40B4-BE49-F238E27FC236}">
                <a16:creationId xmlns:a16="http://schemas.microsoft.com/office/drawing/2014/main" id="{2335575D-3A7C-440A-9188-B612AF330ED4}"/>
              </a:ext>
            </a:extLst>
          </p:cNvPr>
          <p:cNvSpPr txBox="1">
            <a:spLocks noChangeArrowheads="1"/>
          </p:cNvSpPr>
          <p:nvPr/>
        </p:nvSpPr>
        <p:spPr bwMode="auto">
          <a:xfrm>
            <a:off x="2971800" y="152400"/>
            <a:ext cx="3200400" cy="738188"/>
          </a:xfrm>
          <a:prstGeom prst="rect">
            <a:avLst/>
          </a:prstGeom>
          <a:solidFill>
            <a:srgbClr val="66FF33"/>
          </a:solidFill>
          <a:ln w="28575">
            <a:solidFill>
              <a:srgbClr val="000066"/>
            </a:solidFill>
            <a:miter lim="800000"/>
            <a:headEnd/>
            <a:tailEnd/>
          </a:ln>
          <a:effectLst/>
        </p:spPr>
        <p:txBody>
          <a:bodyPr>
            <a:spAutoFit/>
          </a:bodyPr>
          <a:lstStyle/>
          <a:p>
            <a:pPr algn="ctr" eaLnBrk="0" hangingPunct="0">
              <a:lnSpc>
                <a:spcPct val="70000"/>
              </a:lnSpc>
              <a:spcBef>
                <a:spcPct val="50000"/>
              </a:spcBef>
              <a:defRPr/>
            </a:pPr>
            <a:r>
              <a:rPr lang="en-US" sz="6000" b="1" dirty="0">
                <a:solidFill>
                  <a:srgbClr val="CC0000"/>
                </a:solidFill>
                <a:effectLst>
                  <a:outerShdw blurRad="38100" dist="38100" dir="2700000" algn="tl">
                    <a:srgbClr val="000000"/>
                  </a:outerShdw>
                </a:effectLst>
                <a:latin typeface="Agency FB" pitchFamily="34" charset="0"/>
                <a:cs typeface="KodchiangUPC" pitchFamily="18" charset="-34"/>
              </a:rPr>
              <a:t> e-Learning</a:t>
            </a:r>
            <a:endParaRPr lang="th-TH" sz="6000" b="1" dirty="0">
              <a:solidFill>
                <a:srgbClr val="CC0000"/>
              </a:solidFill>
              <a:effectLst>
                <a:outerShdw blurRad="38100" dist="38100" dir="2700000" algn="tl">
                  <a:srgbClr val="000000"/>
                </a:outerShdw>
              </a:effectLst>
              <a:latin typeface="Agency FB" pitchFamily="34" charset="0"/>
            </a:endParaRPr>
          </a:p>
        </p:txBody>
      </p:sp>
    </p:spTree>
    <p:extLst>
      <p:ext uri="{BB962C8B-B14F-4D97-AF65-F5344CB8AC3E}">
        <p14:creationId xmlns:p14="http://schemas.microsoft.com/office/powerpoint/2010/main" val="2081098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a:extLst>
              <a:ext uri="{FF2B5EF4-FFF2-40B4-BE49-F238E27FC236}">
                <a16:creationId xmlns:a16="http://schemas.microsoft.com/office/drawing/2014/main" id="{FA061D0A-D468-4E9E-839B-BD91FC9319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21B0F3B0-4E52-4D5E-9167-E2B38FF7A176}" type="slidenum">
              <a:rPr lang="en-US" altLang="en-US" sz="1800">
                <a:solidFill>
                  <a:srgbClr val="CC0000"/>
                </a:solidFill>
              </a:rPr>
              <a:pPr eaLnBrk="1" hangingPunct="1"/>
              <a:t>24</a:t>
            </a:fld>
            <a:endParaRPr lang="en-US" altLang="en-US" sz="1800">
              <a:solidFill>
                <a:srgbClr val="CC0000"/>
              </a:solidFill>
            </a:endParaRPr>
          </a:p>
        </p:txBody>
      </p:sp>
      <p:pic>
        <p:nvPicPr>
          <p:cNvPr id="37891" name="Picture 7">
            <a:extLst>
              <a:ext uri="{FF2B5EF4-FFF2-40B4-BE49-F238E27FC236}">
                <a16:creationId xmlns:a16="http://schemas.microsoft.com/office/drawing/2014/main" id="{73643D16-96D9-4A99-9349-1A3BFF875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004" t="22444" r="19830" b="53333"/>
          <a:stretch>
            <a:fillRect/>
          </a:stretch>
        </p:blipFill>
        <p:spPr bwMode="auto">
          <a:xfrm>
            <a:off x="76200" y="3898900"/>
            <a:ext cx="38862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a:extLst>
              <a:ext uri="{FF2B5EF4-FFF2-40B4-BE49-F238E27FC236}">
                <a16:creationId xmlns:a16="http://schemas.microsoft.com/office/drawing/2014/main" id="{A833BC40-2D10-4EF8-8E0F-9700C0078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37" t="32001" r="60976" b="45557"/>
          <a:stretch>
            <a:fillRect/>
          </a:stretch>
        </p:blipFill>
        <p:spPr bwMode="auto">
          <a:xfrm>
            <a:off x="3886200" y="3571875"/>
            <a:ext cx="37814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568BCB8C-0E06-440F-89EB-5B09A827EE0F}"/>
              </a:ext>
            </a:extLst>
          </p:cNvPr>
          <p:cNvSpPr txBox="1">
            <a:spLocks noChangeArrowheads="1"/>
          </p:cNvSpPr>
          <p:nvPr/>
        </p:nvSpPr>
        <p:spPr bwMode="auto">
          <a:xfrm>
            <a:off x="304800" y="1592263"/>
            <a:ext cx="8534400" cy="1938337"/>
          </a:xfrm>
          <a:prstGeom prst="rect">
            <a:avLst/>
          </a:prstGeom>
          <a:solidFill>
            <a:schemeClr val="accent3">
              <a:lumMod val="95000"/>
            </a:schemeClr>
          </a:solidFill>
          <a:ln w="9525" algn="ctr">
            <a:solidFill>
              <a:srgbClr val="CC0000"/>
            </a:solidFill>
            <a:miter lim="800000"/>
            <a:headEnd/>
            <a:tailEnd/>
          </a:ln>
          <a:effectLst/>
        </p:spPr>
        <p:txBody>
          <a:bodyPr>
            <a:spAutoFit/>
          </a:bodyPr>
          <a:lstStyle/>
          <a:p>
            <a:pPr>
              <a:defRPr/>
            </a:pPr>
            <a:r>
              <a:rPr lang="en-US" sz="2400" b="1" dirty="0">
                <a:solidFill>
                  <a:srgbClr val="002060"/>
                </a:solidFill>
                <a:hlinkClick r:id="rId5" action="ppaction://hlinkfile" tooltip="Electronic learning"/>
              </a:rPr>
              <a:t>Electronic learning</a:t>
            </a:r>
            <a:r>
              <a:rPr lang="en-US" sz="2400" b="1" dirty="0">
                <a:solidFill>
                  <a:srgbClr val="002060"/>
                </a:solidFill>
              </a:rPr>
              <a:t> or e-learning is a general term used to refer to </a:t>
            </a:r>
            <a:r>
              <a:rPr lang="en-US" sz="2400" b="1" dirty="0">
                <a:solidFill>
                  <a:srgbClr val="002060"/>
                </a:solidFill>
                <a:hlinkClick r:id="rId6" action="ppaction://hlinkfile" tooltip="Internet"/>
              </a:rPr>
              <a:t>Internet</a:t>
            </a:r>
            <a:r>
              <a:rPr lang="en-US" sz="2400" b="1" dirty="0">
                <a:solidFill>
                  <a:srgbClr val="002060"/>
                </a:solidFill>
              </a:rPr>
              <a:t>-based </a:t>
            </a:r>
            <a:r>
              <a:rPr lang="en-US" sz="2400" b="1" dirty="0">
                <a:solidFill>
                  <a:srgbClr val="002060"/>
                </a:solidFill>
                <a:hlinkClick r:id="rId7" action="ppaction://hlinkfile" tooltip="Networking"/>
              </a:rPr>
              <a:t>networked</a:t>
            </a:r>
            <a:r>
              <a:rPr lang="en-US" sz="2400" b="1" dirty="0">
                <a:solidFill>
                  <a:srgbClr val="002060"/>
                </a:solidFill>
              </a:rPr>
              <a:t> computer-enhanced learning. A specific and always more diffused e-learning is </a:t>
            </a:r>
            <a:r>
              <a:rPr lang="en-US" sz="2400" b="1" dirty="0">
                <a:solidFill>
                  <a:srgbClr val="002060"/>
                </a:solidFill>
                <a:hlinkClick r:id="rId8" action="ppaction://hlinkfile" tooltip="Mobile learning"/>
              </a:rPr>
              <a:t>mobile learning</a:t>
            </a:r>
            <a:r>
              <a:rPr lang="en-US" sz="2400" b="1" dirty="0">
                <a:solidFill>
                  <a:srgbClr val="002060"/>
                </a:solidFill>
              </a:rPr>
              <a:t> (m-Learning), it uses different mobile telecommunication equipments, such as </a:t>
            </a:r>
            <a:r>
              <a:rPr lang="en-US" sz="2400" b="1" dirty="0">
                <a:solidFill>
                  <a:srgbClr val="002060"/>
                </a:solidFill>
                <a:hlinkClick r:id="rId9" action="ppaction://hlinkfile" tooltip="Cellular phone"/>
              </a:rPr>
              <a:t>cellular phones</a:t>
            </a:r>
            <a:r>
              <a:rPr lang="en-US" sz="2400" b="1" dirty="0">
                <a:solidFill>
                  <a:srgbClr val="002060"/>
                </a:solidFill>
              </a:rPr>
              <a:t>.</a:t>
            </a:r>
          </a:p>
        </p:txBody>
      </p:sp>
      <p:sp>
        <p:nvSpPr>
          <p:cNvPr id="10" name="Text Box 2">
            <a:extLst>
              <a:ext uri="{FF2B5EF4-FFF2-40B4-BE49-F238E27FC236}">
                <a16:creationId xmlns:a16="http://schemas.microsoft.com/office/drawing/2014/main" id="{DF745446-4115-4F1E-92F4-A1A096E741DE}"/>
              </a:ext>
            </a:extLst>
          </p:cNvPr>
          <p:cNvSpPr txBox="1">
            <a:spLocks noChangeArrowheads="1"/>
          </p:cNvSpPr>
          <p:nvPr/>
        </p:nvSpPr>
        <p:spPr bwMode="auto">
          <a:xfrm>
            <a:off x="2971800" y="152400"/>
            <a:ext cx="3200400" cy="738188"/>
          </a:xfrm>
          <a:prstGeom prst="rect">
            <a:avLst/>
          </a:prstGeom>
          <a:solidFill>
            <a:srgbClr val="66FF33"/>
          </a:solidFill>
          <a:ln w="28575">
            <a:solidFill>
              <a:srgbClr val="000066"/>
            </a:solidFill>
            <a:miter lim="800000"/>
            <a:headEnd/>
            <a:tailEnd/>
          </a:ln>
          <a:effectLst/>
        </p:spPr>
        <p:txBody>
          <a:bodyPr>
            <a:spAutoFit/>
          </a:bodyPr>
          <a:lstStyle/>
          <a:p>
            <a:pPr algn="ctr" eaLnBrk="0" hangingPunct="0">
              <a:lnSpc>
                <a:spcPct val="70000"/>
              </a:lnSpc>
              <a:spcBef>
                <a:spcPct val="50000"/>
              </a:spcBef>
              <a:defRPr/>
            </a:pPr>
            <a:r>
              <a:rPr lang="en-US" sz="6000" b="1" dirty="0">
                <a:solidFill>
                  <a:srgbClr val="CC0000"/>
                </a:solidFill>
                <a:effectLst>
                  <a:outerShdw blurRad="38100" dist="38100" dir="2700000" algn="tl">
                    <a:srgbClr val="000000"/>
                  </a:outerShdw>
                </a:effectLst>
                <a:latin typeface="Agency FB" pitchFamily="34" charset="0"/>
                <a:cs typeface="KodchiangUPC" pitchFamily="18" charset="-34"/>
              </a:rPr>
              <a:t> e-Learning</a:t>
            </a:r>
            <a:endParaRPr lang="th-TH" sz="6000" b="1" dirty="0">
              <a:solidFill>
                <a:srgbClr val="CC0000"/>
              </a:solidFill>
              <a:effectLst>
                <a:outerShdw blurRad="38100" dist="38100" dir="2700000" algn="tl">
                  <a:srgbClr val="000000"/>
                </a:outerShdw>
              </a:effectLst>
              <a:latin typeface="Agency FB" pitchFamily="34" charset="0"/>
            </a:endParaRPr>
          </a:p>
        </p:txBody>
      </p:sp>
      <p:pic>
        <p:nvPicPr>
          <p:cNvPr id="37895" name="Picture 6" descr="e-learning.jpg">
            <a:extLst>
              <a:ext uri="{FF2B5EF4-FFF2-40B4-BE49-F238E27FC236}">
                <a16:creationId xmlns:a16="http://schemas.microsoft.com/office/drawing/2014/main" id="{B37CC92D-8BC2-4E9C-90E9-C1894B28546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43800" y="38100"/>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754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696BD63C-D6CE-472D-9A16-2F83113E7D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46F15C01-D82F-4479-BA4D-39B54ED5D997}" type="slidenum">
              <a:rPr lang="en-US" altLang="en-US" sz="1800">
                <a:solidFill>
                  <a:srgbClr val="CC0000"/>
                </a:solidFill>
              </a:rPr>
              <a:pPr eaLnBrk="1" hangingPunct="1"/>
              <a:t>25</a:t>
            </a:fld>
            <a:endParaRPr lang="en-US" altLang="en-US" sz="1800">
              <a:solidFill>
                <a:srgbClr val="CC0000"/>
              </a:solidFill>
            </a:endParaRPr>
          </a:p>
        </p:txBody>
      </p:sp>
      <p:sp>
        <p:nvSpPr>
          <p:cNvPr id="8" name="Text Box 10">
            <a:extLst>
              <a:ext uri="{FF2B5EF4-FFF2-40B4-BE49-F238E27FC236}">
                <a16:creationId xmlns:a16="http://schemas.microsoft.com/office/drawing/2014/main" id="{DD42A40C-2897-4BAD-B973-11143490E210}"/>
              </a:ext>
            </a:extLst>
          </p:cNvPr>
          <p:cNvSpPr txBox="1">
            <a:spLocks noChangeArrowheads="1"/>
          </p:cNvSpPr>
          <p:nvPr/>
        </p:nvSpPr>
        <p:spPr bwMode="auto">
          <a:xfrm>
            <a:off x="152400" y="1464695"/>
            <a:ext cx="8915400" cy="1430905"/>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1. e-learning is learning on internet-aged steroid, real time, 24/7/365, anywhere, anytime and networked.</a:t>
            </a:r>
            <a:endParaRPr lang="th-TH" altLang="en-US" sz="4000" b="1" dirty="0">
              <a:latin typeface="Agency FB" panose="020B0503020202020204" pitchFamily="34" charset="0"/>
              <a:cs typeface="KodchiangUPC" panose="02020603050405020304" pitchFamily="18" charset="-34"/>
            </a:endParaRPr>
          </a:p>
        </p:txBody>
      </p:sp>
      <p:sp>
        <p:nvSpPr>
          <p:cNvPr id="9" name="Text Box 10">
            <a:extLst>
              <a:ext uri="{FF2B5EF4-FFF2-40B4-BE49-F238E27FC236}">
                <a16:creationId xmlns:a16="http://schemas.microsoft.com/office/drawing/2014/main" id="{DE3AEAF7-BAD3-46B9-A2B1-62D9E2A525D3}"/>
              </a:ext>
            </a:extLst>
          </p:cNvPr>
          <p:cNvSpPr txBox="1">
            <a:spLocks noChangeArrowheads="1"/>
          </p:cNvSpPr>
          <p:nvPr/>
        </p:nvSpPr>
        <p:spPr bwMode="auto">
          <a:xfrm>
            <a:off x="228600" y="152400"/>
            <a:ext cx="8610600" cy="1090811"/>
          </a:xfrm>
          <a:prstGeom prst="rect">
            <a:avLst/>
          </a:prstGeom>
          <a:solidFill>
            <a:srgbClr val="66FFFF"/>
          </a:solidFill>
          <a:ln w="9525">
            <a:solidFill>
              <a:srgbClr val="CC0000"/>
            </a:solidFill>
            <a:miter lim="800000"/>
            <a:headEnd/>
            <a:tailEnd/>
          </a:ln>
          <a:effectLst/>
        </p:spPr>
        <p:txBody>
          <a:bodyPr wrap="square">
            <a:spAutoFit/>
          </a:bodyPr>
          <a:lstStyle/>
          <a:p>
            <a:pPr eaLnBrk="0" hangingPunct="0">
              <a:lnSpc>
                <a:spcPct val="70000"/>
              </a:lnSpc>
              <a:spcBef>
                <a:spcPct val="50000"/>
              </a:spcBef>
              <a:defRPr/>
            </a:pPr>
            <a:r>
              <a:rPr lang="en-US" sz="4400" b="1" dirty="0">
                <a:solidFill>
                  <a:schemeClr val="accent6">
                    <a:lumMod val="50000"/>
                  </a:schemeClr>
                </a:solidFill>
                <a:effectLst>
                  <a:outerShdw blurRad="38100" dist="38100" dir="2700000" algn="tl">
                    <a:srgbClr val="000000">
                      <a:alpha val="43137"/>
                    </a:srgbClr>
                  </a:outerShdw>
                </a:effectLst>
                <a:latin typeface="Agency FB" panose="020B0503020202020204" pitchFamily="34" charset="0"/>
                <a:cs typeface="KodchiangUPC" pitchFamily="18" charset="-34"/>
              </a:rPr>
              <a:t>The e-Learning embracer 6 attributes or philosophies</a:t>
            </a:r>
            <a:endParaRPr lang="th-TH" sz="4400" b="1" dirty="0">
              <a:solidFill>
                <a:schemeClr val="accent6">
                  <a:lumMod val="50000"/>
                </a:schemeClr>
              </a:solidFill>
              <a:effectLst>
                <a:outerShdw blurRad="38100" dist="38100" dir="2700000" algn="tl">
                  <a:srgbClr val="000000">
                    <a:alpha val="43137"/>
                  </a:srgbClr>
                </a:outerShdw>
              </a:effectLst>
              <a:latin typeface="Agency FB" panose="020B0503020202020204" pitchFamily="34" charset="0"/>
              <a:cs typeface="KodchiangUPC" pitchFamily="18" charset="-34"/>
            </a:endParaRPr>
          </a:p>
        </p:txBody>
      </p:sp>
      <p:sp>
        <p:nvSpPr>
          <p:cNvPr id="10" name="Text Box 10">
            <a:extLst>
              <a:ext uri="{FF2B5EF4-FFF2-40B4-BE49-F238E27FC236}">
                <a16:creationId xmlns:a16="http://schemas.microsoft.com/office/drawing/2014/main" id="{AA5C17E7-3B3F-44E6-926D-F199E6A1B794}"/>
              </a:ext>
            </a:extLst>
          </p:cNvPr>
          <p:cNvSpPr txBox="1">
            <a:spLocks noChangeArrowheads="1"/>
          </p:cNvSpPr>
          <p:nvPr/>
        </p:nvSpPr>
        <p:spPr bwMode="auto">
          <a:xfrm>
            <a:off x="152400" y="3187132"/>
            <a:ext cx="8915400" cy="1430905"/>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2. e-learning embracer the learning process from assessment through testing and sometimes certification.</a:t>
            </a:r>
            <a:endParaRPr lang="th-TH" altLang="en-US" sz="4000" b="1" dirty="0">
              <a:latin typeface="Agency FB" panose="020B0503020202020204" pitchFamily="34" charset="0"/>
              <a:cs typeface="KodchiangUPC" panose="02020603050405020304" pitchFamily="18" charset="-34"/>
            </a:endParaRPr>
          </a:p>
        </p:txBody>
      </p:sp>
      <p:sp>
        <p:nvSpPr>
          <p:cNvPr id="11" name="Text Box 10">
            <a:extLst>
              <a:ext uri="{FF2B5EF4-FFF2-40B4-BE49-F238E27FC236}">
                <a16:creationId xmlns:a16="http://schemas.microsoft.com/office/drawing/2014/main" id="{FC8A5C9E-4515-4F72-9C1B-D6D7B8A40DE5}"/>
              </a:ext>
            </a:extLst>
          </p:cNvPr>
          <p:cNvSpPr txBox="1">
            <a:spLocks noChangeArrowheads="1"/>
          </p:cNvSpPr>
          <p:nvPr/>
        </p:nvSpPr>
        <p:spPr bwMode="auto">
          <a:xfrm>
            <a:off x="152400" y="4876800"/>
            <a:ext cx="8915400" cy="1430905"/>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3. web-delivered, typically assembling learning experiences on the fly from the freshest information.</a:t>
            </a:r>
            <a:endParaRPr lang="th-TH" altLang="en-US" sz="4000" b="1" dirty="0">
              <a:latin typeface="Agency FB" panose="020B0503020202020204" pitchFamily="34" charset="0"/>
              <a:cs typeface="KodchiangUPC" panose="02020603050405020304" pitchFamily="18" charset="-34"/>
            </a:endParaRPr>
          </a:p>
        </p:txBody>
      </p:sp>
    </p:spTree>
    <p:extLst>
      <p:ext uri="{BB962C8B-B14F-4D97-AF65-F5344CB8AC3E}">
        <p14:creationId xmlns:p14="http://schemas.microsoft.com/office/powerpoint/2010/main" val="940057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a:extLst>
              <a:ext uri="{FF2B5EF4-FFF2-40B4-BE49-F238E27FC236}">
                <a16:creationId xmlns:a16="http://schemas.microsoft.com/office/drawing/2014/main" id="{B69CE257-A321-4A63-A691-6FDD4051A8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48BD948F-3F0B-415E-864D-140AD6FD263B}" type="slidenum">
              <a:rPr lang="en-US" altLang="en-US" sz="1800">
                <a:solidFill>
                  <a:srgbClr val="CC0000"/>
                </a:solidFill>
              </a:rPr>
              <a:pPr eaLnBrk="1" hangingPunct="1"/>
              <a:t>26</a:t>
            </a:fld>
            <a:endParaRPr lang="en-US" altLang="en-US" sz="1800">
              <a:solidFill>
                <a:srgbClr val="CC0000"/>
              </a:solidFill>
            </a:endParaRPr>
          </a:p>
        </p:txBody>
      </p:sp>
      <p:sp>
        <p:nvSpPr>
          <p:cNvPr id="7" name="Text Box 10">
            <a:extLst>
              <a:ext uri="{FF2B5EF4-FFF2-40B4-BE49-F238E27FC236}">
                <a16:creationId xmlns:a16="http://schemas.microsoft.com/office/drawing/2014/main" id="{AF586CC3-3CAF-4BA6-9C90-1D6FF9754BAF}"/>
              </a:ext>
            </a:extLst>
          </p:cNvPr>
          <p:cNvSpPr txBox="1">
            <a:spLocks noChangeArrowheads="1"/>
          </p:cNvSpPr>
          <p:nvPr/>
        </p:nvSpPr>
        <p:spPr bwMode="auto">
          <a:xfrm>
            <a:off x="152400" y="1483213"/>
            <a:ext cx="8839200" cy="1564787"/>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400" b="1" dirty="0">
                <a:latin typeface="Agency FB" panose="020B0503020202020204" pitchFamily="34" charset="0"/>
                <a:cs typeface="KodchiangUPC" panose="02020603050405020304" pitchFamily="18" charset="-34"/>
              </a:rPr>
              <a:t>4. Provides a mix of learning methods, Virtual classroom, simulation and collaboration.</a:t>
            </a:r>
            <a:endParaRPr lang="th-TH" altLang="en-US" sz="4400" b="1" dirty="0">
              <a:latin typeface="Agency FB" panose="020B0503020202020204" pitchFamily="34" charset="0"/>
              <a:cs typeface="KodchiangUPC" panose="02020603050405020304" pitchFamily="18" charset="-34"/>
            </a:endParaRPr>
          </a:p>
        </p:txBody>
      </p:sp>
      <p:sp>
        <p:nvSpPr>
          <p:cNvPr id="8" name="Text Box 10">
            <a:extLst>
              <a:ext uri="{FF2B5EF4-FFF2-40B4-BE49-F238E27FC236}">
                <a16:creationId xmlns:a16="http://schemas.microsoft.com/office/drawing/2014/main" id="{F70C7C78-ADA7-410A-B588-AB783F6D7A3B}"/>
              </a:ext>
            </a:extLst>
          </p:cNvPr>
          <p:cNvSpPr txBox="1">
            <a:spLocks noChangeArrowheads="1"/>
          </p:cNvSpPr>
          <p:nvPr/>
        </p:nvSpPr>
        <p:spPr bwMode="auto">
          <a:xfrm>
            <a:off x="152400" y="3295237"/>
            <a:ext cx="8839200" cy="2038763"/>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400" b="1" dirty="0">
                <a:latin typeface="Agency FB" panose="020B0503020202020204" pitchFamily="34" charset="0"/>
                <a:cs typeface="KodchiangUPC" panose="02020603050405020304" pitchFamily="18" charset="-34"/>
              </a:rPr>
              <a:t>5. Incorporates registration, payment and charge-backs, monitoring learner progress, administering tests and exams, Maintaining learner records. </a:t>
            </a:r>
            <a:endParaRPr lang="th-TH" altLang="en-US" sz="4400" b="1" dirty="0">
              <a:latin typeface="Agency FB" panose="020B0503020202020204" pitchFamily="34" charset="0"/>
              <a:cs typeface="KodchiangUPC" panose="02020603050405020304" pitchFamily="18" charset="-34"/>
            </a:endParaRPr>
          </a:p>
        </p:txBody>
      </p:sp>
      <p:sp>
        <p:nvSpPr>
          <p:cNvPr id="9" name="Text Box 10">
            <a:extLst>
              <a:ext uri="{FF2B5EF4-FFF2-40B4-BE49-F238E27FC236}">
                <a16:creationId xmlns:a16="http://schemas.microsoft.com/office/drawing/2014/main" id="{06BB1AE4-8339-4C49-8E7A-A93C78E4E963}"/>
              </a:ext>
            </a:extLst>
          </p:cNvPr>
          <p:cNvSpPr txBox="1">
            <a:spLocks noChangeArrowheads="1"/>
          </p:cNvSpPr>
          <p:nvPr/>
        </p:nvSpPr>
        <p:spPr bwMode="auto">
          <a:xfrm>
            <a:off x="152400" y="5583237"/>
            <a:ext cx="8839200" cy="616836"/>
          </a:xfrm>
          <a:prstGeom prst="rect">
            <a:avLst/>
          </a:prstGeom>
          <a:solidFill>
            <a:srgbClr val="FFCCFF"/>
          </a:solidFill>
          <a:ln w="9525">
            <a:solidFill>
              <a:srgbClr val="CC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400" b="1">
                <a:latin typeface="Agency FB" panose="020B0503020202020204" pitchFamily="34" charset="0"/>
                <a:cs typeface="KodchiangUPC" panose="02020603050405020304" pitchFamily="18" charset="-34"/>
              </a:rPr>
              <a:t>6. Learner centric and personalized 1:1</a:t>
            </a:r>
            <a:endParaRPr lang="th-TH" altLang="en-US" sz="4400" b="1">
              <a:latin typeface="Agency FB" panose="020B0503020202020204" pitchFamily="34" charset="0"/>
              <a:cs typeface="KodchiangUPC" panose="02020603050405020304" pitchFamily="18" charset="-34"/>
            </a:endParaRPr>
          </a:p>
        </p:txBody>
      </p:sp>
      <p:sp>
        <p:nvSpPr>
          <p:cNvPr id="10" name="Text Box 10">
            <a:extLst>
              <a:ext uri="{FF2B5EF4-FFF2-40B4-BE49-F238E27FC236}">
                <a16:creationId xmlns:a16="http://schemas.microsoft.com/office/drawing/2014/main" id="{DFA14CCC-D2F6-468D-BAE5-840F12FC8529}"/>
              </a:ext>
            </a:extLst>
          </p:cNvPr>
          <p:cNvSpPr txBox="1">
            <a:spLocks noChangeArrowheads="1"/>
          </p:cNvSpPr>
          <p:nvPr/>
        </p:nvSpPr>
        <p:spPr bwMode="auto">
          <a:xfrm>
            <a:off x="228600" y="152400"/>
            <a:ext cx="8610600" cy="1090811"/>
          </a:xfrm>
          <a:prstGeom prst="rect">
            <a:avLst/>
          </a:prstGeom>
          <a:solidFill>
            <a:srgbClr val="66FFFF"/>
          </a:solidFill>
          <a:ln w="9525">
            <a:solidFill>
              <a:srgbClr val="CC0000"/>
            </a:solidFill>
            <a:miter lim="800000"/>
            <a:headEnd/>
            <a:tailEnd/>
          </a:ln>
          <a:effectLst/>
        </p:spPr>
        <p:txBody>
          <a:bodyPr>
            <a:spAutoFit/>
          </a:bodyPr>
          <a:lstStyle/>
          <a:p>
            <a:pPr eaLnBrk="0" hangingPunct="0">
              <a:lnSpc>
                <a:spcPct val="70000"/>
              </a:lnSpc>
              <a:spcBef>
                <a:spcPct val="50000"/>
              </a:spcBef>
              <a:defRPr/>
            </a:pPr>
            <a:r>
              <a:rPr lang="en-US" sz="4400" b="1" dirty="0">
                <a:solidFill>
                  <a:srgbClr val="002060"/>
                </a:solidFill>
                <a:effectLst>
                  <a:outerShdw blurRad="38100" dist="38100" dir="2700000" algn="tl">
                    <a:srgbClr val="000000">
                      <a:alpha val="43137"/>
                    </a:srgbClr>
                  </a:outerShdw>
                </a:effectLst>
                <a:latin typeface="Agency FB" panose="020B0503020202020204" pitchFamily="34" charset="0"/>
                <a:cs typeface="KodchiangUPC" pitchFamily="18" charset="-34"/>
              </a:rPr>
              <a:t>The e-Learning embracer 6 attributes or philosophies</a:t>
            </a:r>
            <a:endParaRPr lang="th-TH" sz="4400" b="1" dirty="0">
              <a:solidFill>
                <a:srgbClr val="002060"/>
              </a:solidFill>
              <a:effectLst>
                <a:outerShdw blurRad="38100" dist="38100" dir="2700000" algn="tl">
                  <a:srgbClr val="000000">
                    <a:alpha val="43137"/>
                  </a:srgbClr>
                </a:outerShdw>
              </a:effectLst>
              <a:latin typeface="Agency FB" panose="020B0503020202020204" pitchFamily="34" charset="0"/>
              <a:cs typeface="KodchiangUPC" pitchFamily="18" charset="-34"/>
            </a:endParaRPr>
          </a:p>
        </p:txBody>
      </p:sp>
    </p:spTree>
    <p:extLst>
      <p:ext uri="{BB962C8B-B14F-4D97-AF65-F5344CB8AC3E}">
        <p14:creationId xmlns:p14="http://schemas.microsoft.com/office/powerpoint/2010/main" val="643299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a:extLst>
              <a:ext uri="{FF2B5EF4-FFF2-40B4-BE49-F238E27FC236}">
                <a16:creationId xmlns:a16="http://schemas.microsoft.com/office/drawing/2014/main" id="{E0640FC6-7292-46A7-8DBB-9B5A083F2B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B96F2E21-3836-4E97-9512-8D9E622CAD71}" type="slidenum">
              <a:rPr lang="en-US" altLang="en-US" sz="1800">
                <a:solidFill>
                  <a:srgbClr val="CC0000"/>
                </a:solidFill>
              </a:rPr>
              <a:pPr eaLnBrk="1" hangingPunct="1"/>
              <a:t>27</a:t>
            </a:fld>
            <a:endParaRPr lang="en-US" altLang="en-US" sz="1800">
              <a:solidFill>
                <a:srgbClr val="CC0000"/>
              </a:solidFill>
            </a:endParaRPr>
          </a:p>
        </p:txBody>
      </p:sp>
      <p:sp>
        <p:nvSpPr>
          <p:cNvPr id="5" name="Text Box 2">
            <a:extLst>
              <a:ext uri="{FF2B5EF4-FFF2-40B4-BE49-F238E27FC236}">
                <a16:creationId xmlns:a16="http://schemas.microsoft.com/office/drawing/2014/main" id="{342A99FE-9262-43D9-8F6C-FCD71195D88A}"/>
              </a:ext>
            </a:extLst>
          </p:cNvPr>
          <p:cNvSpPr txBox="1">
            <a:spLocks noChangeArrowheads="1"/>
          </p:cNvSpPr>
          <p:nvPr/>
        </p:nvSpPr>
        <p:spPr bwMode="auto">
          <a:xfrm>
            <a:off x="152400" y="122238"/>
            <a:ext cx="8839200" cy="736035"/>
          </a:xfrm>
          <a:prstGeom prst="rect">
            <a:avLst/>
          </a:prstGeom>
          <a:solidFill>
            <a:srgbClr val="66FFFF"/>
          </a:solidFill>
          <a:ln w="28575">
            <a:solidFill>
              <a:srgbClr val="000066"/>
            </a:solidFill>
            <a:miter lim="800000"/>
            <a:headEnd/>
            <a:tailEnd/>
          </a:ln>
          <a:effectLst/>
        </p:spPr>
        <p:txBody>
          <a:bodyPr>
            <a:spAutoFit/>
          </a:bodyPr>
          <a:lstStyle/>
          <a:p>
            <a:pPr eaLnBrk="0" hangingPunct="0">
              <a:lnSpc>
                <a:spcPct val="70000"/>
              </a:lnSpc>
              <a:spcBef>
                <a:spcPct val="50000"/>
              </a:spcBef>
              <a:defRPr/>
            </a:pPr>
            <a:r>
              <a:rPr lang="en-US" sz="3600" b="1" dirty="0">
                <a:solidFill>
                  <a:schemeClr val="tx2">
                    <a:lumMod val="95000"/>
                    <a:lumOff val="5000"/>
                  </a:schemeClr>
                </a:solidFill>
                <a:latin typeface="Agency FB" panose="020B0503020202020204" pitchFamily="34" charset="0"/>
                <a:cs typeface="KodchiangUPC" pitchFamily="18" charset="-34"/>
              </a:rPr>
              <a:t>Benefits of teaching </a:t>
            </a:r>
            <a:r>
              <a:rPr lang="en-US" sz="3600" b="1" dirty="0" err="1">
                <a:solidFill>
                  <a:schemeClr val="tx2">
                    <a:lumMod val="95000"/>
                    <a:lumOff val="5000"/>
                  </a:schemeClr>
                </a:solidFill>
                <a:latin typeface="Agency FB" panose="020B0503020202020204" pitchFamily="34" charset="0"/>
                <a:cs typeface="KodchiangUPC" pitchFamily="18" charset="-34"/>
              </a:rPr>
              <a:t>materials</a:t>
            </a:r>
            <a:r>
              <a:rPr lang="en-US" sz="5400" b="1" dirty="0" err="1">
                <a:solidFill>
                  <a:srgbClr val="CC0000"/>
                </a:solidFill>
                <a:latin typeface="Agency FB" pitchFamily="34" charset="0"/>
                <a:cs typeface="KodchiangUPC" pitchFamily="18" charset="-34"/>
              </a:rPr>
              <a:t>“e</a:t>
            </a:r>
            <a:r>
              <a:rPr lang="en-US" sz="5400" b="1" dirty="0">
                <a:solidFill>
                  <a:srgbClr val="CC0000"/>
                </a:solidFill>
                <a:latin typeface="Agency FB" pitchFamily="34" charset="0"/>
                <a:cs typeface="KodchiangUPC" pitchFamily="18" charset="-34"/>
              </a:rPr>
              <a:t>-Courseware”</a:t>
            </a:r>
            <a:endParaRPr lang="th-TH" sz="5400" b="1" dirty="0">
              <a:solidFill>
                <a:srgbClr val="CC0000"/>
              </a:solidFill>
              <a:latin typeface="Agency FB" pitchFamily="34" charset="0"/>
              <a:cs typeface="KodchiangUPC" pitchFamily="18" charset="-34"/>
            </a:endParaRPr>
          </a:p>
        </p:txBody>
      </p:sp>
      <p:sp>
        <p:nvSpPr>
          <p:cNvPr id="6" name="Text Box 10">
            <a:extLst>
              <a:ext uri="{FF2B5EF4-FFF2-40B4-BE49-F238E27FC236}">
                <a16:creationId xmlns:a16="http://schemas.microsoft.com/office/drawing/2014/main" id="{F46851EE-C24F-4D18-A4E2-6772B5DE4ABF}"/>
              </a:ext>
            </a:extLst>
          </p:cNvPr>
          <p:cNvSpPr txBox="1">
            <a:spLocks noChangeArrowheads="1"/>
          </p:cNvSpPr>
          <p:nvPr/>
        </p:nvSpPr>
        <p:spPr bwMode="auto">
          <a:xfrm>
            <a:off x="457200" y="11430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1. Increase flexibility in time and place.</a:t>
            </a:r>
            <a:endParaRPr lang="th-TH" altLang="en-US" sz="4000" b="1" dirty="0">
              <a:latin typeface="Agency FB" panose="020B0503020202020204" pitchFamily="34" charset="0"/>
              <a:cs typeface="KodchiangUPC" panose="02020603050405020304" pitchFamily="18" charset="-34"/>
            </a:endParaRPr>
          </a:p>
        </p:txBody>
      </p:sp>
      <p:sp>
        <p:nvSpPr>
          <p:cNvPr id="7" name="Text Box 10">
            <a:extLst>
              <a:ext uri="{FF2B5EF4-FFF2-40B4-BE49-F238E27FC236}">
                <a16:creationId xmlns:a16="http://schemas.microsoft.com/office/drawing/2014/main" id="{5C0681F2-B9DD-4A0F-AD58-3F727568B022}"/>
              </a:ext>
            </a:extLst>
          </p:cNvPr>
          <p:cNvSpPr txBox="1">
            <a:spLocks noChangeArrowheads="1"/>
          </p:cNvSpPr>
          <p:nvPr/>
        </p:nvSpPr>
        <p:spPr bwMode="auto">
          <a:xfrm>
            <a:off x="457200" y="25908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3. Choose a subject of interest.</a:t>
            </a:r>
            <a:endParaRPr lang="th-TH" altLang="en-US" sz="4000" b="1" dirty="0">
              <a:latin typeface="Agency FB" panose="020B0503020202020204" pitchFamily="34" charset="0"/>
              <a:cs typeface="KodchiangUPC" panose="02020603050405020304" pitchFamily="18" charset="-34"/>
            </a:endParaRPr>
          </a:p>
        </p:txBody>
      </p:sp>
      <p:sp>
        <p:nvSpPr>
          <p:cNvPr id="8" name="Text Box 10">
            <a:extLst>
              <a:ext uri="{FF2B5EF4-FFF2-40B4-BE49-F238E27FC236}">
                <a16:creationId xmlns:a16="http://schemas.microsoft.com/office/drawing/2014/main" id="{335AF99E-E94D-4A42-98D3-AD0F902BFD09}"/>
              </a:ext>
            </a:extLst>
          </p:cNvPr>
          <p:cNvSpPr txBox="1">
            <a:spLocks noChangeArrowheads="1"/>
          </p:cNvSpPr>
          <p:nvPr/>
        </p:nvSpPr>
        <p:spPr bwMode="auto">
          <a:xfrm>
            <a:off x="457200" y="18669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2. Cost Savings.</a:t>
            </a:r>
            <a:endParaRPr lang="th-TH" altLang="en-US" sz="4000" b="1" dirty="0">
              <a:latin typeface="Agency FB" panose="020B0503020202020204" pitchFamily="34" charset="0"/>
              <a:cs typeface="KodchiangUPC" panose="02020603050405020304" pitchFamily="18" charset="-34"/>
            </a:endParaRPr>
          </a:p>
        </p:txBody>
      </p:sp>
      <p:sp>
        <p:nvSpPr>
          <p:cNvPr id="9" name="Text Box 10">
            <a:extLst>
              <a:ext uri="{FF2B5EF4-FFF2-40B4-BE49-F238E27FC236}">
                <a16:creationId xmlns:a16="http://schemas.microsoft.com/office/drawing/2014/main" id="{C99A432D-6F00-4AD7-AB60-8A09C9E835EC}"/>
              </a:ext>
            </a:extLst>
          </p:cNvPr>
          <p:cNvSpPr txBox="1">
            <a:spLocks noChangeArrowheads="1"/>
          </p:cNvSpPr>
          <p:nvPr/>
        </p:nvSpPr>
        <p:spPr bwMode="auto">
          <a:xfrm>
            <a:off x="457200" y="33528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4. It is accurately conveyed and interesting.</a:t>
            </a:r>
            <a:endParaRPr lang="th-TH" altLang="en-US" sz="4000" b="1" dirty="0">
              <a:latin typeface="Agency FB" panose="020B0503020202020204" pitchFamily="34" charset="0"/>
              <a:cs typeface="KodchiangUPC" panose="02020603050405020304" pitchFamily="18" charset="-34"/>
            </a:endParaRPr>
          </a:p>
        </p:txBody>
      </p:sp>
      <p:sp>
        <p:nvSpPr>
          <p:cNvPr id="10" name="Text Box 10">
            <a:extLst>
              <a:ext uri="{FF2B5EF4-FFF2-40B4-BE49-F238E27FC236}">
                <a16:creationId xmlns:a16="http://schemas.microsoft.com/office/drawing/2014/main" id="{AABB9538-91E6-45C9-83A0-B7460547F9ED}"/>
              </a:ext>
            </a:extLst>
          </p:cNvPr>
          <p:cNvSpPr txBox="1">
            <a:spLocks noChangeArrowheads="1"/>
          </p:cNvSpPr>
          <p:nvPr/>
        </p:nvSpPr>
        <p:spPr bwMode="auto">
          <a:xfrm>
            <a:off x="457200" y="41148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5.</a:t>
            </a:r>
            <a:r>
              <a:rPr lang="th-TH" altLang="en-US" sz="4000" b="1" dirty="0">
                <a:latin typeface="Agency FB" panose="020B0503020202020204" pitchFamily="34" charset="0"/>
                <a:cs typeface="KodchiangUPC" panose="02020603050405020304" pitchFamily="18" charset="-34"/>
              </a:rPr>
              <a:t> </a:t>
            </a:r>
            <a:r>
              <a:rPr lang="en-US" altLang="en-US" sz="4000" b="1" dirty="0">
                <a:latin typeface="Agency FB" panose="020B0503020202020204" pitchFamily="34" charset="0"/>
                <a:cs typeface="KodchiangUPC" panose="02020603050405020304" pitchFamily="18" charset="-34"/>
              </a:rPr>
              <a:t>Expand opportunities for exchange of ideas</a:t>
            </a:r>
            <a:endParaRPr lang="th-TH" altLang="en-US" sz="4000" b="1" dirty="0">
              <a:latin typeface="Agency FB" panose="020B0503020202020204" pitchFamily="34" charset="0"/>
              <a:cs typeface="KodchiangUPC" panose="02020603050405020304" pitchFamily="18" charset="-34"/>
            </a:endParaRPr>
          </a:p>
        </p:txBody>
      </p:sp>
      <p:sp>
        <p:nvSpPr>
          <p:cNvPr id="11" name="Text Box 10">
            <a:extLst>
              <a:ext uri="{FF2B5EF4-FFF2-40B4-BE49-F238E27FC236}">
                <a16:creationId xmlns:a16="http://schemas.microsoft.com/office/drawing/2014/main" id="{12420350-AB7E-48CA-877A-A60E3DF095DB}"/>
              </a:ext>
            </a:extLst>
          </p:cNvPr>
          <p:cNvSpPr txBox="1">
            <a:spLocks noChangeArrowheads="1"/>
          </p:cNvSpPr>
          <p:nvPr/>
        </p:nvSpPr>
        <p:spPr bwMode="auto">
          <a:xfrm>
            <a:off x="457200" y="4876800"/>
            <a:ext cx="8534400" cy="56913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6.</a:t>
            </a:r>
            <a:r>
              <a:rPr lang="th-TH" altLang="en-US" sz="4000" b="1" dirty="0">
                <a:latin typeface="Agency FB" panose="020B0503020202020204" pitchFamily="34" charset="0"/>
                <a:cs typeface="KodchiangUPC" panose="02020603050405020304" pitchFamily="18" charset="-34"/>
              </a:rPr>
              <a:t> </a:t>
            </a:r>
            <a:r>
              <a:rPr lang="en-US" altLang="en-US" sz="4000" b="1" dirty="0">
                <a:latin typeface="Agency FB" panose="020B0503020202020204" pitchFamily="34" charset="0"/>
                <a:cs typeface="KodchiangUPC" panose="02020603050405020304" pitchFamily="18" charset="-34"/>
              </a:rPr>
              <a:t>Tracking learner progress.</a:t>
            </a:r>
            <a:endParaRPr lang="th-TH" altLang="en-US" sz="4000" b="1" dirty="0">
              <a:latin typeface="Agency FB" panose="020B0503020202020204" pitchFamily="34" charset="0"/>
              <a:cs typeface="KodchiangUPC" panose="02020603050405020304" pitchFamily="18" charset="-34"/>
            </a:endParaRPr>
          </a:p>
        </p:txBody>
      </p:sp>
      <p:sp>
        <p:nvSpPr>
          <p:cNvPr id="12" name="Text Box 10">
            <a:extLst>
              <a:ext uri="{FF2B5EF4-FFF2-40B4-BE49-F238E27FC236}">
                <a16:creationId xmlns:a16="http://schemas.microsoft.com/office/drawing/2014/main" id="{FDB89EC7-FFC0-4160-8FAE-6138D600DE4B}"/>
              </a:ext>
            </a:extLst>
          </p:cNvPr>
          <p:cNvSpPr txBox="1">
            <a:spLocks noChangeArrowheads="1"/>
          </p:cNvSpPr>
          <p:nvPr/>
        </p:nvSpPr>
        <p:spPr bwMode="auto">
          <a:xfrm>
            <a:off x="457200" y="5638800"/>
            <a:ext cx="8534400" cy="100001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70000"/>
              </a:lnSpc>
              <a:spcBef>
                <a:spcPct val="50000"/>
              </a:spcBef>
            </a:pPr>
            <a:r>
              <a:rPr lang="en-US" altLang="en-US" sz="4000" b="1" dirty="0">
                <a:latin typeface="Agency FB" panose="020B0503020202020204" pitchFamily="34" charset="0"/>
                <a:cs typeface="KodchiangUPC" panose="02020603050405020304" pitchFamily="18" charset="-34"/>
              </a:rPr>
              <a:t>7.</a:t>
            </a:r>
            <a:r>
              <a:rPr lang="th-TH" altLang="en-US" sz="4000" b="1" dirty="0">
                <a:latin typeface="Agency FB" panose="020B0503020202020204" pitchFamily="34" charset="0"/>
                <a:cs typeface="KodchiangUPC" panose="02020603050405020304" pitchFamily="18" charset="-34"/>
              </a:rPr>
              <a:t> </a:t>
            </a:r>
            <a:r>
              <a:rPr lang="en-US" altLang="en-US" sz="4000" b="1" dirty="0">
                <a:latin typeface="Agency FB" panose="020B0503020202020204" pitchFamily="34" charset="0"/>
                <a:cs typeface="KodchiangUPC" panose="02020603050405020304" pitchFamily="18" charset="-34"/>
              </a:rPr>
              <a:t>Learning technology goes hand in hand with lessons learned.</a:t>
            </a:r>
            <a:endParaRPr lang="th-TH" altLang="en-US" sz="4000" b="1" dirty="0">
              <a:latin typeface="Agency FB" panose="020B0503020202020204" pitchFamily="34" charset="0"/>
              <a:cs typeface="KodchiangUPC" panose="02020603050405020304" pitchFamily="18" charset="-34"/>
            </a:endParaRPr>
          </a:p>
        </p:txBody>
      </p:sp>
    </p:spTree>
    <p:extLst>
      <p:ext uri="{BB962C8B-B14F-4D97-AF65-F5344CB8AC3E}">
        <p14:creationId xmlns:p14="http://schemas.microsoft.com/office/powerpoint/2010/main" val="2320701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E1760880-DC20-4775-9998-A0E1D13E19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C3A8E06C-B2C6-4872-AE4D-84C1958414BF}" type="slidenum">
              <a:rPr lang="en-US" altLang="en-US" sz="1800">
                <a:solidFill>
                  <a:srgbClr val="CC0000"/>
                </a:solidFill>
              </a:rPr>
              <a:pPr eaLnBrk="1" hangingPunct="1"/>
              <a:t>28</a:t>
            </a:fld>
            <a:endParaRPr lang="en-US" altLang="en-US" sz="1800">
              <a:solidFill>
                <a:srgbClr val="CC0000"/>
              </a:solidFill>
            </a:endParaRPr>
          </a:p>
        </p:txBody>
      </p:sp>
      <p:sp>
        <p:nvSpPr>
          <p:cNvPr id="8" name="Text Box 2">
            <a:extLst>
              <a:ext uri="{FF2B5EF4-FFF2-40B4-BE49-F238E27FC236}">
                <a16:creationId xmlns:a16="http://schemas.microsoft.com/office/drawing/2014/main" id="{4B772476-A6AE-4C0D-A3BB-1C98D19D6AD3}"/>
              </a:ext>
            </a:extLst>
          </p:cNvPr>
          <p:cNvSpPr txBox="1">
            <a:spLocks noChangeArrowheads="1"/>
          </p:cNvSpPr>
          <p:nvPr/>
        </p:nvSpPr>
        <p:spPr bwMode="auto">
          <a:xfrm>
            <a:off x="533400" y="239713"/>
            <a:ext cx="5791200" cy="736035"/>
          </a:xfrm>
          <a:prstGeom prst="rect">
            <a:avLst/>
          </a:prstGeom>
          <a:solidFill>
            <a:schemeClr val="bg2">
              <a:lumMod val="20000"/>
              <a:lumOff val="80000"/>
            </a:schemeClr>
          </a:solidFill>
          <a:ln w="2857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5400" b="1" dirty="0">
                <a:solidFill>
                  <a:srgbClr val="000066"/>
                </a:solidFill>
                <a:latin typeface="Agency FB" panose="020B0503020202020204" pitchFamily="34" charset="0"/>
                <a:cs typeface="KodchiangUPC" pitchFamily="18" charset="-34"/>
              </a:rPr>
              <a:t>Courseware Produce</a:t>
            </a:r>
            <a:endParaRPr lang="th-TH" sz="5400" b="1" dirty="0">
              <a:solidFill>
                <a:srgbClr val="000066"/>
              </a:solidFill>
              <a:latin typeface="Agency FB" panose="020B0503020202020204" pitchFamily="34" charset="0"/>
              <a:cs typeface="KodchiangUPC" pitchFamily="18" charset="-34"/>
            </a:endParaRPr>
          </a:p>
        </p:txBody>
      </p:sp>
      <p:sp>
        <p:nvSpPr>
          <p:cNvPr id="9" name="Text Box 9">
            <a:extLst>
              <a:ext uri="{FF2B5EF4-FFF2-40B4-BE49-F238E27FC236}">
                <a16:creationId xmlns:a16="http://schemas.microsoft.com/office/drawing/2014/main" id="{32561B6F-C183-475E-A5D3-7B7243DAE00A}"/>
              </a:ext>
            </a:extLst>
          </p:cNvPr>
          <p:cNvSpPr txBox="1">
            <a:spLocks noChangeArrowheads="1"/>
          </p:cNvSpPr>
          <p:nvPr/>
        </p:nvSpPr>
        <p:spPr bwMode="auto">
          <a:xfrm>
            <a:off x="76200" y="1152147"/>
            <a:ext cx="8991600" cy="5693866"/>
          </a:xfrm>
          <a:prstGeom prst="rect">
            <a:avLst/>
          </a:prstGeom>
          <a:solidFill>
            <a:schemeClr val="accent3"/>
          </a:solidFill>
          <a:ln w="28575">
            <a:solidFill>
              <a:srgbClr val="CC0000"/>
            </a:solidFill>
            <a:miter lim="800000"/>
            <a:headEnd/>
            <a:tailEnd/>
          </a:ln>
        </p:spPr>
        <p:txBody>
          <a:bodyPr wrap="square">
            <a:spAutoFit/>
          </a:bodyPr>
          <a:lstStyle/>
          <a:p>
            <a:pPr marL="533400" indent="-533400" eaLnBrk="0" hangingPunct="0">
              <a:defRPr/>
            </a:pPr>
            <a:r>
              <a:rPr lang="th-TH" sz="4400" b="1" dirty="0">
                <a:solidFill>
                  <a:schemeClr val="accent6">
                    <a:lumMod val="50000"/>
                  </a:schemeClr>
                </a:solidFill>
                <a:latin typeface="Agency FB" panose="020B0503020202020204" pitchFamily="34" charset="0"/>
                <a:cs typeface="KodchiangUPC" pitchFamily="18" charset="-34"/>
              </a:rPr>
              <a:t> 	</a:t>
            </a:r>
            <a:r>
              <a:rPr lang="en-US" sz="4000" b="1" dirty="0">
                <a:solidFill>
                  <a:srgbClr val="003300"/>
                </a:solidFill>
                <a:latin typeface="Agency FB" panose="020B0503020202020204" pitchFamily="34" charset="0"/>
                <a:cs typeface="KodchiangUPC" pitchFamily="18" charset="-34"/>
              </a:rPr>
              <a:t>The production of teaching materials has steps as follows:</a:t>
            </a:r>
            <a:endParaRPr lang="th-TH" sz="4000" b="1" dirty="0">
              <a:solidFill>
                <a:srgbClr val="003300"/>
              </a:solidFill>
              <a:latin typeface="Agency FB" panose="020B0503020202020204" pitchFamily="34" charset="0"/>
              <a:cs typeface="KodchiangUPC" pitchFamily="18" charset="-34"/>
            </a:endParaRP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1. Preparation</a:t>
            </a: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2. Design Instruction</a:t>
            </a: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3. Flow-Chart Lesson </a:t>
            </a: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4. Story Board</a:t>
            </a: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5. Program Lesson</a:t>
            </a: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6. Production</a:t>
            </a:r>
            <a:endParaRPr lang="th-TH" sz="4000" b="1" dirty="0">
              <a:solidFill>
                <a:schemeClr val="accent6">
                  <a:lumMod val="50000"/>
                </a:schemeClr>
              </a:solidFill>
              <a:latin typeface="Agency FB" panose="020B0503020202020204" pitchFamily="34" charset="0"/>
              <a:cs typeface="KodchiangUPC" pitchFamily="18" charset="-34"/>
            </a:endParaRPr>
          </a:p>
          <a:p>
            <a:pPr marL="533400" indent="-533400" eaLnBrk="0" hangingPunct="0">
              <a:defRPr/>
            </a:pPr>
            <a:r>
              <a:rPr lang="en-US" sz="4000" b="1" dirty="0">
                <a:solidFill>
                  <a:schemeClr val="accent6">
                    <a:lumMod val="50000"/>
                  </a:schemeClr>
                </a:solidFill>
                <a:latin typeface="Agency FB" panose="020B0503020202020204" pitchFamily="34" charset="0"/>
                <a:cs typeface="KodchiangUPC" pitchFamily="18" charset="-34"/>
              </a:rPr>
              <a:t>7. Evaluation and Revise</a:t>
            </a:r>
            <a:endParaRPr lang="th-TH" altLang="ja-JP" sz="4000" b="1" dirty="0">
              <a:solidFill>
                <a:schemeClr val="accent6">
                  <a:lumMod val="50000"/>
                </a:schemeClr>
              </a:solidFill>
              <a:latin typeface="Agency FB" panose="020B0503020202020204" pitchFamily="34" charset="0"/>
              <a:ea typeface="MS PGothic" pitchFamily="34" charset="-128"/>
              <a:cs typeface="KodchiangUPC" pitchFamily="18" charset="-34"/>
            </a:endParaRPr>
          </a:p>
        </p:txBody>
      </p:sp>
    </p:spTree>
    <p:extLst>
      <p:ext uri="{BB962C8B-B14F-4D97-AF65-F5344CB8AC3E}">
        <p14:creationId xmlns:p14="http://schemas.microsoft.com/office/powerpoint/2010/main" val="2951806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29</a:t>
            </a:fld>
            <a:endParaRPr lang="en-US"/>
          </a:p>
        </p:txBody>
      </p:sp>
      <p:sp>
        <p:nvSpPr>
          <p:cNvPr id="9" name="Bevel 8"/>
          <p:cNvSpPr/>
          <p:nvPr/>
        </p:nvSpPr>
        <p:spPr>
          <a:xfrm>
            <a:off x="76200" y="76200"/>
            <a:ext cx="2209800" cy="1371600"/>
          </a:xfrm>
          <a:prstGeom prst="bevel">
            <a:avLst/>
          </a:prstGeom>
          <a:solidFill>
            <a:srgbClr val="FFFF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rPr>
              <a:t>Global </a:t>
            </a:r>
          </a:p>
          <a:p>
            <a:pPr algn="ctr"/>
            <a:r>
              <a:rPr lang="en-US" sz="2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rPr>
              <a:t>Education</a:t>
            </a:r>
          </a:p>
          <a:p>
            <a:pPr algn="ctr"/>
            <a:r>
              <a:rPr lang="en-US" sz="2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rPr>
              <a:t>R&amp;D</a:t>
            </a:r>
            <a:endParaRPr lang="th-TH" sz="2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pic>
        <p:nvPicPr>
          <p:cNvPr id="18434" name="Picture 2">
            <a:extLst>
              <a:ext uri="{FF2B5EF4-FFF2-40B4-BE49-F238E27FC236}">
                <a16:creationId xmlns:a16="http://schemas.microsoft.com/office/drawing/2014/main" id="{B2D548E2-3FAB-4E8E-AAD5-7FFB4DBEF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r="16667" b="1144"/>
          <a:stretch/>
        </p:blipFill>
        <p:spPr bwMode="auto">
          <a:xfrm>
            <a:off x="2328332" y="76199"/>
            <a:ext cx="6781800" cy="650193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ผลการค้นหารูปภาพสำหรับ innovation education&quot;">
            <a:extLst>
              <a:ext uri="{FF2B5EF4-FFF2-40B4-BE49-F238E27FC236}">
                <a16:creationId xmlns:a16="http://schemas.microsoft.com/office/drawing/2014/main" id="{3CA8BEE7-8D39-496D-94DE-F629AFCAC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92232"/>
            <a:ext cx="2273536" cy="227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2111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fade">
                                      <p:cBhvr>
                                        <p:cTn id="11" dur="2000"/>
                                        <p:tgtEl>
                                          <p:spTgt spid="18436"/>
                                        </p:tgtEl>
                                      </p:cBhvr>
                                    </p:animEffect>
                                    <p:anim calcmode="lin" valueType="num">
                                      <p:cBhvr>
                                        <p:cTn id="12" dur="2000" fill="hold"/>
                                        <p:tgtEl>
                                          <p:spTgt spid="18436"/>
                                        </p:tgtEl>
                                        <p:attrNameLst>
                                          <p:attrName>ppt_w</p:attrName>
                                        </p:attrNameLst>
                                      </p:cBhvr>
                                      <p:tavLst>
                                        <p:tav tm="0" fmla="#ppt_w*sin(2.5*pi*$)">
                                          <p:val>
                                            <p:fltVal val="0"/>
                                          </p:val>
                                        </p:tav>
                                        <p:tav tm="100000">
                                          <p:val>
                                            <p:fltVal val="1"/>
                                          </p:val>
                                        </p:tav>
                                      </p:tavLst>
                                    </p:anim>
                                    <p:anim calcmode="lin" valueType="num">
                                      <p:cBhvr>
                                        <p:cTn id="13" dur="2000" fill="hold"/>
                                        <p:tgtEl>
                                          <p:spTgt spid="184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p>
            <a:fld id="{9F1AA5FD-DB3D-45FE-A4C2-4B69E967F8A8}" type="slidenum">
              <a:rPr lang="en-US" smtClean="0"/>
              <a:pPr/>
              <a:t>3</a:t>
            </a:fld>
            <a:endParaRPr lang="en-US"/>
          </a:p>
        </p:txBody>
      </p:sp>
      <p:sp>
        <p:nvSpPr>
          <p:cNvPr id="6" name="Text Box 2"/>
          <p:cNvSpPr txBox="1">
            <a:spLocks noChangeArrowheads="1"/>
          </p:cNvSpPr>
          <p:nvPr/>
        </p:nvSpPr>
        <p:spPr bwMode="auto">
          <a:xfrm>
            <a:off x="2667000" y="202394"/>
            <a:ext cx="3810000" cy="616836"/>
          </a:xfrm>
          <a:prstGeom prst="rect">
            <a:avLst/>
          </a:prstGeom>
          <a:solidFill>
            <a:srgbClr val="66FFFF"/>
          </a:solidFill>
          <a:ln w="9525" algn="ctr">
            <a:solidFill>
              <a:srgbClr val="000066"/>
            </a:solidFill>
            <a:miter lim="800000"/>
            <a:headEnd/>
            <a:tailEnd/>
          </a:ln>
          <a:effectLst/>
        </p:spPr>
        <p:txBody>
          <a:bodyPr wrap="square">
            <a:spAutoFit/>
          </a:bodyPr>
          <a:lstStyle/>
          <a:p>
            <a:pPr eaLnBrk="0" hangingPunct="0">
              <a:lnSpc>
                <a:spcPct val="70000"/>
              </a:lnSpc>
              <a:spcBef>
                <a:spcPct val="50000"/>
              </a:spcBef>
              <a:defRPr/>
            </a:pPr>
            <a:r>
              <a:rPr lang="en-US" sz="4400" b="1" dirty="0">
                <a:effectLst>
                  <a:outerShdw blurRad="38100" dist="38100" dir="2700000" algn="tl">
                    <a:srgbClr val="FFFFFF"/>
                  </a:outerShdw>
                </a:effectLst>
                <a:latin typeface="Agency FB" panose="020B0503020202020204" pitchFamily="34" charset="0"/>
                <a:cs typeface="KodchiangUPC" pitchFamily="18" charset="-34"/>
              </a:rPr>
              <a:t>Learning Objective</a:t>
            </a:r>
            <a:endParaRPr lang="th-TH" sz="44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7" name="Text Box 2"/>
          <p:cNvSpPr txBox="1">
            <a:spLocks noChangeArrowheads="1"/>
          </p:cNvSpPr>
          <p:nvPr/>
        </p:nvSpPr>
        <p:spPr bwMode="auto">
          <a:xfrm>
            <a:off x="228600" y="1114485"/>
            <a:ext cx="8686800" cy="5509200"/>
          </a:xfrm>
          <a:prstGeom prst="rect">
            <a:avLst/>
          </a:prstGeom>
          <a:solidFill>
            <a:schemeClr val="accent1">
              <a:lumMod val="20000"/>
              <a:lumOff val="80000"/>
            </a:schemeClr>
          </a:solidFill>
          <a:ln w="28575">
            <a:solidFill>
              <a:srgbClr val="000066"/>
            </a:solidFill>
            <a:miter lim="800000"/>
            <a:headEnd/>
            <a:tailEnd/>
          </a:ln>
          <a:effectLst/>
        </p:spPr>
        <p:txBody>
          <a:bodyPr wrap="square">
            <a:spAutoFit/>
          </a:bodyPr>
          <a:lstStyle/>
          <a:p>
            <a:pPr>
              <a:defRPr/>
            </a:pPr>
            <a:r>
              <a:rPr lang="en-US" sz="4400" b="1" dirty="0">
                <a:solidFill>
                  <a:srgbClr val="C00000"/>
                </a:solidFill>
                <a:latin typeface="Agency FB" panose="020B0503020202020204" pitchFamily="34" charset="0"/>
                <a:sym typeface="Wingdings"/>
              </a:rPr>
              <a:t></a:t>
            </a:r>
            <a:r>
              <a:rPr lang="en-US" sz="4400" b="1" dirty="0">
                <a:solidFill>
                  <a:srgbClr val="C00000"/>
                </a:solidFill>
                <a:latin typeface="Agency FB" panose="020B0503020202020204" pitchFamily="34" charset="0"/>
                <a:cs typeface="KodchiangUPC" pitchFamily="18" charset="-34"/>
              </a:rPr>
              <a:t> </a:t>
            </a:r>
            <a:r>
              <a:rPr lang="en-US" sz="4400" b="1" dirty="0">
                <a:solidFill>
                  <a:srgbClr val="003300"/>
                </a:solidFill>
                <a:latin typeface="Agency FB" panose="020B0503020202020204" pitchFamily="34" charset="0"/>
                <a:cs typeface="KodchiangUPC" pitchFamily="18" charset="-34"/>
              </a:rPr>
              <a:t>Understand the meaning of the word</a:t>
            </a:r>
            <a:r>
              <a:rPr lang="th-TH" sz="4400" b="1" dirty="0">
                <a:solidFill>
                  <a:srgbClr val="003300"/>
                </a:solidFill>
                <a:latin typeface="Agency FB" panose="020B0503020202020204" pitchFamily="34" charset="0"/>
                <a:cs typeface="KodchiangUPC" pitchFamily="18" charset="-34"/>
              </a:rPr>
              <a:t> </a:t>
            </a:r>
            <a:r>
              <a:rPr lang="en-US" sz="4400" b="1" dirty="0">
                <a:solidFill>
                  <a:srgbClr val="002060"/>
                </a:solidFill>
                <a:latin typeface="Agency FB" panose="020B0503020202020204" pitchFamily="34" charset="0"/>
                <a:cs typeface="KodchiangUPC" pitchFamily="18" charset="-34"/>
              </a:rPr>
              <a:t>“Online Education Business Management”</a:t>
            </a:r>
            <a:endParaRPr lang="th-TH" sz="4400" b="1" dirty="0">
              <a:solidFill>
                <a:srgbClr val="002060"/>
              </a:solidFill>
              <a:latin typeface="Agency FB" panose="020B0503020202020204" pitchFamily="34" charset="0"/>
              <a:cs typeface="KodchiangUPC" pitchFamily="18" charset="-34"/>
            </a:endParaRPr>
          </a:p>
          <a:p>
            <a:pPr>
              <a:defRPr/>
            </a:pPr>
            <a:r>
              <a:rPr lang="en-US" sz="4400" b="1" dirty="0">
                <a:solidFill>
                  <a:srgbClr val="C00000"/>
                </a:solidFill>
                <a:latin typeface="Agency FB" panose="020B0503020202020204" pitchFamily="34" charset="0"/>
                <a:sym typeface="Wingdings"/>
              </a:rPr>
              <a:t></a:t>
            </a:r>
            <a:r>
              <a:rPr lang="en-US" sz="4400" b="1" dirty="0">
                <a:solidFill>
                  <a:srgbClr val="C00000"/>
                </a:solidFill>
                <a:latin typeface="Agency FB" panose="020B0503020202020204" pitchFamily="34" charset="0"/>
                <a:cs typeface="KodchiangUPC" pitchFamily="18" charset="-34"/>
              </a:rPr>
              <a:t> </a:t>
            </a:r>
            <a:r>
              <a:rPr lang="en-US" sz="4400" b="1" dirty="0">
                <a:solidFill>
                  <a:srgbClr val="003300"/>
                </a:solidFill>
                <a:latin typeface="Agency FB" panose="020B0503020202020204" pitchFamily="34" charset="0"/>
                <a:cs typeface="KodchiangUPC" pitchFamily="18" charset="-34"/>
              </a:rPr>
              <a:t>Know the concepts and stages of online education business management.</a:t>
            </a:r>
            <a:endParaRPr lang="th-TH" sz="4400" b="1" dirty="0">
              <a:solidFill>
                <a:srgbClr val="003300"/>
              </a:solidFill>
              <a:latin typeface="Agency FB" panose="020B0503020202020204" pitchFamily="34" charset="0"/>
              <a:cs typeface="KodchiangUPC" pitchFamily="18" charset="-34"/>
            </a:endParaRPr>
          </a:p>
          <a:p>
            <a:pPr>
              <a:defRPr/>
            </a:pPr>
            <a:r>
              <a:rPr lang="en-US" sz="4400" b="1" dirty="0">
                <a:solidFill>
                  <a:srgbClr val="C00000"/>
                </a:solidFill>
                <a:latin typeface="Agency FB" panose="020B0503020202020204" pitchFamily="34" charset="0"/>
                <a:sym typeface="Wingdings"/>
              </a:rPr>
              <a:t></a:t>
            </a:r>
            <a:r>
              <a:rPr lang="en-US" sz="4400" b="1" dirty="0">
                <a:solidFill>
                  <a:srgbClr val="C00000"/>
                </a:solidFill>
                <a:latin typeface="Agency FB" panose="020B0503020202020204" pitchFamily="34" charset="0"/>
                <a:cs typeface="KodchiangUPC" pitchFamily="18" charset="-34"/>
              </a:rPr>
              <a:t> </a:t>
            </a:r>
            <a:r>
              <a:rPr lang="en-US" sz="4400" b="1" dirty="0">
                <a:solidFill>
                  <a:srgbClr val="003300"/>
                </a:solidFill>
                <a:latin typeface="Agency FB" panose="020B0503020202020204" pitchFamily="34" charset="0"/>
                <a:cs typeface="KodchiangUPC" pitchFamily="18" charset="-34"/>
              </a:rPr>
              <a:t>Know how to use it to create valuable work.</a:t>
            </a:r>
            <a:endParaRPr lang="th-TH" sz="4400" b="1" dirty="0">
              <a:solidFill>
                <a:srgbClr val="003300"/>
              </a:solidFill>
              <a:latin typeface="Agency FB" panose="020B0503020202020204" pitchFamily="34" charset="0"/>
              <a:cs typeface="KodchiangUPC" pitchFamily="18" charset="-34"/>
            </a:endParaRPr>
          </a:p>
          <a:p>
            <a:pPr>
              <a:defRPr/>
            </a:pPr>
            <a:r>
              <a:rPr lang="en-US" sz="4400" b="1" dirty="0">
                <a:solidFill>
                  <a:srgbClr val="C00000"/>
                </a:solidFill>
                <a:latin typeface="Agency FB" panose="020B0503020202020204" pitchFamily="34" charset="0"/>
                <a:sym typeface="Wingdings"/>
              </a:rPr>
              <a:t></a:t>
            </a:r>
            <a:r>
              <a:rPr lang="en-US" sz="4400" b="1" dirty="0">
                <a:solidFill>
                  <a:srgbClr val="C00000"/>
                </a:solidFill>
                <a:latin typeface="Agency FB" panose="020B0503020202020204" pitchFamily="34" charset="0"/>
                <a:cs typeface="KodchiangUPC" pitchFamily="18" charset="-34"/>
              </a:rPr>
              <a:t> </a:t>
            </a:r>
            <a:r>
              <a:rPr lang="en-US" sz="4400" b="1" dirty="0">
                <a:solidFill>
                  <a:srgbClr val="003300"/>
                </a:solidFill>
                <a:latin typeface="Agency FB" panose="020B0503020202020204" pitchFamily="34" charset="0"/>
                <a:cs typeface="KodchiangUPC" pitchFamily="18" charset="-34"/>
              </a:rPr>
              <a:t>Able to apply knowledge to become a quality educational innovator in the future.</a:t>
            </a:r>
            <a:endParaRPr lang="en-US" sz="4400" b="1" dirty="0">
              <a:solidFill>
                <a:srgbClr val="003300"/>
              </a:solidFill>
              <a:latin typeface="Agency FB" panose="020B0503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heckerboard(across)">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3AAC376B-C028-4DE4-9B1A-0BDB71F3871A}" type="slidenum">
              <a:rPr lang="en-US" smtClean="0"/>
              <a:pPr/>
              <a:t>30</a:t>
            </a:fld>
            <a:endParaRPr lang="en-US"/>
          </a:p>
        </p:txBody>
      </p:sp>
      <p:sp>
        <p:nvSpPr>
          <p:cNvPr id="28676" name="Text Box 2"/>
          <p:cNvSpPr txBox="1">
            <a:spLocks noChangeArrowheads="1"/>
          </p:cNvSpPr>
          <p:nvPr/>
        </p:nvSpPr>
        <p:spPr bwMode="auto">
          <a:xfrm>
            <a:off x="76200" y="1931515"/>
            <a:ext cx="7924800" cy="818686"/>
          </a:xfrm>
          <a:prstGeom prst="rect">
            <a:avLst/>
          </a:prstGeom>
          <a:solidFill>
            <a:srgbClr val="FFFF99"/>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altLang="ja-JP" sz="3200" b="1" dirty="0">
                <a:solidFill>
                  <a:srgbClr val="000066"/>
                </a:solidFill>
                <a:latin typeface="Agency FB" pitchFamily="34" charset="0"/>
                <a:ea typeface="MS PGothic" pitchFamily="34" charset="-128"/>
                <a:cs typeface="KodchiangUPC" pitchFamily="18" charset="-34"/>
              </a:rPr>
              <a:t>Observe Your Customers to Uncover New Problems—and Opportunities</a:t>
            </a:r>
            <a:endParaRPr lang="th-TH" sz="3200" b="1" dirty="0">
              <a:solidFill>
                <a:srgbClr val="000066"/>
              </a:solidFill>
              <a:latin typeface="Agency FB" pitchFamily="34" charset="0"/>
              <a:ea typeface="MS PGothic" pitchFamily="34" charset="-128"/>
              <a:cs typeface="KodchiangUPC" pitchFamily="18" charset="-34"/>
            </a:endParaRPr>
          </a:p>
        </p:txBody>
      </p:sp>
      <p:sp>
        <p:nvSpPr>
          <p:cNvPr id="28677" name="Text Box 2"/>
          <p:cNvSpPr txBox="1">
            <a:spLocks noChangeArrowheads="1"/>
          </p:cNvSpPr>
          <p:nvPr/>
        </p:nvSpPr>
        <p:spPr bwMode="auto">
          <a:xfrm>
            <a:off x="1066800" y="3472291"/>
            <a:ext cx="5257800" cy="473976"/>
          </a:xfrm>
          <a:prstGeom prst="rect">
            <a:avLst/>
          </a:prstGeom>
          <a:solidFill>
            <a:srgbClr val="FFFF99"/>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altLang="ja-JP" sz="3200" b="1" dirty="0">
                <a:solidFill>
                  <a:srgbClr val="000066"/>
                </a:solidFill>
                <a:latin typeface="Agency FB" pitchFamily="34" charset="0"/>
                <a:ea typeface="MS PGothic" pitchFamily="34" charset="-128"/>
                <a:cs typeface="KodchiangUPC" pitchFamily="18" charset="-34"/>
              </a:rPr>
              <a:t>Create New Solutions</a:t>
            </a:r>
            <a:endParaRPr lang="th-TH" sz="3200" b="1" dirty="0">
              <a:solidFill>
                <a:srgbClr val="000066"/>
              </a:solidFill>
              <a:latin typeface="Agency FB" pitchFamily="34" charset="0"/>
              <a:ea typeface="MS PGothic" pitchFamily="34" charset="-128"/>
              <a:cs typeface="KodchiangUPC" pitchFamily="18" charset="-34"/>
            </a:endParaRPr>
          </a:p>
        </p:txBody>
      </p:sp>
      <p:sp>
        <p:nvSpPr>
          <p:cNvPr id="28678" name="Text Box 2"/>
          <p:cNvSpPr txBox="1">
            <a:spLocks noChangeArrowheads="1"/>
          </p:cNvSpPr>
          <p:nvPr/>
        </p:nvSpPr>
        <p:spPr bwMode="auto">
          <a:xfrm>
            <a:off x="1816100" y="4505960"/>
            <a:ext cx="5956300" cy="818686"/>
          </a:xfrm>
          <a:prstGeom prst="rect">
            <a:avLst/>
          </a:prstGeom>
          <a:solidFill>
            <a:srgbClr val="FFFF99"/>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altLang="ja-JP" sz="3200" b="1" dirty="0">
                <a:solidFill>
                  <a:srgbClr val="000066"/>
                </a:solidFill>
                <a:latin typeface="Agency FB" pitchFamily="34" charset="0"/>
                <a:ea typeface="MS PGothic" pitchFamily="34" charset="-128"/>
                <a:cs typeface="KodchiangUPC" pitchFamily="18" charset="-34"/>
              </a:rPr>
              <a:t>Prototype and Learn in the Market</a:t>
            </a:r>
            <a:endParaRPr lang="th-TH" sz="3200" b="1" dirty="0">
              <a:solidFill>
                <a:srgbClr val="000066"/>
              </a:solidFill>
              <a:latin typeface="Agency FB" pitchFamily="34" charset="0"/>
              <a:ea typeface="MS PGothic" pitchFamily="34" charset="-128"/>
              <a:cs typeface="KodchiangUPC" pitchFamily="18" charset="-34"/>
            </a:endParaRPr>
          </a:p>
        </p:txBody>
      </p:sp>
      <p:sp>
        <p:nvSpPr>
          <p:cNvPr id="28679" name="Text Box 2"/>
          <p:cNvSpPr txBox="1">
            <a:spLocks noChangeArrowheads="1"/>
          </p:cNvSpPr>
          <p:nvPr/>
        </p:nvSpPr>
        <p:spPr bwMode="auto">
          <a:xfrm>
            <a:off x="2514600" y="6031569"/>
            <a:ext cx="5791200" cy="473976"/>
          </a:xfrm>
          <a:prstGeom prst="rect">
            <a:avLst/>
          </a:prstGeom>
          <a:solidFill>
            <a:srgbClr val="FFFF99"/>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th-TH" altLang="ja-JP" sz="3200" b="1" dirty="0">
                <a:solidFill>
                  <a:srgbClr val="C00000"/>
                </a:solidFill>
                <a:latin typeface="Agency FB" pitchFamily="34" charset="0"/>
                <a:ea typeface="MS PGothic" pitchFamily="34" charset="-128"/>
                <a:cs typeface="KodchiangUPC" pitchFamily="18" charset="-34"/>
                <a:sym typeface="Wingdings"/>
              </a:rPr>
              <a:t></a:t>
            </a:r>
            <a:r>
              <a:rPr lang="en-US" altLang="ja-JP" sz="3200" b="1" dirty="0">
                <a:solidFill>
                  <a:srgbClr val="000066"/>
                </a:solidFill>
                <a:latin typeface="Agency FB" pitchFamily="34" charset="0"/>
                <a:ea typeface="MS PGothic" pitchFamily="34" charset="-128"/>
                <a:cs typeface="KodchiangUPC" pitchFamily="18" charset="-34"/>
              </a:rPr>
              <a:t>Implement the Best Ideas</a:t>
            </a:r>
            <a:endParaRPr lang="th-TH" sz="3200" b="1" dirty="0">
              <a:solidFill>
                <a:srgbClr val="000066"/>
              </a:solidFill>
              <a:latin typeface="Agency FB" pitchFamily="34" charset="0"/>
              <a:ea typeface="MS PGothic" pitchFamily="34" charset="-128"/>
              <a:cs typeface="KodchiangUPC" pitchFamily="18" charset="-34"/>
            </a:endParaRPr>
          </a:p>
        </p:txBody>
      </p:sp>
      <p:sp>
        <p:nvSpPr>
          <p:cNvPr id="10" name="Bevel 9"/>
          <p:cNvSpPr/>
          <p:nvPr/>
        </p:nvSpPr>
        <p:spPr>
          <a:xfrm>
            <a:off x="228600" y="914400"/>
            <a:ext cx="8534400" cy="838200"/>
          </a:xfrm>
          <a:prstGeom prst="bevel">
            <a:avLst/>
          </a:prstGeom>
          <a:solidFill>
            <a:srgbClr val="66FFFF"/>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8000">
                  <a:solidFill>
                    <a:schemeClr val="accent2">
                      <a:satMod val="140000"/>
                    </a:schemeClr>
                  </a:solidFill>
                  <a:prstDash val="solid"/>
                  <a:miter lim="800000"/>
                </a:ln>
                <a:solidFill>
                  <a:schemeClr val="tx2"/>
                </a:solidFill>
                <a:effectLst>
                  <a:outerShdw blurRad="38100" dist="38100" dir="2700000" algn="tl">
                    <a:srgbClr val="000000">
                      <a:alpha val="43137"/>
                    </a:srgbClr>
                  </a:outerShdw>
                </a:effectLst>
                <a:latin typeface="Agency FB" pitchFamily="34" charset="0"/>
                <a:cs typeface="KodchiangUPC" pitchFamily="18" charset="-34"/>
              </a:rPr>
              <a:t>Four Steps to an Effective Innovation Process</a:t>
            </a:r>
            <a:endParaRPr lang="th-TH" sz="2800" b="1" dirty="0">
              <a:ln w="18000">
                <a:solidFill>
                  <a:schemeClr val="accent2">
                    <a:satMod val="140000"/>
                  </a:schemeClr>
                </a:solidFill>
                <a:prstDash val="solid"/>
                <a:miter lim="800000"/>
              </a:ln>
              <a:solidFill>
                <a:schemeClr val="tx2"/>
              </a:solidFill>
              <a:effectLst>
                <a:outerShdw blurRad="38100" dist="38100" dir="2700000" algn="tl">
                  <a:srgbClr val="000000">
                    <a:alpha val="43137"/>
                  </a:srgbClr>
                </a:outerShdw>
              </a:effectLst>
              <a:latin typeface="Agency FB" pitchFamily="34" charset="0"/>
              <a:cs typeface="KodchiangUPC" pitchFamily="18" charset="-34"/>
            </a:endParaRPr>
          </a:p>
        </p:txBody>
      </p:sp>
      <p:sp>
        <p:nvSpPr>
          <p:cNvPr id="11" name="Bent-Up Arrow 10"/>
          <p:cNvSpPr/>
          <p:nvPr/>
        </p:nvSpPr>
        <p:spPr>
          <a:xfrm rot="5400000">
            <a:off x="269184" y="3159816"/>
            <a:ext cx="757031" cy="685800"/>
          </a:xfrm>
          <a:prstGeom prst="ben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Agency FB" pitchFamily="34" charset="0"/>
            </a:endParaRPr>
          </a:p>
        </p:txBody>
      </p:sp>
      <p:sp>
        <p:nvSpPr>
          <p:cNvPr id="12" name="Bent-Up Arrow 11"/>
          <p:cNvSpPr/>
          <p:nvPr/>
        </p:nvSpPr>
        <p:spPr>
          <a:xfrm rot="5400000">
            <a:off x="1031240" y="4213860"/>
            <a:ext cx="731520" cy="685800"/>
          </a:xfrm>
          <a:prstGeom prst="ben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Agency FB" pitchFamily="34" charset="0"/>
            </a:endParaRPr>
          </a:p>
        </p:txBody>
      </p:sp>
      <p:sp>
        <p:nvSpPr>
          <p:cNvPr id="13" name="Bent-Up Arrow 12"/>
          <p:cNvSpPr/>
          <p:nvPr/>
        </p:nvSpPr>
        <p:spPr>
          <a:xfrm rot="5400000">
            <a:off x="1765300" y="5715000"/>
            <a:ext cx="685800" cy="685800"/>
          </a:xfrm>
          <a:prstGeom prst="ben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Agency FB" pitchFamily="34" charset="0"/>
            </a:endParaRPr>
          </a:p>
        </p:txBody>
      </p:sp>
      <p:sp>
        <p:nvSpPr>
          <p:cNvPr id="15" name="Text Box 2"/>
          <p:cNvSpPr txBox="1">
            <a:spLocks noChangeArrowheads="1"/>
          </p:cNvSpPr>
          <p:nvPr/>
        </p:nvSpPr>
        <p:spPr bwMode="auto">
          <a:xfrm>
            <a:off x="76200" y="76200"/>
            <a:ext cx="8839200" cy="530210"/>
          </a:xfrm>
          <a:prstGeom prst="rect">
            <a:avLst/>
          </a:prstGeom>
          <a:solidFill>
            <a:srgbClr val="00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4000" b="1" dirty="0">
                <a:effectLst>
                  <a:outerShdw blurRad="38100" dist="38100" dir="2700000" algn="tl">
                    <a:srgbClr val="FFFFFF"/>
                  </a:outerShdw>
                </a:effectLst>
                <a:latin typeface="Agency FB" panose="020B0503020202020204" pitchFamily="34" charset="0"/>
                <a:cs typeface="Angsana New" pitchFamily="18" charset="-34"/>
              </a:rPr>
              <a:t>3.</a:t>
            </a:r>
            <a:r>
              <a:rPr lang="en-US" altLang="ja-JP" sz="4000" b="1" dirty="0">
                <a:effectLst>
                  <a:outerShdw blurRad="38100" dist="38100" dir="2700000" algn="tl">
                    <a:srgbClr val="FFFFFF"/>
                  </a:outerShdw>
                </a:effectLst>
                <a:latin typeface="Agency FB" panose="020B0503020202020204" pitchFamily="34" charset="0"/>
                <a:cs typeface="KodchiangUPC" pitchFamily="18" charset="-34"/>
              </a:rPr>
              <a:t>Online Education Business Management Process</a:t>
            </a:r>
            <a:endParaRPr lang="th-TH" sz="4000" dirty="0">
              <a:effectLst>
                <a:outerShdw blurRad="38100" dist="38100" dir="2700000" algn="tl">
                  <a:srgbClr val="FFFFFF"/>
                </a:outerShdw>
              </a:effectLst>
              <a:latin typeface="Agency FB" panose="020B0503020202020204" pitchFamily="34" charset="0"/>
            </a:endParaRPr>
          </a:p>
        </p:txBody>
      </p:sp>
    </p:spTree>
    <p:extLst>
      <p:ext uri="{BB962C8B-B14F-4D97-AF65-F5344CB8AC3E}">
        <p14:creationId xmlns:p14="http://schemas.microsoft.com/office/powerpoint/2010/main" val="312833904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slide(fromBottom)">
                                      <p:cBhvr>
                                        <p:cTn id="12" dur="500"/>
                                        <p:tgtEl>
                                          <p:spTgt spid="2867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677"/>
                                        </p:tgtEl>
                                        <p:attrNameLst>
                                          <p:attrName>style.visibility</p:attrName>
                                        </p:attrNameLst>
                                      </p:cBhvr>
                                      <p:to>
                                        <p:strVal val="visible"/>
                                      </p:to>
                                    </p:set>
                                    <p:animEffect transition="in" filter="slide(fromBottom)">
                                      <p:cBhvr>
                                        <p:cTn id="17" dur="500"/>
                                        <p:tgtEl>
                                          <p:spTgt spid="2867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Bottom)">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8678"/>
                                        </p:tgtEl>
                                        <p:attrNameLst>
                                          <p:attrName>style.visibility</p:attrName>
                                        </p:attrNameLst>
                                      </p:cBhvr>
                                      <p:to>
                                        <p:strVal val="visible"/>
                                      </p:to>
                                    </p:set>
                                    <p:animEffect transition="in" filter="slide(fromBottom)">
                                      <p:cBhvr>
                                        <p:cTn id="25" dur="500"/>
                                        <p:tgtEl>
                                          <p:spTgt spid="28678"/>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lide(fromBottom)">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8679"/>
                                        </p:tgtEl>
                                        <p:attrNameLst>
                                          <p:attrName>style.visibility</p:attrName>
                                        </p:attrNameLst>
                                      </p:cBhvr>
                                      <p:to>
                                        <p:strVal val="visible"/>
                                      </p:to>
                                    </p:set>
                                    <p:animEffect transition="in" filter="slide(fromBottom)">
                                      <p:cBhvr>
                                        <p:cTn id="33" dur="500"/>
                                        <p:tgtEl>
                                          <p:spTgt spid="28679"/>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lide(fromBottom)">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animBg="1"/>
      <p:bldP spid="28678" grpId="0" animBg="1"/>
      <p:bldP spid="2867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31</a:t>
            </a:fld>
            <a:endParaRPr lang="en-US"/>
          </a:p>
        </p:txBody>
      </p:sp>
      <p:pic>
        <p:nvPicPr>
          <p:cNvPr id="25608" name="Picture 8" descr="ผลการค้นหารูปภาพสำหรับ innovation development process&quot;">
            <a:extLst>
              <a:ext uri="{FF2B5EF4-FFF2-40B4-BE49-F238E27FC236}">
                <a16:creationId xmlns:a16="http://schemas.microsoft.com/office/drawing/2014/main" id="{CDADD6FB-8F07-45F2-BA6A-2528210C44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76" b="8547"/>
          <a:stretch/>
        </p:blipFill>
        <p:spPr bwMode="auto">
          <a:xfrm>
            <a:off x="50799" y="1295400"/>
            <a:ext cx="9039695" cy="4114800"/>
          </a:xfrm>
          <a:prstGeom prst="rect">
            <a:avLst/>
          </a:prstGeom>
          <a:noFill/>
          <a:extLst>
            <a:ext uri="{909E8E84-426E-40DD-AFC4-6F175D3DCCD1}">
              <a14:hiddenFill xmlns:a14="http://schemas.microsoft.com/office/drawing/2010/main">
                <a:solidFill>
                  <a:srgbClr val="FFFFFF"/>
                </a:solidFill>
              </a14:hiddenFill>
            </a:ext>
          </a:extLst>
        </p:spPr>
      </p:pic>
      <p:sp>
        <p:nvSpPr>
          <p:cNvPr id="11" name="Bevel 9">
            <a:extLst>
              <a:ext uri="{FF2B5EF4-FFF2-40B4-BE49-F238E27FC236}">
                <a16:creationId xmlns:a16="http://schemas.microsoft.com/office/drawing/2014/main" id="{AEA7F8EE-EBD6-491F-A0BB-E07BA6259C80}"/>
              </a:ext>
            </a:extLst>
          </p:cNvPr>
          <p:cNvSpPr/>
          <p:nvPr/>
        </p:nvSpPr>
        <p:spPr>
          <a:xfrm>
            <a:off x="76200" y="76200"/>
            <a:ext cx="5638800" cy="838200"/>
          </a:xfrm>
          <a:prstGeom prst="bevel">
            <a:avLst/>
          </a:prstGeom>
          <a:solidFill>
            <a:srgbClr val="FFFF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8000">
                  <a:solidFill>
                    <a:schemeClr val="accent2">
                      <a:satMod val="140000"/>
                    </a:schemeClr>
                  </a:solidFill>
                  <a:prstDash val="solid"/>
                  <a:miter lim="800000"/>
                </a:ln>
                <a:solidFill>
                  <a:schemeClr val="tx2"/>
                </a:solidFill>
                <a:effectLst>
                  <a:outerShdw blurRad="38100" dist="38100" dir="2700000" algn="tl">
                    <a:srgbClr val="000000">
                      <a:alpha val="43137"/>
                    </a:srgbClr>
                  </a:outerShdw>
                </a:effectLst>
                <a:latin typeface="Agency FB" pitchFamily="34" charset="0"/>
                <a:cs typeface="KodchiangUPC" pitchFamily="18" charset="-34"/>
              </a:rPr>
              <a:t>Innovation Development Process</a:t>
            </a:r>
            <a:endParaRPr lang="th-TH" sz="3600" b="1" dirty="0">
              <a:ln w="18000">
                <a:solidFill>
                  <a:schemeClr val="accent2">
                    <a:satMod val="140000"/>
                  </a:schemeClr>
                </a:solidFill>
                <a:prstDash val="solid"/>
                <a:miter lim="800000"/>
              </a:ln>
              <a:solidFill>
                <a:schemeClr val="tx2"/>
              </a:solidFill>
              <a:effectLst>
                <a:outerShdw blurRad="38100" dist="38100" dir="2700000" algn="tl">
                  <a:srgbClr val="000000">
                    <a:alpha val="43137"/>
                  </a:srgbClr>
                </a:outerShdw>
              </a:effectLst>
              <a:latin typeface="Agency FB" pitchFamily="34" charset="0"/>
              <a:cs typeface="KodchiangUPC" pitchFamily="18" charset="-34"/>
            </a:endParaRPr>
          </a:p>
        </p:txBody>
      </p:sp>
    </p:spTree>
    <p:extLst>
      <p:ext uri="{BB962C8B-B14F-4D97-AF65-F5344CB8AC3E}">
        <p14:creationId xmlns:p14="http://schemas.microsoft.com/office/powerpoint/2010/main" val="272351278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barn(inVertical)">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32</a:t>
            </a:fld>
            <a:endParaRPr lang="en-US"/>
          </a:p>
        </p:txBody>
      </p:sp>
      <p:sp>
        <p:nvSpPr>
          <p:cNvPr id="9" name="Bevel 8"/>
          <p:cNvSpPr/>
          <p:nvPr/>
        </p:nvSpPr>
        <p:spPr>
          <a:xfrm>
            <a:off x="1524000" y="123885"/>
            <a:ext cx="5638800" cy="685800"/>
          </a:xfrm>
          <a:prstGeom prst="bevel">
            <a:avLst/>
          </a:prstGeom>
          <a:solidFill>
            <a:srgbClr val="FFFF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rPr>
              <a:t>Educational Innovation</a:t>
            </a:r>
            <a:endParaRPr lang="th-TH" sz="54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sp>
        <p:nvSpPr>
          <p:cNvPr id="4" name="Text Box 2">
            <a:extLst>
              <a:ext uri="{FF2B5EF4-FFF2-40B4-BE49-F238E27FC236}">
                <a16:creationId xmlns:a16="http://schemas.microsoft.com/office/drawing/2014/main" id="{D0AD2529-B513-47C2-8BB9-2A5E7DF75A2E}"/>
              </a:ext>
            </a:extLst>
          </p:cNvPr>
          <p:cNvSpPr txBox="1">
            <a:spLocks noChangeArrowheads="1"/>
          </p:cNvSpPr>
          <p:nvPr/>
        </p:nvSpPr>
        <p:spPr bwMode="auto">
          <a:xfrm>
            <a:off x="228600" y="914400"/>
            <a:ext cx="8686800" cy="5693866"/>
          </a:xfrm>
          <a:prstGeom prst="rect">
            <a:avLst/>
          </a:prstGeom>
          <a:solidFill>
            <a:srgbClr val="66FFFF"/>
          </a:solidFill>
          <a:ln w="76200" cmpd="tri">
            <a:solidFill>
              <a:srgbClr val="660066"/>
            </a:solidFill>
            <a:miter lim="800000"/>
            <a:headEnd/>
            <a:tailEnd/>
          </a:ln>
          <a:effectLst/>
        </p:spPr>
        <p:txBody>
          <a:bodyPr wrap="square">
            <a:spAutoFit/>
          </a:bodyPr>
          <a:lstStyle/>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teaching style</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instructional practices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class </a:t>
            </a:r>
            <a:r>
              <a:rPr lang="en-US" altLang="ja-JP" sz="2800" b="1" dirty="0" err="1">
                <a:solidFill>
                  <a:srgbClr val="002060"/>
                </a:solidFill>
                <a:latin typeface="Agency FB" pitchFamily="34" charset="0"/>
                <a:ea typeface="MS PGothic" pitchFamily="34" charset="-128"/>
                <a:cs typeface="KodchiangUPC" pitchFamily="18" charset="-34"/>
                <a:sym typeface="Wingdings"/>
              </a:rPr>
              <a:t>organisation</a:t>
            </a:r>
            <a:endParaRPr lang="en-US" altLang="ja-JP" sz="2800" b="1" dirty="0">
              <a:solidFill>
                <a:srgbClr val="002060"/>
              </a:solidFill>
              <a:latin typeface="Agency FB" pitchFamily="34" charset="0"/>
              <a:ea typeface="MS PGothic" pitchFamily="34" charset="-128"/>
              <a:cs typeface="KodchiangUPC" pitchFamily="18" charset="-34"/>
              <a:sym typeface="Wingdings"/>
            </a:endParaRP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use of textbooks in classrooms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methods of assessment used in classrooms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availability of computers and the internet in the classroom</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use of computers in the classroom</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provision of special education in schools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the extent of teacher collaboration in schools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feedback mechanisms in schools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evaluation and hiring in schools</a:t>
            </a:r>
          </a:p>
          <a:p>
            <a:pPr lvl="0"/>
            <a:r>
              <a:rPr lang="en-US" altLang="ja-JP" sz="2800" b="1" dirty="0">
                <a:solidFill>
                  <a:srgbClr val="FF0000"/>
                </a:solidFill>
                <a:latin typeface="Agency FB" pitchFamily="34" charset="0"/>
                <a:ea typeface="MS PGothic" pitchFamily="34" charset="-128"/>
                <a:cs typeface="KodchiangUPC" pitchFamily="18" charset="-34"/>
                <a:sym typeface="Wingdings 2" panose="05020102010507070707" pitchFamily="18" charset="2"/>
              </a:rPr>
              <a:t></a:t>
            </a:r>
            <a:r>
              <a:rPr lang="en-US" altLang="ja-JP" sz="2800" b="1" dirty="0">
                <a:solidFill>
                  <a:srgbClr val="002060"/>
                </a:solidFill>
                <a:latin typeface="Agency FB" pitchFamily="34" charset="0"/>
                <a:ea typeface="MS PGothic" pitchFamily="34" charset="-128"/>
                <a:cs typeface="KodchiangUPC" pitchFamily="18" charset="-34"/>
                <a:sym typeface="Wingdings"/>
              </a:rPr>
              <a:t>Innovation in schools’ external relations</a:t>
            </a:r>
            <a:endParaRPr lang="en-US" sz="2800" b="1" dirty="0">
              <a:solidFill>
                <a:srgbClr val="002060"/>
              </a:solidFill>
              <a:latin typeface="Agency FB" pitchFamily="34" charset="0"/>
              <a:cs typeface="KodchiangUPC" pitchFamily="18" charset="-34"/>
            </a:endParaRPr>
          </a:p>
        </p:txBody>
      </p:sp>
    </p:spTree>
    <p:extLst>
      <p:ext uri="{BB962C8B-B14F-4D97-AF65-F5344CB8AC3E}">
        <p14:creationId xmlns:p14="http://schemas.microsoft.com/office/powerpoint/2010/main" val="253832901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33</a:t>
            </a:fld>
            <a:endParaRPr lang="en-US"/>
          </a:p>
        </p:txBody>
      </p:sp>
      <p:pic>
        <p:nvPicPr>
          <p:cNvPr id="12290" name="Picture 2">
            <a:extLst>
              <a:ext uri="{FF2B5EF4-FFF2-40B4-BE49-F238E27FC236}">
                <a16:creationId xmlns:a16="http://schemas.microsoft.com/office/drawing/2014/main" id="{64A42252-9129-4862-BB50-8EB623515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99" y="171450"/>
            <a:ext cx="8407400" cy="6305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9451B4B-10A0-46E6-8FC7-60B84F657988}"/>
              </a:ext>
            </a:extLst>
          </p:cNvPr>
          <p:cNvSpPr/>
          <p:nvPr/>
        </p:nvSpPr>
        <p:spPr>
          <a:xfrm>
            <a:off x="2362200" y="1278466"/>
            <a:ext cx="4648200" cy="12954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DC3EF3B-62B3-4010-A597-6A923FD998C0}"/>
              </a:ext>
            </a:extLst>
          </p:cNvPr>
          <p:cNvSpPr/>
          <p:nvPr/>
        </p:nvSpPr>
        <p:spPr>
          <a:xfrm>
            <a:off x="457200" y="3581400"/>
            <a:ext cx="8229600" cy="9906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76854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3AAC376B-C028-4DE4-9B1A-0BDB71F3871A}" type="slidenum">
              <a:rPr lang="en-US" smtClean="0"/>
              <a:pPr/>
              <a:t>34</a:t>
            </a:fld>
            <a:endParaRPr lang="en-US"/>
          </a:p>
        </p:txBody>
      </p:sp>
      <p:sp>
        <p:nvSpPr>
          <p:cNvPr id="50179" name="Text Box 2"/>
          <p:cNvSpPr txBox="1">
            <a:spLocks noChangeArrowheads="1"/>
          </p:cNvSpPr>
          <p:nvPr/>
        </p:nvSpPr>
        <p:spPr bwMode="auto">
          <a:xfrm>
            <a:off x="152400" y="108498"/>
            <a:ext cx="8839200" cy="521425"/>
          </a:xfrm>
          <a:prstGeom prst="rect">
            <a:avLst/>
          </a:prstGeom>
          <a:solidFill>
            <a:schemeClr val="accent2"/>
          </a:solidFill>
          <a:ln w="76200" cmpd="tri">
            <a:solidFill>
              <a:srgbClr val="660066"/>
            </a:solidFill>
            <a:miter lim="800000"/>
            <a:headEnd/>
            <a:tailEnd/>
          </a:ln>
        </p:spPr>
        <p:txBody>
          <a:bodyPr wrap="square">
            <a:spAutoFit/>
          </a:bodyPr>
          <a:lstStyle/>
          <a:p>
            <a:pPr algn="ctr" eaLnBrk="0" hangingPunct="0">
              <a:lnSpc>
                <a:spcPct val="70000"/>
              </a:lnSpc>
              <a:spcBef>
                <a:spcPct val="50000"/>
              </a:spcBef>
            </a:pPr>
            <a:r>
              <a:rPr lang="en-US" altLang="ja-JP" sz="3600" b="1" dirty="0">
                <a:solidFill>
                  <a:srgbClr val="00FF00"/>
                </a:solidFill>
                <a:latin typeface="Agency FB" panose="020B0503020202020204" pitchFamily="34" charset="0"/>
                <a:cs typeface="KodchiangUPC" pitchFamily="18" charset="-34"/>
              </a:rPr>
              <a:t>How to Start an Online Business: 6 Steps to Consider</a:t>
            </a:r>
            <a:endParaRPr lang="th-TH" sz="3600" b="1" dirty="0">
              <a:solidFill>
                <a:srgbClr val="00FF00"/>
              </a:solidFill>
              <a:latin typeface="Agency FB" panose="020B0503020202020204" pitchFamily="34" charset="0"/>
              <a:cs typeface="KodchiangUPC" pitchFamily="18" charset="-34"/>
            </a:endParaRPr>
          </a:p>
        </p:txBody>
      </p:sp>
      <p:sp>
        <p:nvSpPr>
          <p:cNvPr id="28676" name="Text Box 2"/>
          <p:cNvSpPr txBox="1">
            <a:spLocks noChangeArrowheads="1"/>
          </p:cNvSpPr>
          <p:nvPr/>
        </p:nvSpPr>
        <p:spPr bwMode="auto">
          <a:xfrm>
            <a:off x="76200" y="838200"/>
            <a:ext cx="8915400" cy="1000017"/>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1. Investigate, observe and learn from your competition</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
        <p:nvSpPr>
          <p:cNvPr id="28677" name="Text Box 2"/>
          <p:cNvSpPr txBox="1">
            <a:spLocks noChangeArrowheads="1"/>
          </p:cNvSpPr>
          <p:nvPr/>
        </p:nvSpPr>
        <p:spPr bwMode="auto">
          <a:xfrm>
            <a:off x="76200" y="2171700"/>
            <a:ext cx="8915400" cy="569130"/>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2. Create a business plan</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
        <p:nvSpPr>
          <p:cNvPr id="28678" name="Text Box 2"/>
          <p:cNvSpPr txBox="1">
            <a:spLocks noChangeArrowheads="1"/>
          </p:cNvSpPr>
          <p:nvPr/>
        </p:nvSpPr>
        <p:spPr bwMode="auto">
          <a:xfrm>
            <a:off x="76200" y="3124200"/>
            <a:ext cx="8915400" cy="569130"/>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3. Creates a minimum viable product</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
        <p:nvSpPr>
          <p:cNvPr id="28679" name="Text Box 2"/>
          <p:cNvSpPr txBox="1">
            <a:spLocks noChangeArrowheads="1"/>
          </p:cNvSpPr>
          <p:nvPr/>
        </p:nvSpPr>
        <p:spPr bwMode="auto">
          <a:xfrm>
            <a:off x="76200" y="4076700"/>
            <a:ext cx="8915400" cy="569130"/>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4. Create your website</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
        <p:nvSpPr>
          <p:cNvPr id="28680" name="Text Box 2"/>
          <p:cNvSpPr txBox="1">
            <a:spLocks noChangeArrowheads="1"/>
          </p:cNvSpPr>
          <p:nvPr/>
        </p:nvSpPr>
        <p:spPr bwMode="auto">
          <a:xfrm>
            <a:off x="76200" y="5041900"/>
            <a:ext cx="8915400" cy="569130"/>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5. Legally formalize your business</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
        <p:nvSpPr>
          <p:cNvPr id="28681" name="Text Box 2"/>
          <p:cNvSpPr txBox="1">
            <a:spLocks noChangeArrowheads="1"/>
          </p:cNvSpPr>
          <p:nvPr/>
        </p:nvSpPr>
        <p:spPr bwMode="auto">
          <a:xfrm>
            <a:off x="76200" y="5980113"/>
            <a:ext cx="8915400" cy="569130"/>
          </a:xfrm>
          <a:prstGeom prst="rect">
            <a:avLst/>
          </a:prstGeom>
          <a:solidFill>
            <a:srgbClr val="FFFF00"/>
          </a:solidFill>
          <a:ln w="76200" cmpd="tri">
            <a:solidFill>
              <a:srgbClr val="660066"/>
            </a:solidFill>
            <a:miter lim="800000"/>
            <a:headEnd/>
            <a:tailEnd/>
          </a:ln>
        </p:spPr>
        <p:txBody>
          <a:bodyPr>
            <a:spAutoFit/>
          </a:bodyPr>
          <a:lstStyle/>
          <a:p>
            <a:pPr eaLnBrk="0" hangingPunct="0">
              <a:lnSpc>
                <a:spcPct val="70000"/>
              </a:lnSpc>
              <a:spcBef>
                <a:spcPct val="50000"/>
              </a:spcBef>
            </a:pPr>
            <a:r>
              <a:rPr lang="en-US" altLang="ja-JP" sz="4000" b="1" dirty="0">
                <a:solidFill>
                  <a:srgbClr val="002060"/>
                </a:solidFill>
                <a:latin typeface="Agency FB" panose="020B0503020202020204" pitchFamily="34" charset="0"/>
                <a:ea typeface="MS PGothic" pitchFamily="34" charset="-128"/>
                <a:cs typeface="KodchiangUPC" pitchFamily="18" charset="-34"/>
              </a:rPr>
              <a:t>6. Create an online marketing strategy</a:t>
            </a:r>
            <a:endParaRPr lang="th-TH" sz="4000" b="1" dirty="0">
              <a:solidFill>
                <a:srgbClr val="002060"/>
              </a:solidFill>
              <a:latin typeface="Agency FB" panose="020B0503020202020204" pitchFamily="34" charset="0"/>
              <a:ea typeface="MS PGothic" pitchFamily="34" charset="-128"/>
              <a:cs typeface="KodchiangUPC" pitchFamily="18" charset="-34"/>
            </a:endParaRPr>
          </a:p>
        </p:txBody>
      </p:sp>
    </p:spTree>
    <p:extLst>
      <p:ext uri="{BB962C8B-B14F-4D97-AF65-F5344CB8AC3E}">
        <p14:creationId xmlns:p14="http://schemas.microsoft.com/office/powerpoint/2010/main" val="426170958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linds(horizontal)">
                                      <p:cBhvr>
                                        <p:cTn id="17" dur="500"/>
                                        <p:tgtEl>
                                          <p:spTgt spid="2867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679"/>
                                        </p:tgtEl>
                                        <p:attrNameLst>
                                          <p:attrName>style.visibility</p:attrName>
                                        </p:attrNameLst>
                                      </p:cBhvr>
                                      <p:to>
                                        <p:strVal val="visible"/>
                                      </p:to>
                                    </p:set>
                                    <p:animEffect transition="in" filter="blinds(horizontal)">
                                      <p:cBhvr>
                                        <p:cTn id="22" dur="500"/>
                                        <p:tgtEl>
                                          <p:spTgt spid="2867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680"/>
                                        </p:tgtEl>
                                        <p:attrNameLst>
                                          <p:attrName>style.visibility</p:attrName>
                                        </p:attrNameLst>
                                      </p:cBhvr>
                                      <p:to>
                                        <p:strVal val="visible"/>
                                      </p:to>
                                    </p:set>
                                    <p:animEffect transition="in" filter="blinds(horizontal)">
                                      <p:cBhvr>
                                        <p:cTn id="27" dur="500"/>
                                        <p:tgtEl>
                                          <p:spTgt spid="2868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681"/>
                                        </p:tgtEl>
                                        <p:attrNameLst>
                                          <p:attrName>style.visibility</p:attrName>
                                        </p:attrNameLst>
                                      </p:cBhvr>
                                      <p:to>
                                        <p:strVal val="visible"/>
                                      </p:to>
                                    </p:set>
                                    <p:animEffect transition="in" filter="blinds(horizontal)">
                                      <p:cBhvr>
                                        <p:cTn id="32"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animBg="1"/>
      <p:bldP spid="28678" grpId="0" animBg="1"/>
      <p:bldP spid="28679" grpId="0" animBg="1"/>
      <p:bldP spid="28680" grpId="0" animBg="1"/>
      <p:bldP spid="2868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noFill/>
        </p:spPr>
        <p:txBody>
          <a:bodyPr/>
          <a:lstStyle/>
          <a:p>
            <a:fld id="{1E600330-49C6-4051-B146-3EF862A67E5A}" type="slidenum">
              <a:rPr lang="en-US" smtClean="0"/>
              <a:pPr/>
              <a:t>35</a:t>
            </a:fld>
            <a:endParaRPr lang="en-US"/>
          </a:p>
        </p:txBody>
      </p:sp>
      <p:sp>
        <p:nvSpPr>
          <p:cNvPr id="7" name="Text Box 2"/>
          <p:cNvSpPr txBox="1">
            <a:spLocks noChangeArrowheads="1"/>
          </p:cNvSpPr>
          <p:nvPr/>
        </p:nvSpPr>
        <p:spPr bwMode="auto">
          <a:xfrm>
            <a:off x="76200" y="228600"/>
            <a:ext cx="8991600" cy="521425"/>
          </a:xfrm>
          <a:prstGeom prst="rect">
            <a:avLst/>
          </a:prstGeom>
          <a:solidFill>
            <a:srgbClr val="FFFF00"/>
          </a:solidFill>
          <a:ln w="76200" cmpd="tri">
            <a:solidFill>
              <a:srgbClr val="660066"/>
            </a:solidFill>
            <a:miter lim="800000"/>
            <a:headEnd/>
            <a:tailEnd/>
          </a:ln>
          <a:effectLst/>
        </p:spPr>
        <p:txBody>
          <a:bodyPr wrap="square">
            <a:spAutoFit/>
          </a:bodyPr>
          <a:lstStyle/>
          <a:p>
            <a:pPr eaLnBrk="0" hangingPunct="0">
              <a:lnSpc>
                <a:spcPct val="70000"/>
              </a:lnSpc>
              <a:spcBef>
                <a:spcPct val="50000"/>
              </a:spcBef>
              <a:defRPr/>
            </a:pPr>
            <a:r>
              <a:rPr lang="en-US" altLang="ja-JP" sz="3600" b="1" dirty="0">
                <a:solidFill>
                  <a:schemeClr val="tx2">
                    <a:lumMod val="95000"/>
                    <a:lumOff val="5000"/>
                  </a:schemeClr>
                </a:solidFill>
                <a:latin typeface="Agency FB" panose="020B0503020202020204" pitchFamily="34" charset="0"/>
                <a:cs typeface="MV Boli" pitchFamily="2" charset="0"/>
              </a:rPr>
              <a:t>Before going online: analyze your business idea</a:t>
            </a:r>
            <a:endParaRPr lang="th-TH" sz="3600" b="1" dirty="0">
              <a:solidFill>
                <a:schemeClr val="tx2">
                  <a:lumMod val="95000"/>
                  <a:lumOff val="5000"/>
                </a:schemeClr>
              </a:solidFill>
              <a:latin typeface="Agency FB" panose="020B0503020202020204" pitchFamily="34" charset="0"/>
              <a:cs typeface="KodchiangUPC" pitchFamily="18" charset="-34"/>
            </a:endParaRPr>
          </a:p>
        </p:txBody>
      </p:sp>
      <p:sp>
        <p:nvSpPr>
          <p:cNvPr id="6" name="Text Box 2"/>
          <p:cNvSpPr txBox="1">
            <a:spLocks noChangeArrowheads="1"/>
          </p:cNvSpPr>
          <p:nvPr/>
        </p:nvSpPr>
        <p:spPr bwMode="auto">
          <a:xfrm>
            <a:off x="152400" y="1295400"/>
            <a:ext cx="8839200" cy="1029321"/>
          </a:xfrm>
          <a:prstGeom prst="rect">
            <a:avLst/>
          </a:prstGeom>
          <a:solidFill>
            <a:srgbClr val="66FFFF"/>
          </a:solidFill>
          <a:ln w="76200" cmpd="tri">
            <a:solidFill>
              <a:srgbClr val="660066"/>
            </a:solidFill>
            <a:miter lim="800000"/>
            <a:headEnd/>
            <a:tailEnd/>
          </a:ln>
          <a:effectLst/>
        </p:spPr>
        <p:txBody>
          <a:bodyPr wrap="square">
            <a:spAutoFit/>
          </a:bodyPr>
          <a:lstStyle/>
          <a:p>
            <a:pPr eaLnBrk="0" hangingPunct="0">
              <a:lnSpc>
                <a:spcPct val="70000"/>
              </a:lnSpc>
              <a:spcBef>
                <a:spcPct val="50000"/>
              </a:spcBef>
              <a:defRPr/>
            </a:pPr>
            <a:r>
              <a:rPr lang="en-US" altLang="ja-JP" sz="2800" b="1" dirty="0">
                <a:solidFill>
                  <a:schemeClr val="tx2">
                    <a:lumMod val="95000"/>
                    <a:lumOff val="5000"/>
                  </a:schemeClr>
                </a:solidFill>
                <a:latin typeface="Agency FB" panose="020B0503020202020204" pitchFamily="34" charset="0"/>
                <a:cs typeface="KodchiangUPC" pitchFamily="18" charset="-34"/>
              </a:rPr>
              <a:t>1. Your product has something different that can replace something already on the market. You have to be able to convince your target audience that yours is better, but are you clear on how to do it?</a:t>
            </a:r>
            <a:endParaRPr lang="th-TH" sz="2800" b="1" dirty="0">
              <a:solidFill>
                <a:schemeClr val="tx2">
                  <a:lumMod val="95000"/>
                  <a:lumOff val="5000"/>
                </a:schemeClr>
              </a:solidFill>
              <a:latin typeface="Agency FB" panose="020B0503020202020204" pitchFamily="34" charset="0"/>
              <a:cs typeface="KodchiangUPC" pitchFamily="18" charset="-34"/>
            </a:endParaRPr>
          </a:p>
        </p:txBody>
      </p:sp>
      <p:sp>
        <p:nvSpPr>
          <p:cNvPr id="9" name="Text Box 2"/>
          <p:cNvSpPr txBox="1">
            <a:spLocks noChangeArrowheads="1"/>
          </p:cNvSpPr>
          <p:nvPr/>
        </p:nvSpPr>
        <p:spPr bwMode="auto">
          <a:xfrm>
            <a:off x="152400" y="2475879"/>
            <a:ext cx="8839200" cy="1029321"/>
          </a:xfrm>
          <a:prstGeom prst="rect">
            <a:avLst/>
          </a:prstGeom>
          <a:solidFill>
            <a:srgbClr val="66FFFF"/>
          </a:solidFill>
          <a:ln w="76200" cmpd="tri">
            <a:solidFill>
              <a:srgbClr val="660066"/>
            </a:solidFill>
            <a:miter lim="800000"/>
            <a:headEnd/>
            <a:tailEnd/>
          </a:ln>
          <a:effectLst/>
        </p:spPr>
        <p:txBody>
          <a:bodyPr wrap="square">
            <a:spAutoFit/>
          </a:bodyPr>
          <a:lstStyle/>
          <a:p>
            <a:pPr eaLnBrk="0" hangingPunct="0">
              <a:lnSpc>
                <a:spcPct val="70000"/>
              </a:lnSpc>
              <a:spcBef>
                <a:spcPct val="50000"/>
              </a:spcBef>
              <a:defRPr/>
            </a:pPr>
            <a:r>
              <a:rPr lang="en-US" altLang="ja-JP" sz="2800" b="1" dirty="0">
                <a:solidFill>
                  <a:schemeClr val="tx2">
                    <a:lumMod val="95000"/>
                    <a:lumOff val="5000"/>
                  </a:schemeClr>
                </a:solidFill>
                <a:latin typeface="Agency FB" panose="020B0503020202020204" pitchFamily="34" charset="0"/>
                <a:cs typeface="KodchiangUPC" pitchFamily="18" charset="-34"/>
              </a:rPr>
              <a:t>2. It’s a business idea with a future. Automation, technology, user experience and globalization are changing the world. Is your business idea ready to adapt to the changes?</a:t>
            </a:r>
            <a:endParaRPr lang="th-TH" sz="2800" b="1" dirty="0">
              <a:solidFill>
                <a:schemeClr val="tx2">
                  <a:lumMod val="95000"/>
                  <a:lumOff val="5000"/>
                </a:schemeClr>
              </a:solidFill>
              <a:latin typeface="Agency FB" panose="020B0503020202020204" pitchFamily="34" charset="0"/>
              <a:cs typeface="KodchiangUPC" pitchFamily="18" charset="-34"/>
            </a:endParaRPr>
          </a:p>
        </p:txBody>
      </p:sp>
      <p:sp>
        <p:nvSpPr>
          <p:cNvPr id="10" name="Text Box 2"/>
          <p:cNvSpPr txBox="1">
            <a:spLocks noChangeArrowheads="1"/>
          </p:cNvSpPr>
          <p:nvPr/>
        </p:nvSpPr>
        <p:spPr bwMode="auto">
          <a:xfrm>
            <a:off x="152400" y="3708400"/>
            <a:ext cx="8839200" cy="1029321"/>
          </a:xfrm>
          <a:prstGeom prst="rect">
            <a:avLst/>
          </a:prstGeom>
          <a:solidFill>
            <a:srgbClr val="66FFFF"/>
          </a:solidFill>
          <a:ln w="76200" cmpd="tri">
            <a:solidFill>
              <a:srgbClr val="660066"/>
            </a:solidFill>
            <a:miter lim="800000"/>
            <a:headEnd/>
            <a:tailEnd/>
          </a:ln>
          <a:effectLst/>
        </p:spPr>
        <p:txBody>
          <a:bodyPr wrap="square">
            <a:spAutoFit/>
          </a:bodyPr>
          <a:lstStyle/>
          <a:p>
            <a:pPr eaLnBrk="0" hangingPunct="0">
              <a:lnSpc>
                <a:spcPct val="70000"/>
              </a:lnSpc>
              <a:spcBef>
                <a:spcPct val="50000"/>
              </a:spcBef>
              <a:defRPr/>
            </a:pPr>
            <a:r>
              <a:rPr lang="en-US" altLang="ja-JP" sz="2800" b="1" dirty="0">
                <a:solidFill>
                  <a:schemeClr val="tx2">
                    <a:lumMod val="95000"/>
                    <a:lumOff val="5000"/>
                  </a:schemeClr>
                </a:solidFill>
                <a:latin typeface="Agency FB" panose="020B0503020202020204" pitchFamily="34" charset="0"/>
                <a:cs typeface="KodchiangUPC" pitchFamily="18" charset="-34"/>
              </a:rPr>
              <a:t>3. It’s a scalable business. We say that a company is scalable when they have a very strong growth potential, being able to increase their profits by making a much smaller investment in their infrastructure</a:t>
            </a:r>
            <a:endParaRPr lang="th-TH" sz="2800" b="1" dirty="0">
              <a:solidFill>
                <a:schemeClr val="tx2">
                  <a:lumMod val="95000"/>
                  <a:lumOff val="5000"/>
                </a:schemeClr>
              </a:solidFill>
              <a:latin typeface="Agency FB" panose="020B0503020202020204" pitchFamily="34" charset="0"/>
              <a:cs typeface="KodchiangUPC" pitchFamily="18" charset="-34"/>
            </a:endParaRPr>
          </a:p>
        </p:txBody>
      </p:sp>
      <p:sp>
        <p:nvSpPr>
          <p:cNvPr id="11" name="Text Box 2"/>
          <p:cNvSpPr txBox="1">
            <a:spLocks noChangeArrowheads="1"/>
          </p:cNvSpPr>
          <p:nvPr/>
        </p:nvSpPr>
        <p:spPr bwMode="auto">
          <a:xfrm>
            <a:off x="152400" y="4917458"/>
            <a:ext cx="8839200" cy="1330942"/>
          </a:xfrm>
          <a:prstGeom prst="rect">
            <a:avLst/>
          </a:prstGeom>
          <a:solidFill>
            <a:srgbClr val="66FFFF"/>
          </a:solidFill>
          <a:ln w="76200" cmpd="tri">
            <a:solidFill>
              <a:srgbClr val="660066"/>
            </a:solidFill>
            <a:miter lim="800000"/>
            <a:headEnd/>
            <a:tailEnd/>
          </a:ln>
          <a:effectLst/>
        </p:spPr>
        <p:txBody>
          <a:bodyPr wrap="square">
            <a:spAutoFit/>
          </a:bodyPr>
          <a:lstStyle/>
          <a:p>
            <a:pPr eaLnBrk="0" hangingPunct="0">
              <a:lnSpc>
                <a:spcPct val="70000"/>
              </a:lnSpc>
              <a:spcBef>
                <a:spcPct val="50000"/>
              </a:spcBef>
              <a:defRPr/>
            </a:pPr>
            <a:r>
              <a:rPr lang="en-US" altLang="ja-JP" sz="2800" b="1" dirty="0">
                <a:solidFill>
                  <a:schemeClr val="tx2">
                    <a:lumMod val="95000"/>
                    <a:lumOff val="5000"/>
                  </a:schemeClr>
                </a:solidFill>
                <a:latin typeface="Agency FB" panose="020B0503020202020204" pitchFamily="34" charset="0"/>
                <a:cs typeface="KodchiangUPC" pitchFamily="18" charset="-34"/>
              </a:rPr>
              <a:t>4. You know the buying cycle of the product. It is one of the points you should not forget when making predictions about how much you are going to enter. A product with a purchase cycle of 2 months is not the same as a product with a purchase cycle of 3 years.</a:t>
            </a:r>
            <a:endParaRPr lang="th-TH" sz="2800" b="1" dirty="0">
              <a:solidFill>
                <a:schemeClr val="tx2">
                  <a:lumMod val="95000"/>
                  <a:lumOff val="5000"/>
                </a:schemeClr>
              </a:solidFill>
              <a:latin typeface="Agency FB" panose="020B0503020202020204" pitchFamily="34" charset="0"/>
              <a:cs typeface="KodchiangUPC" pitchFamily="18" charset="-34"/>
            </a:endParaRPr>
          </a:p>
        </p:txBody>
      </p:sp>
    </p:spTree>
    <p:extLst>
      <p:ext uri="{BB962C8B-B14F-4D97-AF65-F5344CB8AC3E}">
        <p14:creationId xmlns:p14="http://schemas.microsoft.com/office/powerpoint/2010/main" val="92480752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36</a:t>
            </a:fld>
            <a:endParaRPr lang="en-US"/>
          </a:p>
        </p:txBody>
      </p:sp>
      <p:pic>
        <p:nvPicPr>
          <p:cNvPr id="4" name="Picture 3">
            <a:extLst>
              <a:ext uri="{FF2B5EF4-FFF2-40B4-BE49-F238E27FC236}">
                <a16:creationId xmlns:a16="http://schemas.microsoft.com/office/drawing/2014/main" id="{8D7BD5C5-3707-4053-85C2-3344F13B3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76200"/>
            <a:ext cx="4164251" cy="3123188"/>
          </a:xfrm>
          <a:prstGeom prst="rect">
            <a:avLst/>
          </a:prstGeom>
        </p:spPr>
      </p:pic>
      <p:sp>
        <p:nvSpPr>
          <p:cNvPr id="8" name="Text Box 2">
            <a:extLst>
              <a:ext uri="{FF2B5EF4-FFF2-40B4-BE49-F238E27FC236}">
                <a16:creationId xmlns:a16="http://schemas.microsoft.com/office/drawing/2014/main" id="{7E1A1EDA-7C34-46F4-BB42-C3E05459858C}"/>
              </a:ext>
            </a:extLst>
          </p:cNvPr>
          <p:cNvSpPr txBox="1">
            <a:spLocks noChangeArrowheads="1"/>
          </p:cNvSpPr>
          <p:nvPr/>
        </p:nvSpPr>
        <p:spPr bwMode="auto">
          <a:xfrm>
            <a:off x="228600" y="3352800"/>
            <a:ext cx="8763000" cy="3046988"/>
          </a:xfrm>
          <a:prstGeom prst="rect">
            <a:avLst/>
          </a:prstGeom>
          <a:solidFill>
            <a:srgbClr val="FFFF99"/>
          </a:solidFill>
          <a:ln w="76200" cmpd="tri">
            <a:solidFill>
              <a:srgbClr val="660066"/>
            </a:solidFill>
            <a:miter lim="800000"/>
            <a:headEnd/>
            <a:tailEnd/>
          </a:ln>
          <a:effectLst/>
        </p:spPr>
        <p:txBody>
          <a:bodyPr wrap="square">
            <a:spAutoFit/>
          </a:bodyPr>
          <a:lstStyle/>
          <a:p>
            <a:pPr lvl="0"/>
            <a:r>
              <a:rPr lang="en-US" altLang="ja-JP" sz="2400" b="1" dirty="0">
                <a:solidFill>
                  <a:srgbClr val="0070C0"/>
                </a:solidFill>
                <a:latin typeface="Agency FB" pitchFamily="34" charset="0"/>
                <a:ea typeface="MS PGothic" pitchFamily="34" charset="-128"/>
                <a:cs typeface="KodchiangUPC" pitchFamily="18" charset="-34"/>
                <a:sym typeface="Wingdings"/>
              </a:rPr>
              <a:t>To start setting up your website you need:</a:t>
            </a:r>
          </a:p>
          <a:p>
            <a:pPr lvl="0"/>
            <a:r>
              <a:rPr lang="en-US" altLang="ja-JP" sz="2400" b="1" dirty="0">
                <a:solidFill>
                  <a:srgbClr val="002060"/>
                </a:solidFill>
                <a:latin typeface="Agency FB" pitchFamily="34" charset="0"/>
                <a:ea typeface="MS PGothic" pitchFamily="34" charset="-128"/>
                <a:cs typeface="KodchiangUPC" pitchFamily="18" charset="-34"/>
                <a:sym typeface="Wingdings"/>
              </a:rPr>
              <a:t>(1) A web hosting plan: the space provided by a web server for a page to be visible and operational 24 hours a day from anywhere in the world. </a:t>
            </a:r>
          </a:p>
          <a:p>
            <a:pPr lvl="0"/>
            <a:r>
              <a:rPr lang="en-US" altLang="ja-JP" sz="2400" b="1" dirty="0">
                <a:solidFill>
                  <a:srgbClr val="002060"/>
                </a:solidFill>
                <a:latin typeface="Agency FB" pitchFamily="34" charset="0"/>
                <a:ea typeface="MS PGothic" pitchFamily="34" charset="-128"/>
                <a:cs typeface="KodchiangUPC" pitchFamily="18" charset="-34"/>
                <a:sym typeface="Wingdings"/>
              </a:rPr>
              <a:t>(2) A domain: in other words, the URL address of your website. You need to choose a domain name that identifies your business idea and that your customers can easily remember. </a:t>
            </a:r>
          </a:p>
          <a:p>
            <a:pPr lvl="0"/>
            <a:r>
              <a:rPr lang="en-US" altLang="ja-JP" sz="2400" b="1" dirty="0">
                <a:solidFill>
                  <a:srgbClr val="002060"/>
                </a:solidFill>
                <a:latin typeface="Agency FB" pitchFamily="34" charset="0"/>
                <a:ea typeface="MS PGothic" pitchFamily="34" charset="-128"/>
                <a:cs typeface="KodchiangUPC" pitchFamily="18" charset="-34"/>
                <a:sym typeface="Wingdings"/>
              </a:rPr>
              <a:t>(3) SSL Certificate: simply essential. The security of a website is very important, not only for your visitors, but also for Google.</a:t>
            </a:r>
          </a:p>
        </p:txBody>
      </p:sp>
    </p:spTree>
    <p:extLst>
      <p:ext uri="{BB962C8B-B14F-4D97-AF65-F5344CB8AC3E}">
        <p14:creationId xmlns:p14="http://schemas.microsoft.com/office/powerpoint/2010/main" val="1076407998"/>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7E317589-1A82-43E6-83A8-01F3DF9323FE}" type="slidenum">
              <a:rPr lang="en-US" smtClean="0"/>
              <a:pPr/>
              <a:t>37</a:t>
            </a:fld>
            <a:endParaRPr lang="en-US"/>
          </a:p>
        </p:txBody>
      </p:sp>
      <p:sp>
        <p:nvSpPr>
          <p:cNvPr id="2" name="Text Box 2"/>
          <p:cNvSpPr txBox="1">
            <a:spLocks noChangeArrowheads="1"/>
          </p:cNvSpPr>
          <p:nvPr/>
        </p:nvSpPr>
        <p:spPr bwMode="auto">
          <a:xfrm>
            <a:off x="76200" y="111103"/>
            <a:ext cx="8839200" cy="807913"/>
          </a:xfrm>
          <a:prstGeom prst="rect">
            <a:avLst/>
          </a:prstGeom>
          <a:solidFill>
            <a:srgbClr val="00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6000" b="1" dirty="0">
                <a:effectLst>
                  <a:outerShdw blurRad="38100" dist="38100" dir="2700000" algn="tl">
                    <a:srgbClr val="FFFFFF"/>
                  </a:outerShdw>
                </a:effectLst>
                <a:latin typeface="Freestyle Script" pitchFamily="66" charset="0"/>
                <a:cs typeface="Angsana New" pitchFamily="18" charset="-34"/>
              </a:rPr>
              <a:t>4.</a:t>
            </a:r>
            <a:r>
              <a:rPr lang="th-TH" altLang="ja-JP" sz="6000" b="1" dirty="0">
                <a:effectLst>
                  <a:outerShdw blurRad="38100" dist="38100" dir="2700000" algn="tl">
                    <a:srgbClr val="FFFFFF"/>
                  </a:outerShdw>
                </a:effectLst>
                <a:latin typeface="KodchiangUPC" pitchFamily="18" charset="-34"/>
                <a:cs typeface="KodchiangUPC" pitchFamily="18" charset="-34"/>
              </a:rPr>
              <a:t> </a:t>
            </a:r>
            <a:r>
              <a:rPr lang="en-US" altLang="ja-JP" sz="4400" b="1" dirty="0">
                <a:effectLst>
                  <a:outerShdw blurRad="38100" dist="38100" dir="2700000" algn="tl">
                    <a:srgbClr val="FFFFFF"/>
                  </a:outerShdw>
                </a:effectLst>
                <a:latin typeface="Agency FB" panose="020B0503020202020204" pitchFamily="34" charset="0"/>
                <a:cs typeface="KodchiangUPC" pitchFamily="18" charset="-34"/>
              </a:rPr>
              <a:t>Case </a:t>
            </a:r>
            <a:r>
              <a:rPr lang="en-US" altLang="ja-JP" sz="4400" b="1" dirty="0" err="1">
                <a:effectLst>
                  <a:outerShdw blurRad="38100" dist="38100" dir="2700000" algn="tl">
                    <a:srgbClr val="FFFFFF"/>
                  </a:outerShdw>
                </a:effectLst>
                <a:latin typeface="Agency FB" panose="020B0503020202020204" pitchFamily="34" charset="0"/>
                <a:cs typeface="KodchiangUPC" pitchFamily="18" charset="-34"/>
              </a:rPr>
              <a:t>studies</a:t>
            </a:r>
            <a:r>
              <a:rPr lang="en-US" altLang="ja-JP" sz="6000" b="1" dirty="0" err="1">
                <a:effectLst>
                  <a:outerShdw blurRad="38100" dist="38100" dir="2700000" algn="tl">
                    <a:srgbClr val="FFFFFF"/>
                  </a:outerShdw>
                </a:effectLst>
                <a:latin typeface="Freestyle Script" pitchFamily="66" charset="0"/>
                <a:cs typeface="Angsana New" pitchFamily="18" charset="-34"/>
              </a:rPr>
              <a:t>“Online</a:t>
            </a:r>
            <a:r>
              <a:rPr lang="en-US" altLang="ja-JP" sz="6000" b="1" dirty="0">
                <a:effectLst>
                  <a:outerShdw blurRad="38100" dist="38100" dir="2700000" algn="tl">
                    <a:srgbClr val="FFFFFF"/>
                  </a:outerShdw>
                </a:effectLst>
                <a:latin typeface="Freestyle Script" pitchFamily="66" charset="0"/>
                <a:cs typeface="Angsana New" pitchFamily="18" charset="-34"/>
              </a:rPr>
              <a:t> Education Business”</a:t>
            </a:r>
            <a:endParaRPr lang="th-TH" sz="6000" dirty="0">
              <a:effectLst>
                <a:outerShdw blurRad="38100" dist="38100" dir="2700000" algn="tl">
                  <a:srgbClr val="FFFFFF"/>
                </a:outerShdw>
              </a:effectLst>
              <a:latin typeface="Freestyle Script" pitchFamily="66" charset="0"/>
            </a:endParaRPr>
          </a:p>
        </p:txBody>
      </p:sp>
      <p:pic>
        <p:nvPicPr>
          <p:cNvPr id="6" name="Picture 2" descr="Massive open online course - Wikipedia">
            <a:extLst>
              <a:ext uri="{FF2B5EF4-FFF2-40B4-BE49-F238E27FC236}">
                <a16:creationId xmlns:a16="http://schemas.microsoft.com/office/drawing/2014/main" id="{13AD79FF-FF4F-4040-ACAA-AF872E586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58" y="1066800"/>
            <a:ext cx="8651642" cy="5438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heck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A0BC6312-933A-4491-A54E-F3FD78CCE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9D40E-9F18-4ADE-ADAE-F9624FDCB1F6}" type="slidenum">
              <a:rPr lang="en-US" altLang="en-US" sz="1800">
                <a:solidFill>
                  <a:srgbClr val="CC0000"/>
                </a:solidFill>
              </a:rPr>
              <a:pPr eaLnBrk="1" hangingPunct="1"/>
              <a:t>38</a:t>
            </a:fld>
            <a:endParaRPr lang="en-US" altLang="en-US" sz="1800">
              <a:solidFill>
                <a:srgbClr val="CC0000"/>
              </a:solidFill>
            </a:endParaRPr>
          </a:p>
        </p:txBody>
      </p:sp>
      <p:sp>
        <p:nvSpPr>
          <p:cNvPr id="8" name="Text Box 2">
            <a:extLst>
              <a:ext uri="{FF2B5EF4-FFF2-40B4-BE49-F238E27FC236}">
                <a16:creationId xmlns:a16="http://schemas.microsoft.com/office/drawing/2014/main" id="{801BD2D0-1291-4A07-82A1-7280E88346DF}"/>
              </a:ext>
            </a:extLst>
          </p:cNvPr>
          <p:cNvSpPr txBox="1">
            <a:spLocks noChangeArrowheads="1"/>
          </p:cNvSpPr>
          <p:nvPr/>
        </p:nvSpPr>
        <p:spPr bwMode="auto">
          <a:xfrm>
            <a:off x="104775" y="152400"/>
            <a:ext cx="8915400" cy="664541"/>
          </a:xfrm>
          <a:prstGeom prst="rect">
            <a:avLst/>
          </a:prstGeom>
          <a:solidFill>
            <a:srgbClr val="FFCCFF"/>
          </a:solidFill>
          <a:ln w="2857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4800" b="1" dirty="0">
                <a:solidFill>
                  <a:srgbClr val="000066"/>
                </a:solidFill>
                <a:effectLst>
                  <a:outerShdw blurRad="38100" dist="38100" dir="2700000" algn="tl">
                    <a:srgbClr val="000000"/>
                  </a:outerShdw>
                </a:effectLst>
                <a:latin typeface="Agency FB" panose="020B0503020202020204" pitchFamily="34" charset="0"/>
                <a:cs typeface="KodchiangUPC" pitchFamily="18" charset="-34"/>
              </a:rPr>
              <a:t>Education Platform (Connect to Learn)</a:t>
            </a:r>
            <a:endParaRPr lang="th-TH" sz="4800" b="1" dirty="0">
              <a:solidFill>
                <a:srgbClr val="000066"/>
              </a:solidFill>
              <a:effectLst>
                <a:outerShdw blurRad="38100" dist="38100" dir="2700000" algn="tl">
                  <a:srgbClr val="000000"/>
                </a:outerShdw>
              </a:effectLst>
              <a:latin typeface="Agency FB" panose="020B0503020202020204" pitchFamily="34" charset="0"/>
              <a:cs typeface="KodchiangUPC" pitchFamily="18" charset="-34"/>
            </a:endParaRPr>
          </a:p>
        </p:txBody>
      </p:sp>
      <p:pic>
        <p:nvPicPr>
          <p:cNvPr id="6146" name="Picture 2" descr="SOLUTIONS — Tesla│Comprehensive Digital Education Platform">
            <a:extLst>
              <a:ext uri="{FF2B5EF4-FFF2-40B4-BE49-F238E27FC236}">
                <a16:creationId xmlns:a16="http://schemas.microsoft.com/office/drawing/2014/main" id="{5D761D8E-D9FE-449A-8607-E93834090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31" y="1219200"/>
            <a:ext cx="8010737" cy="532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438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A0BC6312-933A-4491-A54E-F3FD78CCE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9D40E-9F18-4ADE-ADAE-F9624FDCB1F6}" type="slidenum">
              <a:rPr lang="en-US" altLang="en-US" sz="1800">
                <a:solidFill>
                  <a:srgbClr val="CC0000"/>
                </a:solidFill>
              </a:rPr>
              <a:pPr eaLnBrk="1" hangingPunct="1"/>
              <a:t>39</a:t>
            </a:fld>
            <a:endParaRPr lang="en-US" altLang="en-US" sz="1800">
              <a:solidFill>
                <a:srgbClr val="CC0000"/>
              </a:solidFill>
            </a:endParaRPr>
          </a:p>
        </p:txBody>
      </p:sp>
      <p:sp>
        <p:nvSpPr>
          <p:cNvPr id="8" name="Text Box 2">
            <a:extLst>
              <a:ext uri="{FF2B5EF4-FFF2-40B4-BE49-F238E27FC236}">
                <a16:creationId xmlns:a16="http://schemas.microsoft.com/office/drawing/2014/main" id="{801BD2D0-1291-4A07-82A1-7280E88346DF}"/>
              </a:ext>
            </a:extLst>
          </p:cNvPr>
          <p:cNvSpPr txBox="1">
            <a:spLocks noChangeArrowheads="1"/>
          </p:cNvSpPr>
          <p:nvPr/>
        </p:nvSpPr>
        <p:spPr bwMode="auto">
          <a:xfrm>
            <a:off x="304800" y="152400"/>
            <a:ext cx="6172200" cy="736035"/>
          </a:xfrm>
          <a:prstGeom prst="rect">
            <a:avLst/>
          </a:prstGeom>
          <a:solidFill>
            <a:srgbClr val="FFCCFF"/>
          </a:solidFill>
          <a:ln w="2857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5400" b="1" dirty="0">
                <a:solidFill>
                  <a:srgbClr val="000066"/>
                </a:solidFill>
                <a:effectLst>
                  <a:outerShdw blurRad="38100" dist="38100" dir="2700000" algn="tl">
                    <a:srgbClr val="000000"/>
                  </a:outerShdw>
                </a:effectLst>
                <a:latin typeface="Agency FB" panose="020B0503020202020204" pitchFamily="34" charset="0"/>
                <a:cs typeface="KodchiangUPC" pitchFamily="18" charset="-34"/>
              </a:rPr>
              <a:t>Learning Online Platform</a:t>
            </a:r>
            <a:endParaRPr lang="th-TH" sz="5400" b="1" dirty="0">
              <a:solidFill>
                <a:srgbClr val="000066"/>
              </a:solidFill>
              <a:effectLst>
                <a:outerShdw blurRad="38100" dist="38100" dir="2700000" algn="tl">
                  <a:srgbClr val="000000"/>
                </a:outerShdw>
              </a:effectLst>
              <a:latin typeface="Agency FB" panose="020B0503020202020204" pitchFamily="34" charset="0"/>
              <a:cs typeface="KodchiangUPC" pitchFamily="18" charset="-34"/>
            </a:endParaRPr>
          </a:p>
        </p:txBody>
      </p:sp>
      <p:pic>
        <p:nvPicPr>
          <p:cNvPr id="8196" name="Picture 4" descr="รวมคอร์สออนไลน์และแหล่งเรียนรู้ออนไลน์แบบครบวงจร(Online Courses ...">
            <a:extLst>
              <a:ext uri="{FF2B5EF4-FFF2-40B4-BE49-F238E27FC236}">
                <a16:creationId xmlns:a16="http://schemas.microsoft.com/office/drawing/2014/main" id="{DAE2565E-126E-4A8A-A7DD-108D1178F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95400"/>
            <a:ext cx="72136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5898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a:noFill/>
        </p:spPr>
        <p:txBody>
          <a:bodyPr/>
          <a:lstStyle/>
          <a:p>
            <a:fld id="{88230FE0-605B-4339-A437-FA5AC3300C11}" type="slidenum">
              <a:rPr lang="en-US" smtClean="0"/>
              <a:pPr/>
              <a:t>4</a:t>
            </a:fld>
            <a:endParaRPr lang="en-US"/>
          </a:p>
        </p:txBody>
      </p:sp>
      <p:sp>
        <p:nvSpPr>
          <p:cNvPr id="5" name="Text Box 2"/>
          <p:cNvSpPr txBox="1">
            <a:spLocks noChangeArrowheads="1"/>
          </p:cNvSpPr>
          <p:nvPr/>
        </p:nvSpPr>
        <p:spPr bwMode="auto">
          <a:xfrm>
            <a:off x="76200" y="2330365"/>
            <a:ext cx="5074920" cy="1000017"/>
          </a:xfrm>
          <a:prstGeom prst="rect">
            <a:avLst/>
          </a:prstGeom>
          <a:solidFill>
            <a:srgbClr val="FFFF00"/>
          </a:solidFill>
          <a:ln w="9525" algn="ctr">
            <a:solidFill>
              <a:srgbClr val="660066"/>
            </a:solidFill>
            <a:miter lim="800000"/>
            <a:headEnd/>
            <a:tailEnd/>
          </a:ln>
          <a:effectLst/>
        </p:spPr>
        <p:txBody>
          <a:bodyPr wrap="square">
            <a:spAutoFit/>
          </a:bodyPr>
          <a:lstStyle/>
          <a:p>
            <a:pPr eaLnBrk="0" hangingPunct="0">
              <a:lnSpc>
                <a:spcPct val="70000"/>
              </a:lnSpc>
              <a:spcBef>
                <a:spcPct val="50000"/>
              </a:spcBef>
              <a:defRPr/>
            </a:pPr>
            <a:r>
              <a:rPr lang="en-US" sz="4000" b="1" dirty="0">
                <a:effectLst>
                  <a:outerShdw blurRad="38100" dist="38100" dir="2700000" algn="tl">
                    <a:srgbClr val="FFFFFF"/>
                  </a:outerShdw>
                </a:effectLst>
                <a:latin typeface="Agency FB" panose="020B0503020202020204" pitchFamily="34" charset="0"/>
                <a:cs typeface="KodchiangUPC" pitchFamily="18" charset="-34"/>
              </a:rPr>
              <a:t>Forms and main characteristics</a:t>
            </a:r>
            <a:endParaRPr lang="th-TH" sz="40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6" name="Text Box 2"/>
          <p:cNvSpPr txBox="1">
            <a:spLocks noChangeArrowheads="1"/>
          </p:cNvSpPr>
          <p:nvPr/>
        </p:nvSpPr>
        <p:spPr bwMode="auto">
          <a:xfrm>
            <a:off x="76200" y="1371600"/>
            <a:ext cx="5074920" cy="569130"/>
          </a:xfrm>
          <a:prstGeom prst="rect">
            <a:avLst/>
          </a:prstGeom>
          <a:solidFill>
            <a:srgbClr val="FFFF00"/>
          </a:solidFill>
          <a:ln w="9525" algn="ctr">
            <a:solidFill>
              <a:srgbClr val="660066"/>
            </a:solidFill>
            <a:miter lim="800000"/>
            <a:headEnd/>
            <a:tailEnd/>
          </a:ln>
          <a:effectLst/>
        </p:spPr>
        <p:txBody>
          <a:bodyPr wrap="square">
            <a:spAutoFit/>
          </a:bodyPr>
          <a:lstStyle/>
          <a:p>
            <a:pPr eaLnBrk="0" hangingPunct="0">
              <a:lnSpc>
                <a:spcPct val="70000"/>
              </a:lnSpc>
              <a:spcBef>
                <a:spcPct val="50000"/>
              </a:spcBef>
              <a:defRPr/>
            </a:pPr>
            <a:r>
              <a:rPr lang="en-US" sz="4000" b="1" dirty="0">
                <a:effectLst>
                  <a:outerShdw blurRad="38100" dist="38100" dir="2700000" algn="tl">
                    <a:srgbClr val="FFFFFF"/>
                  </a:outerShdw>
                </a:effectLst>
                <a:latin typeface="Agency FB" panose="020B0503020202020204" pitchFamily="34" charset="0"/>
                <a:cs typeface="KodchiangUPC" pitchFamily="18" charset="-34"/>
              </a:rPr>
              <a:t>Meaning</a:t>
            </a:r>
            <a:endParaRPr lang="th-TH" sz="40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8" name="Text Box 2"/>
          <p:cNvSpPr txBox="1">
            <a:spLocks noChangeArrowheads="1"/>
          </p:cNvSpPr>
          <p:nvPr/>
        </p:nvSpPr>
        <p:spPr bwMode="auto">
          <a:xfrm>
            <a:off x="76200" y="5791200"/>
            <a:ext cx="5074920" cy="569130"/>
          </a:xfrm>
          <a:prstGeom prst="rect">
            <a:avLst/>
          </a:prstGeom>
          <a:solidFill>
            <a:srgbClr val="FFFF00"/>
          </a:solidFill>
          <a:ln w="9525" algn="ctr">
            <a:solidFill>
              <a:srgbClr val="660066"/>
            </a:solidFill>
            <a:miter lim="800000"/>
            <a:headEnd/>
            <a:tailEnd/>
          </a:ln>
          <a:effectLst/>
        </p:spPr>
        <p:txBody>
          <a:bodyPr wrap="square">
            <a:spAutoFit/>
          </a:bodyPr>
          <a:lstStyle/>
          <a:p>
            <a:pPr eaLnBrk="0" hangingPunct="0">
              <a:lnSpc>
                <a:spcPct val="70000"/>
              </a:lnSpc>
              <a:spcBef>
                <a:spcPct val="50000"/>
              </a:spcBef>
              <a:defRPr/>
            </a:pPr>
            <a:r>
              <a:rPr lang="en-US" sz="4000" b="1" dirty="0">
                <a:effectLst>
                  <a:outerShdw blurRad="38100" dist="38100" dir="2700000" algn="tl">
                    <a:srgbClr val="FFFFFF"/>
                  </a:outerShdw>
                </a:effectLst>
                <a:latin typeface="Agency FB" panose="020B0503020202020204" pitchFamily="34" charset="0"/>
                <a:cs typeface="KodchiangUPC" pitchFamily="18" charset="-34"/>
              </a:rPr>
              <a:t>Conclusion and discussion</a:t>
            </a:r>
            <a:endParaRPr lang="th-TH" sz="40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9" name="Text Box 2"/>
          <p:cNvSpPr txBox="1">
            <a:spLocks noChangeArrowheads="1"/>
          </p:cNvSpPr>
          <p:nvPr/>
        </p:nvSpPr>
        <p:spPr bwMode="auto">
          <a:xfrm>
            <a:off x="6096000" y="4001970"/>
            <a:ext cx="2971800" cy="1726627"/>
          </a:xfrm>
          <a:prstGeom prst="rect">
            <a:avLst/>
          </a:prstGeom>
          <a:solidFill>
            <a:srgbClr val="00FF00"/>
          </a:solidFill>
          <a:ln w="9525" algn="ctr">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7200" b="1" dirty="0">
                <a:solidFill>
                  <a:srgbClr val="C00000"/>
                </a:solidFill>
                <a:effectLst>
                  <a:outerShdw blurRad="38100" dist="38100" dir="2700000" algn="tl">
                    <a:srgbClr val="FFFFFF"/>
                  </a:outerShdw>
                </a:effectLst>
                <a:latin typeface="Freestyle Script" pitchFamily="66" charset="0"/>
              </a:rPr>
              <a:t>“Online Educator”</a:t>
            </a:r>
            <a:endParaRPr lang="th-TH" sz="7200" b="1" dirty="0">
              <a:effectLst>
                <a:outerShdw blurRad="38100" dist="38100" dir="2700000" algn="tl">
                  <a:srgbClr val="FFFFFF"/>
                </a:outerShdw>
              </a:effectLst>
              <a:latin typeface="Angsana New" pitchFamily="18" charset="-34"/>
            </a:endParaRPr>
          </a:p>
        </p:txBody>
      </p:sp>
      <p:sp>
        <p:nvSpPr>
          <p:cNvPr id="10" name="Right Brace 9"/>
          <p:cNvSpPr/>
          <p:nvPr/>
        </p:nvSpPr>
        <p:spPr>
          <a:xfrm>
            <a:off x="5257800" y="1383557"/>
            <a:ext cx="762000" cy="5243510"/>
          </a:xfrm>
          <a:prstGeom prst="rightBrace">
            <a:avLst/>
          </a:prstGeom>
          <a:solidFill>
            <a:srgbClr val="7030A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th-TH" dirty="0">
              <a:solidFill>
                <a:srgbClr val="CC0000"/>
              </a:solidFill>
            </a:endParaRPr>
          </a:p>
        </p:txBody>
      </p:sp>
      <p:sp>
        <p:nvSpPr>
          <p:cNvPr id="11" name="Text Box 2"/>
          <p:cNvSpPr txBox="1">
            <a:spLocks noChangeArrowheads="1"/>
          </p:cNvSpPr>
          <p:nvPr/>
        </p:nvSpPr>
        <p:spPr bwMode="auto">
          <a:xfrm>
            <a:off x="76200" y="3733800"/>
            <a:ext cx="5074920" cy="569130"/>
          </a:xfrm>
          <a:prstGeom prst="rect">
            <a:avLst/>
          </a:prstGeom>
          <a:solidFill>
            <a:srgbClr val="FFFF00"/>
          </a:solidFill>
          <a:ln w="9525" algn="ctr">
            <a:solidFill>
              <a:srgbClr val="660066"/>
            </a:solidFill>
            <a:miter lim="800000"/>
            <a:headEnd/>
            <a:tailEnd/>
          </a:ln>
          <a:effectLst/>
        </p:spPr>
        <p:txBody>
          <a:bodyPr wrap="square">
            <a:spAutoFit/>
          </a:bodyPr>
          <a:lstStyle/>
          <a:p>
            <a:pPr eaLnBrk="0" hangingPunct="0">
              <a:lnSpc>
                <a:spcPct val="70000"/>
              </a:lnSpc>
              <a:spcBef>
                <a:spcPct val="50000"/>
              </a:spcBef>
              <a:defRPr/>
            </a:pPr>
            <a:r>
              <a:rPr lang="en-US" sz="4000" b="1" dirty="0">
                <a:effectLst>
                  <a:outerShdw blurRad="38100" dist="38100" dir="2700000" algn="tl">
                    <a:srgbClr val="FFFFFF"/>
                  </a:outerShdw>
                </a:effectLst>
                <a:latin typeface="Agency FB" panose="020B0503020202020204" pitchFamily="34" charset="0"/>
                <a:cs typeface="KodchiangUPC" pitchFamily="18" charset="-34"/>
              </a:rPr>
              <a:t>Management Procedure</a:t>
            </a:r>
            <a:endParaRPr lang="th-TH" sz="40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12" name="Text Box 2"/>
          <p:cNvSpPr txBox="1">
            <a:spLocks noChangeArrowheads="1"/>
          </p:cNvSpPr>
          <p:nvPr/>
        </p:nvSpPr>
        <p:spPr bwMode="auto">
          <a:xfrm>
            <a:off x="76200" y="4724400"/>
            <a:ext cx="5074920" cy="569130"/>
          </a:xfrm>
          <a:prstGeom prst="rect">
            <a:avLst/>
          </a:prstGeom>
          <a:solidFill>
            <a:srgbClr val="FFFF00"/>
          </a:solidFill>
          <a:ln w="9525" algn="ctr">
            <a:solidFill>
              <a:srgbClr val="660066"/>
            </a:solidFill>
            <a:miter lim="800000"/>
            <a:headEnd/>
            <a:tailEnd/>
          </a:ln>
          <a:effectLst/>
        </p:spPr>
        <p:txBody>
          <a:bodyPr wrap="square">
            <a:spAutoFit/>
          </a:bodyPr>
          <a:lstStyle/>
          <a:p>
            <a:pPr eaLnBrk="0" hangingPunct="0">
              <a:lnSpc>
                <a:spcPct val="70000"/>
              </a:lnSpc>
              <a:spcBef>
                <a:spcPct val="50000"/>
              </a:spcBef>
              <a:defRPr/>
            </a:pPr>
            <a:r>
              <a:rPr lang="en-US" sz="4000" b="1" dirty="0">
                <a:effectLst>
                  <a:outerShdw blurRad="38100" dist="38100" dir="2700000" algn="tl">
                    <a:srgbClr val="FFFFFF"/>
                  </a:outerShdw>
                </a:effectLst>
                <a:latin typeface="Agency FB" panose="020B0503020202020204" pitchFamily="34" charset="0"/>
                <a:cs typeface="KodchiangUPC" pitchFamily="18" charset="-34"/>
              </a:rPr>
              <a:t>Case studies</a:t>
            </a:r>
            <a:endParaRPr lang="th-TH" sz="4000" b="1" dirty="0">
              <a:effectLst>
                <a:outerShdw blurRad="38100" dist="38100" dir="2700000" algn="tl">
                  <a:srgbClr val="FFFFFF"/>
                </a:outerShdw>
              </a:effectLst>
              <a:latin typeface="Agency FB" panose="020B0503020202020204" pitchFamily="34" charset="0"/>
              <a:cs typeface="KodchiangUPC" pitchFamily="18" charset="-34"/>
            </a:endParaRPr>
          </a:p>
        </p:txBody>
      </p:sp>
      <p:sp>
        <p:nvSpPr>
          <p:cNvPr id="16" name="Bevel 15"/>
          <p:cNvSpPr/>
          <p:nvPr/>
        </p:nvSpPr>
        <p:spPr>
          <a:xfrm>
            <a:off x="1524000" y="25400"/>
            <a:ext cx="6096000" cy="1066800"/>
          </a:xfrm>
          <a:prstGeom prst="bevel">
            <a:avLst/>
          </a:prstGeom>
          <a:solidFill>
            <a:srgbClr val="FFCC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7200" b="1" i="1" dirty="0">
              <a:solidFill>
                <a:srgbClr val="006600"/>
              </a:solidFill>
              <a:effectLst>
                <a:outerShdw blurRad="38100" dist="38100" dir="2700000" algn="tl">
                  <a:srgbClr val="000000"/>
                </a:outerShdw>
              </a:effectLst>
              <a:latin typeface="Freestyle Script" pitchFamily="66" charset="0"/>
              <a:ea typeface="MS PGothic" pitchFamily="34" charset="-128"/>
              <a:cs typeface="Angsana New" pitchFamily="18" charset="-34"/>
            </a:endParaRPr>
          </a:p>
          <a:p>
            <a:pPr algn="ctr"/>
            <a:r>
              <a:rPr lang="en-US" altLang="ja-JP" sz="8000" b="1" i="1" dirty="0">
                <a:solidFill>
                  <a:srgbClr val="006600"/>
                </a:solidFill>
                <a:effectLst>
                  <a:outerShdw blurRad="38100" dist="38100" dir="2700000" algn="tl">
                    <a:srgbClr val="000000"/>
                  </a:outerShdw>
                </a:effectLst>
                <a:latin typeface="Freestyle Script" pitchFamily="66" charset="0"/>
                <a:ea typeface="MS PGothic" pitchFamily="34" charset="-128"/>
                <a:cs typeface="Angsana New" pitchFamily="18" charset="-34"/>
              </a:rPr>
              <a:t>Presentation Topics</a:t>
            </a:r>
          </a:p>
          <a:p>
            <a:pPr algn="ctr"/>
            <a:endParaRPr lang="th-TH" sz="7200" b="1" dirty="0">
              <a:ln w="18000">
                <a:solidFill>
                  <a:schemeClr val="accent2">
                    <a:satMod val="140000"/>
                  </a:schemeClr>
                </a:solidFill>
                <a:prstDash val="solid"/>
                <a:miter lim="800000"/>
              </a:ln>
              <a:solidFill>
                <a:schemeClr val="tx2"/>
              </a:solidFill>
              <a:effectLst>
                <a:outerShdw blurRad="38100" dist="38100" dir="2700000" algn="tl">
                  <a:srgbClr val="000000">
                    <a:alpha val="43137"/>
                  </a:srgbClr>
                </a:outerShdw>
              </a:effectLst>
              <a:latin typeface="KodchiangUPC" pitchFamily="18" charset="-34"/>
              <a:cs typeface="KodchiangUPC" pitchFamily="18" charset="-34"/>
            </a:endParaRPr>
          </a:p>
        </p:txBody>
      </p:sp>
      <p:pic>
        <p:nvPicPr>
          <p:cNvPr id="14" name="Picture 2" descr="D:\Data_Wrote\Data1_51\e_Learning\ico_0108.jpg"/>
          <p:cNvPicPr>
            <a:picLocks noChangeAspect="1" noChangeArrowheads="1"/>
          </p:cNvPicPr>
          <p:nvPr/>
        </p:nvPicPr>
        <p:blipFill>
          <a:blip r:embed="rId3"/>
          <a:srcRect/>
          <a:stretch>
            <a:fillRect/>
          </a:stretch>
        </p:blipFill>
        <p:spPr bwMode="auto">
          <a:xfrm>
            <a:off x="6031425" y="1517100"/>
            <a:ext cx="3036375" cy="2433320"/>
          </a:xfrm>
          <a:prstGeom prst="rect">
            <a:avLst/>
          </a:prstGeom>
          <a:noFill/>
          <a:ln w="9525">
            <a:noFill/>
            <a:miter lim="800000"/>
            <a:headEnd/>
            <a:tailEnd/>
          </a:ln>
        </p:spPr>
      </p:pic>
      <p:pic>
        <p:nvPicPr>
          <p:cNvPr id="2" name="Picture 2" descr="Puzzle key">
            <a:extLst>
              <a:ext uri="{FF2B5EF4-FFF2-40B4-BE49-F238E27FC236}">
                <a16:creationId xmlns:a16="http://schemas.microsoft.com/office/drawing/2014/main" id="{63C6B592-903F-4809-996E-AFAB43C76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5780147"/>
            <a:ext cx="1317644" cy="988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par>
                                <p:cTn id="38" presetID="18" presetClass="entr" presetSubtype="1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strips(down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A0BC6312-933A-4491-A54E-F3FD78CCE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9D40E-9F18-4ADE-ADAE-F9624FDCB1F6}" type="slidenum">
              <a:rPr lang="en-US" altLang="en-US" sz="1800">
                <a:solidFill>
                  <a:srgbClr val="CC0000"/>
                </a:solidFill>
              </a:rPr>
              <a:pPr eaLnBrk="1" hangingPunct="1"/>
              <a:t>40</a:t>
            </a:fld>
            <a:endParaRPr lang="en-US" altLang="en-US" sz="1800">
              <a:solidFill>
                <a:srgbClr val="CC0000"/>
              </a:solidFill>
            </a:endParaRPr>
          </a:p>
        </p:txBody>
      </p:sp>
      <p:sp>
        <p:nvSpPr>
          <p:cNvPr id="5" name="Text Box 2">
            <a:extLst>
              <a:ext uri="{FF2B5EF4-FFF2-40B4-BE49-F238E27FC236}">
                <a16:creationId xmlns:a16="http://schemas.microsoft.com/office/drawing/2014/main" id="{ADBE4437-5337-4662-8D2C-A98C87791448}"/>
              </a:ext>
            </a:extLst>
          </p:cNvPr>
          <p:cNvSpPr txBox="1">
            <a:spLocks noChangeArrowheads="1"/>
          </p:cNvSpPr>
          <p:nvPr/>
        </p:nvSpPr>
        <p:spPr bwMode="auto">
          <a:xfrm>
            <a:off x="104775" y="152400"/>
            <a:ext cx="3248025" cy="807529"/>
          </a:xfrm>
          <a:prstGeom prst="rect">
            <a:avLst/>
          </a:prstGeom>
          <a:solidFill>
            <a:srgbClr val="CC0000"/>
          </a:solidFill>
          <a:ln w="2857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6000" b="1" dirty="0">
                <a:solidFill>
                  <a:srgbClr val="FFFF00"/>
                </a:solidFill>
                <a:effectLst>
                  <a:outerShdw blurRad="38100" dist="38100" dir="2700000" algn="tl">
                    <a:srgbClr val="000000"/>
                  </a:outerShdw>
                </a:effectLst>
                <a:latin typeface="Agency FB" panose="020B0503020202020204" pitchFamily="34" charset="0"/>
                <a:cs typeface="KodchiangUPC" pitchFamily="18" charset="-34"/>
              </a:rPr>
              <a:t>LMS Model</a:t>
            </a:r>
            <a:endParaRPr lang="th-TH" sz="6000" b="1" dirty="0">
              <a:solidFill>
                <a:srgbClr val="FFFF00"/>
              </a:solidFill>
              <a:effectLst>
                <a:outerShdw blurRad="38100" dist="38100" dir="2700000" algn="tl">
                  <a:srgbClr val="000000"/>
                </a:outerShdw>
              </a:effectLst>
              <a:latin typeface="Agency FB" panose="020B0503020202020204" pitchFamily="34" charset="0"/>
              <a:cs typeface="KodchiangUPC" pitchFamily="18" charset="-34"/>
            </a:endParaRPr>
          </a:p>
        </p:txBody>
      </p:sp>
      <p:pic>
        <p:nvPicPr>
          <p:cNvPr id="6" name="Picture 2" descr="Learning Management System (LMS) Model. | Download Scientific Diagram">
            <a:extLst>
              <a:ext uri="{FF2B5EF4-FFF2-40B4-BE49-F238E27FC236}">
                <a16:creationId xmlns:a16="http://schemas.microsoft.com/office/drawing/2014/main" id="{6E68F55C-6392-48E7-8EEC-E8A10382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83148"/>
            <a:ext cx="6186488" cy="562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4170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A0BC6312-933A-4491-A54E-F3FD78CCE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9D40E-9F18-4ADE-ADAE-F9624FDCB1F6}" type="slidenum">
              <a:rPr lang="en-US" altLang="en-US" sz="1800">
                <a:solidFill>
                  <a:srgbClr val="CC0000"/>
                </a:solidFill>
              </a:rPr>
              <a:pPr eaLnBrk="1" hangingPunct="1"/>
              <a:t>41</a:t>
            </a:fld>
            <a:endParaRPr lang="en-US" altLang="en-US" sz="1800">
              <a:solidFill>
                <a:srgbClr val="CC0000"/>
              </a:solidFill>
            </a:endParaRPr>
          </a:p>
        </p:txBody>
      </p:sp>
      <p:sp>
        <p:nvSpPr>
          <p:cNvPr id="8" name="Text Box 2">
            <a:extLst>
              <a:ext uri="{FF2B5EF4-FFF2-40B4-BE49-F238E27FC236}">
                <a16:creationId xmlns:a16="http://schemas.microsoft.com/office/drawing/2014/main" id="{801BD2D0-1291-4A07-82A1-7280E88346DF}"/>
              </a:ext>
            </a:extLst>
          </p:cNvPr>
          <p:cNvSpPr txBox="1">
            <a:spLocks noChangeArrowheads="1"/>
          </p:cNvSpPr>
          <p:nvPr/>
        </p:nvSpPr>
        <p:spPr bwMode="auto">
          <a:xfrm>
            <a:off x="228601" y="152400"/>
            <a:ext cx="7315200" cy="736035"/>
          </a:xfrm>
          <a:prstGeom prst="rect">
            <a:avLst/>
          </a:prstGeom>
          <a:solidFill>
            <a:schemeClr val="accent2"/>
          </a:solidFill>
          <a:ln w="2857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5400" b="1" dirty="0">
                <a:solidFill>
                  <a:srgbClr val="FFFF00"/>
                </a:solidFill>
                <a:effectLst>
                  <a:outerShdw blurRad="38100" dist="38100" dir="2700000" algn="tl">
                    <a:srgbClr val="000000"/>
                  </a:outerShdw>
                </a:effectLst>
                <a:latin typeface="Agency FB" panose="020B0503020202020204" pitchFamily="34" charset="0"/>
                <a:cs typeface="KodchiangUPC" pitchFamily="18" charset="-34"/>
              </a:rPr>
              <a:t>LMS Process and Applications</a:t>
            </a:r>
            <a:endParaRPr lang="th-TH" sz="5400" b="1" dirty="0">
              <a:solidFill>
                <a:srgbClr val="FFFF00"/>
              </a:solidFill>
              <a:effectLst>
                <a:outerShdw blurRad="38100" dist="38100" dir="2700000" algn="tl">
                  <a:srgbClr val="000000"/>
                </a:outerShdw>
              </a:effectLst>
              <a:latin typeface="Agency FB" panose="020B0503020202020204" pitchFamily="34" charset="0"/>
              <a:cs typeface="KodchiangUPC" pitchFamily="18" charset="-34"/>
            </a:endParaRPr>
          </a:p>
        </p:txBody>
      </p:sp>
      <p:pic>
        <p:nvPicPr>
          <p:cNvPr id="15362" name="Picture 2" descr="คอมพิวเตอร์เพื่อการจัดการเรียนรู้: E-Learning / Learning ...">
            <a:extLst>
              <a:ext uri="{FF2B5EF4-FFF2-40B4-BE49-F238E27FC236}">
                <a16:creationId xmlns:a16="http://schemas.microsoft.com/office/drawing/2014/main" id="{5F9605B0-55DB-4985-AABB-18C39D758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0668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711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a:noFill/>
        </p:spPr>
        <p:txBody>
          <a:bodyPr/>
          <a:lstStyle/>
          <a:p>
            <a:fld id="{8A11D5FC-B637-4720-BBF2-FA28E81CB005}" type="slidenum">
              <a:rPr lang="en-US" smtClean="0"/>
              <a:pPr/>
              <a:t>42</a:t>
            </a:fld>
            <a:endParaRPr lang="en-US"/>
          </a:p>
        </p:txBody>
      </p:sp>
      <p:sp>
        <p:nvSpPr>
          <p:cNvPr id="35843" name="Text Box 3"/>
          <p:cNvSpPr txBox="1">
            <a:spLocks noChangeArrowheads="1"/>
          </p:cNvSpPr>
          <p:nvPr/>
        </p:nvSpPr>
        <p:spPr bwMode="auto">
          <a:xfrm>
            <a:off x="152400" y="316775"/>
            <a:ext cx="8686800" cy="521425"/>
          </a:xfrm>
          <a:prstGeom prst="rect">
            <a:avLst/>
          </a:prstGeom>
          <a:solidFill>
            <a:srgbClr val="66FFFF"/>
          </a:solidFill>
          <a:ln w="9525" algn="ctr">
            <a:solidFill>
              <a:srgbClr val="000066"/>
            </a:solidFill>
            <a:miter lim="800000"/>
            <a:headEnd/>
            <a:tailEnd/>
          </a:ln>
          <a:effectLst/>
        </p:spPr>
        <p:txBody>
          <a:bodyPr>
            <a:spAutoFit/>
          </a:bodyPr>
          <a:lstStyle/>
          <a:p>
            <a:pPr algn="ctr" eaLnBrk="0" hangingPunct="0">
              <a:lnSpc>
                <a:spcPct val="70000"/>
              </a:lnSpc>
              <a:spcBef>
                <a:spcPct val="50000"/>
              </a:spcBef>
              <a:defRPr/>
            </a:pPr>
            <a:r>
              <a:rPr lang="en-US" altLang="ja-JP" sz="3600" b="1" dirty="0">
                <a:solidFill>
                  <a:srgbClr val="000066"/>
                </a:solidFill>
                <a:effectLst>
                  <a:outerShdw blurRad="38100" dist="38100" dir="2700000" algn="tl">
                    <a:srgbClr val="000000">
                      <a:alpha val="43137"/>
                    </a:srgbClr>
                  </a:outerShdw>
                </a:effectLst>
                <a:latin typeface="Agency FB" panose="020B0503020202020204" pitchFamily="34" charset="0"/>
                <a:ea typeface="MS PGothic" pitchFamily="34" charset="-128"/>
                <a:cs typeface="KodchiangUPC" pitchFamily="18" charset="-34"/>
              </a:rPr>
              <a:t>5 tips to build your own successful online business.</a:t>
            </a:r>
            <a:endParaRPr lang="th-TH" sz="3600" b="1" dirty="0">
              <a:solidFill>
                <a:srgbClr val="000066"/>
              </a:solidFill>
              <a:effectLst>
                <a:outerShdw blurRad="38100" dist="38100" dir="2700000" algn="tl">
                  <a:srgbClr val="000000">
                    <a:alpha val="43137"/>
                  </a:srgbClr>
                </a:outerShdw>
              </a:effectLst>
              <a:latin typeface="Agency FB" panose="020B0503020202020204" pitchFamily="34" charset="0"/>
              <a:ea typeface="MS PGothic" pitchFamily="34" charset="-128"/>
              <a:cs typeface="KodchiangUPC" pitchFamily="18" charset="-34"/>
            </a:endParaRPr>
          </a:p>
        </p:txBody>
      </p:sp>
      <p:sp>
        <p:nvSpPr>
          <p:cNvPr id="5" name="Text Box 3"/>
          <p:cNvSpPr txBox="1">
            <a:spLocks noChangeArrowheads="1"/>
          </p:cNvSpPr>
          <p:nvPr/>
        </p:nvSpPr>
        <p:spPr bwMode="auto">
          <a:xfrm>
            <a:off x="152400" y="1231900"/>
            <a:ext cx="8877300" cy="4814908"/>
          </a:xfrm>
          <a:prstGeom prst="rect">
            <a:avLst/>
          </a:prstGeom>
          <a:solidFill>
            <a:schemeClr val="accent3">
              <a:lumMod val="95000"/>
            </a:schemeClr>
          </a:solidFill>
          <a:ln w="9525" algn="ctr">
            <a:solidFill>
              <a:srgbClr val="000066"/>
            </a:solidFill>
            <a:miter lim="800000"/>
            <a:headEnd/>
            <a:tailEnd/>
          </a:ln>
          <a:effectLst/>
        </p:spPr>
        <p:txBody>
          <a:bodyPr wrap="square">
            <a:spAutoFit/>
          </a:bodyPr>
          <a:lstStyle/>
          <a:p>
            <a:pPr eaLnBrk="0" hangingPunct="0">
              <a:lnSpc>
                <a:spcPct val="70000"/>
              </a:lnSpc>
              <a:spcBef>
                <a:spcPct val="50000"/>
              </a:spcBef>
              <a:defRPr/>
            </a:pPr>
            <a:r>
              <a:rPr lang="th-TH" altLang="ja-JP" sz="4400" b="1" dirty="0">
                <a:solidFill>
                  <a:srgbClr val="C00000"/>
                </a:solidFill>
                <a:latin typeface="Angsana New" pitchFamily="18" charset="-34"/>
                <a:ea typeface="MS PGothic" pitchFamily="34" charset="-128"/>
                <a:cs typeface="KodchiangUPC" pitchFamily="18" charset="-34"/>
                <a:sym typeface="Wingdings"/>
              </a:rPr>
              <a:t></a:t>
            </a:r>
            <a:r>
              <a:rPr lang="en-US" altLang="ja-JP" sz="4400" b="1" dirty="0">
                <a:solidFill>
                  <a:srgbClr val="000066"/>
                </a:solidFill>
                <a:latin typeface="Agency FB" panose="020B0503020202020204" pitchFamily="34" charset="0"/>
                <a:ea typeface="MS PGothic" pitchFamily="34" charset="-128"/>
                <a:cs typeface="KodchiangUPC" pitchFamily="18" charset="-34"/>
              </a:rPr>
              <a:t>A business idea as the heart of a successful online business.</a:t>
            </a:r>
          </a:p>
          <a:p>
            <a:pPr eaLnBrk="0" hangingPunct="0">
              <a:lnSpc>
                <a:spcPct val="70000"/>
              </a:lnSpc>
              <a:spcBef>
                <a:spcPct val="50000"/>
              </a:spcBef>
              <a:defRPr/>
            </a:pPr>
            <a:r>
              <a:rPr lang="th-TH" altLang="ja-JP" sz="4400" b="1" dirty="0">
                <a:solidFill>
                  <a:srgbClr val="C00000"/>
                </a:solidFill>
                <a:latin typeface="Angsana New" pitchFamily="18" charset="-34"/>
                <a:ea typeface="MS PGothic" pitchFamily="34" charset="-128"/>
                <a:cs typeface="KodchiangUPC" pitchFamily="18" charset="-34"/>
                <a:sym typeface="Wingdings"/>
              </a:rPr>
              <a:t></a:t>
            </a:r>
            <a:r>
              <a:rPr lang="en-US" altLang="ja-JP" sz="4400" b="1" dirty="0">
                <a:solidFill>
                  <a:srgbClr val="000066"/>
                </a:solidFill>
                <a:latin typeface="Agency FB" panose="020B0503020202020204" pitchFamily="34" charset="0"/>
                <a:ea typeface="MS PGothic" pitchFamily="34" charset="-128"/>
                <a:cs typeface="KodchiangUPC" pitchFamily="18" charset="-34"/>
              </a:rPr>
              <a:t>Taxes and Legal.</a:t>
            </a:r>
          </a:p>
          <a:p>
            <a:pPr eaLnBrk="0" hangingPunct="0">
              <a:lnSpc>
                <a:spcPct val="70000"/>
              </a:lnSpc>
              <a:spcBef>
                <a:spcPct val="50000"/>
              </a:spcBef>
              <a:defRPr/>
            </a:pPr>
            <a:r>
              <a:rPr lang="th-TH" altLang="ja-JP" sz="4400" b="1" dirty="0">
                <a:solidFill>
                  <a:srgbClr val="C00000"/>
                </a:solidFill>
                <a:latin typeface="Angsana New" pitchFamily="18" charset="-34"/>
                <a:ea typeface="MS PGothic" pitchFamily="34" charset="-128"/>
                <a:cs typeface="KodchiangUPC" pitchFamily="18" charset="-34"/>
                <a:sym typeface="Wingdings"/>
              </a:rPr>
              <a:t></a:t>
            </a:r>
            <a:r>
              <a:rPr lang="en-US" altLang="ja-JP" sz="4400" b="1" dirty="0">
                <a:solidFill>
                  <a:srgbClr val="000066"/>
                </a:solidFill>
                <a:latin typeface="Agency FB" panose="020B0503020202020204" pitchFamily="34" charset="0"/>
                <a:ea typeface="MS PGothic" pitchFamily="34" charset="-128"/>
                <a:cs typeface="KodchiangUPC" pitchFamily="18" charset="-34"/>
              </a:rPr>
              <a:t>No online business without a professional website.</a:t>
            </a:r>
          </a:p>
          <a:p>
            <a:pPr eaLnBrk="0" hangingPunct="0">
              <a:lnSpc>
                <a:spcPct val="70000"/>
              </a:lnSpc>
              <a:spcBef>
                <a:spcPct val="50000"/>
              </a:spcBef>
              <a:defRPr/>
            </a:pPr>
            <a:r>
              <a:rPr lang="th-TH" altLang="ja-JP" sz="4400" b="1" dirty="0">
                <a:solidFill>
                  <a:srgbClr val="C00000"/>
                </a:solidFill>
                <a:latin typeface="Angsana New" pitchFamily="18" charset="-34"/>
                <a:ea typeface="MS PGothic" pitchFamily="34" charset="-128"/>
                <a:cs typeface="KodchiangUPC" pitchFamily="18" charset="-34"/>
                <a:sym typeface="Wingdings"/>
              </a:rPr>
              <a:t></a:t>
            </a:r>
            <a:r>
              <a:rPr lang="en-US" altLang="ja-JP" sz="4400" b="1" dirty="0">
                <a:solidFill>
                  <a:srgbClr val="000066"/>
                </a:solidFill>
                <a:latin typeface="Agency FB" panose="020B0503020202020204" pitchFamily="34" charset="0"/>
                <a:ea typeface="MS PGothic" pitchFamily="34" charset="-128"/>
                <a:cs typeface="KodchiangUPC" pitchFamily="18" charset="-34"/>
              </a:rPr>
              <a:t>Without advertising nothing going on.</a:t>
            </a:r>
          </a:p>
          <a:p>
            <a:pPr eaLnBrk="0" hangingPunct="0">
              <a:lnSpc>
                <a:spcPct val="70000"/>
              </a:lnSpc>
              <a:spcBef>
                <a:spcPct val="50000"/>
              </a:spcBef>
              <a:defRPr/>
            </a:pPr>
            <a:r>
              <a:rPr lang="th-TH" altLang="ja-JP" sz="4400" b="1" dirty="0">
                <a:solidFill>
                  <a:srgbClr val="C00000"/>
                </a:solidFill>
                <a:latin typeface="Angsana New" pitchFamily="18" charset="-34"/>
                <a:ea typeface="MS PGothic" pitchFamily="34" charset="-128"/>
                <a:cs typeface="KodchiangUPC" pitchFamily="18" charset="-34"/>
                <a:sym typeface="Wingdings"/>
              </a:rPr>
              <a:t></a:t>
            </a:r>
            <a:r>
              <a:rPr lang="en-US" altLang="ja-JP" sz="4400" b="1" dirty="0">
                <a:solidFill>
                  <a:srgbClr val="000066"/>
                </a:solidFill>
                <a:latin typeface="Agency FB" panose="020B0503020202020204" pitchFamily="34" charset="0"/>
                <a:ea typeface="MS PGothic" pitchFamily="34" charset="-128"/>
                <a:cs typeface="KodchiangUPC" pitchFamily="18" charset="-34"/>
              </a:rPr>
              <a:t>Believe in yourself.</a:t>
            </a:r>
            <a:endParaRPr lang="th-TH" sz="4400" b="1" dirty="0">
              <a:solidFill>
                <a:srgbClr val="000066"/>
              </a:solidFill>
              <a:latin typeface="Agency FB" panose="020B0503020202020204" pitchFamily="34" charset="0"/>
              <a:ea typeface="MS PGothic" pitchFamily="34" charset="-128"/>
              <a:cs typeface="KodchiangUPC" pitchFamily="18" charset="-34"/>
            </a:endParaRPr>
          </a:p>
        </p:txBody>
      </p:sp>
    </p:spTree>
    <p:extLst>
      <p:ext uri="{BB962C8B-B14F-4D97-AF65-F5344CB8AC3E}">
        <p14:creationId xmlns:p14="http://schemas.microsoft.com/office/powerpoint/2010/main" val="314066822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Bottom)">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Bottom)">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lide(fromBottom)">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lide(fromBottom)">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a:noFill/>
        </p:spPr>
        <p:txBody>
          <a:bodyPr/>
          <a:lstStyle/>
          <a:p>
            <a:fld id="{A9F2D9C5-FA7C-4F6F-8076-D8E7F9D52F07}" type="slidenum">
              <a:rPr lang="en-US" smtClean="0"/>
              <a:pPr/>
              <a:t>43</a:t>
            </a:fld>
            <a:endParaRPr lang="en-US"/>
          </a:p>
        </p:txBody>
      </p:sp>
      <p:sp>
        <p:nvSpPr>
          <p:cNvPr id="5" name="Text Box 2"/>
          <p:cNvSpPr txBox="1">
            <a:spLocks noChangeArrowheads="1"/>
          </p:cNvSpPr>
          <p:nvPr/>
        </p:nvSpPr>
        <p:spPr bwMode="auto">
          <a:xfrm>
            <a:off x="76200" y="60325"/>
            <a:ext cx="6172200" cy="879472"/>
          </a:xfrm>
          <a:prstGeom prst="rect">
            <a:avLst/>
          </a:prstGeom>
          <a:solidFill>
            <a:srgbClr val="00FF00"/>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6600" b="1" dirty="0">
                <a:effectLst>
                  <a:outerShdw blurRad="38100" dist="38100" dir="2700000" algn="tl">
                    <a:srgbClr val="FFFFFF"/>
                  </a:outerShdw>
                </a:effectLst>
                <a:latin typeface="Freestyle Script" pitchFamily="66" charset="0"/>
                <a:cs typeface="Angsana New" pitchFamily="18" charset="-34"/>
              </a:rPr>
              <a:t>5.Conclusion and discussion</a:t>
            </a:r>
            <a:endParaRPr lang="th-TH" sz="6600" dirty="0">
              <a:effectLst>
                <a:outerShdw blurRad="38100" dist="38100" dir="2700000" algn="tl">
                  <a:srgbClr val="FFFFFF"/>
                </a:outerShdw>
              </a:effectLst>
              <a:latin typeface="Freestyle Script" pitchFamily="66" charset="0"/>
            </a:endParaRPr>
          </a:p>
        </p:txBody>
      </p:sp>
      <p:sp>
        <p:nvSpPr>
          <p:cNvPr id="9" name="Lightning Bolt 8"/>
          <p:cNvSpPr/>
          <p:nvPr/>
        </p:nvSpPr>
        <p:spPr>
          <a:xfrm>
            <a:off x="76200" y="1371600"/>
            <a:ext cx="1752600" cy="1371600"/>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10" name="Lightning Bolt 9"/>
          <p:cNvSpPr/>
          <p:nvPr/>
        </p:nvSpPr>
        <p:spPr>
          <a:xfrm rot="7707495">
            <a:off x="7215769" y="1317642"/>
            <a:ext cx="1520795" cy="1600200"/>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13" name="Text Box 2"/>
          <p:cNvSpPr txBox="1">
            <a:spLocks noChangeArrowheads="1"/>
          </p:cNvSpPr>
          <p:nvPr/>
        </p:nvSpPr>
        <p:spPr bwMode="auto">
          <a:xfrm>
            <a:off x="68380" y="4637291"/>
            <a:ext cx="8999420" cy="1915909"/>
          </a:xfrm>
          <a:prstGeom prst="rect">
            <a:avLst/>
          </a:prstGeom>
          <a:solidFill>
            <a:srgbClr val="66FFFF"/>
          </a:solidFill>
          <a:ln w="9525">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altLang="ja-JP" sz="6000" b="1" dirty="0">
                <a:effectLst>
                  <a:outerShdw blurRad="38100" dist="38100" dir="2700000" algn="tl">
                    <a:srgbClr val="FFFFFF"/>
                  </a:outerShdw>
                </a:effectLst>
                <a:latin typeface="Freestyle Script" pitchFamily="66" charset="0"/>
                <a:cs typeface="Angsana New" pitchFamily="18" charset="-34"/>
              </a:rPr>
              <a:t>Creative Thinking: </a:t>
            </a:r>
          </a:p>
          <a:p>
            <a:pPr algn="ctr" eaLnBrk="0" hangingPunct="0">
              <a:lnSpc>
                <a:spcPct val="70000"/>
              </a:lnSpc>
              <a:spcBef>
                <a:spcPct val="50000"/>
              </a:spcBef>
              <a:defRPr/>
            </a:pPr>
            <a:r>
              <a:rPr lang="en-US" altLang="ja-JP" sz="6000" b="1" dirty="0">
                <a:effectLst>
                  <a:outerShdw blurRad="38100" dist="38100" dir="2700000" algn="tl">
                    <a:srgbClr val="FFFFFF"/>
                  </a:outerShdw>
                </a:effectLst>
                <a:latin typeface="Freestyle Script" pitchFamily="66" charset="0"/>
                <a:cs typeface="Angsana New" pitchFamily="18" charset="-34"/>
              </a:rPr>
              <a:t>Innovative Solutions to Complex Challenges</a:t>
            </a:r>
            <a:endParaRPr lang="th-TH" sz="6000" dirty="0">
              <a:effectLst>
                <a:outerShdw blurRad="38100" dist="38100" dir="2700000" algn="tl">
                  <a:srgbClr val="FFFFFF"/>
                </a:outerShdw>
              </a:effectLst>
              <a:latin typeface="Freestyle Script" pitchFamily="66" charset="0"/>
            </a:endParaRPr>
          </a:p>
        </p:txBody>
      </p:sp>
      <p:pic>
        <p:nvPicPr>
          <p:cNvPr id="3" name="Picture 2">
            <a:extLst>
              <a:ext uri="{FF2B5EF4-FFF2-40B4-BE49-F238E27FC236}">
                <a16:creationId xmlns:a16="http://schemas.microsoft.com/office/drawing/2014/main" id="{AAFA1191-18F7-4065-8217-10F8161A0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88" y="926601"/>
            <a:ext cx="4879824" cy="3659868"/>
          </a:xfrm>
          <a:prstGeom prst="rect">
            <a:avLst/>
          </a:prstGeom>
        </p:spPr>
      </p:pic>
    </p:spTree>
  </p:cSld>
  <p:clrMapOvr>
    <a:masterClrMapping/>
  </p:clrMapOvr>
  <p:transition>
    <p:checke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5532A72D-BD18-46A6-984E-E926E69C103D}" type="slidenum">
              <a:rPr lang="en-US" smtClean="0"/>
              <a:pPr/>
              <a:t>44</a:t>
            </a:fld>
            <a:endParaRPr lang="en-US"/>
          </a:p>
        </p:txBody>
      </p:sp>
      <p:sp>
        <p:nvSpPr>
          <p:cNvPr id="9" name="Text Box 3"/>
          <p:cNvSpPr txBox="1">
            <a:spLocks noChangeArrowheads="1"/>
          </p:cNvSpPr>
          <p:nvPr/>
        </p:nvSpPr>
        <p:spPr bwMode="auto">
          <a:xfrm>
            <a:off x="612618" y="316488"/>
            <a:ext cx="7112458" cy="662425"/>
          </a:xfrm>
          <a:prstGeom prst="rect">
            <a:avLst/>
          </a:prstGeom>
          <a:solidFill>
            <a:schemeClr val="accent1">
              <a:lumMod val="20000"/>
              <a:lumOff val="80000"/>
            </a:schemeClr>
          </a:solidFill>
          <a:ln w="9525">
            <a:solidFill>
              <a:srgbClr val="660066"/>
            </a:solidFill>
            <a:miter lim="800000"/>
            <a:headEnd/>
            <a:tailEnd/>
          </a:ln>
          <a:effectLst/>
        </p:spPr>
        <p:txBody>
          <a:bodyPr wrap="square">
            <a:spAutoFit/>
          </a:bodyPr>
          <a:lstStyle/>
          <a:p>
            <a:pPr algn="ctr" eaLnBrk="0" hangingPunct="0">
              <a:lnSpc>
                <a:spcPct val="50000"/>
              </a:lnSpc>
              <a:spcBef>
                <a:spcPct val="50000"/>
              </a:spcBef>
              <a:defRPr/>
            </a:pPr>
            <a:r>
              <a:rPr lang="en-US" sz="6600" b="1" dirty="0">
                <a:solidFill>
                  <a:srgbClr val="002060"/>
                </a:solidFill>
                <a:effectLst>
                  <a:outerShdw blurRad="38100" dist="38100" dir="2700000" algn="tl">
                    <a:srgbClr val="000000"/>
                  </a:outerShdw>
                </a:effectLst>
                <a:latin typeface="Agency FB" panose="020B0503020202020204" pitchFamily="34" charset="0"/>
              </a:rPr>
              <a:t>Insights for learning</a:t>
            </a:r>
            <a:endParaRPr lang="th-TH" sz="6600" b="1" dirty="0">
              <a:solidFill>
                <a:srgbClr val="FF0000"/>
              </a:solidFill>
              <a:effectLst>
                <a:outerShdw blurRad="38100" dist="38100" dir="2700000" algn="tl">
                  <a:srgbClr val="000000"/>
                </a:outerShdw>
              </a:effectLst>
              <a:latin typeface="Agency FB" panose="020B0503020202020204" pitchFamily="34" charset="0"/>
            </a:endParaRPr>
          </a:p>
        </p:txBody>
      </p:sp>
      <p:sp>
        <p:nvSpPr>
          <p:cNvPr id="10" name="Text Box 2"/>
          <p:cNvSpPr txBox="1">
            <a:spLocks noChangeArrowheads="1"/>
          </p:cNvSpPr>
          <p:nvPr/>
        </p:nvSpPr>
        <p:spPr bwMode="auto">
          <a:xfrm>
            <a:off x="1219200" y="4732381"/>
            <a:ext cx="3730782" cy="1656094"/>
          </a:xfrm>
          <a:prstGeom prst="rect">
            <a:avLst/>
          </a:prstGeom>
          <a:solidFill>
            <a:srgbClr val="FFFF00"/>
          </a:solidFill>
          <a:ln w="9525" algn="ctr">
            <a:solidFill>
              <a:srgbClr val="000066"/>
            </a:solidFill>
            <a:miter lim="800000"/>
            <a:headEnd/>
            <a:tailEnd/>
          </a:ln>
          <a:effectLst/>
        </p:spPr>
        <p:txBody>
          <a:bodyPr wrap="square">
            <a:spAutoFit/>
          </a:bodyPr>
          <a:lstStyle/>
          <a:p>
            <a:pPr algn="ctr" eaLnBrk="0" hangingPunct="0">
              <a:lnSpc>
                <a:spcPct val="70000"/>
              </a:lnSpc>
              <a:spcBef>
                <a:spcPct val="50000"/>
              </a:spcBef>
              <a:defRPr/>
            </a:pPr>
            <a:r>
              <a:rPr lang="en-US" sz="7200" b="1" dirty="0">
                <a:solidFill>
                  <a:srgbClr val="000066"/>
                </a:solidFill>
                <a:effectLst>
                  <a:outerShdw blurRad="38100" dist="38100" dir="2700000" algn="tl">
                    <a:srgbClr val="FFFFFF"/>
                  </a:outerShdw>
                </a:effectLst>
                <a:latin typeface="Agency FB" panose="020B0503020202020204" pitchFamily="34" charset="0"/>
              </a:rPr>
              <a:t>“</a:t>
            </a:r>
            <a:r>
              <a:rPr lang="en-US" sz="7200" b="1" i="1" dirty="0">
                <a:solidFill>
                  <a:srgbClr val="000066"/>
                </a:solidFill>
                <a:effectLst>
                  <a:outerShdw blurRad="38100" dist="38100" dir="2700000" algn="tl">
                    <a:srgbClr val="FFFFFF"/>
                  </a:outerShdw>
                </a:effectLst>
                <a:latin typeface="Agency FB" panose="020B0503020202020204" pitchFamily="34" charset="0"/>
              </a:rPr>
              <a:t>Online Educator</a:t>
            </a:r>
            <a:r>
              <a:rPr lang="en-US" sz="7200" b="1" dirty="0">
                <a:solidFill>
                  <a:srgbClr val="000066"/>
                </a:solidFill>
                <a:effectLst>
                  <a:outerShdw blurRad="38100" dist="38100" dir="2700000" algn="tl">
                    <a:srgbClr val="FFFFFF"/>
                  </a:outerShdw>
                </a:effectLst>
                <a:latin typeface="Agency FB" panose="020B0503020202020204" pitchFamily="34" charset="0"/>
              </a:rPr>
              <a:t>”</a:t>
            </a:r>
            <a:endParaRPr lang="th-TH" sz="7200" b="1" dirty="0">
              <a:solidFill>
                <a:srgbClr val="000066"/>
              </a:solidFill>
              <a:effectLst>
                <a:outerShdw blurRad="38100" dist="38100" dir="2700000" algn="tl">
                  <a:srgbClr val="FFFFFF"/>
                </a:outerShdw>
              </a:effectLst>
              <a:latin typeface="Agency FB" panose="020B0503020202020204" pitchFamily="34" charset="0"/>
            </a:endParaRPr>
          </a:p>
        </p:txBody>
      </p:sp>
      <p:grpSp>
        <p:nvGrpSpPr>
          <p:cNvPr id="2" name="Group 26"/>
          <p:cNvGrpSpPr>
            <a:grpSpLocks/>
          </p:cNvGrpSpPr>
          <p:nvPr/>
        </p:nvGrpSpPr>
        <p:grpSpPr bwMode="auto">
          <a:xfrm>
            <a:off x="5105400" y="4495800"/>
            <a:ext cx="2438400" cy="2209800"/>
            <a:chOff x="6934200" y="86784"/>
            <a:chExt cx="1856433" cy="2504016"/>
          </a:xfrm>
        </p:grpSpPr>
        <p:pic>
          <p:nvPicPr>
            <p:cNvPr id="70667" name="Picture 16" descr="http://www.syms-dress.com/menscomplete.jpg"/>
            <p:cNvPicPr>
              <a:picLocks noChangeAspect="1" noChangeArrowheads="1"/>
            </p:cNvPicPr>
            <p:nvPr/>
          </p:nvPicPr>
          <p:blipFill>
            <a:blip r:embed="rId3"/>
            <a:srcRect l="23271" t="1076" r="20877" b="1076"/>
            <a:stretch>
              <a:fillRect/>
            </a:stretch>
          </p:blipFill>
          <p:spPr bwMode="auto">
            <a:xfrm>
              <a:off x="6934200" y="86784"/>
              <a:ext cx="990600" cy="2504016"/>
            </a:xfrm>
            <a:prstGeom prst="rect">
              <a:avLst/>
            </a:prstGeom>
            <a:noFill/>
            <a:ln w="9525">
              <a:noFill/>
              <a:miter lim="800000"/>
              <a:headEnd/>
              <a:tailEnd/>
            </a:ln>
          </p:spPr>
        </p:pic>
        <p:pic>
          <p:nvPicPr>
            <p:cNvPr id="70668" name="Picture 6" descr="http://www.syms-dress.com/girlnavysuit.jpg"/>
            <p:cNvPicPr>
              <a:picLocks noChangeAspect="1" noChangeArrowheads="1"/>
            </p:cNvPicPr>
            <p:nvPr/>
          </p:nvPicPr>
          <p:blipFill>
            <a:blip r:embed="rId4"/>
            <a:srcRect l="12827" t="565" r="21616" b="1080"/>
            <a:stretch>
              <a:fillRect/>
            </a:stretch>
          </p:blipFill>
          <p:spPr bwMode="auto">
            <a:xfrm>
              <a:off x="7772400" y="152400"/>
              <a:ext cx="1018233" cy="2438400"/>
            </a:xfrm>
            <a:prstGeom prst="rect">
              <a:avLst/>
            </a:prstGeom>
            <a:noFill/>
            <a:ln w="9525">
              <a:noFill/>
              <a:miter lim="800000"/>
              <a:headEnd/>
              <a:tailEnd/>
            </a:ln>
          </p:spPr>
        </p:pic>
      </p:grpSp>
      <p:grpSp>
        <p:nvGrpSpPr>
          <p:cNvPr id="3" name="Group 3"/>
          <p:cNvGrpSpPr>
            <a:grpSpLocks/>
          </p:cNvGrpSpPr>
          <p:nvPr/>
        </p:nvGrpSpPr>
        <p:grpSpPr bwMode="auto">
          <a:xfrm>
            <a:off x="457200" y="1104900"/>
            <a:ext cx="7848600" cy="1066800"/>
            <a:chOff x="432" y="672"/>
            <a:chExt cx="4848" cy="672"/>
          </a:xfrm>
        </p:grpSpPr>
        <p:sp>
          <p:nvSpPr>
            <p:cNvPr id="70665" name="Rectangle 4"/>
            <p:cNvSpPr>
              <a:spLocks noChangeArrowheads="1"/>
            </p:cNvSpPr>
            <p:nvPr/>
          </p:nvSpPr>
          <p:spPr bwMode="auto">
            <a:xfrm>
              <a:off x="432" y="672"/>
              <a:ext cx="4848" cy="672"/>
            </a:xfrm>
            <a:prstGeom prst="rect">
              <a:avLst/>
            </a:prstGeom>
            <a:solidFill>
              <a:schemeClr val="hlink"/>
            </a:solidFill>
            <a:ln w="57150" cmpd="thinThick">
              <a:solidFill>
                <a:srgbClr val="FFFF00"/>
              </a:solidFill>
              <a:miter lim="800000"/>
              <a:headEnd/>
              <a:tailEnd/>
            </a:ln>
          </p:spPr>
          <p:txBody>
            <a:bodyPr wrap="none" anchor="ctr"/>
            <a:lstStyle/>
            <a:p>
              <a:pPr algn="ctr"/>
              <a:endParaRPr lang="th-TH" sz="3600">
                <a:solidFill>
                  <a:srgbClr val="008000"/>
                </a:solidFill>
              </a:endParaRPr>
            </a:p>
          </p:txBody>
        </p:sp>
        <p:sp>
          <p:nvSpPr>
            <p:cNvPr id="70666" name="Text Box 5"/>
            <p:cNvSpPr txBox="1">
              <a:spLocks noChangeArrowheads="1"/>
            </p:cNvSpPr>
            <p:nvPr/>
          </p:nvSpPr>
          <p:spPr bwMode="auto">
            <a:xfrm>
              <a:off x="528" y="768"/>
              <a:ext cx="4704" cy="407"/>
            </a:xfrm>
            <a:prstGeom prst="rect">
              <a:avLst/>
            </a:prstGeom>
            <a:solidFill>
              <a:schemeClr val="hlink"/>
            </a:solidFill>
            <a:ln w="9525">
              <a:solidFill>
                <a:srgbClr val="FFFF00"/>
              </a:solidFill>
              <a:miter lim="800000"/>
              <a:headEnd/>
              <a:tailEnd/>
            </a:ln>
          </p:spPr>
          <p:txBody>
            <a:bodyPr>
              <a:spAutoFit/>
            </a:bodyPr>
            <a:lstStyle/>
            <a:p>
              <a:pPr algn="ctr"/>
              <a:r>
                <a:rPr lang="en-US" sz="3600">
                  <a:latin typeface="Stencil" pitchFamily="82" charset="0"/>
                  <a:cs typeface="Times New Roman" pitchFamily="18" charset="0"/>
                </a:rPr>
                <a:t>IF YOU HEAR, YOU FORGET.</a:t>
              </a:r>
            </a:p>
          </p:txBody>
        </p:sp>
      </p:grpSp>
      <p:grpSp>
        <p:nvGrpSpPr>
          <p:cNvPr id="4" name="Group 9"/>
          <p:cNvGrpSpPr>
            <a:grpSpLocks/>
          </p:cNvGrpSpPr>
          <p:nvPr/>
        </p:nvGrpSpPr>
        <p:grpSpPr bwMode="auto">
          <a:xfrm>
            <a:off x="990600" y="3429000"/>
            <a:ext cx="6705600" cy="990600"/>
            <a:chOff x="336" y="1824"/>
            <a:chExt cx="5088" cy="624"/>
          </a:xfrm>
          <a:solidFill>
            <a:schemeClr val="accent1">
              <a:lumMod val="20000"/>
              <a:lumOff val="80000"/>
            </a:schemeClr>
          </a:solidFill>
        </p:grpSpPr>
        <p:sp>
          <p:nvSpPr>
            <p:cNvPr id="18" name="Rectangle 10"/>
            <p:cNvSpPr>
              <a:spLocks noChangeArrowheads="1"/>
            </p:cNvSpPr>
            <p:nvPr/>
          </p:nvSpPr>
          <p:spPr bwMode="auto">
            <a:xfrm>
              <a:off x="336" y="1824"/>
              <a:ext cx="5088" cy="624"/>
            </a:xfrm>
            <a:prstGeom prst="rect">
              <a:avLst/>
            </a:prstGeom>
            <a:grpFill/>
            <a:ln w="57150" cmpd="thinThick">
              <a:solidFill>
                <a:srgbClr val="FFFF00"/>
              </a:solidFill>
              <a:miter lim="800000"/>
              <a:headEnd/>
              <a:tailEnd/>
            </a:ln>
          </p:spPr>
          <p:txBody>
            <a:bodyPr wrap="none" anchor="ctr"/>
            <a:lstStyle/>
            <a:p>
              <a:pPr algn="ctr">
                <a:defRPr/>
              </a:pPr>
              <a:endParaRPr lang="th-TH" sz="3600">
                <a:latin typeface="Stencil" pitchFamily="82" charset="0"/>
              </a:endParaRPr>
            </a:p>
          </p:txBody>
        </p:sp>
        <p:sp>
          <p:nvSpPr>
            <p:cNvPr id="19" name="Text Box 11"/>
            <p:cNvSpPr txBox="1">
              <a:spLocks noChangeArrowheads="1"/>
            </p:cNvSpPr>
            <p:nvPr/>
          </p:nvSpPr>
          <p:spPr bwMode="auto">
            <a:xfrm>
              <a:off x="384" y="1910"/>
              <a:ext cx="4992" cy="407"/>
            </a:xfrm>
            <a:prstGeom prst="rect">
              <a:avLst/>
            </a:prstGeom>
            <a:grpFill/>
            <a:ln w="9525">
              <a:solidFill>
                <a:srgbClr val="FFFF00"/>
              </a:solidFill>
              <a:miter lim="800000"/>
              <a:headEnd/>
              <a:tailEnd/>
            </a:ln>
          </p:spPr>
          <p:txBody>
            <a:bodyPr>
              <a:spAutoFit/>
            </a:bodyPr>
            <a:lstStyle/>
            <a:p>
              <a:pPr algn="ctr">
                <a:defRPr/>
              </a:pPr>
              <a:r>
                <a:rPr lang="en-US" sz="3600" dirty="0">
                  <a:latin typeface="Stencil" pitchFamily="82" charset="0"/>
                  <a:cs typeface="Times New Roman" pitchFamily="18" charset="0"/>
                </a:rPr>
                <a:t>IF YOU DO, YOU LEARN.</a:t>
              </a:r>
            </a:p>
          </p:txBody>
        </p:sp>
      </p:grpSp>
      <p:grpSp>
        <p:nvGrpSpPr>
          <p:cNvPr id="5" name="Group 6"/>
          <p:cNvGrpSpPr>
            <a:grpSpLocks/>
          </p:cNvGrpSpPr>
          <p:nvPr/>
        </p:nvGrpSpPr>
        <p:grpSpPr bwMode="auto">
          <a:xfrm>
            <a:off x="277504" y="2286000"/>
            <a:ext cx="8229600" cy="990600"/>
            <a:chOff x="336" y="1824"/>
            <a:chExt cx="5088" cy="624"/>
          </a:xfrm>
          <a:solidFill>
            <a:schemeClr val="accent1">
              <a:lumMod val="60000"/>
              <a:lumOff val="40000"/>
            </a:schemeClr>
          </a:solidFill>
        </p:grpSpPr>
        <p:sp>
          <p:nvSpPr>
            <p:cNvPr id="21" name="Rectangle 7"/>
            <p:cNvSpPr>
              <a:spLocks noChangeArrowheads="1"/>
            </p:cNvSpPr>
            <p:nvPr/>
          </p:nvSpPr>
          <p:spPr bwMode="auto">
            <a:xfrm>
              <a:off x="336" y="1824"/>
              <a:ext cx="5088" cy="624"/>
            </a:xfrm>
            <a:prstGeom prst="rect">
              <a:avLst/>
            </a:prstGeom>
            <a:grpFill/>
            <a:ln w="57150" cmpd="thinThick">
              <a:solidFill>
                <a:srgbClr val="FFFF00"/>
              </a:solidFill>
              <a:miter lim="800000"/>
              <a:headEnd/>
              <a:tailEnd/>
            </a:ln>
          </p:spPr>
          <p:txBody>
            <a:bodyPr wrap="none" anchor="ctr"/>
            <a:lstStyle/>
            <a:p>
              <a:pPr algn="ctr">
                <a:defRPr/>
              </a:pPr>
              <a:endParaRPr lang="th-TH" sz="3600">
                <a:latin typeface="Stencil" pitchFamily="82" charset="0"/>
              </a:endParaRPr>
            </a:p>
          </p:txBody>
        </p:sp>
        <p:sp>
          <p:nvSpPr>
            <p:cNvPr id="22" name="Text Box 8"/>
            <p:cNvSpPr txBox="1">
              <a:spLocks noChangeArrowheads="1"/>
            </p:cNvSpPr>
            <p:nvPr/>
          </p:nvSpPr>
          <p:spPr bwMode="auto">
            <a:xfrm>
              <a:off x="384" y="1910"/>
              <a:ext cx="4992" cy="407"/>
            </a:xfrm>
            <a:prstGeom prst="rect">
              <a:avLst/>
            </a:prstGeom>
            <a:grpFill/>
            <a:ln w="9525">
              <a:solidFill>
                <a:srgbClr val="FFFF00"/>
              </a:solidFill>
              <a:miter lim="800000"/>
              <a:headEnd/>
              <a:tailEnd/>
            </a:ln>
          </p:spPr>
          <p:txBody>
            <a:bodyPr>
              <a:spAutoFit/>
            </a:bodyPr>
            <a:lstStyle/>
            <a:p>
              <a:pPr algn="ctr">
                <a:defRPr/>
              </a:pPr>
              <a:r>
                <a:rPr lang="en-US" sz="3600" dirty="0">
                  <a:latin typeface="Stencil" pitchFamily="82" charset="0"/>
                  <a:cs typeface="Times New Roman" pitchFamily="18" charset="0"/>
                </a:rPr>
                <a:t>IF YOU SEE, YOU REMEMBER.</a:t>
              </a:r>
            </a:p>
          </p:txBody>
        </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to="" calcmode="lin" valueType="num">
                                      <p:cBhvr>
                                        <p:cTn id="3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l="16162" r="19193"/>
          <a:stretch>
            <a:fillRect/>
          </a:stretch>
        </p:blipFill>
        <p:spPr bwMode="auto">
          <a:xfrm>
            <a:off x="2667000" y="1447800"/>
            <a:ext cx="3692434" cy="4038600"/>
          </a:xfrm>
          <a:prstGeom prst="rect">
            <a:avLst/>
          </a:prstGeom>
          <a:noFill/>
          <a:ln w="9525">
            <a:noFill/>
            <a:round/>
            <a:headEnd/>
            <a:tailEnd/>
          </a:ln>
        </p:spPr>
      </p:pic>
      <p:sp>
        <p:nvSpPr>
          <p:cNvPr id="72707" name="Slide Number Placeholder 3"/>
          <p:cNvSpPr>
            <a:spLocks noGrp="1"/>
          </p:cNvSpPr>
          <p:nvPr>
            <p:ph type="sldNum" sz="quarter" idx="12"/>
          </p:nvPr>
        </p:nvSpPr>
        <p:spPr>
          <a:noFill/>
        </p:spPr>
        <p:txBody>
          <a:bodyPr/>
          <a:lstStyle/>
          <a:p>
            <a:fld id="{72FD3B84-DA62-474E-8C5F-6982F9DCC6E6}" type="slidenum">
              <a:rPr lang="en-US" smtClean="0"/>
              <a:pPr/>
              <a:t>45</a:t>
            </a:fld>
            <a:endParaRPr lang="en-US"/>
          </a:p>
        </p:txBody>
      </p:sp>
      <p:sp>
        <p:nvSpPr>
          <p:cNvPr id="32772" name="Text Box 4"/>
          <p:cNvSpPr txBox="1">
            <a:spLocks noChangeArrowheads="1"/>
          </p:cNvSpPr>
          <p:nvPr/>
        </p:nvSpPr>
        <p:spPr bwMode="auto">
          <a:xfrm>
            <a:off x="609600" y="1273314"/>
            <a:ext cx="7772400" cy="707886"/>
          </a:xfrm>
          <a:prstGeom prst="rect">
            <a:avLst/>
          </a:prstGeom>
          <a:solidFill>
            <a:schemeClr val="accent3">
              <a:lumMod val="95000"/>
            </a:schemeClr>
          </a:solidFill>
          <a:ln w="28575">
            <a:solidFill>
              <a:srgbClr val="CC0000"/>
            </a:solidFill>
            <a:miter lim="800000"/>
            <a:headEnd/>
            <a:tailEnd/>
          </a:ln>
        </p:spPr>
        <p:txBody>
          <a:bodyPr wrap="square">
            <a:spAutoFit/>
          </a:bodyPr>
          <a:lstStyle/>
          <a:p>
            <a:pPr algn="ctr" eaLnBrk="0" hangingPunct="0">
              <a:spcBef>
                <a:spcPct val="50000"/>
              </a:spcBef>
              <a:defRPr/>
            </a:pPr>
            <a:r>
              <a:rPr lang="th-TH" sz="4000" b="1" i="1" dirty="0">
                <a:solidFill>
                  <a:srgbClr val="002060"/>
                </a:solidFill>
                <a:latin typeface="Forte" pitchFamily="66" charset="0"/>
              </a:rPr>
              <a:t>T</a:t>
            </a:r>
            <a:r>
              <a:rPr lang="en-US" sz="4000" b="1" i="1" dirty="0">
                <a:solidFill>
                  <a:srgbClr val="002060"/>
                </a:solidFill>
                <a:latin typeface="Forte" pitchFamily="66" charset="0"/>
              </a:rPr>
              <a:t>hank  you  for  your  attention</a:t>
            </a:r>
            <a:endParaRPr lang="th-TH" sz="4000" b="1" i="1" dirty="0">
              <a:solidFill>
                <a:srgbClr val="002060"/>
              </a:solidFill>
              <a:latin typeface="Forte" pitchFamily="66" charset="0"/>
            </a:endParaRPr>
          </a:p>
        </p:txBody>
      </p:sp>
      <p:pic>
        <p:nvPicPr>
          <p:cNvPr id="10" name="Picture 5"/>
          <p:cNvPicPr>
            <a:picLocks noChangeAspect="1" noChangeArrowheads="1"/>
          </p:cNvPicPr>
          <p:nvPr/>
        </p:nvPicPr>
        <p:blipFill>
          <a:blip r:embed="rId4" cstate="print"/>
          <a:srcRect/>
          <a:stretch>
            <a:fillRect/>
          </a:stretch>
        </p:blipFill>
        <p:spPr bwMode="auto">
          <a:xfrm>
            <a:off x="6362700" y="2303466"/>
            <a:ext cx="2743200" cy="2268534"/>
          </a:xfrm>
          <a:prstGeom prst="rect">
            <a:avLst/>
          </a:prstGeom>
          <a:noFill/>
          <a:ln w="12700">
            <a:noFill/>
            <a:miter lim="800000"/>
            <a:headEnd/>
            <a:tailEnd/>
          </a:ln>
        </p:spPr>
      </p:pic>
      <p:pic>
        <p:nvPicPr>
          <p:cNvPr id="13" name="Picture 12" descr="297435-facebook-like.jpg"/>
          <p:cNvPicPr>
            <a:picLocks noChangeAspect="1"/>
          </p:cNvPicPr>
          <p:nvPr/>
        </p:nvPicPr>
        <p:blipFill>
          <a:blip r:embed="rId5" cstate="print"/>
          <a:srcRect l="13725" r="12745"/>
          <a:stretch>
            <a:fillRect/>
          </a:stretch>
        </p:blipFill>
        <p:spPr>
          <a:xfrm>
            <a:off x="228600" y="2819400"/>
            <a:ext cx="2189128" cy="1676400"/>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par>
                                <p:cTn id="8" presetID="5" presetClass="entr" presetSubtype="10" fill="hold" nodeType="withEffect">
                                  <p:stCondLst>
                                    <p:cond delay="0"/>
                                  </p:stCondLst>
                                  <p:childTnLst>
                                    <p:set>
                                      <p:cBhvr>
                                        <p:cTn id="9" dur="1" fill="hold">
                                          <p:stCondLst>
                                            <p:cond delay="0"/>
                                          </p:stCondLst>
                                        </p:cTn>
                                        <p:tgtEl>
                                          <p:spTgt spid="72706"/>
                                        </p:tgtEl>
                                        <p:attrNameLst>
                                          <p:attrName>style.visibility</p:attrName>
                                        </p:attrNameLst>
                                      </p:cBhvr>
                                      <p:to>
                                        <p:strVal val="visible"/>
                                      </p:to>
                                    </p:set>
                                    <p:animEffect transition="in" filter="checkerboard(across)">
                                      <p:cBhvr>
                                        <p:cTn id="10" dur="500"/>
                                        <p:tgtEl>
                                          <p:spTgt spid="72706"/>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to="" calcmode="lin" valueType="num">
                                      <p:cBhvr>
                                        <p:cTn id="15" dur="1" fill="hold"/>
                                        <p:tgtEl>
                                          <p:spTgt spid="10"/>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p:spPr>
        <p:txBody>
          <a:bodyPr/>
          <a:lstStyle/>
          <a:p>
            <a:fld id="{3D1D3361-9D8E-4A58-9226-A8833DC060ED}" type="slidenum">
              <a:rPr lang="en-US" smtClean="0"/>
              <a:pPr/>
              <a:t>5</a:t>
            </a:fld>
            <a:endParaRPr lang="en-US"/>
          </a:p>
        </p:txBody>
      </p:sp>
      <p:sp>
        <p:nvSpPr>
          <p:cNvPr id="51203" name="Text Box 2"/>
          <p:cNvSpPr txBox="1">
            <a:spLocks noChangeArrowheads="1"/>
          </p:cNvSpPr>
          <p:nvPr/>
        </p:nvSpPr>
        <p:spPr bwMode="auto">
          <a:xfrm>
            <a:off x="228600" y="414410"/>
            <a:ext cx="8305800" cy="1698670"/>
          </a:xfrm>
          <a:prstGeom prst="rect">
            <a:avLst/>
          </a:prstGeom>
          <a:solidFill>
            <a:srgbClr val="00B0F0"/>
          </a:solidFill>
          <a:ln w="9525">
            <a:solidFill>
              <a:schemeClr val="tx2"/>
            </a:solidFill>
            <a:miter lim="800000"/>
            <a:headEnd/>
            <a:tailEnd/>
          </a:ln>
        </p:spPr>
        <p:txBody>
          <a:bodyPr wrap="square">
            <a:spAutoFit/>
          </a:bodyPr>
          <a:lstStyle/>
          <a:p>
            <a:pPr algn="ctr" eaLnBrk="0" hangingPunct="0">
              <a:lnSpc>
                <a:spcPct val="70000"/>
              </a:lnSpc>
              <a:spcBef>
                <a:spcPct val="50000"/>
              </a:spcBef>
              <a:defRPr/>
            </a:pPr>
            <a:r>
              <a:rPr lang="en-US" altLang="ja-JP" sz="48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rPr>
              <a:t>Micro Education Businesses Are The Future &amp; How To Start With              Zero Dollars</a:t>
            </a:r>
            <a:endParaRPr lang="th-TH" sz="48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sp>
        <p:nvSpPr>
          <p:cNvPr id="8" name="Text Box 2"/>
          <p:cNvSpPr txBox="1">
            <a:spLocks noChangeArrowheads="1"/>
          </p:cNvSpPr>
          <p:nvPr/>
        </p:nvSpPr>
        <p:spPr bwMode="auto">
          <a:xfrm>
            <a:off x="228600" y="2405729"/>
            <a:ext cx="8305800" cy="521425"/>
          </a:xfrm>
          <a:prstGeom prst="rect">
            <a:avLst/>
          </a:prstGeom>
          <a:solidFill>
            <a:schemeClr val="accent1">
              <a:lumMod val="90000"/>
            </a:schemeClr>
          </a:solidFill>
          <a:ln w="9525">
            <a:solidFill>
              <a:schemeClr val="tx2"/>
            </a:solidFill>
            <a:miter lim="800000"/>
            <a:headEnd/>
            <a:tailEnd/>
          </a:ln>
          <a:effectLst/>
        </p:spPr>
        <p:txBody>
          <a:bodyPr wrap="square">
            <a:spAutoFit/>
          </a:bodyPr>
          <a:lstStyle/>
          <a:p>
            <a:pPr eaLnBrk="0" hangingPunct="0">
              <a:lnSpc>
                <a:spcPct val="70000"/>
              </a:lnSpc>
              <a:spcBef>
                <a:spcPct val="50000"/>
              </a:spcBef>
              <a:defRPr/>
            </a:pPr>
            <a:r>
              <a:rPr lang="en-US" sz="3600" b="1">
                <a:latin typeface="Agency FB" pitchFamily="34" charset="0"/>
                <a:cs typeface="KodchiangUPC" pitchFamily="18" charset="-34"/>
              </a:rPr>
              <a:t>https://www.youtube.com/watch?v=6XSim-zigGA</a:t>
            </a:r>
            <a:endParaRPr lang="th-TH" sz="3600" b="1" dirty="0">
              <a:latin typeface="Agency FB" pitchFamily="34" charset="0"/>
              <a:cs typeface="KodchiangUPC" pitchFamily="18" charset="-34"/>
            </a:endParaRPr>
          </a:p>
        </p:txBody>
      </p:sp>
      <p:sp>
        <p:nvSpPr>
          <p:cNvPr id="2" name="Text Box 2">
            <a:extLst>
              <a:ext uri="{FF2B5EF4-FFF2-40B4-BE49-F238E27FC236}">
                <a16:creationId xmlns:a16="http://schemas.microsoft.com/office/drawing/2014/main" id="{C199766E-F39B-DB16-E1F2-A04EE22E20FC}"/>
              </a:ext>
            </a:extLst>
          </p:cNvPr>
          <p:cNvSpPr txBox="1">
            <a:spLocks noChangeArrowheads="1"/>
          </p:cNvSpPr>
          <p:nvPr/>
        </p:nvSpPr>
        <p:spPr bwMode="auto">
          <a:xfrm>
            <a:off x="228600" y="4041188"/>
            <a:ext cx="8305800" cy="664541"/>
          </a:xfrm>
          <a:prstGeom prst="rect">
            <a:avLst/>
          </a:prstGeom>
          <a:solidFill>
            <a:srgbClr val="00B0F0"/>
          </a:solidFill>
          <a:ln w="9525">
            <a:solidFill>
              <a:schemeClr val="tx2"/>
            </a:solidFill>
            <a:miter lim="800000"/>
            <a:headEnd/>
            <a:tailEnd/>
          </a:ln>
        </p:spPr>
        <p:txBody>
          <a:bodyPr wrap="square">
            <a:spAutoFit/>
          </a:bodyPr>
          <a:lstStyle/>
          <a:p>
            <a:pPr algn="ctr" eaLnBrk="0" hangingPunct="0">
              <a:lnSpc>
                <a:spcPct val="70000"/>
              </a:lnSpc>
              <a:spcBef>
                <a:spcPct val="50000"/>
              </a:spcBef>
              <a:defRPr/>
            </a:pPr>
            <a:r>
              <a:rPr lang="en-US" altLang="ja-JP" sz="48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rPr>
              <a:t>5 Education Technology Trends 2023</a:t>
            </a:r>
            <a:endParaRPr lang="th-TH" sz="48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sp>
        <p:nvSpPr>
          <p:cNvPr id="3" name="Text Box 2">
            <a:extLst>
              <a:ext uri="{FF2B5EF4-FFF2-40B4-BE49-F238E27FC236}">
                <a16:creationId xmlns:a16="http://schemas.microsoft.com/office/drawing/2014/main" id="{6274FD8A-1D3B-5CC5-2746-9AA38095984C}"/>
              </a:ext>
            </a:extLst>
          </p:cNvPr>
          <p:cNvSpPr txBox="1">
            <a:spLocks noChangeArrowheads="1"/>
          </p:cNvSpPr>
          <p:nvPr/>
        </p:nvSpPr>
        <p:spPr bwMode="auto">
          <a:xfrm>
            <a:off x="228600" y="4998378"/>
            <a:ext cx="8305800" cy="521425"/>
          </a:xfrm>
          <a:prstGeom prst="rect">
            <a:avLst/>
          </a:prstGeom>
          <a:solidFill>
            <a:schemeClr val="accent1">
              <a:lumMod val="90000"/>
            </a:schemeClr>
          </a:solidFill>
          <a:ln w="9525">
            <a:solidFill>
              <a:schemeClr val="tx2"/>
            </a:solidFill>
            <a:miter lim="800000"/>
            <a:headEnd/>
            <a:tailEnd/>
          </a:ln>
          <a:effectLst/>
        </p:spPr>
        <p:txBody>
          <a:bodyPr wrap="square">
            <a:spAutoFit/>
          </a:bodyPr>
          <a:lstStyle/>
          <a:p>
            <a:pPr eaLnBrk="0" hangingPunct="0">
              <a:lnSpc>
                <a:spcPct val="70000"/>
              </a:lnSpc>
              <a:spcBef>
                <a:spcPct val="50000"/>
              </a:spcBef>
              <a:defRPr/>
            </a:pPr>
            <a:r>
              <a:rPr lang="en-US" sz="3600" b="1" dirty="0">
                <a:latin typeface="Agency FB" pitchFamily="34" charset="0"/>
                <a:cs typeface="KodchiangUPC" pitchFamily="18" charset="-34"/>
              </a:rPr>
              <a:t>https://www.youtube.com/watch?v=xMajRhCYCnQ</a:t>
            </a:r>
            <a:endParaRPr lang="th-TH" sz="3600" b="1" dirty="0">
              <a:latin typeface="Agency FB" pitchFamily="34" charset="0"/>
              <a:cs typeface="KodchiangUPC" pitchFamily="18" charset="-34"/>
            </a:endParaRPr>
          </a:p>
        </p:txBody>
      </p:sp>
    </p:spTree>
    <p:extLst>
      <p:ext uri="{BB962C8B-B14F-4D97-AF65-F5344CB8AC3E}">
        <p14:creationId xmlns:p14="http://schemas.microsoft.com/office/powerpoint/2010/main" val="159450109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p:spPr>
        <p:txBody>
          <a:bodyPr/>
          <a:lstStyle/>
          <a:p>
            <a:fld id="{3D1D3361-9D8E-4A58-9226-A8833DC060ED}" type="slidenum">
              <a:rPr lang="en-US" smtClean="0"/>
              <a:pPr/>
              <a:t>6</a:t>
            </a:fld>
            <a:endParaRPr lang="en-US"/>
          </a:p>
        </p:txBody>
      </p:sp>
      <p:sp>
        <p:nvSpPr>
          <p:cNvPr id="51203" name="Text Box 2"/>
          <p:cNvSpPr txBox="1">
            <a:spLocks noChangeArrowheads="1"/>
          </p:cNvSpPr>
          <p:nvPr/>
        </p:nvSpPr>
        <p:spPr bwMode="auto">
          <a:xfrm>
            <a:off x="482598" y="106487"/>
            <a:ext cx="8153400" cy="807913"/>
          </a:xfrm>
          <a:prstGeom prst="rect">
            <a:avLst/>
          </a:prstGeom>
          <a:solidFill>
            <a:srgbClr val="FFCCFF"/>
          </a:solidFill>
          <a:ln w="9525">
            <a:solidFill>
              <a:schemeClr val="tx2"/>
            </a:solidFill>
            <a:miter lim="800000"/>
            <a:headEnd/>
            <a:tailEnd/>
          </a:ln>
        </p:spPr>
        <p:txBody>
          <a:bodyPr wrap="square">
            <a:spAutoFit/>
          </a:bodyPr>
          <a:lstStyle/>
          <a:p>
            <a:pPr algn="ctr" eaLnBrk="0" hangingPunct="0">
              <a:lnSpc>
                <a:spcPct val="70000"/>
              </a:lnSpc>
              <a:spcBef>
                <a:spcPct val="50000"/>
              </a:spcBef>
              <a:defRPr/>
            </a:pPr>
            <a:r>
              <a:rPr lang="en-US" altLang="ja-JP" sz="6000" b="1"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21</a:t>
            </a:r>
            <a:r>
              <a:rPr lang="en-US" altLang="ja-JP" sz="6000" b="1" baseline="30000"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st</a:t>
            </a:r>
            <a:r>
              <a:rPr lang="en-US" altLang="ja-JP" sz="6000" b="1"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 Century Learning</a:t>
            </a:r>
            <a:endParaRPr lang="th-TH" sz="60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pic>
        <p:nvPicPr>
          <p:cNvPr id="32770" name="Picture 2" descr="ผลการค้นหารูปภาพสำหรับ innovation development process education&quot;">
            <a:extLst>
              <a:ext uri="{FF2B5EF4-FFF2-40B4-BE49-F238E27FC236}">
                <a16:creationId xmlns:a16="http://schemas.microsoft.com/office/drawing/2014/main" id="{A8A89120-328B-42B0-9133-4A76B7E13E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96"/>
          <a:stretch/>
        </p:blipFill>
        <p:spPr bwMode="auto">
          <a:xfrm>
            <a:off x="533400" y="990600"/>
            <a:ext cx="8063120" cy="563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815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inVertical)">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p:spPr>
        <p:txBody>
          <a:bodyPr/>
          <a:lstStyle/>
          <a:p>
            <a:fld id="{3D1D3361-9D8E-4A58-9226-A8833DC060ED}" type="slidenum">
              <a:rPr lang="en-US" smtClean="0"/>
              <a:pPr/>
              <a:t>7</a:t>
            </a:fld>
            <a:endParaRPr lang="en-US"/>
          </a:p>
        </p:txBody>
      </p:sp>
      <p:sp>
        <p:nvSpPr>
          <p:cNvPr id="51203" name="Text Box 2"/>
          <p:cNvSpPr txBox="1">
            <a:spLocks noChangeArrowheads="1"/>
          </p:cNvSpPr>
          <p:nvPr/>
        </p:nvSpPr>
        <p:spPr bwMode="auto">
          <a:xfrm>
            <a:off x="482598" y="106487"/>
            <a:ext cx="8153400" cy="807913"/>
          </a:xfrm>
          <a:prstGeom prst="rect">
            <a:avLst/>
          </a:prstGeom>
          <a:solidFill>
            <a:srgbClr val="FFCCFF"/>
          </a:solidFill>
          <a:ln w="9525">
            <a:solidFill>
              <a:schemeClr val="tx2"/>
            </a:solidFill>
            <a:miter lim="800000"/>
            <a:headEnd/>
            <a:tailEnd/>
          </a:ln>
        </p:spPr>
        <p:txBody>
          <a:bodyPr wrap="square">
            <a:spAutoFit/>
          </a:bodyPr>
          <a:lstStyle/>
          <a:p>
            <a:pPr algn="ctr" eaLnBrk="0" hangingPunct="0">
              <a:lnSpc>
                <a:spcPct val="70000"/>
              </a:lnSpc>
              <a:spcBef>
                <a:spcPct val="50000"/>
              </a:spcBef>
              <a:defRPr/>
            </a:pPr>
            <a:r>
              <a:rPr lang="en-US" altLang="ja-JP" sz="6000" b="1"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21</a:t>
            </a:r>
            <a:r>
              <a:rPr lang="en-US" altLang="ja-JP" sz="6000" b="1" baseline="30000"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st</a:t>
            </a:r>
            <a:r>
              <a:rPr lang="en-US" altLang="ja-JP" sz="6000" b="1" dirty="0">
                <a:solidFill>
                  <a:srgbClr val="002060"/>
                </a:solidFill>
                <a:effectLst>
                  <a:outerShdw blurRad="38100" dist="38100" dir="2700000" algn="tl">
                    <a:srgbClr val="000000">
                      <a:alpha val="43137"/>
                    </a:srgbClr>
                  </a:outerShdw>
                </a:effectLst>
                <a:latin typeface="Agency FB" pitchFamily="34" charset="0"/>
                <a:cs typeface="KodchiangUPC" pitchFamily="18" charset="-34"/>
              </a:rPr>
              <a:t> Century Learning</a:t>
            </a:r>
            <a:endParaRPr lang="th-TH" sz="6000" b="1" dirty="0">
              <a:solidFill>
                <a:srgbClr val="FF0000"/>
              </a:solidFill>
              <a:effectLst>
                <a:outerShdw blurRad="38100" dist="38100" dir="2700000" algn="tl">
                  <a:srgbClr val="000000">
                    <a:alpha val="43137"/>
                  </a:srgbClr>
                </a:outerShdw>
              </a:effectLst>
              <a:latin typeface="Agency FB" pitchFamily="34" charset="0"/>
              <a:cs typeface="KodchiangUPC" pitchFamily="18" charset="-34"/>
            </a:endParaRPr>
          </a:p>
        </p:txBody>
      </p:sp>
      <p:pic>
        <p:nvPicPr>
          <p:cNvPr id="37890" name="Picture 2" descr="ผลการค้นหารูปภาพสำหรับ innovation education technology&quot;">
            <a:extLst>
              <a:ext uri="{FF2B5EF4-FFF2-40B4-BE49-F238E27FC236}">
                <a16:creationId xmlns:a16="http://schemas.microsoft.com/office/drawing/2014/main" id="{DB2669CA-2843-42A8-B7CC-36B00C8D4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031081"/>
            <a:ext cx="8711985" cy="529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115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F78B08D9-F6ED-45FA-8774-505ADA4D9C53}" type="slidenum">
              <a:rPr lang="en-US" smtClean="0"/>
              <a:pPr/>
              <a:t>8</a:t>
            </a:fld>
            <a:endParaRPr lang="en-US"/>
          </a:p>
        </p:txBody>
      </p:sp>
      <p:sp>
        <p:nvSpPr>
          <p:cNvPr id="5" name="Text Box 2">
            <a:extLst>
              <a:ext uri="{FF2B5EF4-FFF2-40B4-BE49-F238E27FC236}">
                <a16:creationId xmlns:a16="http://schemas.microsoft.com/office/drawing/2014/main" id="{96AB37EE-FB66-4B32-871A-64464E1B1236}"/>
              </a:ext>
            </a:extLst>
          </p:cNvPr>
          <p:cNvSpPr txBox="1">
            <a:spLocks noChangeArrowheads="1"/>
          </p:cNvSpPr>
          <p:nvPr/>
        </p:nvSpPr>
        <p:spPr bwMode="auto">
          <a:xfrm>
            <a:off x="76200" y="76200"/>
            <a:ext cx="4953000" cy="769441"/>
          </a:xfrm>
          <a:prstGeom prst="rect">
            <a:avLst/>
          </a:prstGeom>
          <a:solidFill>
            <a:schemeClr val="accent6">
              <a:lumMod val="50000"/>
            </a:schemeClr>
          </a:solidFill>
          <a:ln w="76200" cmpd="tri">
            <a:solidFill>
              <a:srgbClr val="660066"/>
            </a:solidFill>
            <a:miter lim="800000"/>
            <a:headEnd/>
            <a:tailEnd/>
          </a:ln>
          <a:effectLst/>
        </p:spPr>
        <p:txBody>
          <a:bodyPr wrap="square">
            <a:spAutoFit/>
          </a:bodyPr>
          <a:lstStyle/>
          <a:p>
            <a:pPr lvl="0" algn="ctr"/>
            <a:r>
              <a:rPr lang="en-US" altLang="ja-JP" sz="4400" b="1" dirty="0">
                <a:solidFill>
                  <a:srgbClr val="FFFF00"/>
                </a:solidFill>
                <a:latin typeface="Agency FB" pitchFamily="34" charset="0"/>
                <a:ea typeface="MS PGothic" pitchFamily="34" charset="-128"/>
                <a:cs typeface="KodchiangUPC" pitchFamily="18" charset="-34"/>
                <a:sym typeface="Wingdings"/>
              </a:rPr>
              <a:t>Entrepreneurship Online</a:t>
            </a:r>
            <a:endParaRPr lang="en-US" sz="4400" b="1" dirty="0">
              <a:solidFill>
                <a:srgbClr val="FFFF00"/>
              </a:solidFill>
              <a:latin typeface="Agency FB" pitchFamily="34" charset="0"/>
              <a:cs typeface="KodchiangUPC" pitchFamily="18" charset="-34"/>
            </a:endParaRPr>
          </a:p>
        </p:txBody>
      </p:sp>
      <p:grpSp>
        <p:nvGrpSpPr>
          <p:cNvPr id="6" name="Group 3">
            <a:extLst>
              <a:ext uri="{FF2B5EF4-FFF2-40B4-BE49-F238E27FC236}">
                <a16:creationId xmlns:a16="http://schemas.microsoft.com/office/drawing/2014/main" id="{C2A52DD9-5C0D-4875-B6A9-BC974F64E0E1}"/>
              </a:ext>
            </a:extLst>
          </p:cNvPr>
          <p:cNvGrpSpPr>
            <a:grpSpLocks/>
          </p:cNvGrpSpPr>
          <p:nvPr/>
        </p:nvGrpSpPr>
        <p:grpSpPr bwMode="auto">
          <a:xfrm>
            <a:off x="304800" y="1066800"/>
            <a:ext cx="8534400" cy="4832350"/>
            <a:chOff x="432" y="648"/>
            <a:chExt cx="4848" cy="3044"/>
          </a:xfrm>
        </p:grpSpPr>
        <p:sp>
          <p:nvSpPr>
            <p:cNvPr id="7" name="Rectangle 4">
              <a:extLst>
                <a:ext uri="{FF2B5EF4-FFF2-40B4-BE49-F238E27FC236}">
                  <a16:creationId xmlns:a16="http://schemas.microsoft.com/office/drawing/2014/main" id="{FC01C338-6D46-4701-937A-93DD509A49EE}"/>
                </a:ext>
              </a:extLst>
            </p:cNvPr>
            <p:cNvSpPr>
              <a:spLocks noChangeArrowheads="1"/>
            </p:cNvSpPr>
            <p:nvPr/>
          </p:nvSpPr>
          <p:spPr bwMode="auto">
            <a:xfrm>
              <a:off x="432" y="672"/>
              <a:ext cx="4848" cy="672"/>
            </a:xfrm>
            <a:prstGeom prst="rect">
              <a:avLst/>
            </a:prstGeom>
            <a:solidFill>
              <a:schemeClr val="hlink"/>
            </a:solidFill>
            <a:ln w="57150" cmpd="thinThick">
              <a:solidFill>
                <a:srgbClr val="FFFF00"/>
              </a:solidFill>
              <a:miter lim="800000"/>
              <a:headEnd/>
              <a:tailEnd/>
            </a:ln>
          </p:spPr>
          <p:txBody>
            <a:bodyPr wrap="none" anchor="ctr"/>
            <a:lstStyle/>
            <a:p>
              <a:endParaRPr lang="th-TH" sz="2400">
                <a:solidFill>
                  <a:srgbClr val="008000"/>
                </a:solidFill>
              </a:endParaRPr>
            </a:p>
          </p:txBody>
        </p:sp>
        <p:sp>
          <p:nvSpPr>
            <p:cNvPr id="8" name="Text Box 5">
              <a:extLst>
                <a:ext uri="{FF2B5EF4-FFF2-40B4-BE49-F238E27FC236}">
                  <a16:creationId xmlns:a16="http://schemas.microsoft.com/office/drawing/2014/main" id="{878A82E8-E17D-425F-81D0-6E25B2131D17}"/>
                </a:ext>
              </a:extLst>
            </p:cNvPr>
            <p:cNvSpPr txBox="1">
              <a:spLocks noChangeArrowheads="1"/>
            </p:cNvSpPr>
            <p:nvPr/>
          </p:nvSpPr>
          <p:spPr bwMode="auto">
            <a:xfrm>
              <a:off x="528" y="648"/>
              <a:ext cx="4704" cy="3044"/>
            </a:xfrm>
            <a:prstGeom prst="rect">
              <a:avLst/>
            </a:prstGeom>
            <a:solidFill>
              <a:schemeClr val="hlink"/>
            </a:solidFill>
            <a:ln w="9525">
              <a:solidFill>
                <a:srgbClr val="FFFF00"/>
              </a:solidFill>
              <a:miter lim="800000"/>
              <a:headEnd/>
              <a:tailEnd/>
            </a:ln>
          </p:spPr>
          <p:txBody>
            <a:bodyPr>
              <a:spAutoFit/>
            </a:bodyPr>
            <a:lstStyle/>
            <a:p>
              <a:r>
                <a:rPr lang="en-US" sz="2800" dirty="0">
                  <a:solidFill>
                    <a:srgbClr val="FF0000"/>
                  </a:solidFill>
                  <a:latin typeface="Agency FB" panose="020B0503020202020204" pitchFamily="34" charset="0"/>
                  <a:cs typeface="Times New Roman" pitchFamily="18" charset="0"/>
                </a:rPr>
                <a:t>Entrepreneurship online </a:t>
              </a:r>
              <a:r>
                <a:rPr lang="en-US" sz="2800" dirty="0">
                  <a:latin typeface="Agency FB" panose="020B0503020202020204" pitchFamily="34" charset="0"/>
                  <a:cs typeface="Times New Roman" pitchFamily="18" charset="0"/>
                </a:rPr>
                <a:t>has become one of the best alternatives for many people who like or get along with everything related to technology. In addition, you can combine it with your current job, you can do it from home and many times you do not need a big investment to start. Sounds good, doesn’t it?</a:t>
              </a:r>
            </a:p>
            <a:p>
              <a:endParaRPr lang="en-US" sz="2800" dirty="0">
                <a:latin typeface="Agency FB" panose="020B0503020202020204" pitchFamily="34" charset="0"/>
                <a:cs typeface="Times New Roman" pitchFamily="18" charset="0"/>
              </a:endParaRPr>
            </a:p>
            <a:p>
              <a:r>
                <a:rPr lang="en-US" sz="2800" dirty="0">
                  <a:latin typeface="Agency FB" panose="020B0503020202020204" pitchFamily="34" charset="0"/>
                  <a:cs typeface="Times New Roman" pitchFamily="18" charset="0"/>
                </a:rPr>
                <a:t>One thing you need to be clear about before you start is that not all that glitters is gold. Going online and creating an ecommerce is not something you can do overnight. It will take you many hours and it will take you a lot of effort to come up with an idea that really works and that you can translate into an online business.</a:t>
              </a:r>
            </a:p>
          </p:txBody>
        </p:sp>
      </p:grpSp>
    </p:spTree>
    <p:extLst>
      <p:ext uri="{BB962C8B-B14F-4D97-AF65-F5344CB8AC3E}">
        <p14:creationId xmlns:p14="http://schemas.microsoft.com/office/powerpoint/2010/main" val="218069398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3AAC376B-C028-4DE4-9B1A-0BDB71F3871A}" type="slidenum">
              <a:rPr lang="en-US" smtClean="0"/>
              <a:pPr/>
              <a:t>9</a:t>
            </a:fld>
            <a:endParaRPr lang="en-US"/>
          </a:p>
        </p:txBody>
      </p:sp>
      <p:sp>
        <p:nvSpPr>
          <p:cNvPr id="28676" name="Text Box 2"/>
          <p:cNvSpPr txBox="1">
            <a:spLocks noChangeArrowheads="1"/>
          </p:cNvSpPr>
          <p:nvPr/>
        </p:nvSpPr>
        <p:spPr bwMode="auto">
          <a:xfrm>
            <a:off x="304800" y="2057400"/>
            <a:ext cx="8534400" cy="1091068"/>
          </a:xfrm>
          <a:prstGeom prst="rect">
            <a:avLst/>
          </a:prstGeom>
          <a:solidFill>
            <a:srgbClr val="FFFF00"/>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4400" b="1" dirty="0">
                <a:solidFill>
                  <a:srgbClr val="000066"/>
                </a:solidFill>
                <a:latin typeface="Agency FB" pitchFamily="34" charset="0"/>
                <a:ea typeface="MS PGothic" pitchFamily="34" charset="-128"/>
                <a:cs typeface="KodchiangUPC" pitchFamily="18" charset="-34"/>
                <a:sym typeface="Wingdings 2"/>
              </a:rPr>
              <a:t></a:t>
            </a:r>
            <a:r>
              <a:rPr lang="en-US" altLang="ja-JP" sz="4400" b="1" dirty="0">
                <a:solidFill>
                  <a:srgbClr val="003300"/>
                </a:solidFill>
                <a:latin typeface="Agency FB" pitchFamily="34" charset="0"/>
                <a:ea typeface="MS PGothic" pitchFamily="34" charset="-128"/>
                <a:cs typeface="KodchiangUPC" pitchFamily="18" charset="-34"/>
              </a:rPr>
              <a:t>Balancing the different learning needs of students.</a:t>
            </a:r>
            <a:endParaRPr lang="th-TH" sz="4400" b="1" dirty="0">
              <a:solidFill>
                <a:srgbClr val="003300"/>
              </a:solidFill>
              <a:latin typeface="Agency FB" pitchFamily="34" charset="0"/>
              <a:ea typeface="MS PGothic" pitchFamily="34" charset="-128"/>
              <a:cs typeface="KodchiangUPC" pitchFamily="18" charset="-34"/>
            </a:endParaRPr>
          </a:p>
        </p:txBody>
      </p:sp>
      <p:sp>
        <p:nvSpPr>
          <p:cNvPr id="28677" name="Text Box 2"/>
          <p:cNvSpPr txBox="1">
            <a:spLocks noChangeArrowheads="1"/>
          </p:cNvSpPr>
          <p:nvPr/>
        </p:nvSpPr>
        <p:spPr bwMode="auto">
          <a:xfrm>
            <a:off x="304800" y="3804920"/>
            <a:ext cx="8534400" cy="1091068"/>
          </a:xfrm>
          <a:prstGeom prst="rect">
            <a:avLst/>
          </a:prstGeom>
          <a:solidFill>
            <a:srgbClr val="FFFF00"/>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4400" b="1" dirty="0">
                <a:solidFill>
                  <a:srgbClr val="000066"/>
                </a:solidFill>
                <a:latin typeface="Agency FB" pitchFamily="34" charset="0"/>
                <a:ea typeface="MS PGothic" pitchFamily="34" charset="-128"/>
                <a:cs typeface="KodchiangUPC" pitchFamily="18" charset="-34"/>
                <a:sym typeface="Wingdings 2"/>
              </a:rPr>
              <a:t></a:t>
            </a:r>
            <a:r>
              <a:rPr lang="en-US" altLang="ja-JP" sz="4400" b="1" dirty="0">
                <a:solidFill>
                  <a:srgbClr val="003300"/>
                </a:solidFill>
                <a:latin typeface="Agency FB" pitchFamily="34" charset="0"/>
                <a:ea typeface="MS PGothic" pitchFamily="34" charset="-128"/>
                <a:cs typeface="KodchiangUPC" pitchFamily="18" charset="-34"/>
              </a:rPr>
              <a:t>Respecting expectations from school/university admins.</a:t>
            </a:r>
            <a:endParaRPr lang="th-TH" sz="4400" b="1" dirty="0">
              <a:solidFill>
                <a:srgbClr val="003300"/>
              </a:solidFill>
              <a:latin typeface="Agency FB" pitchFamily="34" charset="0"/>
              <a:ea typeface="MS PGothic" pitchFamily="34" charset="-128"/>
              <a:cs typeface="KodchiangUPC" pitchFamily="18" charset="-34"/>
            </a:endParaRPr>
          </a:p>
        </p:txBody>
      </p:sp>
      <p:sp>
        <p:nvSpPr>
          <p:cNvPr id="28678" name="Text Box 2"/>
          <p:cNvSpPr txBox="1">
            <a:spLocks noChangeArrowheads="1"/>
          </p:cNvSpPr>
          <p:nvPr/>
        </p:nvSpPr>
        <p:spPr bwMode="auto">
          <a:xfrm>
            <a:off x="304800" y="5562600"/>
            <a:ext cx="8534400" cy="1091068"/>
          </a:xfrm>
          <a:prstGeom prst="rect">
            <a:avLst/>
          </a:prstGeom>
          <a:solidFill>
            <a:srgbClr val="FFFF00"/>
          </a:solidFill>
          <a:ln w="76200" cmpd="tri">
            <a:solidFill>
              <a:srgbClr val="660066"/>
            </a:solidFill>
            <a:miter lim="800000"/>
            <a:headEnd/>
            <a:tailEnd/>
          </a:ln>
        </p:spPr>
        <p:txBody>
          <a:bodyPr wrap="square">
            <a:spAutoFit/>
          </a:bodyPr>
          <a:lstStyle/>
          <a:p>
            <a:pPr eaLnBrk="0" hangingPunct="0">
              <a:lnSpc>
                <a:spcPct val="70000"/>
              </a:lnSpc>
              <a:spcBef>
                <a:spcPct val="50000"/>
              </a:spcBef>
            </a:pPr>
            <a:r>
              <a:rPr lang="en-US" altLang="ja-JP" sz="4400" b="1" dirty="0">
                <a:solidFill>
                  <a:srgbClr val="000066"/>
                </a:solidFill>
                <a:latin typeface="Agency FB" pitchFamily="34" charset="0"/>
                <a:ea typeface="MS PGothic" pitchFamily="34" charset="-128"/>
                <a:cs typeface="KodchiangUPC" pitchFamily="18" charset="-34"/>
                <a:sym typeface="Wingdings 2"/>
              </a:rPr>
              <a:t></a:t>
            </a:r>
            <a:r>
              <a:rPr lang="en-US" altLang="ja-JP" sz="4400" b="1" dirty="0">
                <a:solidFill>
                  <a:srgbClr val="003300"/>
                </a:solidFill>
                <a:latin typeface="Agency FB" pitchFamily="34" charset="0"/>
                <a:ea typeface="MS PGothic" pitchFamily="34" charset="-128"/>
                <a:cs typeface="KodchiangUPC" pitchFamily="18" charset="-34"/>
              </a:rPr>
              <a:t>Helping parents and students meet long-term goals.</a:t>
            </a:r>
            <a:endParaRPr lang="th-TH" sz="4400" b="1" dirty="0">
              <a:solidFill>
                <a:srgbClr val="003300"/>
              </a:solidFill>
              <a:latin typeface="Agency FB" pitchFamily="34" charset="0"/>
              <a:ea typeface="MS PGothic" pitchFamily="34" charset="-128"/>
              <a:cs typeface="KodchiangUPC" pitchFamily="18" charset="-34"/>
            </a:endParaRPr>
          </a:p>
        </p:txBody>
      </p:sp>
      <p:sp>
        <p:nvSpPr>
          <p:cNvPr id="10" name="Bevel 9"/>
          <p:cNvSpPr/>
          <p:nvPr/>
        </p:nvSpPr>
        <p:spPr>
          <a:xfrm>
            <a:off x="381000" y="101600"/>
            <a:ext cx="8305800" cy="1803400"/>
          </a:xfrm>
          <a:prstGeom prst="bevel">
            <a:avLst/>
          </a:prstGeom>
          <a:solidFill>
            <a:schemeClr val="tx1">
              <a:lumMod val="85000"/>
              <a:lumOff val="15000"/>
            </a:schemeClr>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8000">
                  <a:solidFill>
                    <a:schemeClr val="accent2">
                      <a:satMod val="140000"/>
                    </a:schemeClr>
                  </a:solidFill>
                  <a:prstDash val="solid"/>
                  <a:miter lim="800000"/>
                </a:ln>
                <a:solidFill>
                  <a:srgbClr val="FFFF00"/>
                </a:solidFill>
                <a:effectLst>
                  <a:outerShdw blurRad="38100" dist="38100" dir="2700000" algn="tl">
                    <a:srgbClr val="000000">
                      <a:alpha val="43137"/>
                    </a:srgbClr>
                  </a:outerShdw>
                </a:effectLst>
                <a:latin typeface="Agency FB" pitchFamily="34" charset="0"/>
                <a:cs typeface="KodchiangUPC" pitchFamily="18" charset="-34"/>
              </a:rPr>
              <a:t>The 3 main challenges teachers face in today’s classroom</a:t>
            </a:r>
            <a:endParaRPr lang="th-TH" sz="4000" b="1" dirty="0">
              <a:ln w="18000">
                <a:solidFill>
                  <a:schemeClr val="accent2">
                    <a:satMod val="140000"/>
                  </a:schemeClr>
                </a:solidFill>
                <a:prstDash val="solid"/>
                <a:miter lim="800000"/>
              </a:ln>
              <a:solidFill>
                <a:srgbClr val="FFFF00"/>
              </a:solidFill>
              <a:effectLst>
                <a:outerShdw blurRad="38100" dist="38100" dir="2700000" algn="tl">
                  <a:srgbClr val="000000">
                    <a:alpha val="43137"/>
                  </a:srgbClr>
                </a:outerShdw>
              </a:effectLst>
              <a:latin typeface="Agency FB" pitchFamily="34" charset="0"/>
              <a:cs typeface="KodchiangUPC" pitchFamily="18" charset="-34"/>
            </a:endParaRPr>
          </a:p>
        </p:txBody>
      </p:sp>
    </p:spTree>
    <p:extLst>
      <p:ext uri="{BB962C8B-B14F-4D97-AF65-F5344CB8AC3E}">
        <p14:creationId xmlns:p14="http://schemas.microsoft.com/office/powerpoint/2010/main" val="162334904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linds(horizontal)">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animBg="1"/>
      <p:bldP spid="28678" grpId="0" animBg="1"/>
    </p:bldLst>
  </p:timing>
</p:sld>
</file>

<file path=ppt/theme/theme1.xml><?xml version="1.0" encoding="utf-8"?>
<a:theme xmlns:a="http://schemas.openxmlformats.org/drawingml/2006/main" name="PondertheWeb">
  <a:themeElements>
    <a:clrScheme name="PondertheW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ndertheWe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ndertheW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ndertheWe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ndertheWe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ndertheWe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ndertheWe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ndertheWe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ndertheWe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ndertheWe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ndertheWe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ndertheWe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ndertheWe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ndertheWe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PondertheWeb</Template>
  <TotalTime>19176</TotalTime>
  <Words>1926</Words>
  <Application>Microsoft Office PowerPoint</Application>
  <PresentationFormat>On-screen Show (4:3)</PresentationFormat>
  <Paragraphs>243</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Agency FB</vt:lpstr>
      <vt:lpstr>Angsana New</vt:lpstr>
      <vt:lpstr>Arial</vt:lpstr>
      <vt:lpstr>Forte</vt:lpstr>
      <vt:lpstr>Freestyle Script</vt:lpstr>
      <vt:lpstr>KodchiangUPC</vt:lpstr>
      <vt:lpstr>Stencil</vt:lpstr>
      <vt:lpstr>PondertheWeb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Phongsak</dc:creator>
  <cp:lastModifiedBy>Dr.Phongsak Phakamach</cp:lastModifiedBy>
  <cp:revision>1334</cp:revision>
  <cp:lastPrinted>2019-11-22T07:51:54Z</cp:lastPrinted>
  <dcterms:created xsi:type="dcterms:W3CDTF">2006-03-24T13:25:44Z</dcterms:created>
  <dcterms:modified xsi:type="dcterms:W3CDTF">2023-12-05T09:20:21Z</dcterms:modified>
</cp:coreProperties>
</file>