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66" r:id="rId5"/>
    <p:sldId id="257" r:id="rId6"/>
    <p:sldId id="258" r:id="rId7"/>
    <p:sldId id="317" r:id="rId8"/>
    <p:sldId id="318" r:id="rId9"/>
    <p:sldId id="319" r:id="rId10"/>
    <p:sldId id="273" r:id="rId11"/>
    <p:sldId id="328" r:id="rId12"/>
    <p:sldId id="320" r:id="rId13"/>
    <p:sldId id="321" r:id="rId14"/>
    <p:sldId id="322" r:id="rId15"/>
    <p:sldId id="340" r:id="rId16"/>
    <p:sldId id="323" r:id="rId17"/>
    <p:sldId id="324" r:id="rId18"/>
    <p:sldId id="326" r:id="rId19"/>
    <p:sldId id="325" r:id="rId20"/>
    <p:sldId id="327" r:id="rId21"/>
    <p:sldId id="329" r:id="rId22"/>
    <p:sldId id="330" r:id="rId23"/>
    <p:sldId id="331" r:id="rId24"/>
    <p:sldId id="332" r:id="rId25"/>
    <p:sldId id="333" r:id="rId26"/>
    <p:sldId id="334" r:id="rId27"/>
    <p:sldId id="335" r:id="rId28"/>
    <p:sldId id="336" r:id="rId29"/>
    <p:sldId id="337" r:id="rId30"/>
    <p:sldId id="338" r:id="rId31"/>
    <p:sldId id="339" r:id="rId32"/>
    <p:sldId id="275" r:id="rId33"/>
    <p:sldId id="269"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THIDECH PHOMDEE" initials="RP" lastIdx="1" clrIdx="0">
    <p:extLst>
      <p:ext uri="{19B8F6BF-5375-455C-9EA6-DF929625EA0E}">
        <p15:presenceInfo xmlns:p15="http://schemas.microsoft.com/office/powerpoint/2012/main" userId="962deeeb37e9f8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274" autoAdjust="0"/>
  </p:normalViewPr>
  <p:slideViewPr>
    <p:cSldViewPr snapToGrid="0" showGuides="1">
      <p:cViewPr varScale="1">
        <p:scale>
          <a:sx n="62" d="100"/>
          <a:sy n="62" d="100"/>
        </p:scale>
        <p:origin x="828" y="2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50-4E15-BD3F-CA20449F6F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50-4E15-BD3F-CA20449F6F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50-4E15-BD3F-CA20449F6F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50-4E15-BD3F-CA20449F6FF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0-2ED6-4AEF-8210-62E87AE78E8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90755-1F75-432C-B7F5-10197D37B2F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h-TH"/>
        </a:p>
      </dgm:t>
    </dgm:pt>
    <dgm:pt modelId="{F4EFF147-2AAD-46F9-A7D6-176C8805BCE1}">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1</a:t>
          </a:r>
          <a:endParaRPr lang="th-TH" sz="2800" b="1" dirty="0">
            <a:solidFill>
              <a:schemeClr val="bg1"/>
            </a:solidFill>
            <a:latin typeface="TH Niramit AS" panose="02000506000000020004" pitchFamily="2" charset="-34"/>
            <a:cs typeface="TH Niramit AS" panose="02000506000000020004" pitchFamily="2" charset="-34"/>
          </a:endParaRPr>
        </a:p>
      </dgm:t>
    </dgm:pt>
    <dgm:pt modelId="{F430BFD3-4304-4B2E-9FB8-EA266D4B1EF7}" type="parTrans" cxnId="{6F7B0ED5-CD58-4724-A99E-8F0D2D29BCF2}">
      <dgm:prSet/>
      <dgm:spPr/>
      <dgm:t>
        <a:bodyPr/>
        <a:lstStyle/>
        <a:p>
          <a:endParaRPr lang="th-TH"/>
        </a:p>
      </dgm:t>
    </dgm:pt>
    <dgm:pt modelId="{E6DD6658-2295-43B0-868C-F75B621BDE02}" type="sibTrans" cxnId="{6F7B0ED5-CD58-4724-A99E-8F0D2D29BCF2}">
      <dgm:prSet/>
      <dgm:spPr/>
      <dgm:t>
        <a:bodyPr/>
        <a:lstStyle/>
        <a:p>
          <a:endParaRPr lang="th-TH"/>
        </a:p>
      </dgm:t>
    </dgm:pt>
    <dgm:pt modelId="{B1C3B3A5-3423-4E00-B22B-0BB5BFDCF1A4}">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2</a:t>
          </a:r>
          <a:endParaRPr lang="th-TH" sz="2800" b="1" dirty="0">
            <a:solidFill>
              <a:schemeClr val="bg1"/>
            </a:solidFill>
            <a:latin typeface="TH Niramit AS" panose="02000506000000020004" pitchFamily="2" charset="-34"/>
            <a:cs typeface="TH Niramit AS" panose="02000506000000020004" pitchFamily="2" charset="-34"/>
          </a:endParaRPr>
        </a:p>
      </dgm:t>
    </dgm:pt>
    <dgm:pt modelId="{075082C1-E09E-413A-8C51-C0003065635E}" type="parTrans" cxnId="{BE7CC663-83DF-45D3-AEDE-0633B570E637}">
      <dgm:prSet/>
      <dgm:spPr/>
      <dgm:t>
        <a:bodyPr/>
        <a:lstStyle/>
        <a:p>
          <a:endParaRPr lang="th-TH"/>
        </a:p>
      </dgm:t>
    </dgm:pt>
    <dgm:pt modelId="{0B9D921B-615A-4F2D-904E-7868061DE5AE}" type="sibTrans" cxnId="{BE7CC663-83DF-45D3-AEDE-0633B570E637}">
      <dgm:prSet/>
      <dgm:spPr/>
      <dgm:t>
        <a:bodyPr/>
        <a:lstStyle/>
        <a:p>
          <a:endParaRPr lang="th-TH"/>
        </a:p>
      </dgm:t>
    </dgm:pt>
    <dgm:pt modelId="{44D798B6-74AB-41A3-9A11-0F9DCA6EBF17}">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3</a:t>
          </a:r>
          <a:endParaRPr lang="th-TH" sz="2800" b="1" dirty="0">
            <a:solidFill>
              <a:schemeClr val="bg1"/>
            </a:solidFill>
            <a:latin typeface="TH Niramit AS" panose="02000506000000020004" pitchFamily="2" charset="-34"/>
            <a:cs typeface="TH Niramit AS" panose="02000506000000020004" pitchFamily="2" charset="-34"/>
          </a:endParaRPr>
        </a:p>
      </dgm:t>
    </dgm:pt>
    <dgm:pt modelId="{3E4153BB-98BE-47FF-9745-435F8800C34E}" type="parTrans" cxnId="{845D39E8-9BAC-4121-AF48-2DFF8AD02624}">
      <dgm:prSet/>
      <dgm:spPr/>
      <dgm:t>
        <a:bodyPr/>
        <a:lstStyle/>
        <a:p>
          <a:endParaRPr lang="th-TH"/>
        </a:p>
      </dgm:t>
    </dgm:pt>
    <dgm:pt modelId="{DD2457CF-015A-4CD1-914A-6FD1C2382DFD}" type="sibTrans" cxnId="{845D39E8-9BAC-4121-AF48-2DFF8AD02624}">
      <dgm:prSet/>
      <dgm:spPr/>
      <dgm:t>
        <a:bodyPr/>
        <a:lstStyle/>
        <a:p>
          <a:endParaRPr lang="th-TH"/>
        </a:p>
      </dgm:t>
    </dgm:pt>
    <dgm:pt modelId="{023963E8-7446-4903-B310-EFA1F82054A3}">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4</a:t>
          </a:r>
          <a:endParaRPr lang="th-TH" sz="2800" b="1" dirty="0">
            <a:solidFill>
              <a:schemeClr val="bg1"/>
            </a:solidFill>
            <a:latin typeface="TH Niramit AS" panose="02000506000000020004" pitchFamily="2" charset="-34"/>
            <a:cs typeface="TH Niramit AS" panose="02000506000000020004" pitchFamily="2" charset="-34"/>
          </a:endParaRPr>
        </a:p>
      </dgm:t>
    </dgm:pt>
    <dgm:pt modelId="{A417B45E-169C-4D9E-81DF-87799DD97787}" type="parTrans" cxnId="{62E09A07-9AEA-499B-85C6-227A0586A52C}">
      <dgm:prSet/>
      <dgm:spPr/>
      <dgm:t>
        <a:bodyPr/>
        <a:lstStyle/>
        <a:p>
          <a:endParaRPr lang="th-TH"/>
        </a:p>
      </dgm:t>
    </dgm:pt>
    <dgm:pt modelId="{4DED5346-0A79-4329-A887-04DC7AE560E1}" type="sibTrans" cxnId="{62E09A07-9AEA-499B-85C6-227A0586A52C}">
      <dgm:prSet/>
      <dgm:spPr/>
      <dgm:t>
        <a:bodyPr/>
        <a:lstStyle/>
        <a:p>
          <a:endParaRPr lang="th-TH"/>
        </a:p>
      </dgm:t>
    </dgm:pt>
    <dgm:pt modelId="{B5D2452C-4562-46E0-9D62-BCAD31AE5B50}">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5</a:t>
          </a:r>
          <a:endParaRPr lang="th-TH" sz="2800" b="1" dirty="0">
            <a:solidFill>
              <a:schemeClr val="bg1"/>
            </a:solidFill>
            <a:latin typeface="TH Niramit AS" panose="02000506000000020004" pitchFamily="2" charset="-34"/>
            <a:cs typeface="TH Niramit AS" panose="02000506000000020004" pitchFamily="2" charset="-34"/>
          </a:endParaRPr>
        </a:p>
      </dgm:t>
    </dgm:pt>
    <dgm:pt modelId="{2F10560A-D95D-4CD5-8E8F-B4F4FA8E8DF2}" type="parTrans" cxnId="{6171C2DE-3EF8-4482-8857-500B78697BE9}">
      <dgm:prSet/>
      <dgm:spPr/>
      <dgm:t>
        <a:bodyPr/>
        <a:lstStyle/>
        <a:p>
          <a:endParaRPr lang="th-TH"/>
        </a:p>
      </dgm:t>
    </dgm:pt>
    <dgm:pt modelId="{10DFE6BD-9C5B-4AC5-A03B-A643A5F2A277}" type="sibTrans" cxnId="{6171C2DE-3EF8-4482-8857-500B78697BE9}">
      <dgm:prSet/>
      <dgm:spPr/>
      <dgm:t>
        <a:bodyPr/>
        <a:lstStyle/>
        <a:p>
          <a:endParaRPr lang="th-TH"/>
        </a:p>
      </dgm:t>
    </dgm:pt>
    <dgm:pt modelId="{D8B58B99-CE0A-44BD-974F-8460A28B0053}">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6</a:t>
          </a:r>
          <a:endParaRPr lang="th-TH" sz="2800" b="1" dirty="0">
            <a:solidFill>
              <a:schemeClr val="bg1"/>
            </a:solidFill>
            <a:latin typeface="TH Niramit AS" panose="02000506000000020004" pitchFamily="2" charset="-34"/>
            <a:cs typeface="TH Niramit AS" panose="02000506000000020004" pitchFamily="2" charset="-34"/>
          </a:endParaRPr>
        </a:p>
      </dgm:t>
    </dgm:pt>
    <dgm:pt modelId="{09FEED71-3A0F-4428-967D-5F80A5DC7448}" type="parTrans" cxnId="{6D43B031-BAF2-4843-942E-1215223A4642}">
      <dgm:prSet/>
      <dgm:spPr/>
      <dgm:t>
        <a:bodyPr/>
        <a:lstStyle/>
        <a:p>
          <a:endParaRPr lang="th-TH"/>
        </a:p>
      </dgm:t>
    </dgm:pt>
    <dgm:pt modelId="{8CB94CAA-0550-4B35-8459-C95072DE1F82}" type="sibTrans" cxnId="{6D43B031-BAF2-4843-942E-1215223A4642}">
      <dgm:prSet/>
      <dgm:spPr/>
      <dgm:t>
        <a:bodyPr/>
        <a:lstStyle/>
        <a:p>
          <a:endParaRPr lang="th-TH"/>
        </a:p>
      </dgm:t>
    </dgm:pt>
    <dgm:pt modelId="{F85CB1DF-E19E-4047-9FF3-3965E1835649}">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7</a:t>
          </a:r>
          <a:endParaRPr lang="th-TH" sz="2800" b="1" dirty="0">
            <a:solidFill>
              <a:schemeClr val="bg1"/>
            </a:solidFill>
            <a:latin typeface="TH Niramit AS" panose="02000506000000020004" pitchFamily="2" charset="-34"/>
            <a:cs typeface="TH Niramit AS" panose="02000506000000020004" pitchFamily="2" charset="-34"/>
          </a:endParaRPr>
        </a:p>
      </dgm:t>
    </dgm:pt>
    <dgm:pt modelId="{46FBBD92-BFA4-412B-9EC2-A0F802AFD7F7}" type="parTrans" cxnId="{CC1B6228-397D-4E4F-A6B7-CD10B4652D45}">
      <dgm:prSet/>
      <dgm:spPr/>
      <dgm:t>
        <a:bodyPr/>
        <a:lstStyle/>
        <a:p>
          <a:endParaRPr lang="th-TH"/>
        </a:p>
      </dgm:t>
    </dgm:pt>
    <dgm:pt modelId="{C2551DAF-7492-4E3A-8D8E-8B614C0E72FC}" type="sibTrans" cxnId="{CC1B6228-397D-4E4F-A6B7-CD10B4652D45}">
      <dgm:prSet/>
      <dgm:spPr/>
      <dgm:t>
        <a:bodyPr/>
        <a:lstStyle/>
        <a:p>
          <a:endParaRPr lang="th-TH"/>
        </a:p>
      </dgm:t>
    </dgm:pt>
    <dgm:pt modelId="{7D3A097A-6DAD-466A-8D0A-86FC8C948552}">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8</a:t>
          </a:r>
          <a:endParaRPr lang="th-TH" sz="2800" b="1" dirty="0">
            <a:solidFill>
              <a:schemeClr val="bg1"/>
            </a:solidFill>
            <a:latin typeface="TH Niramit AS" panose="02000506000000020004" pitchFamily="2" charset="-34"/>
            <a:cs typeface="TH Niramit AS" panose="02000506000000020004" pitchFamily="2" charset="-34"/>
          </a:endParaRPr>
        </a:p>
      </dgm:t>
    </dgm:pt>
    <dgm:pt modelId="{2D963624-6735-4108-9036-2615FCDD4FE4}" type="parTrans" cxnId="{B490157A-664C-4C57-9252-9F2A4A1008FD}">
      <dgm:prSet/>
      <dgm:spPr/>
      <dgm:t>
        <a:bodyPr/>
        <a:lstStyle/>
        <a:p>
          <a:endParaRPr lang="th-TH"/>
        </a:p>
      </dgm:t>
    </dgm:pt>
    <dgm:pt modelId="{78628087-621A-400B-8119-4008069639B8}" type="sibTrans" cxnId="{B490157A-664C-4C57-9252-9F2A4A1008FD}">
      <dgm:prSet/>
      <dgm:spPr/>
      <dgm:t>
        <a:bodyPr/>
        <a:lstStyle/>
        <a:p>
          <a:endParaRPr lang="th-TH"/>
        </a:p>
      </dgm:t>
    </dgm:pt>
    <dgm:pt modelId="{73DC3517-6A74-430F-8FDF-310968FB757D}">
      <dgm:prSet phldrT="[Text]" custT="1"/>
      <dgm:spPr>
        <a:noFill/>
        <a:ln>
          <a:noFill/>
        </a:ln>
      </dgm:spPr>
      <dgm:t>
        <a:bodyPr anchor="t"/>
        <a:lstStyle/>
        <a:p>
          <a:r>
            <a:rPr lang="en-US" sz="2800" b="1" dirty="0">
              <a:solidFill>
                <a:schemeClr val="bg1"/>
              </a:solidFill>
              <a:latin typeface="TH Niramit AS" panose="02000506000000020004" pitchFamily="2" charset="-34"/>
              <a:cs typeface="TH Niramit AS" panose="02000506000000020004" pitchFamily="2" charset="-34"/>
            </a:rPr>
            <a:t>9</a:t>
          </a:r>
          <a:endParaRPr lang="th-TH" sz="2800" b="1" dirty="0">
            <a:solidFill>
              <a:schemeClr val="bg1"/>
            </a:solidFill>
            <a:latin typeface="TH Niramit AS" panose="02000506000000020004" pitchFamily="2" charset="-34"/>
            <a:cs typeface="TH Niramit AS" panose="02000506000000020004" pitchFamily="2" charset="-34"/>
          </a:endParaRPr>
        </a:p>
      </dgm:t>
    </dgm:pt>
    <dgm:pt modelId="{BBE0D638-7CFD-4BB9-A7D8-2D8603AD6D27}" type="parTrans" cxnId="{3126F761-5ADE-48D7-A6C4-003492C00F9C}">
      <dgm:prSet/>
      <dgm:spPr/>
      <dgm:t>
        <a:bodyPr/>
        <a:lstStyle/>
        <a:p>
          <a:endParaRPr lang="th-TH"/>
        </a:p>
      </dgm:t>
    </dgm:pt>
    <dgm:pt modelId="{D0BC10D4-DC8F-4EFD-9137-4B037E80D1D3}" type="sibTrans" cxnId="{3126F761-5ADE-48D7-A6C4-003492C00F9C}">
      <dgm:prSet/>
      <dgm:spPr/>
      <dgm:t>
        <a:bodyPr/>
        <a:lstStyle/>
        <a:p>
          <a:endParaRPr lang="th-TH"/>
        </a:p>
      </dgm:t>
    </dgm:pt>
    <dgm:pt modelId="{5445A3F1-FE73-4371-ADAD-0FB87B839130}">
      <dgm:prSet phldrT="[Text]" custT="1"/>
      <dgm:spPr>
        <a:noFill/>
        <a:ln>
          <a:noFill/>
        </a:ln>
      </dgm:spPr>
      <dgm:t>
        <a:bodyPr anchor="t"/>
        <a:lstStyle/>
        <a:p>
          <a:r>
            <a:rPr lang="en-US" sz="2800" b="1" dirty="0">
              <a:solidFill>
                <a:schemeClr val="bg1"/>
              </a:solidFill>
              <a:latin typeface="TH Niramit AS" panose="02000506000000020004" pitchFamily="2" charset="-34"/>
              <a:cs typeface="TH Niramit AS" panose="02000506000000020004" pitchFamily="2" charset="-34"/>
            </a:rPr>
            <a:t>10</a:t>
          </a:r>
          <a:endParaRPr lang="th-TH" sz="2800" b="1" dirty="0">
            <a:solidFill>
              <a:schemeClr val="bg1"/>
            </a:solidFill>
            <a:latin typeface="TH Niramit AS" panose="02000506000000020004" pitchFamily="2" charset="-34"/>
            <a:cs typeface="TH Niramit AS" panose="02000506000000020004" pitchFamily="2" charset="-34"/>
          </a:endParaRPr>
        </a:p>
      </dgm:t>
    </dgm:pt>
    <dgm:pt modelId="{431AFC64-F428-4F07-808B-5B0D1D135494}" type="parTrans" cxnId="{CA3647EC-656B-4F69-B48D-09770EEA2AB6}">
      <dgm:prSet/>
      <dgm:spPr/>
      <dgm:t>
        <a:bodyPr/>
        <a:lstStyle/>
        <a:p>
          <a:endParaRPr lang="th-TH"/>
        </a:p>
      </dgm:t>
    </dgm:pt>
    <dgm:pt modelId="{6543347C-4B1D-4FC7-9232-6008F28AF1A2}" type="sibTrans" cxnId="{CA3647EC-656B-4F69-B48D-09770EEA2AB6}">
      <dgm:prSet/>
      <dgm:spPr/>
      <dgm:t>
        <a:bodyPr/>
        <a:lstStyle/>
        <a:p>
          <a:endParaRPr lang="th-TH"/>
        </a:p>
      </dgm:t>
    </dgm:pt>
    <dgm:pt modelId="{649942A6-348D-4E0B-87C4-5D2D0B785238}" type="pres">
      <dgm:prSet presAssocID="{BEA90755-1F75-432C-B7F5-10197D37B2F0}" presName="Name0" presStyleCnt="0">
        <dgm:presLayoutVars>
          <dgm:dir/>
          <dgm:animLvl val="lvl"/>
          <dgm:resizeHandles val="exact"/>
        </dgm:presLayoutVars>
      </dgm:prSet>
      <dgm:spPr/>
    </dgm:pt>
    <dgm:pt modelId="{B56812A9-92C6-459D-BC96-8F4FAF22EE09}" type="pres">
      <dgm:prSet presAssocID="{F4EFF147-2AAD-46F9-A7D6-176C8805BCE1}" presName="linNode" presStyleCnt="0"/>
      <dgm:spPr/>
    </dgm:pt>
    <dgm:pt modelId="{228CBE16-F3F6-48CB-8E1A-734AC6AD7FE3}" type="pres">
      <dgm:prSet presAssocID="{F4EFF147-2AAD-46F9-A7D6-176C8805BCE1}" presName="parentText" presStyleLbl="node1" presStyleIdx="0" presStyleCnt="10">
        <dgm:presLayoutVars>
          <dgm:chMax val="1"/>
          <dgm:bulletEnabled val="1"/>
        </dgm:presLayoutVars>
      </dgm:prSet>
      <dgm:spPr/>
    </dgm:pt>
    <dgm:pt modelId="{A1206EF9-7DE9-4069-AF10-5754DC2FFDCA}" type="pres">
      <dgm:prSet presAssocID="{E6DD6658-2295-43B0-868C-F75B621BDE02}" presName="sp" presStyleCnt="0"/>
      <dgm:spPr/>
    </dgm:pt>
    <dgm:pt modelId="{ABB8F4B8-032B-4DE1-A722-6E392432F56A}" type="pres">
      <dgm:prSet presAssocID="{B1C3B3A5-3423-4E00-B22B-0BB5BFDCF1A4}" presName="linNode" presStyleCnt="0"/>
      <dgm:spPr/>
    </dgm:pt>
    <dgm:pt modelId="{DF177FD2-5B82-41D0-BB5E-9888B6727290}" type="pres">
      <dgm:prSet presAssocID="{B1C3B3A5-3423-4E00-B22B-0BB5BFDCF1A4}" presName="parentText" presStyleLbl="node1" presStyleIdx="1" presStyleCnt="10">
        <dgm:presLayoutVars>
          <dgm:chMax val="1"/>
          <dgm:bulletEnabled val="1"/>
        </dgm:presLayoutVars>
      </dgm:prSet>
      <dgm:spPr/>
    </dgm:pt>
    <dgm:pt modelId="{7EDD8625-0D1A-406B-87DB-9B3F0DB271EC}" type="pres">
      <dgm:prSet presAssocID="{0B9D921B-615A-4F2D-904E-7868061DE5AE}" presName="sp" presStyleCnt="0"/>
      <dgm:spPr/>
    </dgm:pt>
    <dgm:pt modelId="{9A28AD58-D7EA-45D1-A07C-2900AE80FDA2}" type="pres">
      <dgm:prSet presAssocID="{44D798B6-74AB-41A3-9A11-0F9DCA6EBF17}" presName="linNode" presStyleCnt="0"/>
      <dgm:spPr/>
    </dgm:pt>
    <dgm:pt modelId="{A701DF5A-F76B-480D-A76C-513CA500E238}" type="pres">
      <dgm:prSet presAssocID="{44D798B6-74AB-41A3-9A11-0F9DCA6EBF17}" presName="parentText" presStyleLbl="node1" presStyleIdx="2" presStyleCnt="10">
        <dgm:presLayoutVars>
          <dgm:chMax val="1"/>
          <dgm:bulletEnabled val="1"/>
        </dgm:presLayoutVars>
      </dgm:prSet>
      <dgm:spPr/>
    </dgm:pt>
    <dgm:pt modelId="{F71E0385-E5DD-4AAA-8A0C-B19492C89FEC}" type="pres">
      <dgm:prSet presAssocID="{DD2457CF-015A-4CD1-914A-6FD1C2382DFD}" presName="sp" presStyleCnt="0"/>
      <dgm:spPr/>
    </dgm:pt>
    <dgm:pt modelId="{6F8F094F-EF03-42D6-A907-EBF3EA94AE61}" type="pres">
      <dgm:prSet presAssocID="{023963E8-7446-4903-B310-EFA1F82054A3}" presName="linNode" presStyleCnt="0"/>
      <dgm:spPr/>
    </dgm:pt>
    <dgm:pt modelId="{2EE14816-5C24-44A1-B9E5-9668ABCEFD20}" type="pres">
      <dgm:prSet presAssocID="{023963E8-7446-4903-B310-EFA1F82054A3}" presName="parentText" presStyleLbl="node1" presStyleIdx="3" presStyleCnt="10">
        <dgm:presLayoutVars>
          <dgm:chMax val="1"/>
          <dgm:bulletEnabled val="1"/>
        </dgm:presLayoutVars>
      </dgm:prSet>
      <dgm:spPr/>
    </dgm:pt>
    <dgm:pt modelId="{D57B1853-E9E0-4685-BB9C-1A1FA8FBCA3D}" type="pres">
      <dgm:prSet presAssocID="{4DED5346-0A79-4329-A887-04DC7AE560E1}" presName="sp" presStyleCnt="0"/>
      <dgm:spPr/>
    </dgm:pt>
    <dgm:pt modelId="{6F4C204E-3313-499A-AE63-CB40B2BB3888}" type="pres">
      <dgm:prSet presAssocID="{B5D2452C-4562-46E0-9D62-BCAD31AE5B50}" presName="linNode" presStyleCnt="0"/>
      <dgm:spPr/>
    </dgm:pt>
    <dgm:pt modelId="{B3E0CA0A-EB39-4450-890E-150C8A0C663A}" type="pres">
      <dgm:prSet presAssocID="{B5D2452C-4562-46E0-9D62-BCAD31AE5B50}" presName="parentText" presStyleLbl="node1" presStyleIdx="4" presStyleCnt="10">
        <dgm:presLayoutVars>
          <dgm:chMax val="1"/>
          <dgm:bulletEnabled val="1"/>
        </dgm:presLayoutVars>
      </dgm:prSet>
      <dgm:spPr/>
    </dgm:pt>
    <dgm:pt modelId="{6E95758F-0F64-49CC-B25E-651BE714E306}" type="pres">
      <dgm:prSet presAssocID="{10DFE6BD-9C5B-4AC5-A03B-A643A5F2A277}" presName="sp" presStyleCnt="0"/>
      <dgm:spPr/>
    </dgm:pt>
    <dgm:pt modelId="{FB31469F-9E4B-4C69-97A4-C2827696373A}" type="pres">
      <dgm:prSet presAssocID="{D8B58B99-CE0A-44BD-974F-8460A28B0053}" presName="linNode" presStyleCnt="0"/>
      <dgm:spPr/>
    </dgm:pt>
    <dgm:pt modelId="{50C729C4-8A10-49D3-AC15-FBA0EA99ACC3}" type="pres">
      <dgm:prSet presAssocID="{D8B58B99-CE0A-44BD-974F-8460A28B0053}" presName="parentText" presStyleLbl="node1" presStyleIdx="5" presStyleCnt="10">
        <dgm:presLayoutVars>
          <dgm:chMax val="1"/>
          <dgm:bulletEnabled val="1"/>
        </dgm:presLayoutVars>
      </dgm:prSet>
      <dgm:spPr/>
    </dgm:pt>
    <dgm:pt modelId="{3C6C3C59-AA9A-43F1-BEAB-7FDE068525FD}" type="pres">
      <dgm:prSet presAssocID="{8CB94CAA-0550-4B35-8459-C95072DE1F82}" presName="sp" presStyleCnt="0"/>
      <dgm:spPr/>
    </dgm:pt>
    <dgm:pt modelId="{A218FEB7-864C-44A9-B0CB-057C39E005B1}" type="pres">
      <dgm:prSet presAssocID="{F85CB1DF-E19E-4047-9FF3-3965E1835649}" presName="linNode" presStyleCnt="0"/>
      <dgm:spPr/>
    </dgm:pt>
    <dgm:pt modelId="{07F7DDB1-AD89-4E0B-9D33-A7275EB046FC}" type="pres">
      <dgm:prSet presAssocID="{F85CB1DF-E19E-4047-9FF3-3965E1835649}" presName="parentText" presStyleLbl="node1" presStyleIdx="6" presStyleCnt="10">
        <dgm:presLayoutVars>
          <dgm:chMax val="1"/>
          <dgm:bulletEnabled val="1"/>
        </dgm:presLayoutVars>
      </dgm:prSet>
      <dgm:spPr/>
    </dgm:pt>
    <dgm:pt modelId="{4EA31079-2D9C-4CB2-A41B-B3A962CA775E}" type="pres">
      <dgm:prSet presAssocID="{C2551DAF-7492-4E3A-8D8E-8B614C0E72FC}" presName="sp" presStyleCnt="0"/>
      <dgm:spPr/>
    </dgm:pt>
    <dgm:pt modelId="{148C60B3-33DA-4C6C-9BFB-AC68795C4C34}" type="pres">
      <dgm:prSet presAssocID="{7D3A097A-6DAD-466A-8D0A-86FC8C948552}" presName="linNode" presStyleCnt="0"/>
      <dgm:spPr/>
    </dgm:pt>
    <dgm:pt modelId="{D0712114-CE94-4219-9B1B-28D3720B16B5}" type="pres">
      <dgm:prSet presAssocID="{7D3A097A-6DAD-466A-8D0A-86FC8C948552}" presName="parentText" presStyleLbl="node1" presStyleIdx="7" presStyleCnt="10">
        <dgm:presLayoutVars>
          <dgm:chMax val="1"/>
          <dgm:bulletEnabled val="1"/>
        </dgm:presLayoutVars>
      </dgm:prSet>
      <dgm:spPr/>
    </dgm:pt>
    <dgm:pt modelId="{30BFDA6C-0F05-40D4-9844-BB9F3DA91A8D}" type="pres">
      <dgm:prSet presAssocID="{78628087-621A-400B-8119-4008069639B8}" presName="sp" presStyleCnt="0"/>
      <dgm:spPr/>
    </dgm:pt>
    <dgm:pt modelId="{27968801-525D-4CA3-A863-F56B6B5820CE}" type="pres">
      <dgm:prSet presAssocID="{73DC3517-6A74-430F-8FDF-310968FB757D}" presName="linNode" presStyleCnt="0"/>
      <dgm:spPr/>
    </dgm:pt>
    <dgm:pt modelId="{A05B3821-43BA-4077-9C4E-B5ECFAAEA2FB}" type="pres">
      <dgm:prSet presAssocID="{73DC3517-6A74-430F-8FDF-310968FB757D}" presName="parentText" presStyleLbl="node1" presStyleIdx="8" presStyleCnt="10">
        <dgm:presLayoutVars>
          <dgm:chMax val="1"/>
          <dgm:bulletEnabled val="1"/>
        </dgm:presLayoutVars>
      </dgm:prSet>
      <dgm:spPr/>
    </dgm:pt>
    <dgm:pt modelId="{630E9346-E27B-4958-932F-553E87446327}" type="pres">
      <dgm:prSet presAssocID="{D0BC10D4-DC8F-4EFD-9137-4B037E80D1D3}" presName="sp" presStyleCnt="0"/>
      <dgm:spPr/>
    </dgm:pt>
    <dgm:pt modelId="{952343F8-7BF0-4152-BD63-F762DEA06A4E}" type="pres">
      <dgm:prSet presAssocID="{5445A3F1-FE73-4371-ADAD-0FB87B839130}" presName="linNode" presStyleCnt="0"/>
      <dgm:spPr/>
    </dgm:pt>
    <dgm:pt modelId="{A4F0D503-2CB5-4B65-A76F-D197E1CE0E13}" type="pres">
      <dgm:prSet presAssocID="{5445A3F1-FE73-4371-ADAD-0FB87B839130}" presName="parentText" presStyleLbl="node1" presStyleIdx="9" presStyleCnt="10">
        <dgm:presLayoutVars>
          <dgm:chMax val="1"/>
          <dgm:bulletEnabled val="1"/>
        </dgm:presLayoutVars>
      </dgm:prSet>
      <dgm:spPr/>
    </dgm:pt>
  </dgm:ptLst>
  <dgm:cxnLst>
    <dgm:cxn modelId="{62E09A07-9AEA-499B-85C6-227A0586A52C}" srcId="{BEA90755-1F75-432C-B7F5-10197D37B2F0}" destId="{023963E8-7446-4903-B310-EFA1F82054A3}" srcOrd="3" destOrd="0" parTransId="{A417B45E-169C-4D9E-81DF-87799DD97787}" sibTransId="{4DED5346-0A79-4329-A887-04DC7AE560E1}"/>
    <dgm:cxn modelId="{394C281A-F815-495B-902B-345502DEFD41}" type="presOf" srcId="{73DC3517-6A74-430F-8FDF-310968FB757D}" destId="{A05B3821-43BA-4077-9C4E-B5ECFAAEA2FB}" srcOrd="0" destOrd="0" presId="urn:microsoft.com/office/officeart/2005/8/layout/vList5"/>
    <dgm:cxn modelId="{D2260A22-9AAF-48AF-9B43-0D454BE88703}" type="presOf" srcId="{BEA90755-1F75-432C-B7F5-10197D37B2F0}" destId="{649942A6-348D-4E0B-87C4-5D2D0B785238}" srcOrd="0" destOrd="0" presId="urn:microsoft.com/office/officeart/2005/8/layout/vList5"/>
    <dgm:cxn modelId="{CC1B6228-397D-4E4F-A6B7-CD10B4652D45}" srcId="{BEA90755-1F75-432C-B7F5-10197D37B2F0}" destId="{F85CB1DF-E19E-4047-9FF3-3965E1835649}" srcOrd="6" destOrd="0" parTransId="{46FBBD92-BFA4-412B-9EC2-A0F802AFD7F7}" sibTransId="{C2551DAF-7492-4E3A-8D8E-8B614C0E72FC}"/>
    <dgm:cxn modelId="{6D43B031-BAF2-4843-942E-1215223A4642}" srcId="{BEA90755-1F75-432C-B7F5-10197D37B2F0}" destId="{D8B58B99-CE0A-44BD-974F-8460A28B0053}" srcOrd="5" destOrd="0" parTransId="{09FEED71-3A0F-4428-967D-5F80A5DC7448}" sibTransId="{8CB94CAA-0550-4B35-8459-C95072DE1F82}"/>
    <dgm:cxn modelId="{3126F761-5ADE-48D7-A6C4-003492C00F9C}" srcId="{BEA90755-1F75-432C-B7F5-10197D37B2F0}" destId="{73DC3517-6A74-430F-8FDF-310968FB757D}" srcOrd="8" destOrd="0" parTransId="{BBE0D638-7CFD-4BB9-A7D8-2D8603AD6D27}" sibTransId="{D0BC10D4-DC8F-4EFD-9137-4B037E80D1D3}"/>
    <dgm:cxn modelId="{BE7CC663-83DF-45D3-AEDE-0633B570E637}" srcId="{BEA90755-1F75-432C-B7F5-10197D37B2F0}" destId="{B1C3B3A5-3423-4E00-B22B-0BB5BFDCF1A4}" srcOrd="1" destOrd="0" parTransId="{075082C1-E09E-413A-8C51-C0003065635E}" sibTransId="{0B9D921B-615A-4F2D-904E-7868061DE5AE}"/>
    <dgm:cxn modelId="{3BAFBA65-A139-4178-8584-63CBBE6EA58C}" type="presOf" srcId="{B5D2452C-4562-46E0-9D62-BCAD31AE5B50}" destId="{B3E0CA0A-EB39-4450-890E-150C8A0C663A}" srcOrd="0" destOrd="0" presId="urn:microsoft.com/office/officeart/2005/8/layout/vList5"/>
    <dgm:cxn modelId="{5A011F67-5D57-4763-8F58-662B42570B9F}" type="presOf" srcId="{F85CB1DF-E19E-4047-9FF3-3965E1835649}" destId="{07F7DDB1-AD89-4E0B-9D33-A7275EB046FC}" srcOrd="0" destOrd="0" presId="urn:microsoft.com/office/officeart/2005/8/layout/vList5"/>
    <dgm:cxn modelId="{844CDF4D-E665-4419-816C-9FB756CA20EC}" type="presOf" srcId="{B1C3B3A5-3423-4E00-B22B-0BB5BFDCF1A4}" destId="{DF177FD2-5B82-41D0-BB5E-9888B6727290}" srcOrd="0" destOrd="0" presId="urn:microsoft.com/office/officeart/2005/8/layout/vList5"/>
    <dgm:cxn modelId="{B490157A-664C-4C57-9252-9F2A4A1008FD}" srcId="{BEA90755-1F75-432C-B7F5-10197D37B2F0}" destId="{7D3A097A-6DAD-466A-8D0A-86FC8C948552}" srcOrd="7" destOrd="0" parTransId="{2D963624-6735-4108-9036-2615FCDD4FE4}" sibTransId="{78628087-621A-400B-8119-4008069639B8}"/>
    <dgm:cxn modelId="{6D23997B-998C-4A7F-9407-48F6B049546B}" type="presOf" srcId="{F4EFF147-2AAD-46F9-A7D6-176C8805BCE1}" destId="{228CBE16-F3F6-48CB-8E1A-734AC6AD7FE3}" srcOrd="0" destOrd="0" presId="urn:microsoft.com/office/officeart/2005/8/layout/vList5"/>
    <dgm:cxn modelId="{1B6CAD88-E02D-4C5F-8CBC-24EB4ADC4F6A}" type="presOf" srcId="{7D3A097A-6DAD-466A-8D0A-86FC8C948552}" destId="{D0712114-CE94-4219-9B1B-28D3720B16B5}" srcOrd="0" destOrd="0" presId="urn:microsoft.com/office/officeart/2005/8/layout/vList5"/>
    <dgm:cxn modelId="{1E0AB3A3-E14E-46B6-B0FB-DBDD72DE3D67}" type="presOf" srcId="{023963E8-7446-4903-B310-EFA1F82054A3}" destId="{2EE14816-5C24-44A1-B9E5-9668ABCEFD20}" srcOrd="0" destOrd="0" presId="urn:microsoft.com/office/officeart/2005/8/layout/vList5"/>
    <dgm:cxn modelId="{CA611EBB-5BA1-4161-BD6D-D3FC0138AE6A}" type="presOf" srcId="{44D798B6-74AB-41A3-9A11-0F9DCA6EBF17}" destId="{A701DF5A-F76B-480D-A76C-513CA500E238}" srcOrd="0" destOrd="0" presId="urn:microsoft.com/office/officeart/2005/8/layout/vList5"/>
    <dgm:cxn modelId="{066B0ECB-D1F2-4505-8619-935E5B2FC892}" type="presOf" srcId="{D8B58B99-CE0A-44BD-974F-8460A28B0053}" destId="{50C729C4-8A10-49D3-AC15-FBA0EA99ACC3}" srcOrd="0" destOrd="0" presId="urn:microsoft.com/office/officeart/2005/8/layout/vList5"/>
    <dgm:cxn modelId="{6F7B0ED5-CD58-4724-A99E-8F0D2D29BCF2}" srcId="{BEA90755-1F75-432C-B7F5-10197D37B2F0}" destId="{F4EFF147-2AAD-46F9-A7D6-176C8805BCE1}" srcOrd="0" destOrd="0" parTransId="{F430BFD3-4304-4B2E-9FB8-EA266D4B1EF7}" sibTransId="{E6DD6658-2295-43B0-868C-F75B621BDE02}"/>
    <dgm:cxn modelId="{671164D8-5650-45A3-850B-F2E346707EC5}" type="presOf" srcId="{5445A3F1-FE73-4371-ADAD-0FB87B839130}" destId="{A4F0D503-2CB5-4B65-A76F-D197E1CE0E13}" srcOrd="0" destOrd="0" presId="urn:microsoft.com/office/officeart/2005/8/layout/vList5"/>
    <dgm:cxn modelId="{6171C2DE-3EF8-4482-8857-500B78697BE9}" srcId="{BEA90755-1F75-432C-B7F5-10197D37B2F0}" destId="{B5D2452C-4562-46E0-9D62-BCAD31AE5B50}" srcOrd="4" destOrd="0" parTransId="{2F10560A-D95D-4CD5-8E8F-B4F4FA8E8DF2}" sibTransId="{10DFE6BD-9C5B-4AC5-A03B-A643A5F2A277}"/>
    <dgm:cxn modelId="{845D39E8-9BAC-4121-AF48-2DFF8AD02624}" srcId="{BEA90755-1F75-432C-B7F5-10197D37B2F0}" destId="{44D798B6-74AB-41A3-9A11-0F9DCA6EBF17}" srcOrd="2" destOrd="0" parTransId="{3E4153BB-98BE-47FF-9745-435F8800C34E}" sibTransId="{DD2457CF-015A-4CD1-914A-6FD1C2382DFD}"/>
    <dgm:cxn modelId="{CA3647EC-656B-4F69-B48D-09770EEA2AB6}" srcId="{BEA90755-1F75-432C-B7F5-10197D37B2F0}" destId="{5445A3F1-FE73-4371-ADAD-0FB87B839130}" srcOrd="9" destOrd="0" parTransId="{431AFC64-F428-4F07-808B-5B0D1D135494}" sibTransId="{6543347C-4B1D-4FC7-9232-6008F28AF1A2}"/>
    <dgm:cxn modelId="{8822486B-697D-4A16-B3E2-E61AC2FDE114}" type="presParOf" srcId="{649942A6-348D-4E0B-87C4-5D2D0B785238}" destId="{B56812A9-92C6-459D-BC96-8F4FAF22EE09}" srcOrd="0" destOrd="0" presId="urn:microsoft.com/office/officeart/2005/8/layout/vList5"/>
    <dgm:cxn modelId="{4A330254-8B6E-495A-A1DE-15DE02123721}" type="presParOf" srcId="{B56812A9-92C6-459D-BC96-8F4FAF22EE09}" destId="{228CBE16-F3F6-48CB-8E1A-734AC6AD7FE3}" srcOrd="0" destOrd="0" presId="urn:microsoft.com/office/officeart/2005/8/layout/vList5"/>
    <dgm:cxn modelId="{DDECABA9-CDF1-44F7-98C2-34717F58855C}" type="presParOf" srcId="{649942A6-348D-4E0B-87C4-5D2D0B785238}" destId="{A1206EF9-7DE9-4069-AF10-5754DC2FFDCA}" srcOrd="1" destOrd="0" presId="urn:microsoft.com/office/officeart/2005/8/layout/vList5"/>
    <dgm:cxn modelId="{C83DEFFF-9037-4F65-B619-C06652C26CE1}" type="presParOf" srcId="{649942A6-348D-4E0B-87C4-5D2D0B785238}" destId="{ABB8F4B8-032B-4DE1-A722-6E392432F56A}" srcOrd="2" destOrd="0" presId="urn:microsoft.com/office/officeart/2005/8/layout/vList5"/>
    <dgm:cxn modelId="{5C7447EC-BCF2-46BC-A58C-A4BB8158D7A5}" type="presParOf" srcId="{ABB8F4B8-032B-4DE1-A722-6E392432F56A}" destId="{DF177FD2-5B82-41D0-BB5E-9888B6727290}" srcOrd="0" destOrd="0" presId="urn:microsoft.com/office/officeart/2005/8/layout/vList5"/>
    <dgm:cxn modelId="{E7BB93D7-D54F-497D-8589-B7AD8687B64F}" type="presParOf" srcId="{649942A6-348D-4E0B-87C4-5D2D0B785238}" destId="{7EDD8625-0D1A-406B-87DB-9B3F0DB271EC}" srcOrd="3" destOrd="0" presId="urn:microsoft.com/office/officeart/2005/8/layout/vList5"/>
    <dgm:cxn modelId="{BD91529E-CE73-4F5A-BD04-6033D8F14598}" type="presParOf" srcId="{649942A6-348D-4E0B-87C4-5D2D0B785238}" destId="{9A28AD58-D7EA-45D1-A07C-2900AE80FDA2}" srcOrd="4" destOrd="0" presId="urn:microsoft.com/office/officeart/2005/8/layout/vList5"/>
    <dgm:cxn modelId="{CF527527-6F63-4691-A843-84E0A1D2E76F}" type="presParOf" srcId="{9A28AD58-D7EA-45D1-A07C-2900AE80FDA2}" destId="{A701DF5A-F76B-480D-A76C-513CA500E238}" srcOrd="0" destOrd="0" presId="urn:microsoft.com/office/officeart/2005/8/layout/vList5"/>
    <dgm:cxn modelId="{597380C2-726A-4086-A164-842A020171CE}" type="presParOf" srcId="{649942A6-348D-4E0B-87C4-5D2D0B785238}" destId="{F71E0385-E5DD-4AAA-8A0C-B19492C89FEC}" srcOrd="5" destOrd="0" presId="urn:microsoft.com/office/officeart/2005/8/layout/vList5"/>
    <dgm:cxn modelId="{241A078D-08FF-4137-A12F-C1170F526E78}" type="presParOf" srcId="{649942A6-348D-4E0B-87C4-5D2D0B785238}" destId="{6F8F094F-EF03-42D6-A907-EBF3EA94AE61}" srcOrd="6" destOrd="0" presId="urn:microsoft.com/office/officeart/2005/8/layout/vList5"/>
    <dgm:cxn modelId="{BD64ECB7-FE29-4326-B352-57CC67AA9B56}" type="presParOf" srcId="{6F8F094F-EF03-42D6-A907-EBF3EA94AE61}" destId="{2EE14816-5C24-44A1-B9E5-9668ABCEFD20}" srcOrd="0" destOrd="0" presId="urn:microsoft.com/office/officeart/2005/8/layout/vList5"/>
    <dgm:cxn modelId="{227B621B-F338-4463-96F8-E6B9C7E97570}" type="presParOf" srcId="{649942A6-348D-4E0B-87C4-5D2D0B785238}" destId="{D57B1853-E9E0-4685-BB9C-1A1FA8FBCA3D}" srcOrd="7" destOrd="0" presId="urn:microsoft.com/office/officeart/2005/8/layout/vList5"/>
    <dgm:cxn modelId="{C903C8CC-2416-48DF-9A74-BDEDDC3940A2}" type="presParOf" srcId="{649942A6-348D-4E0B-87C4-5D2D0B785238}" destId="{6F4C204E-3313-499A-AE63-CB40B2BB3888}" srcOrd="8" destOrd="0" presId="urn:microsoft.com/office/officeart/2005/8/layout/vList5"/>
    <dgm:cxn modelId="{84301D8B-DA1D-4C38-80BA-2B3C27EBF6D3}" type="presParOf" srcId="{6F4C204E-3313-499A-AE63-CB40B2BB3888}" destId="{B3E0CA0A-EB39-4450-890E-150C8A0C663A}" srcOrd="0" destOrd="0" presId="urn:microsoft.com/office/officeart/2005/8/layout/vList5"/>
    <dgm:cxn modelId="{50CB4B77-9D9F-4766-84BE-9C07429D5A39}" type="presParOf" srcId="{649942A6-348D-4E0B-87C4-5D2D0B785238}" destId="{6E95758F-0F64-49CC-B25E-651BE714E306}" srcOrd="9" destOrd="0" presId="urn:microsoft.com/office/officeart/2005/8/layout/vList5"/>
    <dgm:cxn modelId="{59081F7E-742A-4241-B045-7E25273B7DCD}" type="presParOf" srcId="{649942A6-348D-4E0B-87C4-5D2D0B785238}" destId="{FB31469F-9E4B-4C69-97A4-C2827696373A}" srcOrd="10" destOrd="0" presId="urn:microsoft.com/office/officeart/2005/8/layout/vList5"/>
    <dgm:cxn modelId="{AF555D47-5A97-4A17-A031-EF1C5D9AF625}" type="presParOf" srcId="{FB31469F-9E4B-4C69-97A4-C2827696373A}" destId="{50C729C4-8A10-49D3-AC15-FBA0EA99ACC3}" srcOrd="0" destOrd="0" presId="urn:microsoft.com/office/officeart/2005/8/layout/vList5"/>
    <dgm:cxn modelId="{D473F6DC-D585-4ADE-984C-CB33D7FCC9FA}" type="presParOf" srcId="{649942A6-348D-4E0B-87C4-5D2D0B785238}" destId="{3C6C3C59-AA9A-43F1-BEAB-7FDE068525FD}" srcOrd="11" destOrd="0" presId="urn:microsoft.com/office/officeart/2005/8/layout/vList5"/>
    <dgm:cxn modelId="{A7606285-DC35-46EE-84C8-12DB68BFF28F}" type="presParOf" srcId="{649942A6-348D-4E0B-87C4-5D2D0B785238}" destId="{A218FEB7-864C-44A9-B0CB-057C39E005B1}" srcOrd="12" destOrd="0" presId="urn:microsoft.com/office/officeart/2005/8/layout/vList5"/>
    <dgm:cxn modelId="{F022DD66-B2BB-47C2-87F7-0CACD7E858CD}" type="presParOf" srcId="{A218FEB7-864C-44A9-B0CB-057C39E005B1}" destId="{07F7DDB1-AD89-4E0B-9D33-A7275EB046FC}" srcOrd="0" destOrd="0" presId="urn:microsoft.com/office/officeart/2005/8/layout/vList5"/>
    <dgm:cxn modelId="{00725008-A65D-40F3-BFCF-E77BE4CEE83A}" type="presParOf" srcId="{649942A6-348D-4E0B-87C4-5D2D0B785238}" destId="{4EA31079-2D9C-4CB2-A41B-B3A962CA775E}" srcOrd="13" destOrd="0" presId="urn:microsoft.com/office/officeart/2005/8/layout/vList5"/>
    <dgm:cxn modelId="{9924D080-9250-435A-9B59-DFE97A749F7D}" type="presParOf" srcId="{649942A6-348D-4E0B-87C4-5D2D0B785238}" destId="{148C60B3-33DA-4C6C-9BFB-AC68795C4C34}" srcOrd="14" destOrd="0" presId="urn:microsoft.com/office/officeart/2005/8/layout/vList5"/>
    <dgm:cxn modelId="{4E6603D9-68B1-4901-913A-A22A9F1DBC0E}" type="presParOf" srcId="{148C60B3-33DA-4C6C-9BFB-AC68795C4C34}" destId="{D0712114-CE94-4219-9B1B-28D3720B16B5}" srcOrd="0" destOrd="0" presId="urn:microsoft.com/office/officeart/2005/8/layout/vList5"/>
    <dgm:cxn modelId="{8ABF963A-E4C5-485C-8F92-B06F58E5CFDF}" type="presParOf" srcId="{649942A6-348D-4E0B-87C4-5D2D0B785238}" destId="{30BFDA6C-0F05-40D4-9844-BB9F3DA91A8D}" srcOrd="15" destOrd="0" presId="urn:microsoft.com/office/officeart/2005/8/layout/vList5"/>
    <dgm:cxn modelId="{480762C7-E757-4D84-9EFF-0424DFDE9BAE}" type="presParOf" srcId="{649942A6-348D-4E0B-87C4-5D2D0B785238}" destId="{27968801-525D-4CA3-A863-F56B6B5820CE}" srcOrd="16" destOrd="0" presId="urn:microsoft.com/office/officeart/2005/8/layout/vList5"/>
    <dgm:cxn modelId="{A9E562FE-4A2E-4D01-B8F7-E2ED48DCEC4F}" type="presParOf" srcId="{27968801-525D-4CA3-A863-F56B6B5820CE}" destId="{A05B3821-43BA-4077-9C4E-B5ECFAAEA2FB}" srcOrd="0" destOrd="0" presId="urn:microsoft.com/office/officeart/2005/8/layout/vList5"/>
    <dgm:cxn modelId="{F383F522-D340-46F4-B8BA-BAEB88C135AD}" type="presParOf" srcId="{649942A6-348D-4E0B-87C4-5D2D0B785238}" destId="{630E9346-E27B-4958-932F-553E87446327}" srcOrd="17" destOrd="0" presId="urn:microsoft.com/office/officeart/2005/8/layout/vList5"/>
    <dgm:cxn modelId="{AF0A681B-4B09-4A64-9D77-2348396149AB}" type="presParOf" srcId="{649942A6-348D-4E0B-87C4-5D2D0B785238}" destId="{952343F8-7BF0-4152-BD63-F762DEA06A4E}" srcOrd="18" destOrd="0" presId="urn:microsoft.com/office/officeart/2005/8/layout/vList5"/>
    <dgm:cxn modelId="{E2C9966D-902E-4A80-BE4A-1AFE6BD6FC74}" type="presParOf" srcId="{952343F8-7BF0-4152-BD63-F762DEA06A4E}" destId="{A4F0D503-2CB5-4B65-A76F-D197E1CE0E1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A90755-1F75-432C-B7F5-10197D37B2F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th-TH"/>
        </a:p>
      </dgm:t>
    </dgm:pt>
    <dgm:pt modelId="{F4EFF147-2AAD-46F9-A7D6-176C8805BCE1}">
      <dgm:prSet phldrT="[Text]" custT="1"/>
      <dgm:spPr/>
      <dgm:t>
        <a:bodyPr anchor="t"/>
        <a:lstStyle/>
        <a:p>
          <a:r>
            <a:rPr lang="en-US" sz="3200" b="1" dirty="0">
              <a:solidFill>
                <a:schemeClr val="bg1"/>
              </a:solidFill>
              <a:latin typeface="TH Niramit AS" panose="02000506000000020004" pitchFamily="2" charset="-34"/>
              <a:cs typeface="TH Niramit AS" panose="02000506000000020004" pitchFamily="2" charset="-34"/>
            </a:rPr>
            <a:t>1</a:t>
          </a:r>
          <a:endParaRPr lang="th-TH" sz="3200" b="1" dirty="0">
            <a:solidFill>
              <a:schemeClr val="bg1"/>
            </a:solidFill>
            <a:latin typeface="TH Niramit AS" panose="02000506000000020004" pitchFamily="2" charset="-34"/>
            <a:cs typeface="TH Niramit AS" panose="02000506000000020004" pitchFamily="2" charset="-34"/>
          </a:endParaRPr>
        </a:p>
      </dgm:t>
    </dgm:pt>
    <dgm:pt modelId="{F430BFD3-4304-4B2E-9FB8-EA266D4B1EF7}" type="parTrans" cxnId="{6F7B0ED5-CD58-4724-A99E-8F0D2D29BCF2}">
      <dgm:prSet/>
      <dgm:spPr/>
      <dgm:t>
        <a:bodyPr/>
        <a:lstStyle/>
        <a:p>
          <a:endParaRPr lang="th-TH"/>
        </a:p>
      </dgm:t>
    </dgm:pt>
    <dgm:pt modelId="{E6DD6658-2295-43B0-868C-F75B621BDE02}" type="sibTrans" cxnId="{6F7B0ED5-CD58-4724-A99E-8F0D2D29BCF2}">
      <dgm:prSet/>
      <dgm:spPr/>
      <dgm:t>
        <a:bodyPr/>
        <a:lstStyle/>
        <a:p>
          <a:endParaRPr lang="th-TH"/>
        </a:p>
      </dgm:t>
    </dgm:pt>
    <dgm:pt modelId="{B1C3B3A5-3423-4E00-B22B-0BB5BFDCF1A4}">
      <dgm:prSet phldrT="[Text]" custT="1"/>
      <dgm:spPr/>
      <dgm:t>
        <a:bodyPr anchor="t"/>
        <a:lstStyle/>
        <a:p>
          <a:r>
            <a:rPr lang="en-US" sz="3200" b="1" dirty="0">
              <a:solidFill>
                <a:schemeClr val="bg1"/>
              </a:solidFill>
              <a:latin typeface="TH Niramit AS" panose="02000506000000020004" pitchFamily="2" charset="-34"/>
              <a:cs typeface="TH Niramit AS" panose="02000506000000020004" pitchFamily="2" charset="-34"/>
            </a:rPr>
            <a:t>2</a:t>
          </a:r>
          <a:endParaRPr lang="th-TH" sz="3200" b="1" dirty="0">
            <a:solidFill>
              <a:schemeClr val="bg1"/>
            </a:solidFill>
            <a:latin typeface="TH Niramit AS" panose="02000506000000020004" pitchFamily="2" charset="-34"/>
            <a:cs typeface="TH Niramit AS" panose="02000506000000020004" pitchFamily="2" charset="-34"/>
          </a:endParaRPr>
        </a:p>
      </dgm:t>
    </dgm:pt>
    <dgm:pt modelId="{075082C1-E09E-413A-8C51-C0003065635E}" type="parTrans" cxnId="{BE7CC663-83DF-45D3-AEDE-0633B570E637}">
      <dgm:prSet/>
      <dgm:spPr/>
      <dgm:t>
        <a:bodyPr/>
        <a:lstStyle/>
        <a:p>
          <a:endParaRPr lang="th-TH"/>
        </a:p>
      </dgm:t>
    </dgm:pt>
    <dgm:pt modelId="{0B9D921B-615A-4F2D-904E-7868061DE5AE}" type="sibTrans" cxnId="{BE7CC663-83DF-45D3-AEDE-0633B570E637}">
      <dgm:prSet/>
      <dgm:spPr/>
      <dgm:t>
        <a:bodyPr/>
        <a:lstStyle/>
        <a:p>
          <a:endParaRPr lang="th-TH"/>
        </a:p>
      </dgm:t>
    </dgm:pt>
    <dgm:pt modelId="{44D798B6-74AB-41A3-9A11-0F9DCA6EBF17}">
      <dgm:prSet phldrT="[Text]" custT="1"/>
      <dgm:spPr/>
      <dgm:t>
        <a:bodyPr anchor="t"/>
        <a:lstStyle/>
        <a:p>
          <a:r>
            <a:rPr lang="en-US" sz="3200" b="1" dirty="0">
              <a:solidFill>
                <a:schemeClr val="bg1"/>
              </a:solidFill>
              <a:latin typeface="TH Niramit AS" panose="02000506000000020004" pitchFamily="2" charset="-34"/>
              <a:cs typeface="TH Niramit AS" panose="02000506000000020004" pitchFamily="2" charset="-34"/>
            </a:rPr>
            <a:t>3</a:t>
          </a:r>
          <a:endParaRPr lang="th-TH" sz="3200" b="1" dirty="0">
            <a:solidFill>
              <a:schemeClr val="bg1"/>
            </a:solidFill>
            <a:latin typeface="TH Niramit AS" panose="02000506000000020004" pitchFamily="2" charset="-34"/>
            <a:cs typeface="TH Niramit AS" panose="02000506000000020004" pitchFamily="2" charset="-34"/>
          </a:endParaRPr>
        </a:p>
      </dgm:t>
    </dgm:pt>
    <dgm:pt modelId="{3E4153BB-98BE-47FF-9745-435F8800C34E}" type="parTrans" cxnId="{845D39E8-9BAC-4121-AF48-2DFF8AD02624}">
      <dgm:prSet/>
      <dgm:spPr/>
      <dgm:t>
        <a:bodyPr/>
        <a:lstStyle/>
        <a:p>
          <a:endParaRPr lang="th-TH"/>
        </a:p>
      </dgm:t>
    </dgm:pt>
    <dgm:pt modelId="{DD2457CF-015A-4CD1-914A-6FD1C2382DFD}" type="sibTrans" cxnId="{845D39E8-9BAC-4121-AF48-2DFF8AD02624}">
      <dgm:prSet/>
      <dgm:spPr/>
      <dgm:t>
        <a:bodyPr/>
        <a:lstStyle/>
        <a:p>
          <a:endParaRPr lang="th-TH"/>
        </a:p>
      </dgm:t>
    </dgm:pt>
    <dgm:pt modelId="{023963E8-7446-4903-B310-EFA1F82054A3}">
      <dgm:prSet phldrT="[Text]" custT="1"/>
      <dgm:spPr/>
      <dgm:t>
        <a:bodyPr anchor="t"/>
        <a:lstStyle/>
        <a:p>
          <a:r>
            <a:rPr lang="en-US" sz="3200" b="1" dirty="0">
              <a:solidFill>
                <a:schemeClr val="bg1"/>
              </a:solidFill>
              <a:latin typeface="TH Niramit AS" panose="02000506000000020004" pitchFamily="2" charset="-34"/>
              <a:cs typeface="TH Niramit AS" panose="02000506000000020004" pitchFamily="2" charset="-34"/>
            </a:rPr>
            <a:t>4</a:t>
          </a:r>
          <a:endParaRPr lang="th-TH" sz="3200" b="1" dirty="0">
            <a:solidFill>
              <a:schemeClr val="bg1"/>
            </a:solidFill>
            <a:latin typeface="TH Niramit AS" panose="02000506000000020004" pitchFamily="2" charset="-34"/>
            <a:cs typeface="TH Niramit AS" panose="02000506000000020004" pitchFamily="2" charset="-34"/>
          </a:endParaRPr>
        </a:p>
      </dgm:t>
    </dgm:pt>
    <dgm:pt modelId="{A417B45E-169C-4D9E-81DF-87799DD97787}" type="parTrans" cxnId="{62E09A07-9AEA-499B-85C6-227A0586A52C}">
      <dgm:prSet/>
      <dgm:spPr/>
      <dgm:t>
        <a:bodyPr/>
        <a:lstStyle/>
        <a:p>
          <a:endParaRPr lang="th-TH"/>
        </a:p>
      </dgm:t>
    </dgm:pt>
    <dgm:pt modelId="{4DED5346-0A79-4329-A887-04DC7AE560E1}" type="sibTrans" cxnId="{62E09A07-9AEA-499B-85C6-227A0586A52C}">
      <dgm:prSet/>
      <dgm:spPr/>
      <dgm:t>
        <a:bodyPr/>
        <a:lstStyle/>
        <a:p>
          <a:endParaRPr lang="th-TH"/>
        </a:p>
      </dgm:t>
    </dgm:pt>
    <dgm:pt modelId="{B5D2452C-4562-46E0-9D62-BCAD31AE5B50}">
      <dgm:prSet phldrT="[Text]" custT="1"/>
      <dgm:spPr>
        <a:noFill/>
        <a:ln>
          <a:noFill/>
        </a:ln>
      </dgm:spPr>
      <dgm:t>
        <a:bodyPr anchor="t"/>
        <a:lstStyle/>
        <a:p>
          <a:r>
            <a:rPr lang="en-US" sz="3200" b="1" dirty="0">
              <a:solidFill>
                <a:schemeClr val="bg1"/>
              </a:solidFill>
              <a:latin typeface="TH Niramit AS" panose="02000506000000020004" pitchFamily="2" charset="-34"/>
              <a:cs typeface="TH Niramit AS" panose="02000506000000020004" pitchFamily="2" charset="-34"/>
            </a:rPr>
            <a:t>5</a:t>
          </a:r>
          <a:endParaRPr lang="th-TH" sz="3200" b="1" dirty="0">
            <a:solidFill>
              <a:schemeClr val="bg1"/>
            </a:solidFill>
            <a:latin typeface="TH Niramit AS" panose="02000506000000020004" pitchFamily="2" charset="-34"/>
            <a:cs typeface="TH Niramit AS" panose="02000506000000020004" pitchFamily="2" charset="-34"/>
          </a:endParaRPr>
        </a:p>
      </dgm:t>
    </dgm:pt>
    <dgm:pt modelId="{10DFE6BD-9C5B-4AC5-A03B-A643A5F2A277}" type="sibTrans" cxnId="{6171C2DE-3EF8-4482-8857-500B78697BE9}">
      <dgm:prSet/>
      <dgm:spPr/>
      <dgm:t>
        <a:bodyPr/>
        <a:lstStyle/>
        <a:p>
          <a:endParaRPr lang="th-TH"/>
        </a:p>
      </dgm:t>
    </dgm:pt>
    <dgm:pt modelId="{2F10560A-D95D-4CD5-8E8F-B4F4FA8E8DF2}" type="parTrans" cxnId="{6171C2DE-3EF8-4482-8857-500B78697BE9}">
      <dgm:prSet/>
      <dgm:spPr/>
      <dgm:t>
        <a:bodyPr/>
        <a:lstStyle/>
        <a:p>
          <a:endParaRPr lang="th-TH"/>
        </a:p>
      </dgm:t>
    </dgm:pt>
    <dgm:pt modelId="{33BF1D82-F133-413E-9F6A-B5ABD6656233}" type="pres">
      <dgm:prSet presAssocID="{BEA90755-1F75-432C-B7F5-10197D37B2F0}" presName="linearFlow" presStyleCnt="0">
        <dgm:presLayoutVars>
          <dgm:dir/>
          <dgm:animLvl val="lvl"/>
          <dgm:resizeHandles val="exact"/>
        </dgm:presLayoutVars>
      </dgm:prSet>
      <dgm:spPr/>
    </dgm:pt>
    <dgm:pt modelId="{0A07F8FE-CE95-4AEF-A89E-5DC8F6B8EE1F}" type="pres">
      <dgm:prSet presAssocID="{F4EFF147-2AAD-46F9-A7D6-176C8805BCE1}" presName="composite" presStyleCnt="0"/>
      <dgm:spPr/>
    </dgm:pt>
    <dgm:pt modelId="{608FA6F3-A72E-4624-BD5A-0C352B122F7A}" type="pres">
      <dgm:prSet presAssocID="{F4EFF147-2AAD-46F9-A7D6-176C8805BCE1}" presName="parentText" presStyleLbl="alignNode1" presStyleIdx="0" presStyleCnt="5">
        <dgm:presLayoutVars>
          <dgm:chMax val="1"/>
          <dgm:bulletEnabled val="1"/>
        </dgm:presLayoutVars>
      </dgm:prSet>
      <dgm:spPr/>
    </dgm:pt>
    <dgm:pt modelId="{D1CED28D-2488-439A-BCA9-D7A3FDCD1635}" type="pres">
      <dgm:prSet presAssocID="{F4EFF147-2AAD-46F9-A7D6-176C8805BCE1}" presName="descendantText" presStyleLbl="alignAcc1" presStyleIdx="0" presStyleCnt="5">
        <dgm:presLayoutVars>
          <dgm:bulletEnabled val="1"/>
        </dgm:presLayoutVars>
      </dgm:prSet>
      <dgm:spPr/>
    </dgm:pt>
    <dgm:pt modelId="{385EA7DE-BA10-48AD-BBA7-8008BDE85648}" type="pres">
      <dgm:prSet presAssocID="{E6DD6658-2295-43B0-868C-F75B621BDE02}" presName="sp" presStyleCnt="0"/>
      <dgm:spPr/>
    </dgm:pt>
    <dgm:pt modelId="{97B32558-F59E-4B06-85DE-99BACDFB78D3}" type="pres">
      <dgm:prSet presAssocID="{B1C3B3A5-3423-4E00-B22B-0BB5BFDCF1A4}" presName="composite" presStyleCnt="0"/>
      <dgm:spPr/>
    </dgm:pt>
    <dgm:pt modelId="{B33832F2-B06F-40DC-9BF9-B3A71AADD8E5}" type="pres">
      <dgm:prSet presAssocID="{B1C3B3A5-3423-4E00-B22B-0BB5BFDCF1A4}" presName="parentText" presStyleLbl="alignNode1" presStyleIdx="1" presStyleCnt="5">
        <dgm:presLayoutVars>
          <dgm:chMax val="1"/>
          <dgm:bulletEnabled val="1"/>
        </dgm:presLayoutVars>
      </dgm:prSet>
      <dgm:spPr/>
    </dgm:pt>
    <dgm:pt modelId="{0CA75100-5917-40CE-BCE6-52747FA7A365}" type="pres">
      <dgm:prSet presAssocID="{B1C3B3A5-3423-4E00-B22B-0BB5BFDCF1A4}" presName="descendantText" presStyleLbl="alignAcc1" presStyleIdx="1" presStyleCnt="5">
        <dgm:presLayoutVars>
          <dgm:bulletEnabled val="1"/>
        </dgm:presLayoutVars>
      </dgm:prSet>
      <dgm:spPr/>
    </dgm:pt>
    <dgm:pt modelId="{7F6DDC29-2BE1-472D-9E6E-DE17E7297AA1}" type="pres">
      <dgm:prSet presAssocID="{0B9D921B-615A-4F2D-904E-7868061DE5AE}" presName="sp" presStyleCnt="0"/>
      <dgm:spPr/>
    </dgm:pt>
    <dgm:pt modelId="{6A5628B2-E2B1-404B-9C4E-C67D2F609271}" type="pres">
      <dgm:prSet presAssocID="{44D798B6-74AB-41A3-9A11-0F9DCA6EBF17}" presName="composite" presStyleCnt="0"/>
      <dgm:spPr/>
    </dgm:pt>
    <dgm:pt modelId="{35A27C23-5F9A-4EA7-9F87-163CA09057DB}" type="pres">
      <dgm:prSet presAssocID="{44D798B6-74AB-41A3-9A11-0F9DCA6EBF17}" presName="parentText" presStyleLbl="alignNode1" presStyleIdx="2" presStyleCnt="5">
        <dgm:presLayoutVars>
          <dgm:chMax val="1"/>
          <dgm:bulletEnabled val="1"/>
        </dgm:presLayoutVars>
      </dgm:prSet>
      <dgm:spPr/>
    </dgm:pt>
    <dgm:pt modelId="{B416AD22-EA18-4190-A839-09C5B067A8A4}" type="pres">
      <dgm:prSet presAssocID="{44D798B6-74AB-41A3-9A11-0F9DCA6EBF17}" presName="descendantText" presStyleLbl="alignAcc1" presStyleIdx="2" presStyleCnt="5">
        <dgm:presLayoutVars>
          <dgm:bulletEnabled val="1"/>
        </dgm:presLayoutVars>
      </dgm:prSet>
      <dgm:spPr/>
    </dgm:pt>
    <dgm:pt modelId="{8FDC73F1-1A01-4757-B533-DF4B7345D5FD}" type="pres">
      <dgm:prSet presAssocID="{DD2457CF-015A-4CD1-914A-6FD1C2382DFD}" presName="sp" presStyleCnt="0"/>
      <dgm:spPr/>
    </dgm:pt>
    <dgm:pt modelId="{8AB2E0E4-E3DD-4D77-A5B2-92592F66DE9F}" type="pres">
      <dgm:prSet presAssocID="{023963E8-7446-4903-B310-EFA1F82054A3}" presName="composite" presStyleCnt="0"/>
      <dgm:spPr/>
    </dgm:pt>
    <dgm:pt modelId="{9CE9CD62-0F7F-4F4F-B7C0-F8938B490D82}" type="pres">
      <dgm:prSet presAssocID="{023963E8-7446-4903-B310-EFA1F82054A3}" presName="parentText" presStyleLbl="alignNode1" presStyleIdx="3" presStyleCnt="5">
        <dgm:presLayoutVars>
          <dgm:chMax val="1"/>
          <dgm:bulletEnabled val="1"/>
        </dgm:presLayoutVars>
      </dgm:prSet>
      <dgm:spPr/>
    </dgm:pt>
    <dgm:pt modelId="{7C502345-81C7-4C77-9577-70F757C80CE2}" type="pres">
      <dgm:prSet presAssocID="{023963E8-7446-4903-B310-EFA1F82054A3}" presName="descendantText" presStyleLbl="alignAcc1" presStyleIdx="3" presStyleCnt="5">
        <dgm:presLayoutVars>
          <dgm:bulletEnabled val="1"/>
        </dgm:presLayoutVars>
      </dgm:prSet>
      <dgm:spPr/>
    </dgm:pt>
    <dgm:pt modelId="{E5F63A12-E478-4C50-AAE1-0DC33029B985}" type="pres">
      <dgm:prSet presAssocID="{4DED5346-0A79-4329-A887-04DC7AE560E1}" presName="sp" presStyleCnt="0"/>
      <dgm:spPr/>
    </dgm:pt>
    <dgm:pt modelId="{58E2B1B5-A99D-4C95-A75A-33015E3363CC}" type="pres">
      <dgm:prSet presAssocID="{B5D2452C-4562-46E0-9D62-BCAD31AE5B50}" presName="composite" presStyleCnt="0"/>
      <dgm:spPr/>
    </dgm:pt>
    <dgm:pt modelId="{1F92780D-EEDA-4531-8479-EA2BA7188995}" type="pres">
      <dgm:prSet presAssocID="{B5D2452C-4562-46E0-9D62-BCAD31AE5B50}" presName="parentText" presStyleLbl="alignNode1" presStyleIdx="4" presStyleCnt="5">
        <dgm:presLayoutVars>
          <dgm:chMax val="1"/>
          <dgm:bulletEnabled val="1"/>
        </dgm:presLayoutVars>
      </dgm:prSet>
      <dgm:spPr/>
    </dgm:pt>
    <dgm:pt modelId="{4ABC52A9-B0D7-4C40-A94E-C475247FB7A9}" type="pres">
      <dgm:prSet presAssocID="{B5D2452C-4562-46E0-9D62-BCAD31AE5B50}" presName="descendantText" presStyleLbl="alignAcc1" presStyleIdx="4" presStyleCnt="5">
        <dgm:presLayoutVars>
          <dgm:bulletEnabled val="1"/>
        </dgm:presLayoutVars>
      </dgm:prSet>
      <dgm:spPr>
        <a:noFill/>
        <a:ln>
          <a:noFill/>
        </a:ln>
      </dgm:spPr>
    </dgm:pt>
  </dgm:ptLst>
  <dgm:cxnLst>
    <dgm:cxn modelId="{62E09A07-9AEA-499B-85C6-227A0586A52C}" srcId="{BEA90755-1F75-432C-B7F5-10197D37B2F0}" destId="{023963E8-7446-4903-B310-EFA1F82054A3}" srcOrd="3" destOrd="0" parTransId="{A417B45E-169C-4D9E-81DF-87799DD97787}" sibTransId="{4DED5346-0A79-4329-A887-04DC7AE560E1}"/>
    <dgm:cxn modelId="{4500F215-9737-483E-97B9-2FD1619857A2}" type="presOf" srcId="{B5D2452C-4562-46E0-9D62-BCAD31AE5B50}" destId="{1F92780D-EEDA-4531-8479-EA2BA7188995}" srcOrd="0" destOrd="0" presId="urn:microsoft.com/office/officeart/2005/8/layout/chevron2"/>
    <dgm:cxn modelId="{3705F11D-34B6-4358-9B9B-00144B303E99}" type="presOf" srcId="{B1C3B3A5-3423-4E00-B22B-0BB5BFDCF1A4}" destId="{B33832F2-B06F-40DC-9BF9-B3A71AADD8E5}" srcOrd="0" destOrd="0" presId="urn:microsoft.com/office/officeart/2005/8/layout/chevron2"/>
    <dgm:cxn modelId="{3D0E572A-1AD6-4451-97B3-604F4B7C4F1C}" type="presOf" srcId="{BEA90755-1F75-432C-B7F5-10197D37B2F0}" destId="{33BF1D82-F133-413E-9F6A-B5ABD6656233}" srcOrd="0" destOrd="0" presId="urn:microsoft.com/office/officeart/2005/8/layout/chevron2"/>
    <dgm:cxn modelId="{BE7CC663-83DF-45D3-AEDE-0633B570E637}" srcId="{BEA90755-1F75-432C-B7F5-10197D37B2F0}" destId="{B1C3B3A5-3423-4E00-B22B-0BB5BFDCF1A4}" srcOrd="1" destOrd="0" parTransId="{075082C1-E09E-413A-8C51-C0003065635E}" sibTransId="{0B9D921B-615A-4F2D-904E-7868061DE5AE}"/>
    <dgm:cxn modelId="{F32F754E-80D9-49A3-845C-E25CDA468936}" type="presOf" srcId="{023963E8-7446-4903-B310-EFA1F82054A3}" destId="{9CE9CD62-0F7F-4F4F-B7C0-F8938B490D82}" srcOrd="0" destOrd="0" presId="urn:microsoft.com/office/officeart/2005/8/layout/chevron2"/>
    <dgm:cxn modelId="{7C291AC2-0925-4F37-B334-8E69C412A5EB}" type="presOf" srcId="{44D798B6-74AB-41A3-9A11-0F9DCA6EBF17}" destId="{35A27C23-5F9A-4EA7-9F87-163CA09057DB}" srcOrd="0" destOrd="0" presId="urn:microsoft.com/office/officeart/2005/8/layout/chevron2"/>
    <dgm:cxn modelId="{6F7B0ED5-CD58-4724-A99E-8F0D2D29BCF2}" srcId="{BEA90755-1F75-432C-B7F5-10197D37B2F0}" destId="{F4EFF147-2AAD-46F9-A7D6-176C8805BCE1}" srcOrd="0" destOrd="0" parTransId="{F430BFD3-4304-4B2E-9FB8-EA266D4B1EF7}" sibTransId="{E6DD6658-2295-43B0-868C-F75B621BDE02}"/>
    <dgm:cxn modelId="{6171C2DE-3EF8-4482-8857-500B78697BE9}" srcId="{BEA90755-1F75-432C-B7F5-10197D37B2F0}" destId="{B5D2452C-4562-46E0-9D62-BCAD31AE5B50}" srcOrd="4" destOrd="0" parTransId="{2F10560A-D95D-4CD5-8E8F-B4F4FA8E8DF2}" sibTransId="{10DFE6BD-9C5B-4AC5-A03B-A643A5F2A277}"/>
    <dgm:cxn modelId="{845D39E8-9BAC-4121-AF48-2DFF8AD02624}" srcId="{BEA90755-1F75-432C-B7F5-10197D37B2F0}" destId="{44D798B6-74AB-41A3-9A11-0F9DCA6EBF17}" srcOrd="2" destOrd="0" parTransId="{3E4153BB-98BE-47FF-9745-435F8800C34E}" sibTransId="{DD2457CF-015A-4CD1-914A-6FD1C2382DFD}"/>
    <dgm:cxn modelId="{8BD40CF8-3E2D-4310-8E3D-BEB857AD65B1}" type="presOf" srcId="{F4EFF147-2AAD-46F9-A7D6-176C8805BCE1}" destId="{608FA6F3-A72E-4624-BD5A-0C352B122F7A}" srcOrd="0" destOrd="0" presId="urn:microsoft.com/office/officeart/2005/8/layout/chevron2"/>
    <dgm:cxn modelId="{8C34AF8C-BC33-4916-A5FB-89AD381C95B5}" type="presParOf" srcId="{33BF1D82-F133-413E-9F6A-B5ABD6656233}" destId="{0A07F8FE-CE95-4AEF-A89E-5DC8F6B8EE1F}" srcOrd="0" destOrd="0" presId="urn:microsoft.com/office/officeart/2005/8/layout/chevron2"/>
    <dgm:cxn modelId="{2893DE9F-A2E7-4477-A952-2D1FC6D4F3E8}" type="presParOf" srcId="{0A07F8FE-CE95-4AEF-A89E-5DC8F6B8EE1F}" destId="{608FA6F3-A72E-4624-BD5A-0C352B122F7A}" srcOrd="0" destOrd="0" presId="urn:microsoft.com/office/officeart/2005/8/layout/chevron2"/>
    <dgm:cxn modelId="{48CFBF18-DBDC-4693-944D-68FA81CE1C56}" type="presParOf" srcId="{0A07F8FE-CE95-4AEF-A89E-5DC8F6B8EE1F}" destId="{D1CED28D-2488-439A-BCA9-D7A3FDCD1635}" srcOrd="1" destOrd="0" presId="urn:microsoft.com/office/officeart/2005/8/layout/chevron2"/>
    <dgm:cxn modelId="{3E61FEAE-3C13-4566-962B-4DA7D6088280}" type="presParOf" srcId="{33BF1D82-F133-413E-9F6A-B5ABD6656233}" destId="{385EA7DE-BA10-48AD-BBA7-8008BDE85648}" srcOrd="1" destOrd="0" presId="urn:microsoft.com/office/officeart/2005/8/layout/chevron2"/>
    <dgm:cxn modelId="{1CED975C-85D8-4C7C-BB9B-3DE43FFB7178}" type="presParOf" srcId="{33BF1D82-F133-413E-9F6A-B5ABD6656233}" destId="{97B32558-F59E-4B06-85DE-99BACDFB78D3}" srcOrd="2" destOrd="0" presId="urn:microsoft.com/office/officeart/2005/8/layout/chevron2"/>
    <dgm:cxn modelId="{400AF3D9-6587-4BC6-909C-A0C698BA3687}" type="presParOf" srcId="{97B32558-F59E-4B06-85DE-99BACDFB78D3}" destId="{B33832F2-B06F-40DC-9BF9-B3A71AADD8E5}" srcOrd="0" destOrd="0" presId="urn:microsoft.com/office/officeart/2005/8/layout/chevron2"/>
    <dgm:cxn modelId="{B04999C6-069E-40F9-A27D-2168DB288CBC}" type="presParOf" srcId="{97B32558-F59E-4B06-85DE-99BACDFB78D3}" destId="{0CA75100-5917-40CE-BCE6-52747FA7A365}" srcOrd="1" destOrd="0" presId="urn:microsoft.com/office/officeart/2005/8/layout/chevron2"/>
    <dgm:cxn modelId="{ED59BC6F-C07A-41B1-9847-B148ED7DCD82}" type="presParOf" srcId="{33BF1D82-F133-413E-9F6A-B5ABD6656233}" destId="{7F6DDC29-2BE1-472D-9E6E-DE17E7297AA1}" srcOrd="3" destOrd="0" presId="urn:microsoft.com/office/officeart/2005/8/layout/chevron2"/>
    <dgm:cxn modelId="{50FAB1E0-E8D7-4DD4-8B7A-4061909A411F}" type="presParOf" srcId="{33BF1D82-F133-413E-9F6A-B5ABD6656233}" destId="{6A5628B2-E2B1-404B-9C4E-C67D2F609271}" srcOrd="4" destOrd="0" presId="urn:microsoft.com/office/officeart/2005/8/layout/chevron2"/>
    <dgm:cxn modelId="{D6B615D6-F865-45ED-9E1E-9FF30AC4D0FB}" type="presParOf" srcId="{6A5628B2-E2B1-404B-9C4E-C67D2F609271}" destId="{35A27C23-5F9A-4EA7-9F87-163CA09057DB}" srcOrd="0" destOrd="0" presId="urn:microsoft.com/office/officeart/2005/8/layout/chevron2"/>
    <dgm:cxn modelId="{25AB3301-0F53-40E7-B7F2-BEC0A4C97881}" type="presParOf" srcId="{6A5628B2-E2B1-404B-9C4E-C67D2F609271}" destId="{B416AD22-EA18-4190-A839-09C5B067A8A4}" srcOrd="1" destOrd="0" presId="urn:microsoft.com/office/officeart/2005/8/layout/chevron2"/>
    <dgm:cxn modelId="{63799E62-F769-43D1-A361-3396CA50D06A}" type="presParOf" srcId="{33BF1D82-F133-413E-9F6A-B5ABD6656233}" destId="{8FDC73F1-1A01-4757-B533-DF4B7345D5FD}" srcOrd="5" destOrd="0" presId="urn:microsoft.com/office/officeart/2005/8/layout/chevron2"/>
    <dgm:cxn modelId="{A89BDFF0-E270-4CD3-8494-C14FF0910BB6}" type="presParOf" srcId="{33BF1D82-F133-413E-9F6A-B5ABD6656233}" destId="{8AB2E0E4-E3DD-4D77-A5B2-92592F66DE9F}" srcOrd="6" destOrd="0" presId="urn:microsoft.com/office/officeart/2005/8/layout/chevron2"/>
    <dgm:cxn modelId="{664F2108-24DA-4B57-ADD1-DDA3FEB40B2F}" type="presParOf" srcId="{8AB2E0E4-E3DD-4D77-A5B2-92592F66DE9F}" destId="{9CE9CD62-0F7F-4F4F-B7C0-F8938B490D82}" srcOrd="0" destOrd="0" presId="urn:microsoft.com/office/officeart/2005/8/layout/chevron2"/>
    <dgm:cxn modelId="{63CFA95F-297F-4B15-92CB-ED86227EFA23}" type="presParOf" srcId="{8AB2E0E4-E3DD-4D77-A5B2-92592F66DE9F}" destId="{7C502345-81C7-4C77-9577-70F757C80CE2}" srcOrd="1" destOrd="0" presId="urn:microsoft.com/office/officeart/2005/8/layout/chevron2"/>
    <dgm:cxn modelId="{1D0197BF-246B-4E70-A8F6-99BD9687EF8A}" type="presParOf" srcId="{33BF1D82-F133-413E-9F6A-B5ABD6656233}" destId="{E5F63A12-E478-4C50-AAE1-0DC33029B985}" srcOrd="7" destOrd="0" presId="urn:microsoft.com/office/officeart/2005/8/layout/chevron2"/>
    <dgm:cxn modelId="{1C0756EE-B5FD-4512-9288-450C072EAF47}" type="presParOf" srcId="{33BF1D82-F133-413E-9F6A-B5ABD6656233}" destId="{58E2B1B5-A99D-4C95-A75A-33015E3363CC}" srcOrd="8" destOrd="0" presId="urn:microsoft.com/office/officeart/2005/8/layout/chevron2"/>
    <dgm:cxn modelId="{698AE6D0-8C75-4D45-8786-1153B5C0BCCE}" type="presParOf" srcId="{58E2B1B5-A99D-4C95-A75A-33015E3363CC}" destId="{1F92780D-EEDA-4531-8479-EA2BA7188995}" srcOrd="0" destOrd="0" presId="urn:microsoft.com/office/officeart/2005/8/layout/chevron2"/>
    <dgm:cxn modelId="{B8AAAC76-4456-458E-B6DA-5318E7062124}" type="presParOf" srcId="{58E2B1B5-A99D-4C95-A75A-33015E3363CC}" destId="{4ABC52A9-B0D7-4C40-A94E-C475247FB7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A90755-1F75-432C-B7F5-10197D37B2F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h-TH"/>
        </a:p>
      </dgm:t>
    </dgm:pt>
    <dgm:pt modelId="{F4EFF147-2AAD-46F9-A7D6-176C8805BCE1}">
      <dgm:prSet phldrT="[Text]" custT="1"/>
      <dgm:spPr/>
      <dgm:t>
        <a:bodyPr anchor="t"/>
        <a:lstStyle/>
        <a:p>
          <a:r>
            <a:rPr lang="en-US" sz="3200" b="1" dirty="0">
              <a:solidFill>
                <a:schemeClr val="bg1"/>
              </a:solidFill>
              <a:latin typeface="TH Niramit AS" panose="02000506000000020004" pitchFamily="2" charset="-34"/>
              <a:cs typeface="TH Niramit AS" panose="02000506000000020004" pitchFamily="2" charset="-34"/>
            </a:rPr>
            <a:t>1</a:t>
          </a:r>
          <a:endParaRPr lang="th-TH" sz="3200" b="1" dirty="0">
            <a:solidFill>
              <a:schemeClr val="bg1"/>
            </a:solidFill>
            <a:latin typeface="TH Niramit AS" panose="02000506000000020004" pitchFamily="2" charset="-34"/>
            <a:cs typeface="TH Niramit AS" panose="02000506000000020004" pitchFamily="2" charset="-34"/>
          </a:endParaRPr>
        </a:p>
      </dgm:t>
    </dgm:pt>
    <dgm:pt modelId="{F430BFD3-4304-4B2E-9FB8-EA266D4B1EF7}" type="parTrans" cxnId="{6F7B0ED5-CD58-4724-A99E-8F0D2D29BCF2}">
      <dgm:prSet/>
      <dgm:spPr/>
      <dgm:t>
        <a:bodyPr/>
        <a:lstStyle/>
        <a:p>
          <a:endParaRPr lang="th-TH"/>
        </a:p>
      </dgm:t>
    </dgm:pt>
    <dgm:pt modelId="{E6DD6658-2295-43B0-868C-F75B621BDE02}" type="sibTrans" cxnId="{6F7B0ED5-CD58-4724-A99E-8F0D2D29BCF2}">
      <dgm:prSet/>
      <dgm:spPr/>
      <dgm:t>
        <a:bodyPr/>
        <a:lstStyle/>
        <a:p>
          <a:endParaRPr lang="th-TH"/>
        </a:p>
      </dgm:t>
    </dgm:pt>
    <dgm:pt modelId="{B1C3B3A5-3423-4E00-B22B-0BB5BFDCF1A4}">
      <dgm:prSet phldrT="[Text]" custT="1"/>
      <dgm:spPr/>
      <dgm:t>
        <a:bodyPr anchor="t"/>
        <a:lstStyle/>
        <a:p>
          <a:r>
            <a:rPr lang="en-US" sz="3200" b="1" dirty="0">
              <a:solidFill>
                <a:schemeClr val="bg1"/>
              </a:solidFill>
              <a:latin typeface="TH Niramit AS" panose="02000506000000020004" pitchFamily="2" charset="-34"/>
              <a:cs typeface="TH Niramit AS" panose="02000506000000020004" pitchFamily="2" charset="-34"/>
            </a:rPr>
            <a:t>2</a:t>
          </a:r>
          <a:endParaRPr lang="th-TH" sz="3200" b="1" dirty="0">
            <a:solidFill>
              <a:schemeClr val="bg1"/>
            </a:solidFill>
            <a:latin typeface="TH Niramit AS" panose="02000506000000020004" pitchFamily="2" charset="-34"/>
            <a:cs typeface="TH Niramit AS" panose="02000506000000020004" pitchFamily="2" charset="-34"/>
          </a:endParaRPr>
        </a:p>
      </dgm:t>
    </dgm:pt>
    <dgm:pt modelId="{075082C1-E09E-413A-8C51-C0003065635E}" type="parTrans" cxnId="{BE7CC663-83DF-45D3-AEDE-0633B570E637}">
      <dgm:prSet/>
      <dgm:spPr/>
      <dgm:t>
        <a:bodyPr/>
        <a:lstStyle/>
        <a:p>
          <a:endParaRPr lang="th-TH"/>
        </a:p>
      </dgm:t>
    </dgm:pt>
    <dgm:pt modelId="{0B9D921B-615A-4F2D-904E-7868061DE5AE}" type="sibTrans" cxnId="{BE7CC663-83DF-45D3-AEDE-0633B570E637}">
      <dgm:prSet/>
      <dgm:spPr/>
      <dgm:t>
        <a:bodyPr/>
        <a:lstStyle/>
        <a:p>
          <a:endParaRPr lang="th-TH"/>
        </a:p>
      </dgm:t>
    </dgm:pt>
    <dgm:pt modelId="{44D798B6-74AB-41A3-9A11-0F9DCA6EBF17}">
      <dgm:prSet phldrT="[Text]" custT="1"/>
      <dgm:spPr/>
      <dgm:t>
        <a:bodyPr anchor="t"/>
        <a:lstStyle/>
        <a:p>
          <a:r>
            <a:rPr lang="en-US" sz="3200" b="1" dirty="0">
              <a:solidFill>
                <a:schemeClr val="bg1"/>
              </a:solidFill>
              <a:latin typeface="TH Niramit AS" panose="02000506000000020004" pitchFamily="2" charset="-34"/>
              <a:cs typeface="TH Niramit AS" panose="02000506000000020004" pitchFamily="2" charset="-34"/>
            </a:rPr>
            <a:t>3</a:t>
          </a:r>
          <a:endParaRPr lang="th-TH" sz="3200" b="1" dirty="0">
            <a:solidFill>
              <a:schemeClr val="bg1"/>
            </a:solidFill>
            <a:latin typeface="TH Niramit AS" panose="02000506000000020004" pitchFamily="2" charset="-34"/>
            <a:cs typeface="TH Niramit AS" panose="02000506000000020004" pitchFamily="2" charset="-34"/>
          </a:endParaRPr>
        </a:p>
      </dgm:t>
    </dgm:pt>
    <dgm:pt modelId="{3E4153BB-98BE-47FF-9745-435F8800C34E}" type="parTrans" cxnId="{845D39E8-9BAC-4121-AF48-2DFF8AD02624}">
      <dgm:prSet/>
      <dgm:spPr/>
      <dgm:t>
        <a:bodyPr/>
        <a:lstStyle/>
        <a:p>
          <a:endParaRPr lang="th-TH"/>
        </a:p>
      </dgm:t>
    </dgm:pt>
    <dgm:pt modelId="{DD2457CF-015A-4CD1-914A-6FD1C2382DFD}" type="sibTrans" cxnId="{845D39E8-9BAC-4121-AF48-2DFF8AD02624}">
      <dgm:prSet/>
      <dgm:spPr/>
      <dgm:t>
        <a:bodyPr/>
        <a:lstStyle/>
        <a:p>
          <a:endParaRPr lang="th-TH"/>
        </a:p>
      </dgm:t>
    </dgm:pt>
    <dgm:pt modelId="{023963E8-7446-4903-B310-EFA1F82054A3}">
      <dgm:prSet phldrT="[Text]" custT="1"/>
      <dgm:spPr/>
      <dgm:t>
        <a:bodyPr anchor="t"/>
        <a:lstStyle/>
        <a:p>
          <a:r>
            <a:rPr lang="en-US" sz="3200" b="1" dirty="0">
              <a:solidFill>
                <a:schemeClr val="bg1"/>
              </a:solidFill>
              <a:latin typeface="TH Niramit AS" panose="02000506000000020004" pitchFamily="2" charset="-34"/>
              <a:cs typeface="TH Niramit AS" panose="02000506000000020004" pitchFamily="2" charset="-34"/>
            </a:rPr>
            <a:t>4</a:t>
          </a:r>
          <a:endParaRPr lang="th-TH" sz="3200" b="1" dirty="0">
            <a:solidFill>
              <a:schemeClr val="bg1"/>
            </a:solidFill>
            <a:latin typeface="TH Niramit AS" panose="02000506000000020004" pitchFamily="2" charset="-34"/>
            <a:cs typeface="TH Niramit AS" panose="02000506000000020004" pitchFamily="2" charset="-34"/>
          </a:endParaRPr>
        </a:p>
      </dgm:t>
    </dgm:pt>
    <dgm:pt modelId="{A417B45E-169C-4D9E-81DF-87799DD97787}" type="parTrans" cxnId="{62E09A07-9AEA-499B-85C6-227A0586A52C}">
      <dgm:prSet/>
      <dgm:spPr/>
      <dgm:t>
        <a:bodyPr/>
        <a:lstStyle/>
        <a:p>
          <a:endParaRPr lang="th-TH"/>
        </a:p>
      </dgm:t>
    </dgm:pt>
    <dgm:pt modelId="{4DED5346-0A79-4329-A887-04DC7AE560E1}" type="sibTrans" cxnId="{62E09A07-9AEA-499B-85C6-227A0586A52C}">
      <dgm:prSet/>
      <dgm:spPr/>
      <dgm:t>
        <a:bodyPr/>
        <a:lstStyle/>
        <a:p>
          <a:endParaRPr lang="th-TH"/>
        </a:p>
      </dgm:t>
    </dgm:pt>
    <dgm:pt modelId="{B5D2452C-4562-46E0-9D62-BCAD31AE5B50}">
      <dgm:prSet phldrT="[Text]" custT="1"/>
      <dgm:spPr>
        <a:noFill/>
        <a:ln>
          <a:noFill/>
        </a:ln>
      </dgm:spPr>
      <dgm:t>
        <a:bodyPr anchor="t"/>
        <a:lstStyle/>
        <a:p>
          <a:r>
            <a:rPr lang="en-US" sz="3200" b="1" dirty="0">
              <a:solidFill>
                <a:schemeClr val="bg1"/>
              </a:solidFill>
              <a:latin typeface="TH Niramit AS" panose="02000506000000020004" pitchFamily="2" charset="-34"/>
              <a:cs typeface="TH Niramit AS" panose="02000506000000020004" pitchFamily="2" charset="-34"/>
            </a:rPr>
            <a:t>5</a:t>
          </a:r>
          <a:endParaRPr lang="th-TH" sz="3200" b="1" dirty="0">
            <a:solidFill>
              <a:schemeClr val="bg1"/>
            </a:solidFill>
            <a:latin typeface="TH Niramit AS" panose="02000506000000020004" pitchFamily="2" charset="-34"/>
            <a:cs typeface="TH Niramit AS" panose="02000506000000020004" pitchFamily="2" charset="-34"/>
          </a:endParaRPr>
        </a:p>
      </dgm:t>
    </dgm:pt>
    <dgm:pt modelId="{2F10560A-D95D-4CD5-8E8F-B4F4FA8E8DF2}" type="parTrans" cxnId="{6171C2DE-3EF8-4482-8857-500B78697BE9}">
      <dgm:prSet/>
      <dgm:spPr/>
      <dgm:t>
        <a:bodyPr/>
        <a:lstStyle/>
        <a:p>
          <a:endParaRPr lang="th-TH"/>
        </a:p>
      </dgm:t>
    </dgm:pt>
    <dgm:pt modelId="{10DFE6BD-9C5B-4AC5-A03B-A643A5F2A277}" type="sibTrans" cxnId="{6171C2DE-3EF8-4482-8857-500B78697BE9}">
      <dgm:prSet/>
      <dgm:spPr/>
      <dgm:t>
        <a:bodyPr/>
        <a:lstStyle/>
        <a:p>
          <a:endParaRPr lang="th-TH"/>
        </a:p>
      </dgm:t>
    </dgm:pt>
    <dgm:pt modelId="{649942A6-348D-4E0B-87C4-5D2D0B785238}" type="pres">
      <dgm:prSet presAssocID="{BEA90755-1F75-432C-B7F5-10197D37B2F0}" presName="Name0" presStyleCnt="0">
        <dgm:presLayoutVars>
          <dgm:dir/>
          <dgm:animLvl val="lvl"/>
          <dgm:resizeHandles val="exact"/>
        </dgm:presLayoutVars>
      </dgm:prSet>
      <dgm:spPr/>
    </dgm:pt>
    <dgm:pt modelId="{B56812A9-92C6-459D-BC96-8F4FAF22EE09}" type="pres">
      <dgm:prSet presAssocID="{F4EFF147-2AAD-46F9-A7D6-176C8805BCE1}" presName="linNode" presStyleCnt="0"/>
      <dgm:spPr/>
    </dgm:pt>
    <dgm:pt modelId="{228CBE16-F3F6-48CB-8E1A-734AC6AD7FE3}" type="pres">
      <dgm:prSet presAssocID="{F4EFF147-2AAD-46F9-A7D6-176C8805BCE1}" presName="parentText" presStyleLbl="node1" presStyleIdx="0" presStyleCnt="5">
        <dgm:presLayoutVars>
          <dgm:chMax val="1"/>
          <dgm:bulletEnabled val="1"/>
        </dgm:presLayoutVars>
      </dgm:prSet>
      <dgm:spPr/>
    </dgm:pt>
    <dgm:pt modelId="{A1206EF9-7DE9-4069-AF10-5754DC2FFDCA}" type="pres">
      <dgm:prSet presAssocID="{E6DD6658-2295-43B0-868C-F75B621BDE02}" presName="sp" presStyleCnt="0"/>
      <dgm:spPr/>
    </dgm:pt>
    <dgm:pt modelId="{ABB8F4B8-032B-4DE1-A722-6E392432F56A}" type="pres">
      <dgm:prSet presAssocID="{B1C3B3A5-3423-4E00-B22B-0BB5BFDCF1A4}" presName="linNode" presStyleCnt="0"/>
      <dgm:spPr/>
    </dgm:pt>
    <dgm:pt modelId="{DF177FD2-5B82-41D0-BB5E-9888B6727290}" type="pres">
      <dgm:prSet presAssocID="{B1C3B3A5-3423-4E00-B22B-0BB5BFDCF1A4}" presName="parentText" presStyleLbl="node1" presStyleIdx="1" presStyleCnt="5">
        <dgm:presLayoutVars>
          <dgm:chMax val="1"/>
          <dgm:bulletEnabled val="1"/>
        </dgm:presLayoutVars>
      </dgm:prSet>
      <dgm:spPr/>
    </dgm:pt>
    <dgm:pt modelId="{7EDD8625-0D1A-406B-87DB-9B3F0DB271EC}" type="pres">
      <dgm:prSet presAssocID="{0B9D921B-615A-4F2D-904E-7868061DE5AE}" presName="sp" presStyleCnt="0"/>
      <dgm:spPr/>
    </dgm:pt>
    <dgm:pt modelId="{9A28AD58-D7EA-45D1-A07C-2900AE80FDA2}" type="pres">
      <dgm:prSet presAssocID="{44D798B6-74AB-41A3-9A11-0F9DCA6EBF17}" presName="linNode" presStyleCnt="0"/>
      <dgm:spPr/>
    </dgm:pt>
    <dgm:pt modelId="{A701DF5A-F76B-480D-A76C-513CA500E238}" type="pres">
      <dgm:prSet presAssocID="{44D798B6-74AB-41A3-9A11-0F9DCA6EBF17}" presName="parentText" presStyleLbl="node1" presStyleIdx="2" presStyleCnt="5">
        <dgm:presLayoutVars>
          <dgm:chMax val="1"/>
          <dgm:bulletEnabled val="1"/>
        </dgm:presLayoutVars>
      </dgm:prSet>
      <dgm:spPr/>
    </dgm:pt>
    <dgm:pt modelId="{F71E0385-E5DD-4AAA-8A0C-B19492C89FEC}" type="pres">
      <dgm:prSet presAssocID="{DD2457CF-015A-4CD1-914A-6FD1C2382DFD}" presName="sp" presStyleCnt="0"/>
      <dgm:spPr/>
    </dgm:pt>
    <dgm:pt modelId="{6F8F094F-EF03-42D6-A907-EBF3EA94AE61}" type="pres">
      <dgm:prSet presAssocID="{023963E8-7446-4903-B310-EFA1F82054A3}" presName="linNode" presStyleCnt="0"/>
      <dgm:spPr/>
    </dgm:pt>
    <dgm:pt modelId="{2EE14816-5C24-44A1-B9E5-9668ABCEFD20}" type="pres">
      <dgm:prSet presAssocID="{023963E8-7446-4903-B310-EFA1F82054A3}" presName="parentText" presStyleLbl="node1" presStyleIdx="3" presStyleCnt="5">
        <dgm:presLayoutVars>
          <dgm:chMax val="1"/>
          <dgm:bulletEnabled val="1"/>
        </dgm:presLayoutVars>
      </dgm:prSet>
      <dgm:spPr/>
    </dgm:pt>
    <dgm:pt modelId="{D57B1853-E9E0-4685-BB9C-1A1FA8FBCA3D}" type="pres">
      <dgm:prSet presAssocID="{4DED5346-0A79-4329-A887-04DC7AE560E1}" presName="sp" presStyleCnt="0"/>
      <dgm:spPr/>
    </dgm:pt>
    <dgm:pt modelId="{6F4C204E-3313-499A-AE63-CB40B2BB3888}" type="pres">
      <dgm:prSet presAssocID="{B5D2452C-4562-46E0-9D62-BCAD31AE5B50}" presName="linNode" presStyleCnt="0"/>
      <dgm:spPr/>
    </dgm:pt>
    <dgm:pt modelId="{B3E0CA0A-EB39-4450-890E-150C8A0C663A}" type="pres">
      <dgm:prSet presAssocID="{B5D2452C-4562-46E0-9D62-BCAD31AE5B50}" presName="parentText" presStyleLbl="node1" presStyleIdx="4" presStyleCnt="5">
        <dgm:presLayoutVars>
          <dgm:chMax val="1"/>
          <dgm:bulletEnabled val="1"/>
        </dgm:presLayoutVars>
      </dgm:prSet>
      <dgm:spPr/>
    </dgm:pt>
  </dgm:ptLst>
  <dgm:cxnLst>
    <dgm:cxn modelId="{62E09A07-9AEA-499B-85C6-227A0586A52C}" srcId="{BEA90755-1F75-432C-B7F5-10197D37B2F0}" destId="{023963E8-7446-4903-B310-EFA1F82054A3}" srcOrd="3" destOrd="0" parTransId="{A417B45E-169C-4D9E-81DF-87799DD97787}" sibTransId="{4DED5346-0A79-4329-A887-04DC7AE560E1}"/>
    <dgm:cxn modelId="{D2260A22-9AAF-48AF-9B43-0D454BE88703}" type="presOf" srcId="{BEA90755-1F75-432C-B7F5-10197D37B2F0}" destId="{649942A6-348D-4E0B-87C4-5D2D0B785238}" srcOrd="0" destOrd="0" presId="urn:microsoft.com/office/officeart/2005/8/layout/vList5"/>
    <dgm:cxn modelId="{BE7CC663-83DF-45D3-AEDE-0633B570E637}" srcId="{BEA90755-1F75-432C-B7F5-10197D37B2F0}" destId="{B1C3B3A5-3423-4E00-B22B-0BB5BFDCF1A4}" srcOrd="1" destOrd="0" parTransId="{075082C1-E09E-413A-8C51-C0003065635E}" sibTransId="{0B9D921B-615A-4F2D-904E-7868061DE5AE}"/>
    <dgm:cxn modelId="{3BAFBA65-A139-4178-8584-63CBBE6EA58C}" type="presOf" srcId="{B5D2452C-4562-46E0-9D62-BCAD31AE5B50}" destId="{B3E0CA0A-EB39-4450-890E-150C8A0C663A}" srcOrd="0" destOrd="0" presId="urn:microsoft.com/office/officeart/2005/8/layout/vList5"/>
    <dgm:cxn modelId="{844CDF4D-E665-4419-816C-9FB756CA20EC}" type="presOf" srcId="{B1C3B3A5-3423-4E00-B22B-0BB5BFDCF1A4}" destId="{DF177FD2-5B82-41D0-BB5E-9888B6727290}" srcOrd="0" destOrd="0" presId="urn:microsoft.com/office/officeart/2005/8/layout/vList5"/>
    <dgm:cxn modelId="{6D23997B-998C-4A7F-9407-48F6B049546B}" type="presOf" srcId="{F4EFF147-2AAD-46F9-A7D6-176C8805BCE1}" destId="{228CBE16-F3F6-48CB-8E1A-734AC6AD7FE3}" srcOrd="0" destOrd="0" presId="urn:microsoft.com/office/officeart/2005/8/layout/vList5"/>
    <dgm:cxn modelId="{1E0AB3A3-E14E-46B6-B0FB-DBDD72DE3D67}" type="presOf" srcId="{023963E8-7446-4903-B310-EFA1F82054A3}" destId="{2EE14816-5C24-44A1-B9E5-9668ABCEFD20}" srcOrd="0" destOrd="0" presId="urn:microsoft.com/office/officeart/2005/8/layout/vList5"/>
    <dgm:cxn modelId="{CA611EBB-5BA1-4161-BD6D-D3FC0138AE6A}" type="presOf" srcId="{44D798B6-74AB-41A3-9A11-0F9DCA6EBF17}" destId="{A701DF5A-F76B-480D-A76C-513CA500E238}" srcOrd="0" destOrd="0" presId="urn:microsoft.com/office/officeart/2005/8/layout/vList5"/>
    <dgm:cxn modelId="{6F7B0ED5-CD58-4724-A99E-8F0D2D29BCF2}" srcId="{BEA90755-1F75-432C-B7F5-10197D37B2F0}" destId="{F4EFF147-2AAD-46F9-A7D6-176C8805BCE1}" srcOrd="0" destOrd="0" parTransId="{F430BFD3-4304-4B2E-9FB8-EA266D4B1EF7}" sibTransId="{E6DD6658-2295-43B0-868C-F75B621BDE02}"/>
    <dgm:cxn modelId="{6171C2DE-3EF8-4482-8857-500B78697BE9}" srcId="{BEA90755-1F75-432C-B7F5-10197D37B2F0}" destId="{B5D2452C-4562-46E0-9D62-BCAD31AE5B50}" srcOrd="4" destOrd="0" parTransId="{2F10560A-D95D-4CD5-8E8F-B4F4FA8E8DF2}" sibTransId="{10DFE6BD-9C5B-4AC5-A03B-A643A5F2A277}"/>
    <dgm:cxn modelId="{845D39E8-9BAC-4121-AF48-2DFF8AD02624}" srcId="{BEA90755-1F75-432C-B7F5-10197D37B2F0}" destId="{44D798B6-74AB-41A3-9A11-0F9DCA6EBF17}" srcOrd="2" destOrd="0" parTransId="{3E4153BB-98BE-47FF-9745-435F8800C34E}" sibTransId="{DD2457CF-015A-4CD1-914A-6FD1C2382DFD}"/>
    <dgm:cxn modelId="{8822486B-697D-4A16-B3E2-E61AC2FDE114}" type="presParOf" srcId="{649942A6-348D-4E0B-87C4-5D2D0B785238}" destId="{B56812A9-92C6-459D-BC96-8F4FAF22EE09}" srcOrd="0" destOrd="0" presId="urn:microsoft.com/office/officeart/2005/8/layout/vList5"/>
    <dgm:cxn modelId="{4A330254-8B6E-495A-A1DE-15DE02123721}" type="presParOf" srcId="{B56812A9-92C6-459D-BC96-8F4FAF22EE09}" destId="{228CBE16-F3F6-48CB-8E1A-734AC6AD7FE3}" srcOrd="0" destOrd="0" presId="urn:microsoft.com/office/officeart/2005/8/layout/vList5"/>
    <dgm:cxn modelId="{DDECABA9-CDF1-44F7-98C2-34717F58855C}" type="presParOf" srcId="{649942A6-348D-4E0B-87C4-5D2D0B785238}" destId="{A1206EF9-7DE9-4069-AF10-5754DC2FFDCA}" srcOrd="1" destOrd="0" presId="urn:microsoft.com/office/officeart/2005/8/layout/vList5"/>
    <dgm:cxn modelId="{C83DEFFF-9037-4F65-B619-C06652C26CE1}" type="presParOf" srcId="{649942A6-348D-4E0B-87C4-5D2D0B785238}" destId="{ABB8F4B8-032B-4DE1-A722-6E392432F56A}" srcOrd="2" destOrd="0" presId="urn:microsoft.com/office/officeart/2005/8/layout/vList5"/>
    <dgm:cxn modelId="{5C7447EC-BCF2-46BC-A58C-A4BB8158D7A5}" type="presParOf" srcId="{ABB8F4B8-032B-4DE1-A722-6E392432F56A}" destId="{DF177FD2-5B82-41D0-BB5E-9888B6727290}" srcOrd="0" destOrd="0" presId="urn:microsoft.com/office/officeart/2005/8/layout/vList5"/>
    <dgm:cxn modelId="{E7BB93D7-D54F-497D-8589-B7AD8687B64F}" type="presParOf" srcId="{649942A6-348D-4E0B-87C4-5D2D0B785238}" destId="{7EDD8625-0D1A-406B-87DB-9B3F0DB271EC}" srcOrd="3" destOrd="0" presId="urn:microsoft.com/office/officeart/2005/8/layout/vList5"/>
    <dgm:cxn modelId="{BD91529E-CE73-4F5A-BD04-6033D8F14598}" type="presParOf" srcId="{649942A6-348D-4E0B-87C4-5D2D0B785238}" destId="{9A28AD58-D7EA-45D1-A07C-2900AE80FDA2}" srcOrd="4" destOrd="0" presId="urn:microsoft.com/office/officeart/2005/8/layout/vList5"/>
    <dgm:cxn modelId="{CF527527-6F63-4691-A843-84E0A1D2E76F}" type="presParOf" srcId="{9A28AD58-D7EA-45D1-A07C-2900AE80FDA2}" destId="{A701DF5A-F76B-480D-A76C-513CA500E238}" srcOrd="0" destOrd="0" presId="urn:microsoft.com/office/officeart/2005/8/layout/vList5"/>
    <dgm:cxn modelId="{597380C2-726A-4086-A164-842A020171CE}" type="presParOf" srcId="{649942A6-348D-4E0B-87C4-5D2D0B785238}" destId="{F71E0385-E5DD-4AAA-8A0C-B19492C89FEC}" srcOrd="5" destOrd="0" presId="urn:microsoft.com/office/officeart/2005/8/layout/vList5"/>
    <dgm:cxn modelId="{241A078D-08FF-4137-A12F-C1170F526E78}" type="presParOf" srcId="{649942A6-348D-4E0B-87C4-5D2D0B785238}" destId="{6F8F094F-EF03-42D6-A907-EBF3EA94AE61}" srcOrd="6" destOrd="0" presId="urn:microsoft.com/office/officeart/2005/8/layout/vList5"/>
    <dgm:cxn modelId="{BD64ECB7-FE29-4326-B352-57CC67AA9B56}" type="presParOf" srcId="{6F8F094F-EF03-42D6-A907-EBF3EA94AE61}" destId="{2EE14816-5C24-44A1-B9E5-9668ABCEFD20}" srcOrd="0" destOrd="0" presId="urn:microsoft.com/office/officeart/2005/8/layout/vList5"/>
    <dgm:cxn modelId="{227B621B-F338-4463-96F8-E6B9C7E97570}" type="presParOf" srcId="{649942A6-348D-4E0B-87C4-5D2D0B785238}" destId="{D57B1853-E9E0-4685-BB9C-1A1FA8FBCA3D}" srcOrd="7" destOrd="0" presId="urn:microsoft.com/office/officeart/2005/8/layout/vList5"/>
    <dgm:cxn modelId="{C903C8CC-2416-48DF-9A74-BDEDDC3940A2}" type="presParOf" srcId="{649942A6-348D-4E0B-87C4-5D2D0B785238}" destId="{6F4C204E-3313-499A-AE63-CB40B2BB3888}" srcOrd="8" destOrd="0" presId="urn:microsoft.com/office/officeart/2005/8/layout/vList5"/>
    <dgm:cxn modelId="{84301D8B-DA1D-4C38-80BA-2B3C27EBF6D3}" type="presParOf" srcId="{6F4C204E-3313-499A-AE63-CB40B2BB3888}" destId="{B3E0CA0A-EB39-4450-890E-150C8A0C663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A90755-1F75-432C-B7F5-10197D37B2F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h-TH"/>
        </a:p>
      </dgm:t>
    </dgm:pt>
    <dgm:pt modelId="{F4EFF147-2AAD-46F9-A7D6-176C8805BCE1}">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1</a:t>
          </a:r>
          <a:endParaRPr lang="th-TH" sz="2800" b="1" dirty="0">
            <a:solidFill>
              <a:schemeClr val="bg1"/>
            </a:solidFill>
            <a:latin typeface="TH Niramit AS" panose="02000506000000020004" pitchFamily="2" charset="-34"/>
            <a:cs typeface="TH Niramit AS" panose="02000506000000020004" pitchFamily="2" charset="-34"/>
          </a:endParaRPr>
        </a:p>
      </dgm:t>
    </dgm:pt>
    <dgm:pt modelId="{F430BFD3-4304-4B2E-9FB8-EA266D4B1EF7}" type="parTrans" cxnId="{6F7B0ED5-CD58-4724-A99E-8F0D2D29BCF2}">
      <dgm:prSet/>
      <dgm:spPr/>
      <dgm:t>
        <a:bodyPr/>
        <a:lstStyle/>
        <a:p>
          <a:endParaRPr lang="th-TH"/>
        </a:p>
      </dgm:t>
    </dgm:pt>
    <dgm:pt modelId="{E6DD6658-2295-43B0-868C-F75B621BDE02}" type="sibTrans" cxnId="{6F7B0ED5-CD58-4724-A99E-8F0D2D29BCF2}">
      <dgm:prSet/>
      <dgm:spPr/>
      <dgm:t>
        <a:bodyPr/>
        <a:lstStyle/>
        <a:p>
          <a:endParaRPr lang="th-TH"/>
        </a:p>
      </dgm:t>
    </dgm:pt>
    <dgm:pt modelId="{B1C3B3A5-3423-4E00-B22B-0BB5BFDCF1A4}">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2</a:t>
          </a:r>
          <a:endParaRPr lang="th-TH" sz="2800" b="1" dirty="0">
            <a:solidFill>
              <a:schemeClr val="bg1"/>
            </a:solidFill>
            <a:latin typeface="TH Niramit AS" panose="02000506000000020004" pitchFamily="2" charset="-34"/>
            <a:cs typeface="TH Niramit AS" panose="02000506000000020004" pitchFamily="2" charset="-34"/>
          </a:endParaRPr>
        </a:p>
      </dgm:t>
    </dgm:pt>
    <dgm:pt modelId="{075082C1-E09E-413A-8C51-C0003065635E}" type="parTrans" cxnId="{BE7CC663-83DF-45D3-AEDE-0633B570E637}">
      <dgm:prSet/>
      <dgm:spPr/>
      <dgm:t>
        <a:bodyPr/>
        <a:lstStyle/>
        <a:p>
          <a:endParaRPr lang="th-TH"/>
        </a:p>
      </dgm:t>
    </dgm:pt>
    <dgm:pt modelId="{0B9D921B-615A-4F2D-904E-7868061DE5AE}" type="sibTrans" cxnId="{BE7CC663-83DF-45D3-AEDE-0633B570E637}">
      <dgm:prSet/>
      <dgm:spPr/>
      <dgm:t>
        <a:bodyPr/>
        <a:lstStyle/>
        <a:p>
          <a:endParaRPr lang="th-TH"/>
        </a:p>
      </dgm:t>
    </dgm:pt>
    <dgm:pt modelId="{44D798B6-74AB-41A3-9A11-0F9DCA6EBF17}">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3</a:t>
          </a:r>
          <a:endParaRPr lang="th-TH" sz="2800" b="1" dirty="0">
            <a:solidFill>
              <a:schemeClr val="bg1"/>
            </a:solidFill>
            <a:latin typeface="TH Niramit AS" panose="02000506000000020004" pitchFamily="2" charset="-34"/>
            <a:cs typeface="TH Niramit AS" panose="02000506000000020004" pitchFamily="2" charset="-34"/>
          </a:endParaRPr>
        </a:p>
      </dgm:t>
    </dgm:pt>
    <dgm:pt modelId="{3E4153BB-98BE-47FF-9745-435F8800C34E}" type="parTrans" cxnId="{845D39E8-9BAC-4121-AF48-2DFF8AD02624}">
      <dgm:prSet/>
      <dgm:spPr/>
      <dgm:t>
        <a:bodyPr/>
        <a:lstStyle/>
        <a:p>
          <a:endParaRPr lang="th-TH"/>
        </a:p>
      </dgm:t>
    </dgm:pt>
    <dgm:pt modelId="{DD2457CF-015A-4CD1-914A-6FD1C2382DFD}" type="sibTrans" cxnId="{845D39E8-9BAC-4121-AF48-2DFF8AD02624}">
      <dgm:prSet/>
      <dgm:spPr/>
      <dgm:t>
        <a:bodyPr/>
        <a:lstStyle/>
        <a:p>
          <a:endParaRPr lang="th-TH"/>
        </a:p>
      </dgm:t>
    </dgm:pt>
    <dgm:pt modelId="{023963E8-7446-4903-B310-EFA1F82054A3}">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4</a:t>
          </a:r>
          <a:endParaRPr lang="th-TH" sz="2800" b="1" dirty="0">
            <a:solidFill>
              <a:schemeClr val="bg1"/>
            </a:solidFill>
            <a:latin typeface="TH Niramit AS" panose="02000506000000020004" pitchFamily="2" charset="-34"/>
            <a:cs typeface="TH Niramit AS" panose="02000506000000020004" pitchFamily="2" charset="-34"/>
          </a:endParaRPr>
        </a:p>
      </dgm:t>
    </dgm:pt>
    <dgm:pt modelId="{A417B45E-169C-4D9E-81DF-87799DD97787}" type="parTrans" cxnId="{62E09A07-9AEA-499B-85C6-227A0586A52C}">
      <dgm:prSet/>
      <dgm:spPr/>
      <dgm:t>
        <a:bodyPr/>
        <a:lstStyle/>
        <a:p>
          <a:endParaRPr lang="th-TH"/>
        </a:p>
      </dgm:t>
    </dgm:pt>
    <dgm:pt modelId="{4DED5346-0A79-4329-A887-04DC7AE560E1}" type="sibTrans" cxnId="{62E09A07-9AEA-499B-85C6-227A0586A52C}">
      <dgm:prSet/>
      <dgm:spPr/>
      <dgm:t>
        <a:bodyPr/>
        <a:lstStyle/>
        <a:p>
          <a:endParaRPr lang="th-TH"/>
        </a:p>
      </dgm:t>
    </dgm:pt>
    <dgm:pt modelId="{B5D2452C-4562-46E0-9D62-BCAD31AE5B50}">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5</a:t>
          </a:r>
          <a:endParaRPr lang="th-TH" sz="2800" b="1" dirty="0">
            <a:solidFill>
              <a:schemeClr val="bg1"/>
            </a:solidFill>
            <a:latin typeface="TH Niramit AS" panose="02000506000000020004" pitchFamily="2" charset="-34"/>
            <a:cs typeface="TH Niramit AS" panose="02000506000000020004" pitchFamily="2" charset="-34"/>
          </a:endParaRPr>
        </a:p>
      </dgm:t>
    </dgm:pt>
    <dgm:pt modelId="{2F10560A-D95D-4CD5-8E8F-B4F4FA8E8DF2}" type="parTrans" cxnId="{6171C2DE-3EF8-4482-8857-500B78697BE9}">
      <dgm:prSet/>
      <dgm:spPr/>
      <dgm:t>
        <a:bodyPr/>
        <a:lstStyle/>
        <a:p>
          <a:endParaRPr lang="th-TH"/>
        </a:p>
      </dgm:t>
    </dgm:pt>
    <dgm:pt modelId="{10DFE6BD-9C5B-4AC5-A03B-A643A5F2A277}" type="sibTrans" cxnId="{6171C2DE-3EF8-4482-8857-500B78697BE9}">
      <dgm:prSet/>
      <dgm:spPr/>
      <dgm:t>
        <a:bodyPr/>
        <a:lstStyle/>
        <a:p>
          <a:endParaRPr lang="th-TH"/>
        </a:p>
      </dgm:t>
    </dgm:pt>
    <dgm:pt modelId="{D8B58B99-CE0A-44BD-974F-8460A28B0053}">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6</a:t>
          </a:r>
          <a:endParaRPr lang="th-TH" sz="2800" b="1" dirty="0">
            <a:solidFill>
              <a:schemeClr val="bg1"/>
            </a:solidFill>
            <a:latin typeface="TH Niramit AS" panose="02000506000000020004" pitchFamily="2" charset="-34"/>
            <a:cs typeface="TH Niramit AS" panose="02000506000000020004" pitchFamily="2" charset="-34"/>
          </a:endParaRPr>
        </a:p>
      </dgm:t>
    </dgm:pt>
    <dgm:pt modelId="{09FEED71-3A0F-4428-967D-5F80A5DC7448}" type="parTrans" cxnId="{6D43B031-BAF2-4843-942E-1215223A4642}">
      <dgm:prSet/>
      <dgm:spPr/>
      <dgm:t>
        <a:bodyPr/>
        <a:lstStyle/>
        <a:p>
          <a:endParaRPr lang="th-TH"/>
        </a:p>
      </dgm:t>
    </dgm:pt>
    <dgm:pt modelId="{8CB94CAA-0550-4B35-8459-C95072DE1F82}" type="sibTrans" cxnId="{6D43B031-BAF2-4843-942E-1215223A4642}">
      <dgm:prSet/>
      <dgm:spPr/>
      <dgm:t>
        <a:bodyPr/>
        <a:lstStyle/>
        <a:p>
          <a:endParaRPr lang="th-TH"/>
        </a:p>
      </dgm:t>
    </dgm:pt>
    <dgm:pt modelId="{F85CB1DF-E19E-4047-9FF3-3965E1835649}">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7</a:t>
          </a:r>
          <a:endParaRPr lang="th-TH" sz="2800" b="1" dirty="0">
            <a:solidFill>
              <a:schemeClr val="bg1"/>
            </a:solidFill>
            <a:latin typeface="TH Niramit AS" panose="02000506000000020004" pitchFamily="2" charset="-34"/>
            <a:cs typeface="TH Niramit AS" panose="02000506000000020004" pitchFamily="2" charset="-34"/>
          </a:endParaRPr>
        </a:p>
      </dgm:t>
    </dgm:pt>
    <dgm:pt modelId="{46FBBD92-BFA4-412B-9EC2-A0F802AFD7F7}" type="parTrans" cxnId="{CC1B6228-397D-4E4F-A6B7-CD10B4652D45}">
      <dgm:prSet/>
      <dgm:spPr/>
      <dgm:t>
        <a:bodyPr/>
        <a:lstStyle/>
        <a:p>
          <a:endParaRPr lang="th-TH"/>
        </a:p>
      </dgm:t>
    </dgm:pt>
    <dgm:pt modelId="{C2551DAF-7492-4E3A-8D8E-8B614C0E72FC}" type="sibTrans" cxnId="{CC1B6228-397D-4E4F-A6B7-CD10B4652D45}">
      <dgm:prSet/>
      <dgm:spPr/>
      <dgm:t>
        <a:bodyPr/>
        <a:lstStyle/>
        <a:p>
          <a:endParaRPr lang="th-TH"/>
        </a:p>
      </dgm:t>
    </dgm:pt>
    <dgm:pt modelId="{7D3A097A-6DAD-466A-8D0A-86FC8C948552}">
      <dgm:prSet phldrT="[Text]" custT="1"/>
      <dgm:spPr/>
      <dgm:t>
        <a:bodyPr anchor="t"/>
        <a:lstStyle/>
        <a:p>
          <a:r>
            <a:rPr lang="en-US" sz="2800" b="1" dirty="0">
              <a:solidFill>
                <a:schemeClr val="bg1"/>
              </a:solidFill>
              <a:latin typeface="TH Niramit AS" panose="02000506000000020004" pitchFamily="2" charset="-34"/>
              <a:cs typeface="TH Niramit AS" panose="02000506000000020004" pitchFamily="2" charset="-34"/>
            </a:rPr>
            <a:t>8</a:t>
          </a:r>
          <a:endParaRPr lang="th-TH" sz="2800" b="1" dirty="0">
            <a:solidFill>
              <a:schemeClr val="bg1"/>
            </a:solidFill>
            <a:latin typeface="TH Niramit AS" panose="02000506000000020004" pitchFamily="2" charset="-34"/>
            <a:cs typeface="TH Niramit AS" panose="02000506000000020004" pitchFamily="2" charset="-34"/>
          </a:endParaRPr>
        </a:p>
      </dgm:t>
    </dgm:pt>
    <dgm:pt modelId="{2D963624-6735-4108-9036-2615FCDD4FE4}" type="parTrans" cxnId="{B490157A-664C-4C57-9252-9F2A4A1008FD}">
      <dgm:prSet/>
      <dgm:spPr/>
      <dgm:t>
        <a:bodyPr/>
        <a:lstStyle/>
        <a:p>
          <a:endParaRPr lang="th-TH"/>
        </a:p>
      </dgm:t>
    </dgm:pt>
    <dgm:pt modelId="{78628087-621A-400B-8119-4008069639B8}" type="sibTrans" cxnId="{B490157A-664C-4C57-9252-9F2A4A1008FD}">
      <dgm:prSet/>
      <dgm:spPr/>
      <dgm:t>
        <a:bodyPr/>
        <a:lstStyle/>
        <a:p>
          <a:endParaRPr lang="th-TH"/>
        </a:p>
      </dgm:t>
    </dgm:pt>
    <dgm:pt modelId="{73DC3517-6A74-430F-8FDF-310968FB757D}">
      <dgm:prSet phldrT="[Text]" custT="1"/>
      <dgm:spPr>
        <a:noFill/>
        <a:ln>
          <a:noFill/>
        </a:ln>
      </dgm:spPr>
      <dgm:t>
        <a:bodyPr anchor="t"/>
        <a:lstStyle/>
        <a:p>
          <a:r>
            <a:rPr lang="en-US" sz="2800" b="1" dirty="0">
              <a:solidFill>
                <a:schemeClr val="bg1"/>
              </a:solidFill>
              <a:latin typeface="TH Niramit AS" panose="02000506000000020004" pitchFamily="2" charset="-34"/>
              <a:cs typeface="TH Niramit AS" panose="02000506000000020004" pitchFamily="2" charset="-34"/>
            </a:rPr>
            <a:t>9</a:t>
          </a:r>
          <a:endParaRPr lang="th-TH" sz="2800" b="1" dirty="0">
            <a:solidFill>
              <a:schemeClr val="bg1"/>
            </a:solidFill>
            <a:latin typeface="TH Niramit AS" panose="02000506000000020004" pitchFamily="2" charset="-34"/>
            <a:cs typeface="TH Niramit AS" panose="02000506000000020004" pitchFamily="2" charset="-34"/>
          </a:endParaRPr>
        </a:p>
      </dgm:t>
    </dgm:pt>
    <dgm:pt modelId="{BBE0D638-7CFD-4BB9-A7D8-2D8603AD6D27}" type="parTrans" cxnId="{3126F761-5ADE-48D7-A6C4-003492C00F9C}">
      <dgm:prSet/>
      <dgm:spPr/>
      <dgm:t>
        <a:bodyPr/>
        <a:lstStyle/>
        <a:p>
          <a:endParaRPr lang="th-TH"/>
        </a:p>
      </dgm:t>
    </dgm:pt>
    <dgm:pt modelId="{D0BC10D4-DC8F-4EFD-9137-4B037E80D1D3}" type="sibTrans" cxnId="{3126F761-5ADE-48D7-A6C4-003492C00F9C}">
      <dgm:prSet/>
      <dgm:spPr/>
      <dgm:t>
        <a:bodyPr/>
        <a:lstStyle/>
        <a:p>
          <a:endParaRPr lang="th-TH"/>
        </a:p>
      </dgm:t>
    </dgm:pt>
    <dgm:pt modelId="{5445A3F1-FE73-4371-ADAD-0FB87B839130}">
      <dgm:prSet phldrT="[Text]" custT="1"/>
      <dgm:spPr>
        <a:noFill/>
        <a:ln>
          <a:noFill/>
        </a:ln>
      </dgm:spPr>
      <dgm:t>
        <a:bodyPr anchor="t"/>
        <a:lstStyle/>
        <a:p>
          <a:r>
            <a:rPr lang="en-US" sz="2800" b="1" dirty="0">
              <a:solidFill>
                <a:schemeClr val="bg1"/>
              </a:solidFill>
              <a:latin typeface="TH Niramit AS" panose="02000506000000020004" pitchFamily="2" charset="-34"/>
              <a:cs typeface="TH Niramit AS" panose="02000506000000020004" pitchFamily="2" charset="-34"/>
            </a:rPr>
            <a:t>10</a:t>
          </a:r>
          <a:endParaRPr lang="th-TH" sz="2800" b="1" dirty="0">
            <a:solidFill>
              <a:schemeClr val="bg1"/>
            </a:solidFill>
            <a:latin typeface="TH Niramit AS" panose="02000506000000020004" pitchFamily="2" charset="-34"/>
            <a:cs typeface="TH Niramit AS" panose="02000506000000020004" pitchFamily="2" charset="-34"/>
          </a:endParaRPr>
        </a:p>
      </dgm:t>
    </dgm:pt>
    <dgm:pt modelId="{431AFC64-F428-4F07-808B-5B0D1D135494}" type="parTrans" cxnId="{CA3647EC-656B-4F69-B48D-09770EEA2AB6}">
      <dgm:prSet/>
      <dgm:spPr/>
      <dgm:t>
        <a:bodyPr/>
        <a:lstStyle/>
        <a:p>
          <a:endParaRPr lang="th-TH"/>
        </a:p>
      </dgm:t>
    </dgm:pt>
    <dgm:pt modelId="{6543347C-4B1D-4FC7-9232-6008F28AF1A2}" type="sibTrans" cxnId="{CA3647EC-656B-4F69-B48D-09770EEA2AB6}">
      <dgm:prSet/>
      <dgm:spPr/>
      <dgm:t>
        <a:bodyPr/>
        <a:lstStyle/>
        <a:p>
          <a:endParaRPr lang="th-TH"/>
        </a:p>
      </dgm:t>
    </dgm:pt>
    <dgm:pt modelId="{649942A6-348D-4E0B-87C4-5D2D0B785238}" type="pres">
      <dgm:prSet presAssocID="{BEA90755-1F75-432C-B7F5-10197D37B2F0}" presName="Name0" presStyleCnt="0">
        <dgm:presLayoutVars>
          <dgm:dir/>
          <dgm:animLvl val="lvl"/>
          <dgm:resizeHandles val="exact"/>
        </dgm:presLayoutVars>
      </dgm:prSet>
      <dgm:spPr/>
    </dgm:pt>
    <dgm:pt modelId="{B56812A9-92C6-459D-BC96-8F4FAF22EE09}" type="pres">
      <dgm:prSet presAssocID="{F4EFF147-2AAD-46F9-A7D6-176C8805BCE1}" presName="linNode" presStyleCnt="0"/>
      <dgm:spPr/>
    </dgm:pt>
    <dgm:pt modelId="{228CBE16-F3F6-48CB-8E1A-734AC6AD7FE3}" type="pres">
      <dgm:prSet presAssocID="{F4EFF147-2AAD-46F9-A7D6-176C8805BCE1}" presName="parentText" presStyleLbl="node1" presStyleIdx="0" presStyleCnt="10">
        <dgm:presLayoutVars>
          <dgm:chMax val="1"/>
          <dgm:bulletEnabled val="1"/>
        </dgm:presLayoutVars>
      </dgm:prSet>
      <dgm:spPr/>
    </dgm:pt>
    <dgm:pt modelId="{A1206EF9-7DE9-4069-AF10-5754DC2FFDCA}" type="pres">
      <dgm:prSet presAssocID="{E6DD6658-2295-43B0-868C-F75B621BDE02}" presName="sp" presStyleCnt="0"/>
      <dgm:spPr/>
    </dgm:pt>
    <dgm:pt modelId="{ABB8F4B8-032B-4DE1-A722-6E392432F56A}" type="pres">
      <dgm:prSet presAssocID="{B1C3B3A5-3423-4E00-B22B-0BB5BFDCF1A4}" presName="linNode" presStyleCnt="0"/>
      <dgm:spPr/>
    </dgm:pt>
    <dgm:pt modelId="{DF177FD2-5B82-41D0-BB5E-9888B6727290}" type="pres">
      <dgm:prSet presAssocID="{B1C3B3A5-3423-4E00-B22B-0BB5BFDCF1A4}" presName="parentText" presStyleLbl="node1" presStyleIdx="1" presStyleCnt="10">
        <dgm:presLayoutVars>
          <dgm:chMax val="1"/>
          <dgm:bulletEnabled val="1"/>
        </dgm:presLayoutVars>
      </dgm:prSet>
      <dgm:spPr/>
    </dgm:pt>
    <dgm:pt modelId="{7EDD8625-0D1A-406B-87DB-9B3F0DB271EC}" type="pres">
      <dgm:prSet presAssocID="{0B9D921B-615A-4F2D-904E-7868061DE5AE}" presName="sp" presStyleCnt="0"/>
      <dgm:spPr/>
    </dgm:pt>
    <dgm:pt modelId="{9A28AD58-D7EA-45D1-A07C-2900AE80FDA2}" type="pres">
      <dgm:prSet presAssocID="{44D798B6-74AB-41A3-9A11-0F9DCA6EBF17}" presName="linNode" presStyleCnt="0"/>
      <dgm:spPr/>
    </dgm:pt>
    <dgm:pt modelId="{A701DF5A-F76B-480D-A76C-513CA500E238}" type="pres">
      <dgm:prSet presAssocID="{44D798B6-74AB-41A3-9A11-0F9DCA6EBF17}" presName="parentText" presStyleLbl="node1" presStyleIdx="2" presStyleCnt="10">
        <dgm:presLayoutVars>
          <dgm:chMax val="1"/>
          <dgm:bulletEnabled val="1"/>
        </dgm:presLayoutVars>
      </dgm:prSet>
      <dgm:spPr/>
    </dgm:pt>
    <dgm:pt modelId="{F71E0385-E5DD-4AAA-8A0C-B19492C89FEC}" type="pres">
      <dgm:prSet presAssocID="{DD2457CF-015A-4CD1-914A-6FD1C2382DFD}" presName="sp" presStyleCnt="0"/>
      <dgm:spPr/>
    </dgm:pt>
    <dgm:pt modelId="{6F8F094F-EF03-42D6-A907-EBF3EA94AE61}" type="pres">
      <dgm:prSet presAssocID="{023963E8-7446-4903-B310-EFA1F82054A3}" presName="linNode" presStyleCnt="0"/>
      <dgm:spPr/>
    </dgm:pt>
    <dgm:pt modelId="{2EE14816-5C24-44A1-B9E5-9668ABCEFD20}" type="pres">
      <dgm:prSet presAssocID="{023963E8-7446-4903-B310-EFA1F82054A3}" presName="parentText" presStyleLbl="node1" presStyleIdx="3" presStyleCnt="10">
        <dgm:presLayoutVars>
          <dgm:chMax val="1"/>
          <dgm:bulletEnabled val="1"/>
        </dgm:presLayoutVars>
      </dgm:prSet>
      <dgm:spPr/>
    </dgm:pt>
    <dgm:pt modelId="{D57B1853-E9E0-4685-BB9C-1A1FA8FBCA3D}" type="pres">
      <dgm:prSet presAssocID="{4DED5346-0A79-4329-A887-04DC7AE560E1}" presName="sp" presStyleCnt="0"/>
      <dgm:spPr/>
    </dgm:pt>
    <dgm:pt modelId="{6F4C204E-3313-499A-AE63-CB40B2BB3888}" type="pres">
      <dgm:prSet presAssocID="{B5D2452C-4562-46E0-9D62-BCAD31AE5B50}" presName="linNode" presStyleCnt="0"/>
      <dgm:spPr/>
    </dgm:pt>
    <dgm:pt modelId="{B3E0CA0A-EB39-4450-890E-150C8A0C663A}" type="pres">
      <dgm:prSet presAssocID="{B5D2452C-4562-46E0-9D62-BCAD31AE5B50}" presName="parentText" presStyleLbl="node1" presStyleIdx="4" presStyleCnt="10">
        <dgm:presLayoutVars>
          <dgm:chMax val="1"/>
          <dgm:bulletEnabled val="1"/>
        </dgm:presLayoutVars>
      </dgm:prSet>
      <dgm:spPr/>
    </dgm:pt>
    <dgm:pt modelId="{6E95758F-0F64-49CC-B25E-651BE714E306}" type="pres">
      <dgm:prSet presAssocID="{10DFE6BD-9C5B-4AC5-A03B-A643A5F2A277}" presName="sp" presStyleCnt="0"/>
      <dgm:spPr/>
    </dgm:pt>
    <dgm:pt modelId="{FB31469F-9E4B-4C69-97A4-C2827696373A}" type="pres">
      <dgm:prSet presAssocID="{D8B58B99-CE0A-44BD-974F-8460A28B0053}" presName="linNode" presStyleCnt="0"/>
      <dgm:spPr/>
    </dgm:pt>
    <dgm:pt modelId="{50C729C4-8A10-49D3-AC15-FBA0EA99ACC3}" type="pres">
      <dgm:prSet presAssocID="{D8B58B99-CE0A-44BD-974F-8460A28B0053}" presName="parentText" presStyleLbl="node1" presStyleIdx="5" presStyleCnt="10">
        <dgm:presLayoutVars>
          <dgm:chMax val="1"/>
          <dgm:bulletEnabled val="1"/>
        </dgm:presLayoutVars>
      </dgm:prSet>
      <dgm:spPr/>
    </dgm:pt>
    <dgm:pt modelId="{3C6C3C59-AA9A-43F1-BEAB-7FDE068525FD}" type="pres">
      <dgm:prSet presAssocID="{8CB94CAA-0550-4B35-8459-C95072DE1F82}" presName="sp" presStyleCnt="0"/>
      <dgm:spPr/>
    </dgm:pt>
    <dgm:pt modelId="{A218FEB7-864C-44A9-B0CB-057C39E005B1}" type="pres">
      <dgm:prSet presAssocID="{F85CB1DF-E19E-4047-9FF3-3965E1835649}" presName="linNode" presStyleCnt="0"/>
      <dgm:spPr/>
    </dgm:pt>
    <dgm:pt modelId="{07F7DDB1-AD89-4E0B-9D33-A7275EB046FC}" type="pres">
      <dgm:prSet presAssocID="{F85CB1DF-E19E-4047-9FF3-3965E1835649}" presName="parentText" presStyleLbl="node1" presStyleIdx="6" presStyleCnt="10">
        <dgm:presLayoutVars>
          <dgm:chMax val="1"/>
          <dgm:bulletEnabled val="1"/>
        </dgm:presLayoutVars>
      </dgm:prSet>
      <dgm:spPr/>
    </dgm:pt>
    <dgm:pt modelId="{4EA31079-2D9C-4CB2-A41B-B3A962CA775E}" type="pres">
      <dgm:prSet presAssocID="{C2551DAF-7492-4E3A-8D8E-8B614C0E72FC}" presName="sp" presStyleCnt="0"/>
      <dgm:spPr/>
    </dgm:pt>
    <dgm:pt modelId="{148C60B3-33DA-4C6C-9BFB-AC68795C4C34}" type="pres">
      <dgm:prSet presAssocID="{7D3A097A-6DAD-466A-8D0A-86FC8C948552}" presName="linNode" presStyleCnt="0"/>
      <dgm:spPr/>
    </dgm:pt>
    <dgm:pt modelId="{D0712114-CE94-4219-9B1B-28D3720B16B5}" type="pres">
      <dgm:prSet presAssocID="{7D3A097A-6DAD-466A-8D0A-86FC8C948552}" presName="parentText" presStyleLbl="node1" presStyleIdx="7" presStyleCnt="10">
        <dgm:presLayoutVars>
          <dgm:chMax val="1"/>
          <dgm:bulletEnabled val="1"/>
        </dgm:presLayoutVars>
      </dgm:prSet>
      <dgm:spPr/>
    </dgm:pt>
    <dgm:pt modelId="{30BFDA6C-0F05-40D4-9844-BB9F3DA91A8D}" type="pres">
      <dgm:prSet presAssocID="{78628087-621A-400B-8119-4008069639B8}" presName="sp" presStyleCnt="0"/>
      <dgm:spPr/>
    </dgm:pt>
    <dgm:pt modelId="{27968801-525D-4CA3-A863-F56B6B5820CE}" type="pres">
      <dgm:prSet presAssocID="{73DC3517-6A74-430F-8FDF-310968FB757D}" presName="linNode" presStyleCnt="0"/>
      <dgm:spPr/>
    </dgm:pt>
    <dgm:pt modelId="{A05B3821-43BA-4077-9C4E-B5ECFAAEA2FB}" type="pres">
      <dgm:prSet presAssocID="{73DC3517-6A74-430F-8FDF-310968FB757D}" presName="parentText" presStyleLbl="node1" presStyleIdx="8" presStyleCnt="10">
        <dgm:presLayoutVars>
          <dgm:chMax val="1"/>
          <dgm:bulletEnabled val="1"/>
        </dgm:presLayoutVars>
      </dgm:prSet>
      <dgm:spPr/>
    </dgm:pt>
    <dgm:pt modelId="{630E9346-E27B-4958-932F-553E87446327}" type="pres">
      <dgm:prSet presAssocID="{D0BC10D4-DC8F-4EFD-9137-4B037E80D1D3}" presName="sp" presStyleCnt="0"/>
      <dgm:spPr/>
    </dgm:pt>
    <dgm:pt modelId="{952343F8-7BF0-4152-BD63-F762DEA06A4E}" type="pres">
      <dgm:prSet presAssocID="{5445A3F1-FE73-4371-ADAD-0FB87B839130}" presName="linNode" presStyleCnt="0"/>
      <dgm:spPr/>
    </dgm:pt>
    <dgm:pt modelId="{A4F0D503-2CB5-4B65-A76F-D197E1CE0E13}" type="pres">
      <dgm:prSet presAssocID="{5445A3F1-FE73-4371-ADAD-0FB87B839130}" presName="parentText" presStyleLbl="node1" presStyleIdx="9" presStyleCnt="10">
        <dgm:presLayoutVars>
          <dgm:chMax val="1"/>
          <dgm:bulletEnabled val="1"/>
        </dgm:presLayoutVars>
      </dgm:prSet>
      <dgm:spPr/>
    </dgm:pt>
  </dgm:ptLst>
  <dgm:cxnLst>
    <dgm:cxn modelId="{62E09A07-9AEA-499B-85C6-227A0586A52C}" srcId="{BEA90755-1F75-432C-B7F5-10197D37B2F0}" destId="{023963E8-7446-4903-B310-EFA1F82054A3}" srcOrd="3" destOrd="0" parTransId="{A417B45E-169C-4D9E-81DF-87799DD97787}" sibTransId="{4DED5346-0A79-4329-A887-04DC7AE560E1}"/>
    <dgm:cxn modelId="{394C281A-F815-495B-902B-345502DEFD41}" type="presOf" srcId="{73DC3517-6A74-430F-8FDF-310968FB757D}" destId="{A05B3821-43BA-4077-9C4E-B5ECFAAEA2FB}" srcOrd="0" destOrd="0" presId="urn:microsoft.com/office/officeart/2005/8/layout/vList5"/>
    <dgm:cxn modelId="{D2260A22-9AAF-48AF-9B43-0D454BE88703}" type="presOf" srcId="{BEA90755-1F75-432C-B7F5-10197D37B2F0}" destId="{649942A6-348D-4E0B-87C4-5D2D0B785238}" srcOrd="0" destOrd="0" presId="urn:microsoft.com/office/officeart/2005/8/layout/vList5"/>
    <dgm:cxn modelId="{CC1B6228-397D-4E4F-A6B7-CD10B4652D45}" srcId="{BEA90755-1F75-432C-B7F5-10197D37B2F0}" destId="{F85CB1DF-E19E-4047-9FF3-3965E1835649}" srcOrd="6" destOrd="0" parTransId="{46FBBD92-BFA4-412B-9EC2-A0F802AFD7F7}" sibTransId="{C2551DAF-7492-4E3A-8D8E-8B614C0E72FC}"/>
    <dgm:cxn modelId="{6D43B031-BAF2-4843-942E-1215223A4642}" srcId="{BEA90755-1F75-432C-B7F5-10197D37B2F0}" destId="{D8B58B99-CE0A-44BD-974F-8460A28B0053}" srcOrd="5" destOrd="0" parTransId="{09FEED71-3A0F-4428-967D-5F80A5DC7448}" sibTransId="{8CB94CAA-0550-4B35-8459-C95072DE1F82}"/>
    <dgm:cxn modelId="{3126F761-5ADE-48D7-A6C4-003492C00F9C}" srcId="{BEA90755-1F75-432C-B7F5-10197D37B2F0}" destId="{73DC3517-6A74-430F-8FDF-310968FB757D}" srcOrd="8" destOrd="0" parTransId="{BBE0D638-7CFD-4BB9-A7D8-2D8603AD6D27}" sibTransId="{D0BC10D4-DC8F-4EFD-9137-4B037E80D1D3}"/>
    <dgm:cxn modelId="{BE7CC663-83DF-45D3-AEDE-0633B570E637}" srcId="{BEA90755-1F75-432C-B7F5-10197D37B2F0}" destId="{B1C3B3A5-3423-4E00-B22B-0BB5BFDCF1A4}" srcOrd="1" destOrd="0" parTransId="{075082C1-E09E-413A-8C51-C0003065635E}" sibTransId="{0B9D921B-615A-4F2D-904E-7868061DE5AE}"/>
    <dgm:cxn modelId="{3BAFBA65-A139-4178-8584-63CBBE6EA58C}" type="presOf" srcId="{B5D2452C-4562-46E0-9D62-BCAD31AE5B50}" destId="{B3E0CA0A-EB39-4450-890E-150C8A0C663A}" srcOrd="0" destOrd="0" presId="urn:microsoft.com/office/officeart/2005/8/layout/vList5"/>
    <dgm:cxn modelId="{5A011F67-5D57-4763-8F58-662B42570B9F}" type="presOf" srcId="{F85CB1DF-E19E-4047-9FF3-3965E1835649}" destId="{07F7DDB1-AD89-4E0B-9D33-A7275EB046FC}" srcOrd="0" destOrd="0" presId="urn:microsoft.com/office/officeart/2005/8/layout/vList5"/>
    <dgm:cxn modelId="{844CDF4D-E665-4419-816C-9FB756CA20EC}" type="presOf" srcId="{B1C3B3A5-3423-4E00-B22B-0BB5BFDCF1A4}" destId="{DF177FD2-5B82-41D0-BB5E-9888B6727290}" srcOrd="0" destOrd="0" presId="urn:microsoft.com/office/officeart/2005/8/layout/vList5"/>
    <dgm:cxn modelId="{B490157A-664C-4C57-9252-9F2A4A1008FD}" srcId="{BEA90755-1F75-432C-B7F5-10197D37B2F0}" destId="{7D3A097A-6DAD-466A-8D0A-86FC8C948552}" srcOrd="7" destOrd="0" parTransId="{2D963624-6735-4108-9036-2615FCDD4FE4}" sibTransId="{78628087-621A-400B-8119-4008069639B8}"/>
    <dgm:cxn modelId="{6D23997B-998C-4A7F-9407-48F6B049546B}" type="presOf" srcId="{F4EFF147-2AAD-46F9-A7D6-176C8805BCE1}" destId="{228CBE16-F3F6-48CB-8E1A-734AC6AD7FE3}" srcOrd="0" destOrd="0" presId="urn:microsoft.com/office/officeart/2005/8/layout/vList5"/>
    <dgm:cxn modelId="{1B6CAD88-E02D-4C5F-8CBC-24EB4ADC4F6A}" type="presOf" srcId="{7D3A097A-6DAD-466A-8D0A-86FC8C948552}" destId="{D0712114-CE94-4219-9B1B-28D3720B16B5}" srcOrd="0" destOrd="0" presId="urn:microsoft.com/office/officeart/2005/8/layout/vList5"/>
    <dgm:cxn modelId="{1E0AB3A3-E14E-46B6-B0FB-DBDD72DE3D67}" type="presOf" srcId="{023963E8-7446-4903-B310-EFA1F82054A3}" destId="{2EE14816-5C24-44A1-B9E5-9668ABCEFD20}" srcOrd="0" destOrd="0" presId="urn:microsoft.com/office/officeart/2005/8/layout/vList5"/>
    <dgm:cxn modelId="{CA611EBB-5BA1-4161-BD6D-D3FC0138AE6A}" type="presOf" srcId="{44D798B6-74AB-41A3-9A11-0F9DCA6EBF17}" destId="{A701DF5A-F76B-480D-A76C-513CA500E238}" srcOrd="0" destOrd="0" presId="urn:microsoft.com/office/officeart/2005/8/layout/vList5"/>
    <dgm:cxn modelId="{066B0ECB-D1F2-4505-8619-935E5B2FC892}" type="presOf" srcId="{D8B58B99-CE0A-44BD-974F-8460A28B0053}" destId="{50C729C4-8A10-49D3-AC15-FBA0EA99ACC3}" srcOrd="0" destOrd="0" presId="urn:microsoft.com/office/officeart/2005/8/layout/vList5"/>
    <dgm:cxn modelId="{6F7B0ED5-CD58-4724-A99E-8F0D2D29BCF2}" srcId="{BEA90755-1F75-432C-B7F5-10197D37B2F0}" destId="{F4EFF147-2AAD-46F9-A7D6-176C8805BCE1}" srcOrd="0" destOrd="0" parTransId="{F430BFD3-4304-4B2E-9FB8-EA266D4B1EF7}" sibTransId="{E6DD6658-2295-43B0-868C-F75B621BDE02}"/>
    <dgm:cxn modelId="{671164D8-5650-45A3-850B-F2E346707EC5}" type="presOf" srcId="{5445A3F1-FE73-4371-ADAD-0FB87B839130}" destId="{A4F0D503-2CB5-4B65-A76F-D197E1CE0E13}" srcOrd="0" destOrd="0" presId="urn:microsoft.com/office/officeart/2005/8/layout/vList5"/>
    <dgm:cxn modelId="{6171C2DE-3EF8-4482-8857-500B78697BE9}" srcId="{BEA90755-1F75-432C-B7F5-10197D37B2F0}" destId="{B5D2452C-4562-46E0-9D62-BCAD31AE5B50}" srcOrd="4" destOrd="0" parTransId="{2F10560A-D95D-4CD5-8E8F-B4F4FA8E8DF2}" sibTransId="{10DFE6BD-9C5B-4AC5-A03B-A643A5F2A277}"/>
    <dgm:cxn modelId="{845D39E8-9BAC-4121-AF48-2DFF8AD02624}" srcId="{BEA90755-1F75-432C-B7F5-10197D37B2F0}" destId="{44D798B6-74AB-41A3-9A11-0F9DCA6EBF17}" srcOrd="2" destOrd="0" parTransId="{3E4153BB-98BE-47FF-9745-435F8800C34E}" sibTransId="{DD2457CF-015A-4CD1-914A-6FD1C2382DFD}"/>
    <dgm:cxn modelId="{CA3647EC-656B-4F69-B48D-09770EEA2AB6}" srcId="{BEA90755-1F75-432C-B7F5-10197D37B2F0}" destId="{5445A3F1-FE73-4371-ADAD-0FB87B839130}" srcOrd="9" destOrd="0" parTransId="{431AFC64-F428-4F07-808B-5B0D1D135494}" sibTransId="{6543347C-4B1D-4FC7-9232-6008F28AF1A2}"/>
    <dgm:cxn modelId="{8822486B-697D-4A16-B3E2-E61AC2FDE114}" type="presParOf" srcId="{649942A6-348D-4E0B-87C4-5D2D0B785238}" destId="{B56812A9-92C6-459D-BC96-8F4FAF22EE09}" srcOrd="0" destOrd="0" presId="urn:microsoft.com/office/officeart/2005/8/layout/vList5"/>
    <dgm:cxn modelId="{4A330254-8B6E-495A-A1DE-15DE02123721}" type="presParOf" srcId="{B56812A9-92C6-459D-BC96-8F4FAF22EE09}" destId="{228CBE16-F3F6-48CB-8E1A-734AC6AD7FE3}" srcOrd="0" destOrd="0" presId="urn:microsoft.com/office/officeart/2005/8/layout/vList5"/>
    <dgm:cxn modelId="{DDECABA9-CDF1-44F7-98C2-34717F58855C}" type="presParOf" srcId="{649942A6-348D-4E0B-87C4-5D2D0B785238}" destId="{A1206EF9-7DE9-4069-AF10-5754DC2FFDCA}" srcOrd="1" destOrd="0" presId="urn:microsoft.com/office/officeart/2005/8/layout/vList5"/>
    <dgm:cxn modelId="{C83DEFFF-9037-4F65-B619-C06652C26CE1}" type="presParOf" srcId="{649942A6-348D-4E0B-87C4-5D2D0B785238}" destId="{ABB8F4B8-032B-4DE1-A722-6E392432F56A}" srcOrd="2" destOrd="0" presId="urn:microsoft.com/office/officeart/2005/8/layout/vList5"/>
    <dgm:cxn modelId="{5C7447EC-BCF2-46BC-A58C-A4BB8158D7A5}" type="presParOf" srcId="{ABB8F4B8-032B-4DE1-A722-6E392432F56A}" destId="{DF177FD2-5B82-41D0-BB5E-9888B6727290}" srcOrd="0" destOrd="0" presId="urn:microsoft.com/office/officeart/2005/8/layout/vList5"/>
    <dgm:cxn modelId="{E7BB93D7-D54F-497D-8589-B7AD8687B64F}" type="presParOf" srcId="{649942A6-348D-4E0B-87C4-5D2D0B785238}" destId="{7EDD8625-0D1A-406B-87DB-9B3F0DB271EC}" srcOrd="3" destOrd="0" presId="urn:microsoft.com/office/officeart/2005/8/layout/vList5"/>
    <dgm:cxn modelId="{BD91529E-CE73-4F5A-BD04-6033D8F14598}" type="presParOf" srcId="{649942A6-348D-4E0B-87C4-5D2D0B785238}" destId="{9A28AD58-D7EA-45D1-A07C-2900AE80FDA2}" srcOrd="4" destOrd="0" presId="urn:microsoft.com/office/officeart/2005/8/layout/vList5"/>
    <dgm:cxn modelId="{CF527527-6F63-4691-A843-84E0A1D2E76F}" type="presParOf" srcId="{9A28AD58-D7EA-45D1-A07C-2900AE80FDA2}" destId="{A701DF5A-F76B-480D-A76C-513CA500E238}" srcOrd="0" destOrd="0" presId="urn:microsoft.com/office/officeart/2005/8/layout/vList5"/>
    <dgm:cxn modelId="{597380C2-726A-4086-A164-842A020171CE}" type="presParOf" srcId="{649942A6-348D-4E0B-87C4-5D2D0B785238}" destId="{F71E0385-E5DD-4AAA-8A0C-B19492C89FEC}" srcOrd="5" destOrd="0" presId="urn:microsoft.com/office/officeart/2005/8/layout/vList5"/>
    <dgm:cxn modelId="{241A078D-08FF-4137-A12F-C1170F526E78}" type="presParOf" srcId="{649942A6-348D-4E0B-87C4-5D2D0B785238}" destId="{6F8F094F-EF03-42D6-A907-EBF3EA94AE61}" srcOrd="6" destOrd="0" presId="urn:microsoft.com/office/officeart/2005/8/layout/vList5"/>
    <dgm:cxn modelId="{BD64ECB7-FE29-4326-B352-57CC67AA9B56}" type="presParOf" srcId="{6F8F094F-EF03-42D6-A907-EBF3EA94AE61}" destId="{2EE14816-5C24-44A1-B9E5-9668ABCEFD20}" srcOrd="0" destOrd="0" presId="urn:microsoft.com/office/officeart/2005/8/layout/vList5"/>
    <dgm:cxn modelId="{227B621B-F338-4463-96F8-E6B9C7E97570}" type="presParOf" srcId="{649942A6-348D-4E0B-87C4-5D2D0B785238}" destId="{D57B1853-E9E0-4685-BB9C-1A1FA8FBCA3D}" srcOrd="7" destOrd="0" presId="urn:microsoft.com/office/officeart/2005/8/layout/vList5"/>
    <dgm:cxn modelId="{C903C8CC-2416-48DF-9A74-BDEDDC3940A2}" type="presParOf" srcId="{649942A6-348D-4E0B-87C4-5D2D0B785238}" destId="{6F4C204E-3313-499A-AE63-CB40B2BB3888}" srcOrd="8" destOrd="0" presId="urn:microsoft.com/office/officeart/2005/8/layout/vList5"/>
    <dgm:cxn modelId="{84301D8B-DA1D-4C38-80BA-2B3C27EBF6D3}" type="presParOf" srcId="{6F4C204E-3313-499A-AE63-CB40B2BB3888}" destId="{B3E0CA0A-EB39-4450-890E-150C8A0C663A}" srcOrd="0" destOrd="0" presId="urn:microsoft.com/office/officeart/2005/8/layout/vList5"/>
    <dgm:cxn modelId="{50CB4B77-9D9F-4766-84BE-9C07429D5A39}" type="presParOf" srcId="{649942A6-348D-4E0B-87C4-5D2D0B785238}" destId="{6E95758F-0F64-49CC-B25E-651BE714E306}" srcOrd="9" destOrd="0" presId="urn:microsoft.com/office/officeart/2005/8/layout/vList5"/>
    <dgm:cxn modelId="{59081F7E-742A-4241-B045-7E25273B7DCD}" type="presParOf" srcId="{649942A6-348D-4E0B-87C4-5D2D0B785238}" destId="{FB31469F-9E4B-4C69-97A4-C2827696373A}" srcOrd="10" destOrd="0" presId="urn:microsoft.com/office/officeart/2005/8/layout/vList5"/>
    <dgm:cxn modelId="{AF555D47-5A97-4A17-A031-EF1C5D9AF625}" type="presParOf" srcId="{FB31469F-9E4B-4C69-97A4-C2827696373A}" destId="{50C729C4-8A10-49D3-AC15-FBA0EA99ACC3}" srcOrd="0" destOrd="0" presId="urn:microsoft.com/office/officeart/2005/8/layout/vList5"/>
    <dgm:cxn modelId="{D473F6DC-D585-4ADE-984C-CB33D7FCC9FA}" type="presParOf" srcId="{649942A6-348D-4E0B-87C4-5D2D0B785238}" destId="{3C6C3C59-AA9A-43F1-BEAB-7FDE068525FD}" srcOrd="11" destOrd="0" presId="urn:microsoft.com/office/officeart/2005/8/layout/vList5"/>
    <dgm:cxn modelId="{A7606285-DC35-46EE-84C8-12DB68BFF28F}" type="presParOf" srcId="{649942A6-348D-4E0B-87C4-5D2D0B785238}" destId="{A218FEB7-864C-44A9-B0CB-057C39E005B1}" srcOrd="12" destOrd="0" presId="urn:microsoft.com/office/officeart/2005/8/layout/vList5"/>
    <dgm:cxn modelId="{F022DD66-B2BB-47C2-87F7-0CACD7E858CD}" type="presParOf" srcId="{A218FEB7-864C-44A9-B0CB-057C39E005B1}" destId="{07F7DDB1-AD89-4E0B-9D33-A7275EB046FC}" srcOrd="0" destOrd="0" presId="urn:microsoft.com/office/officeart/2005/8/layout/vList5"/>
    <dgm:cxn modelId="{00725008-A65D-40F3-BFCF-E77BE4CEE83A}" type="presParOf" srcId="{649942A6-348D-4E0B-87C4-5D2D0B785238}" destId="{4EA31079-2D9C-4CB2-A41B-B3A962CA775E}" srcOrd="13" destOrd="0" presId="urn:microsoft.com/office/officeart/2005/8/layout/vList5"/>
    <dgm:cxn modelId="{9924D080-9250-435A-9B59-DFE97A749F7D}" type="presParOf" srcId="{649942A6-348D-4E0B-87C4-5D2D0B785238}" destId="{148C60B3-33DA-4C6C-9BFB-AC68795C4C34}" srcOrd="14" destOrd="0" presId="urn:microsoft.com/office/officeart/2005/8/layout/vList5"/>
    <dgm:cxn modelId="{4E6603D9-68B1-4901-913A-A22A9F1DBC0E}" type="presParOf" srcId="{148C60B3-33DA-4C6C-9BFB-AC68795C4C34}" destId="{D0712114-CE94-4219-9B1B-28D3720B16B5}" srcOrd="0" destOrd="0" presId="urn:microsoft.com/office/officeart/2005/8/layout/vList5"/>
    <dgm:cxn modelId="{8ABF963A-E4C5-485C-8F92-B06F58E5CFDF}" type="presParOf" srcId="{649942A6-348D-4E0B-87C4-5D2D0B785238}" destId="{30BFDA6C-0F05-40D4-9844-BB9F3DA91A8D}" srcOrd="15" destOrd="0" presId="urn:microsoft.com/office/officeart/2005/8/layout/vList5"/>
    <dgm:cxn modelId="{480762C7-E757-4D84-9EFF-0424DFDE9BAE}" type="presParOf" srcId="{649942A6-348D-4E0B-87C4-5D2D0B785238}" destId="{27968801-525D-4CA3-A863-F56B6B5820CE}" srcOrd="16" destOrd="0" presId="urn:microsoft.com/office/officeart/2005/8/layout/vList5"/>
    <dgm:cxn modelId="{A9E562FE-4A2E-4D01-B8F7-E2ED48DCEC4F}" type="presParOf" srcId="{27968801-525D-4CA3-A863-F56B6B5820CE}" destId="{A05B3821-43BA-4077-9C4E-B5ECFAAEA2FB}" srcOrd="0" destOrd="0" presId="urn:microsoft.com/office/officeart/2005/8/layout/vList5"/>
    <dgm:cxn modelId="{F383F522-D340-46F4-B8BA-BAEB88C135AD}" type="presParOf" srcId="{649942A6-348D-4E0B-87C4-5D2D0B785238}" destId="{630E9346-E27B-4958-932F-553E87446327}" srcOrd="17" destOrd="0" presId="urn:microsoft.com/office/officeart/2005/8/layout/vList5"/>
    <dgm:cxn modelId="{AF0A681B-4B09-4A64-9D77-2348396149AB}" type="presParOf" srcId="{649942A6-348D-4E0B-87C4-5D2D0B785238}" destId="{952343F8-7BF0-4152-BD63-F762DEA06A4E}" srcOrd="18" destOrd="0" presId="urn:microsoft.com/office/officeart/2005/8/layout/vList5"/>
    <dgm:cxn modelId="{E2C9966D-902E-4A80-BE4A-1AFE6BD6FC74}" type="presParOf" srcId="{952343F8-7BF0-4152-BD63-F762DEA06A4E}" destId="{A4F0D503-2CB5-4B65-A76F-D197E1CE0E1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CF471-DB9A-4B55-9A4C-8D87C2D62CE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h-TH"/>
        </a:p>
      </dgm:t>
    </dgm:pt>
    <dgm:pt modelId="{E7848255-693A-48B1-8901-AD8A36D85A8E}">
      <dgm:prSet phldrT="[Text]" custT="1"/>
      <dgm:spPr/>
      <dgm:t>
        <a:bodyPr/>
        <a:lstStyle/>
        <a:p>
          <a:r>
            <a:rPr lang="en-US" sz="2800" b="1" dirty="0">
              <a:solidFill>
                <a:srgbClr val="FFFF00"/>
              </a:solidFill>
              <a:latin typeface="TH Niramit AS" panose="02000506000000020004" pitchFamily="2" charset="-34"/>
              <a:cs typeface="TH Niramit AS" panose="02000506000000020004" pitchFamily="2" charset="-34"/>
            </a:rPr>
            <a:t>1) Market Penetration: </a:t>
          </a:r>
          <a:r>
            <a:rPr lang="en-US" sz="2000" b="1" dirty="0">
              <a:latin typeface="TH Niramit AS" panose="02000506000000020004" pitchFamily="2" charset="-34"/>
              <a:cs typeface="TH Niramit AS" panose="02000506000000020004" pitchFamily="2" charset="-34"/>
            </a:rPr>
            <a:t>Market penetration entails expanding your market share by maximizing sales of your current products or services within your existing customer base. This strategy focuses on capturing more of the market through aggressive marketing and sales tactics. It may include offering special promotions, expanding distribution channels or improving customer service to encourage repeat purchases.</a:t>
          </a:r>
          <a:endParaRPr lang="th-TH" sz="2000" b="1" dirty="0">
            <a:latin typeface="TH Niramit AS" panose="02000506000000020004" pitchFamily="2" charset="-34"/>
            <a:cs typeface="TH Niramit AS" panose="02000506000000020004" pitchFamily="2" charset="-34"/>
          </a:endParaRPr>
        </a:p>
      </dgm:t>
    </dgm:pt>
    <dgm:pt modelId="{A7509025-09DF-4B58-A053-88D8B980608B}" type="parTrans" cxnId="{487BF4BB-2296-46A1-9346-C27255E8E131}">
      <dgm:prSet/>
      <dgm:spPr/>
      <dgm:t>
        <a:bodyPr/>
        <a:lstStyle/>
        <a:p>
          <a:endParaRPr lang="th-TH" b="1"/>
        </a:p>
      </dgm:t>
    </dgm:pt>
    <dgm:pt modelId="{274198AE-12CE-4CC0-81D3-F6332C869BDC}" type="sibTrans" cxnId="{487BF4BB-2296-46A1-9346-C27255E8E131}">
      <dgm:prSet/>
      <dgm:spPr/>
      <dgm:t>
        <a:bodyPr/>
        <a:lstStyle/>
        <a:p>
          <a:endParaRPr lang="th-TH" b="1"/>
        </a:p>
      </dgm:t>
    </dgm:pt>
    <dgm:pt modelId="{912F82CD-BD5E-413C-A2F0-C05BB6488B32}">
      <dgm:prSet phldrT="[Text]" custT="1"/>
      <dgm:spPr/>
      <dgm:t>
        <a:bodyPr/>
        <a:lstStyle/>
        <a:p>
          <a:r>
            <a:rPr lang="en-US" sz="2800" b="1" dirty="0">
              <a:solidFill>
                <a:srgbClr val="FFFF00"/>
              </a:solidFill>
              <a:latin typeface="TH Niramit AS" panose="02000506000000020004" pitchFamily="2" charset="-34"/>
              <a:cs typeface="TH Niramit AS" panose="02000506000000020004" pitchFamily="2" charset="-34"/>
            </a:rPr>
            <a:t>2) Product Development: </a:t>
          </a:r>
          <a:r>
            <a:rPr lang="en-US" sz="2000" b="1" dirty="0">
              <a:latin typeface="TH Niramit AS" panose="02000506000000020004" pitchFamily="2" charset="-34"/>
              <a:cs typeface="TH Niramit AS" panose="02000506000000020004" pitchFamily="2" charset="-34"/>
            </a:rPr>
            <a:t>Product development focuses on creating new and innovative products or enhancing existing offerings to meet your target audience’s changing needs and preferences. By investing in research and development, you can stay ahead of your competitors and bring in new customers. This strategy requires understanding market trends, conducting market research and leveraging customer feedback to develop products that provide unique value propositions.</a:t>
          </a:r>
          <a:endParaRPr lang="th-TH" sz="2000" b="1" dirty="0">
            <a:latin typeface="TH Niramit AS" panose="02000506000000020004" pitchFamily="2" charset="-34"/>
            <a:cs typeface="TH Niramit AS" panose="02000506000000020004" pitchFamily="2" charset="-34"/>
          </a:endParaRPr>
        </a:p>
      </dgm:t>
    </dgm:pt>
    <dgm:pt modelId="{09C21120-6DD3-44E3-A1ED-5A78CCCB2DB7}" type="parTrans" cxnId="{08208140-735E-407A-B094-8455D5EAA1E4}">
      <dgm:prSet/>
      <dgm:spPr/>
      <dgm:t>
        <a:bodyPr/>
        <a:lstStyle/>
        <a:p>
          <a:endParaRPr lang="th-TH" b="1"/>
        </a:p>
      </dgm:t>
    </dgm:pt>
    <dgm:pt modelId="{997141C9-5B82-4E34-8407-B00FABCF16B3}" type="sibTrans" cxnId="{08208140-735E-407A-B094-8455D5EAA1E4}">
      <dgm:prSet/>
      <dgm:spPr/>
      <dgm:t>
        <a:bodyPr/>
        <a:lstStyle/>
        <a:p>
          <a:endParaRPr lang="th-TH" b="1"/>
        </a:p>
      </dgm:t>
    </dgm:pt>
    <dgm:pt modelId="{F8D7D0C2-7C58-4123-A2DA-F05E9A413D71}" type="pres">
      <dgm:prSet presAssocID="{0A0CF471-DB9A-4B55-9A4C-8D87C2D62CEC}" presName="linear" presStyleCnt="0">
        <dgm:presLayoutVars>
          <dgm:dir/>
          <dgm:animLvl val="lvl"/>
          <dgm:resizeHandles val="exact"/>
        </dgm:presLayoutVars>
      </dgm:prSet>
      <dgm:spPr/>
    </dgm:pt>
    <dgm:pt modelId="{F818F8B1-B2D3-48A4-84D9-623BC04ED055}" type="pres">
      <dgm:prSet presAssocID="{E7848255-693A-48B1-8901-AD8A36D85A8E}" presName="parentLin" presStyleCnt="0"/>
      <dgm:spPr/>
    </dgm:pt>
    <dgm:pt modelId="{BA48202A-E900-476C-8952-A8A11CEBC7E8}" type="pres">
      <dgm:prSet presAssocID="{E7848255-693A-48B1-8901-AD8A36D85A8E}" presName="parentLeftMargin" presStyleLbl="node1" presStyleIdx="0" presStyleCnt="2"/>
      <dgm:spPr/>
    </dgm:pt>
    <dgm:pt modelId="{8F1E8C5F-9C55-420C-8CE2-AD3039F0B842}" type="pres">
      <dgm:prSet presAssocID="{E7848255-693A-48B1-8901-AD8A36D85A8E}" presName="parentText" presStyleLbl="node1" presStyleIdx="0" presStyleCnt="2" custScaleX="136341" custScaleY="461868" custLinFactNeighborY="-3454">
        <dgm:presLayoutVars>
          <dgm:chMax val="0"/>
          <dgm:bulletEnabled val="1"/>
        </dgm:presLayoutVars>
      </dgm:prSet>
      <dgm:spPr/>
    </dgm:pt>
    <dgm:pt modelId="{44FECD80-3BDB-4FD0-BF20-CDCA58E4A83D}" type="pres">
      <dgm:prSet presAssocID="{E7848255-693A-48B1-8901-AD8A36D85A8E}" presName="negativeSpace" presStyleCnt="0"/>
      <dgm:spPr/>
    </dgm:pt>
    <dgm:pt modelId="{37E2A2B3-FC81-4831-8A27-FF729E402F87}" type="pres">
      <dgm:prSet presAssocID="{E7848255-693A-48B1-8901-AD8A36D85A8E}" presName="childText" presStyleLbl="conFgAcc1" presStyleIdx="0" presStyleCnt="2">
        <dgm:presLayoutVars>
          <dgm:bulletEnabled val="1"/>
        </dgm:presLayoutVars>
      </dgm:prSet>
      <dgm:spPr/>
    </dgm:pt>
    <dgm:pt modelId="{E0C849C9-9AD8-4A0D-B6B2-09C7ADBB09C2}" type="pres">
      <dgm:prSet presAssocID="{274198AE-12CE-4CC0-81D3-F6332C869BDC}" presName="spaceBetweenRectangles" presStyleCnt="0"/>
      <dgm:spPr/>
    </dgm:pt>
    <dgm:pt modelId="{03C8218D-6B47-4B93-AE12-15CA9C3E914C}" type="pres">
      <dgm:prSet presAssocID="{912F82CD-BD5E-413C-A2F0-C05BB6488B32}" presName="parentLin" presStyleCnt="0"/>
      <dgm:spPr/>
    </dgm:pt>
    <dgm:pt modelId="{DE996CA2-3FD1-4554-B82D-5DDC58C5EB2F}" type="pres">
      <dgm:prSet presAssocID="{912F82CD-BD5E-413C-A2F0-C05BB6488B32}" presName="parentLeftMargin" presStyleLbl="node1" presStyleIdx="0" presStyleCnt="2"/>
      <dgm:spPr/>
    </dgm:pt>
    <dgm:pt modelId="{F7C90EE6-7BE8-4B2C-9E39-962A1FCDB3E2}" type="pres">
      <dgm:prSet presAssocID="{912F82CD-BD5E-413C-A2F0-C05BB6488B32}" presName="parentText" presStyleLbl="node1" presStyleIdx="1" presStyleCnt="2" custScaleX="142857" custScaleY="534155">
        <dgm:presLayoutVars>
          <dgm:chMax val="0"/>
          <dgm:bulletEnabled val="1"/>
        </dgm:presLayoutVars>
      </dgm:prSet>
      <dgm:spPr/>
    </dgm:pt>
    <dgm:pt modelId="{23F0CE8F-9465-4F43-9FFE-5EFAF204A32E}" type="pres">
      <dgm:prSet presAssocID="{912F82CD-BD5E-413C-A2F0-C05BB6488B32}" presName="negativeSpace" presStyleCnt="0"/>
      <dgm:spPr/>
    </dgm:pt>
    <dgm:pt modelId="{D494C3EB-4A86-4ECD-91BE-AD070992A151}" type="pres">
      <dgm:prSet presAssocID="{912F82CD-BD5E-413C-A2F0-C05BB6488B32}" presName="childText" presStyleLbl="conFgAcc1" presStyleIdx="1" presStyleCnt="2">
        <dgm:presLayoutVars>
          <dgm:bulletEnabled val="1"/>
        </dgm:presLayoutVars>
      </dgm:prSet>
      <dgm:spPr/>
    </dgm:pt>
  </dgm:ptLst>
  <dgm:cxnLst>
    <dgm:cxn modelId="{08208140-735E-407A-B094-8455D5EAA1E4}" srcId="{0A0CF471-DB9A-4B55-9A4C-8D87C2D62CEC}" destId="{912F82CD-BD5E-413C-A2F0-C05BB6488B32}" srcOrd="1" destOrd="0" parTransId="{09C21120-6DD3-44E3-A1ED-5A78CCCB2DB7}" sibTransId="{997141C9-5B82-4E34-8407-B00FABCF16B3}"/>
    <dgm:cxn modelId="{FD178343-404B-48EF-8F92-8ECF701EE2F1}" type="presOf" srcId="{912F82CD-BD5E-413C-A2F0-C05BB6488B32}" destId="{F7C90EE6-7BE8-4B2C-9E39-962A1FCDB3E2}" srcOrd="1" destOrd="0" presId="urn:microsoft.com/office/officeart/2005/8/layout/list1"/>
    <dgm:cxn modelId="{E2382244-8117-4E59-9A5A-4D97C41B668E}" type="presOf" srcId="{E7848255-693A-48B1-8901-AD8A36D85A8E}" destId="{8F1E8C5F-9C55-420C-8CE2-AD3039F0B842}" srcOrd="1" destOrd="0" presId="urn:microsoft.com/office/officeart/2005/8/layout/list1"/>
    <dgm:cxn modelId="{E5E75970-DA3D-4373-90C2-EBBD38FAC3CE}" type="presOf" srcId="{E7848255-693A-48B1-8901-AD8A36D85A8E}" destId="{BA48202A-E900-476C-8952-A8A11CEBC7E8}" srcOrd="0" destOrd="0" presId="urn:microsoft.com/office/officeart/2005/8/layout/list1"/>
    <dgm:cxn modelId="{E9D2389F-7A19-43A5-B4B9-8979F454910A}" type="presOf" srcId="{912F82CD-BD5E-413C-A2F0-C05BB6488B32}" destId="{DE996CA2-3FD1-4554-B82D-5DDC58C5EB2F}" srcOrd="0" destOrd="0" presId="urn:microsoft.com/office/officeart/2005/8/layout/list1"/>
    <dgm:cxn modelId="{487BF4BB-2296-46A1-9346-C27255E8E131}" srcId="{0A0CF471-DB9A-4B55-9A4C-8D87C2D62CEC}" destId="{E7848255-693A-48B1-8901-AD8A36D85A8E}" srcOrd="0" destOrd="0" parTransId="{A7509025-09DF-4B58-A053-88D8B980608B}" sibTransId="{274198AE-12CE-4CC0-81D3-F6332C869BDC}"/>
    <dgm:cxn modelId="{3C761EBE-2091-495A-8E69-6AE4AB5F35FE}" type="presOf" srcId="{0A0CF471-DB9A-4B55-9A4C-8D87C2D62CEC}" destId="{F8D7D0C2-7C58-4123-A2DA-F05E9A413D71}" srcOrd="0" destOrd="0" presId="urn:microsoft.com/office/officeart/2005/8/layout/list1"/>
    <dgm:cxn modelId="{763895EE-F65E-4A3F-AB15-DA854034DF13}" type="presParOf" srcId="{F8D7D0C2-7C58-4123-A2DA-F05E9A413D71}" destId="{F818F8B1-B2D3-48A4-84D9-623BC04ED055}" srcOrd="0" destOrd="0" presId="urn:microsoft.com/office/officeart/2005/8/layout/list1"/>
    <dgm:cxn modelId="{88551F6C-D606-47C9-B207-577DC6F41BC2}" type="presParOf" srcId="{F818F8B1-B2D3-48A4-84D9-623BC04ED055}" destId="{BA48202A-E900-476C-8952-A8A11CEBC7E8}" srcOrd="0" destOrd="0" presId="urn:microsoft.com/office/officeart/2005/8/layout/list1"/>
    <dgm:cxn modelId="{DA4AAE4A-712C-491A-B2D7-DD41822841AA}" type="presParOf" srcId="{F818F8B1-B2D3-48A4-84D9-623BC04ED055}" destId="{8F1E8C5F-9C55-420C-8CE2-AD3039F0B842}" srcOrd="1" destOrd="0" presId="urn:microsoft.com/office/officeart/2005/8/layout/list1"/>
    <dgm:cxn modelId="{226A6351-4C06-4A40-82FD-3B8DFFDB7C19}" type="presParOf" srcId="{F8D7D0C2-7C58-4123-A2DA-F05E9A413D71}" destId="{44FECD80-3BDB-4FD0-BF20-CDCA58E4A83D}" srcOrd="1" destOrd="0" presId="urn:microsoft.com/office/officeart/2005/8/layout/list1"/>
    <dgm:cxn modelId="{465450C1-AF44-451C-BF98-77DF8A40C01B}" type="presParOf" srcId="{F8D7D0C2-7C58-4123-A2DA-F05E9A413D71}" destId="{37E2A2B3-FC81-4831-8A27-FF729E402F87}" srcOrd="2" destOrd="0" presId="urn:microsoft.com/office/officeart/2005/8/layout/list1"/>
    <dgm:cxn modelId="{895B2234-0C36-4F9F-A807-EAF198ACE5D4}" type="presParOf" srcId="{F8D7D0C2-7C58-4123-A2DA-F05E9A413D71}" destId="{E0C849C9-9AD8-4A0D-B6B2-09C7ADBB09C2}" srcOrd="3" destOrd="0" presId="urn:microsoft.com/office/officeart/2005/8/layout/list1"/>
    <dgm:cxn modelId="{CEE1EC70-72EF-4A29-AB95-1E496463791B}" type="presParOf" srcId="{F8D7D0C2-7C58-4123-A2DA-F05E9A413D71}" destId="{03C8218D-6B47-4B93-AE12-15CA9C3E914C}" srcOrd="4" destOrd="0" presId="urn:microsoft.com/office/officeart/2005/8/layout/list1"/>
    <dgm:cxn modelId="{67AC6378-74EA-4BF8-9DCF-DDE282C80854}" type="presParOf" srcId="{03C8218D-6B47-4B93-AE12-15CA9C3E914C}" destId="{DE996CA2-3FD1-4554-B82D-5DDC58C5EB2F}" srcOrd="0" destOrd="0" presId="urn:microsoft.com/office/officeart/2005/8/layout/list1"/>
    <dgm:cxn modelId="{CD1545B5-7AC1-4D5F-BF87-DE0956551DB7}" type="presParOf" srcId="{03C8218D-6B47-4B93-AE12-15CA9C3E914C}" destId="{F7C90EE6-7BE8-4B2C-9E39-962A1FCDB3E2}" srcOrd="1" destOrd="0" presId="urn:microsoft.com/office/officeart/2005/8/layout/list1"/>
    <dgm:cxn modelId="{1C4D4836-DCE7-4A89-8839-1FE06C0C80FE}" type="presParOf" srcId="{F8D7D0C2-7C58-4123-A2DA-F05E9A413D71}" destId="{23F0CE8F-9465-4F43-9FFE-5EFAF204A32E}" srcOrd="5" destOrd="0" presId="urn:microsoft.com/office/officeart/2005/8/layout/list1"/>
    <dgm:cxn modelId="{3DD4CA8A-1245-43D9-86A4-D302BE753F79}" type="presParOf" srcId="{F8D7D0C2-7C58-4123-A2DA-F05E9A413D71}" destId="{D494C3EB-4A86-4ECD-91BE-AD070992A1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0CF471-DB9A-4B55-9A4C-8D87C2D62CE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h-TH"/>
        </a:p>
      </dgm:t>
    </dgm:pt>
    <dgm:pt modelId="{E7848255-693A-48B1-8901-AD8A36D85A8E}">
      <dgm:prSet phldrT="[Text]" custT="1"/>
      <dgm:spPr/>
      <dgm:t>
        <a:bodyPr/>
        <a:lstStyle/>
        <a:p>
          <a:endParaRPr lang="en-US" sz="2000" b="1" dirty="0">
            <a:latin typeface="TH Niramit AS" panose="02000506000000020004" pitchFamily="2" charset="-34"/>
            <a:cs typeface="TH Niramit AS" panose="02000506000000020004" pitchFamily="2" charset="-34"/>
          </a:endParaRPr>
        </a:p>
        <a:p>
          <a:r>
            <a:rPr lang="en-US" sz="2800" b="1" dirty="0">
              <a:solidFill>
                <a:srgbClr val="FFFF00"/>
              </a:solidFill>
              <a:latin typeface="TH Niramit AS" panose="02000506000000020004" pitchFamily="2" charset="-34"/>
              <a:cs typeface="TH Niramit AS" panose="02000506000000020004" pitchFamily="2" charset="-34"/>
            </a:rPr>
            <a:t>3) Market Expansion: </a:t>
          </a:r>
          <a:r>
            <a:rPr lang="en-US" sz="2000" b="1" dirty="0">
              <a:latin typeface="TH Niramit AS" panose="02000506000000020004" pitchFamily="2" charset="-34"/>
              <a:cs typeface="TH Niramit AS" panose="02000506000000020004" pitchFamily="2" charset="-34"/>
            </a:rPr>
            <a:t>Market expansion involves entering new markets or targeting new customer segments. This growth strategy allows you to tap into untapped markets, diversify your customer base, and reduce dependency on a single market. It requires market analysis, identifying new opportunities and adapting your services or products to meet the specific needs of the new market.</a:t>
          </a:r>
        </a:p>
        <a:p>
          <a:endParaRPr lang="th-TH" sz="2000" b="1" dirty="0">
            <a:latin typeface="TH Niramit AS" panose="02000506000000020004" pitchFamily="2" charset="-34"/>
            <a:cs typeface="TH Niramit AS" panose="02000506000000020004" pitchFamily="2" charset="-34"/>
          </a:endParaRPr>
        </a:p>
      </dgm:t>
    </dgm:pt>
    <dgm:pt modelId="{A7509025-09DF-4B58-A053-88D8B980608B}" type="parTrans" cxnId="{487BF4BB-2296-46A1-9346-C27255E8E131}">
      <dgm:prSet/>
      <dgm:spPr/>
      <dgm:t>
        <a:bodyPr/>
        <a:lstStyle/>
        <a:p>
          <a:endParaRPr lang="th-TH" b="1"/>
        </a:p>
      </dgm:t>
    </dgm:pt>
    <dgm:pt modelId="{274198AE-12CE-4CC0-81D3-F6332C869BDC}" type="sibTrans" cxnId="{487BF4BB-2296-46A1-9346-C27255E8E131}">
      <dgm:prSet/>
      <dgm:spPr/>
      <dgm:t>
        <a:bodyPr/>
        <a:lstStyle/>
        <a:p>
          <a:endParaRPr lang="th-TH" b="1"/>
        </a:p>
      </dgm:t>
    </dgm:pt>
    <dgm:pt modelId="{912F82CD-BD5E-413C-A2F0-C05BB6488B32}">
      <dgm:prSet phldrT="[Text]" custT="1"/>
      <dgm:spPr/>
      <dgm:t>
        <a:bodyPr/>
        <a:lstStyle/>
        <a:p>
          <a:r>
            <a:rPr lang="en-US" sz="2800" b="1" dirty="0">
              <a:solidFill>
                <a:srgbClr val="FFFF00"/>
              </a:solidFill>
              <a:latin typeface="TH Niramit AS" panose="02000506000000020004" pitchFamily="2" charset="-34"/>
              <a:cs typeface="TH Niramit AS" panose="02000506000000020004" pitchFamily="2" charset="-34"/>
            </a:rPr>
            <a:t>4) Strategic Partnerships: </a:t>
          </a:r>
          <a:r>
            <a:rPr lang="en-US" sz="2000" b="1" dirty="0">
              <a:latin typeface="TH Niramit AS" panose="02000506000000020004" pitchFamily="2" charset="-34"/>
              <a:cs typeface="TH Niramit AS" panose="02000506000000020004" pitchFamily="2" charset="-34"/>
            </a:rPr>
            <a:t>Strategic partnerships can be a powerful growth strategy for startups and small businesses. You can leverage each other’s strengths, resources, and customer bases by partnering with complementary businesses. Collaborations can range from co-marketing initiatives and cross-promotions to joint ventures and strategic alliances. The key is to find partners that align with your brand values and have a mutually beneficial relationship.</a:t>
          </a:r>
          <a:endParaRPr lang="th-TH" sz="2000" b="1" dirty="0">
            <a:latin typeface="TH Niramit AS" panose="02000506000000020004" pitchFamily="2" charset="-34"/>
            <a:cs typeface="TH Niramit AS" panose="02000506000000020004" pitchFamily="2" charset="-34"/>
          </a:endParaRPr>
        </a:p>
      </dgm:t>
    </dgm:pt>
    <dgm:pt modelId="{09C21120-6DD3-44E3-A1ED-5A78CCCB2DB7}" type="parTrans" cxnId="{08208140-735E-407A-B094-8455D5EAA1E4}">
      <dgm:prSet/>
      <dgm:spPr/>
      <dgm:t>
        <a:bodyPr/>
        <a:lstStyle/>
        <a:p>
          <a:endParaRPr lang="th-TH" b="1"/>
        </a:p>
      </dgm:t>
    </dgm:pt>
    <dgm:pt modelId="{997141C9-5B82-4E34-8407-B00FABCF16B3}" type="sibTrans" cxnId="{08208140-735E-407A-B094-8455D5EAA1E4}">
      <dgm:prSet/>
      <dgm:spPr/>
      <dgm:t>
        <a:bodyPr/>
        <a:lstStyle/>
        <a:p>
          <a:endParaRPr lang="th-TH" b="1"/>
        </a:p>
      </dgm:t>
    </dgm:pt>
    <dgm:pt modelId="{F8D7D0C2-7C58-4123-A2DA-F05E9A413D71}" type="pres">
      <dgm:prSet presAssocID="{0A0CF471-DB9A-4B55-9A4C-8D87C2D62CEC}" presName="linear" presStyleCnt="0">
        <dgm:presLayoutVars>
          <dgm:dir/>
          <dgm:animLvl val="lvl"/>
          <dgm:resizeHandles val="exact"/>
        </dgm:presLayoutVars>
      </dgm:prSet>
      <dgm:spPr/>
    </dgm:pt>
    <dgm:pt modelId="{F818F8B1-B2D3-48A4-84D9-623BC04ED055}" type="pres">
      <dgm:prSet presAssocID="{E7848255-693A-48B1-8901-AD8A36D85A8E}" presName="parentLin" presStyleCnt="0"/>
      <dgm:spPr/>
    </dgm:pt>
    <dgm:pt modelId="{BA48202A-E900-476C-8952-A8A11CEBC7E8}" type="pres">
      <dgm:prSet presAssocID="{E7848255-693A-48B1-8901-AD8A36D85A8E}" presName="parentLeftMargin" presStyleLbl="node1" presStyleIdx="0" presStyleCnt="2"/>
      <dgm:spPr/>
    </dgm:pt>
    <dgm:pt modelId="{8F1E8C5F-9C55-420C-8CE2-AD3039F0B842}" type="pres">
      <dgm:prSet presAssocID="{E7848255-693A-48B1-8901-AD8A36D85A8E}" presName="parentText" presStyleLbl="node1" presStyleIdx="0" presStyleCnt="2" custScaleX="136341" custScaleY="461868" custLinFactNeighborY="-3454">
        <dgm:presLayoutVars>
          <dgm:chMax val="0"/>
          <dgm:bulletEnabled val="1"/>
        </dgm:presLayoutVars>
      </dgm:prSet>
      <dgm:spPr/>
    </dgm:pt>
    <dgm:pt modelId="{44FECD80-3BDB-4FD0-BF20-CDCA58E4A83D}" type="pres">
      <dgm:prSet presAssocID="{E7848255-693A-48B1-8901-AD8A36D85A8E}" presName="negativeSpace" presStyleCnt="0"/>
      <dgm:spPr/>
    </dgm:pt>
    <dgm:pt modelId="{37E2A2B3-FC81-4831-8A27-FF729E402F87}" type="pres">
      <dgm:prSet presAssocID="{E7848255-693A-48B1-8901-AD8A36D85A8E}" presName="childText" presStyleLbl="conFgAcc1" presStyleIdx="0" presStyleCnt="2">
        <dgm:presLayoutVars>
          <dgm:bulletEnabled val="1"/>
        </dgm:presLayoutVars>
      </dgm:prSet>
      <dgm:spPr/>
    </dgm:pt>
    <dgm:pt modelId="{E0C849C9-9AD8-4A0D-B6B2-09C7ADBB09C2}" type="pres">
      <dgm:prSet presAssocID="{274198AE-12CE-4CC0-81D3-F6332C869BDC}" presName="spaceBetweenRectangles" presStyleCnt="0"/>
      <dgm:spPr/>
    </dgm:pt>
    <dgm:pt modelId="{03C8218D-6B47-4B93-AE12-15CA9C3E914C}" type="pres">
      <dgm:prSet presAssocID="{912F82CD-BD5E-413C-A2F0-C05BB6488B32}" presName="parentLin" presStyleCnt="0"/>
      <dgm:spPr/>
    </dgm:pt>
    <dgm:pt modelId="{DE996CA2-3FD1-4554-B82D-5DDC58C5EB2F}" type="pres">
      <dgm:prSet presAssocID="{912F82CD-BD5E-413C-A2F0-C05BB6488B32}" presName="parentLeftMargin" presStyleLbl="node1" presStyleIdx="0" presStyleCnt="2"/>
      <dgm:spPr/>
    </dgm:pt>
    <dgm:pt modelId="{F7C90EE6-7BE8-4B2C-9E39-962A1FCDB3E2}" type="pres">
      <dgm:prSet presAssocID="{912F82CD-BD5E-413C-A2F0-C05BB6488B32}" presName="parentText" presStyleLbl="node1" presStyleIdx="1" presStyleCnt="2" custScaleX="142857" custScaleY="534155">
        <dgm:presLayoutVars>
          <dgm:chMax val="0"/>
          <dgm:bulletEnabled val="1"/>
        </dgm:presLayoutVars>
      </dgm:prSet>
      <dgm:spPr/>
    </dgm:pt>
    <dgm:pt modelId="{23F0CE8F-9465-4F43-9FFE-5EFAF204A32E}" type="pres">
      <dgm:prSet presAssocID="{912F82CD-BD5E-413C-A2F0-C05BB6488B32}" presName="negativeSpace" presStyleCnt="0"/>
      <dgm:spPr/>
    </dgm:pt>
    <dgm:pt modelId="{D494C3EB-4A86-4ECD-91BE-AD070992A151}" type="pres">
      <dgm:prSet presAssocID="{912F82CD-BD5E-413C-A2F0-C05BB6488B32}" presName="childText" presStyleLbl="conFgAcc1" presStyleIdx="1" presStyleCnt="2">
        <dgm:presLayoutVars>
          <dgm:bulletEnabled val="1"/>
        </dgm:presLayoutVars>
      </dgm:prSet>
      <dgm:spPr/>
    </dgm:pt>
  </dgm:ptLst>
  <dgm:cxnLst>
    <dgm:cxn modelId="{08208140-735E-407A-B094-8455D5EAA1E4}" srcId="{0A0CF471-DB9A-4B55-9A4C-8D87C2D62CEC}" destId="{912F82CD-BD5E-413C-A2F0-C05BB6488B32}" srcOrd="1" destOrd="0" parTransId="{09C21120-6DD3-44E3-A1ED-5A78CCCB2DB7}" sibTransId="{997141C9-5B82-4E34-8407-B00FABCF16B3}"/>
    <dgm:cxn modelId="{FD178343-404B-48EF-8F92-8ECF701EE2F1}" type="presOf" srcId="{912F82CD-BD5E-413C-A2F0-C05BB6488B32}" destId="{F7C90EE6-7BE8-4B2C-9E39-962A1FCDB3E2}" srcOrd="1" destOrd="0" presId="urn:microsoft.com/office/officeart/2005/8/layout/list1"/>
    <dgm:cxn modelId="{E2382244-8117-4E59-9A5A-4D97C41B668E}" type="presOf" srcId="{E7848255-693A-48B1-8901-AD8A36D85A8E}" destId="{8F1E8C5F-9C55-420C-8CE2-AD3039F0B842}" srcOrd="1" destOrd="0" presId="urn:microsoft.com/office/officeart/2005/8/layout/list1"/>
    <dgm:cxn modelId="{E5E75970-DA3D-4373-90C2-EBBD38FAC3CE}" type="presOf" srcId="{E7848255-693A-48B1-8901-AD8A36D85A8E}" destId="{BA48202A-E900-476C-8952-A8A11CEBC7E8}" srcOrd="0" destOrd="0" presId="urn:microsoft.com/office/officeart/2005/8/layout/list1"/>
    <dgm:cxn modelId="{E9D2389F-7A19-43A5-B4B9-8979F454910A}" type="presOf" srcId="{912F82CD-BD5E-413C-A2F0-C05BB6488B32}" destId="{DE996CA2-3FD1-4554-B82D-5DDC58C5EB2F}" srcOrd="0" destOrd="0" presId="urn:microsoft.com/office/officeart/2005/8/layout/list1"/>
    <dgm:cxn modelId="{487BF4BB-2296-46A1-9346-C27255E8E131}" srcId="{0A0CF471-DB9A-4B55-9A4C-8D87C2D62CEC}" destId="{E7848255-693A-48B1-8901-AD8A36D85A8E}" srcOrd="0" destOrd="0" parTransId="{A7509025-09DF-4B58-A053-88D8B980608B}" sibTransId="{274198AE-12CE-4CC0-81D3-F6332C869BDC}"/>
    <dgm:cxn modelId="{3C761EBE-2091-495A-8E69-6AE4AB5F35FE}" type="presOf" srcId="{0A0CF471-DB9A-4B55-9A4C-8D87C2D62CEC}" destId="{F8D7D0C2-7C58-4123-A2DA-F05E9A413D71}" srcOrd="0" destOrd="0" presId="urn:microsoft.com/office/officeart/2005/8/layout/list1"/>
    <dgm:cxn modelId="{763895EE-F65E-4A3F-AB15-DA854034DF13}" type="presParOf" srcId="{F8D7D0C2-7C58-4123-A2DA-F05E9A413D71}" destId="{F818F8B1-B2D3-48A4-84D9-623BC04ED055}" srcOrd="0" destOrd="0" presId="urn:microsoft.com/office/officeart/2005/8/layout/list1"/>
    <dgm:cxn modelId="{88551F6C-D606-47C9-B207-577DC6F41BC2}" type="presParOf" srcId="{F818F8B1-B2D3-48A4-84D9-623BC04ED055}" destId="{BA48202A-E900-476C-8952-A8A11CEBC7E8}" srcOrd="0" destOrd="0" presId="urn:microsoft.com/office/officeart/2005/8/layout/list1"/>
    <dgm:cxn modelId="{DA4AAE4A-712C-491A-B2D7-DD41822841AA}" type="presParOf" srcId="{F818F8B1-B2D3-48A4-84D9-623BC04ED055}" destId="{8F1E8C5F-9C55-420C-8CE2-AD3039F0B842}" srcOrd="1" destOrd="0" presId="urn:microsoft.com/office/officeart/2005/8/layout/list1"/>
    <dgm:cxn modelId="{226A6351-4C06-4A40-82FD-3B8DFFDB7C19}" type="presParOf" srcId="{F8D7D0C2-7C58-4123-A2DA-F05E9A413D71}" destId="{44FECD80-3BDB-4FD0-BF20-CDCA58E4A83D}" srcOrd="1" destOrd="0" presId="urn:microsoft.com/office/officeart/2005/8/layout/list1"/>
    <dgm:cxn modelId="{465450C1-AF44-451C-BF98-77DF8A40C01B}" type="presParOf" srcId="{F8D7D0C2-7C58-4123-A2DA-F05E9A413D71}" destId="{37E2A2B3-FC81-4831-8A27-FF729E402F87}" srcOrd="2" destOrd="0" presId="urn:microsoft.com/office/officeart/2005/8/layout/list1"/>
    <dgm:cxn modelId="{895B2234-0C36-4F9F-A807-EAF198ACE5D4}" type="presParOf" srcId="{F8D7D0C2-7C58-4123-A2DA-F05E9A413D71}" destId="{E0C849C9-9AD8-4A0D-B6B2-09C7ADBB09C2}" srcOrd="3" destOrd="0" presId="urn:microsoft.com/office/officeart/2005/8/layout/list1"/>
    <dgm:cxn modelId="{CEE1EC70-72EF-4A29-AB95-1E496463791B}" type="presParOf" srcId="{F8D7D0C2-7C58-4123-A2DA-F05E9A413D71}" destId="{03C8218D-6B47-4B93-AE12-15CA9C3E914C}" srcOrd="4" destOrd="0" presId="urn:microsoft.com/office/officeart/2005/8/layout/list1"/>
    <dgm:cxn modelId="{67AC6378-74EA-4BF8-9DCF-DDE282C80854}" type="presParOf" srcId="{03C8218D-6B47-4B93-AE12-15CA9C3E914C}" destId="{DE996CA2-3FD1-4554-B82D-5DDC58C5EB2F}" srcOrd="0" destOrd="0" presId="urn:microsoft.com/office/officeart/2005/8/layout/list1"/>
    <dgm:cxn modelId="{CD1545B5-7AC1-4D5F-BF87-DE0956551DB7}" type="presParOf" srcId="{03C8218D-6B47-4B93-AE12-15CA9C3E914C}" destId="{F7C90EE6-7BE8-4B2C-9E39-962A1FCDB3E2}" srcOrd="1" destOrd="0" presId="urn:microsoft.com/office/officeart/2005/8/layout/list1"/>
    <dgm:cxn modelId="{1C4D4836-DCE7-4A89-8839-1FE06C0C80FE}" type="presParOf" srcId="{F8D7D0C2-7C58-4123-A2DA-F05E9A413D71}" destId="{23F0CE8F-9465-4F43-9FFE-5EFAF204A32E}" srcOrd="5" destOrd="0" presId="urn:microsoft.com/office/officeart/2005/8/layout/list1"/>
    <dgm:cxn modelId="{3DD4CA8A-1245-43D9-86A4-D302BE753F79}" type="presParOf" srcId="{F8D7D0C2-7C58-4123-A2DA-F05E9A413D71}" destId="{D494C3EB-4A86-4ECD-91BE-AD070992A1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0CF471-DB9A-4B55-9A4C-8D87C2D62CE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h-TH"/>
        </a:p>
      </dgm:t>
    </dgm:pt>
    <dgm:pt modelId="{E7848255-693A-48B1-8901-AD8A36D85A8E}">
      <dgm:prSet phldrT="[Text]" custT="1"/>
      <dgm:spPr/>
      <dgm:t>
        <a:bodyPr/>
        <a:lstStyle/>
        <a:p>
          <a:r>
            <a:rPr lang="en-US" sz="2800" b="1" dirty="0">
              <a:solidFill>
                <a:srgbClr val="FFFF00"/>
              </a:solidFill>
              <a:latin typeface="TH Niramit AS" panose="02000506000000020004" pitchFamily="2" charset="-34"/>
              <a:cs typeface="TH Niramit AS" panose="02000506000000020004" pitchFamily="2" charset="-34"/>
            </a:rPr>
            <a:t>5) Customer Retention: </a:t>
          </a:r>
          <a:r>
            <a:rPr lang="en-US" sz="2000" b="1" dirty="0">
              <a:latin typeface="TH Niramit AS" panose="02000506000000020004" pitchFamily="2" charset="-34"/>
              <a:cs typeface="TH Niramit AS" panose="02000506000000020004" pitchFamily="2" charset="-34"/>
            </a:rPr>
            <a:t>Protecting your current customer base is as vital as gaining new ones for sustained growth. Customer retention strategies focus on building long-term relationships and creating loyal customers. Customer retention can be achieved through personalized communication, exceptional customer service, loyalty programs, and continuous value delivery. Happy and loyal customers become repeat buyers and brand advocates, promoting your business to others.</a:t>
          </a:r>
          <a:endParaRPr lang="th-TH" sz="2000" b="1" dirty="0">
            <a:latin typeface="TH Niramit AS" panose="02000506000000020004" pitchFamily="2" charset="-34"/>
            <a:cs typeface="TH Niramit AS" panose="02000506000000020004" pitchFamily="2" charset="-34"/>
          </a:endParaRPr>
        </a:p>
      </dgm:t>
    </dgm:pt>
    <dgm:pt modelId="{A7509025-09DF-4B58-A053-88D8B980608B}" type="parTrans" cxnId="{487BF4BB-2296-46A1-9346-C27255E8E131}">
      <dgm:prSet/>
      <dgm:spPr/>
      <dgm:t>
        <a:bodyPr/>
        <a:lstStyle/>
        <a:p>
          <a:endParaRPr lang="th-TH" b="1"/>
        </a:p>
      </dgm:t>
    </dgm:pt>
    <dgm:pt modelId="{274198AE-12CE-4CC0-81D3-F6332C869BDC}" type="sibTrans" cxnId="{487BF4BB-2296-46A1-9346-C27255E8E131}">
      <dgm:prSet/>
      <dgm:spPr/>
      <dgm:t>
        <a:bodyPr/>
        <a:lstStyle/>
        <a:p>
          <a:endParaRPr lang="th-TH" b="1"/>
        </a:p>
      </dgm:t>
    </dgm:pt>
    <dgm:pt modelId="{912F82CD-BD5E-413C-A2F0-C05BB6488B32}">
      <dgm:prSet phldrT="[Text]" custT="1"/>
      <dgm:spPr/>
      <dgm:t>
        <a:bodyPr/>
        <a:lstStyle/>
        <a:p>
          <a:r>
            <a:rPr lang="en-US" sz="2800" b="1" dirty="0">
              <a:solidFill>
                <a:srgbClr val="FFFF00"/>
              </a:solidFill>
              <a:latin typeface="TH Niramit AS" panose="02000506000000020004" pitchFamily="2" charset="-34"/>
              <a:cs typeface="TH Niramit AS" panose="02000506000000020004" pitchFamily="2" charset="-34"/>
            </a:rPr>
            <a:t>6) Competitive Pricing: </a:t>
          </a:r>
          <a:r>
            <a:rPr lang="en-US" sz="2000" b="1" dirty="0">
              <a:latin typeface="TH Niramit AS" panose="02000506000000020004" pitchFamily="2" charset="-34"/>
              <a:cs typeface="TH Niramit AS" panose="02000506000000020004" pitchFamily="2" charset="-34"/>
            </a:rPr>
            <a:t>Pricing plays a vital role in attracting customers and staying competitive. Implementing a competitive pricing strategy involves finding the right balance between profitability and affordability. Conduct market research to understand your competitors' pricing, analyze your cost structure, and consider factors such as product differentiation, perceived value and customer willingness to pay. Adjusting your pricing strategy accordingly can help you capture market share and stimulate demand.</a:t>
          </a:r>
          <a:endParaRPr lang="th-TH" sz="2000" b="1" dirty="0">
            <a:latin typeface="TH Niramit AS" panose="02000506000000020004" pitchFamily="2" charset="-34"/>
            <a:cs typeface="TH Niramit AS" panose="02000506000000020004" pitchFamily="2" charset="-34"/>
          </a:endParaRPr>
        </a:p>
      </dgm:t>
    </dgm:pt>
    <dgm:pt modelId="{09C21120-6DD3-44E3-A1ED-5A78CCCB2DB7}" type="parTrans" cxnId="{08208140-735E-407A-B094-8455D5EAA1E4}">
      <dgm:prSet/>
      <dgm:spPr/>
      <dgm:t>
        <a:bodyPr/>
        <a:lstStyle/>
        <a:p>
          <a:endParaRPr lang="th-TH" b="1"/>
        </a:p>
      </dgm:t>
    </dgm:pt>
    <dgm:pt modelId="{997141C9-5B82-4E34-8407-B00FABCF16B3}" type="sibTrans" cxnId="{08208140-735E-407A-B094-8455D5EAA1E4}">
      <dgm:prSet/>
      <dgm:spPr/>
      <dgm:t>
        <a:bodyPr/>
        <a:lstStyle/>
        <a:p>
          <a:endParaRPr lang="th-TH" b="1"/>
        </a:p>
      </dgm:t>
    </dgm:pt>
    <dgm:pt modelId="{F8D7D0C2-7C58-4123-A2DA-F05E9A413D71}" type="pres">
      <dgm:prSet presAssocID="{0A0CF471-DB9A-4B55-9A4C-8D87C2D62CEC}" presName="linear" presStyleCnt="0">
        <dgm:presLayoutVars>
          <dgm:dir/>
          <dgm:animLvl val="lvl"/>
          <dgm:resizeHandles val="exact"/>
        </dgm:presLayoutVars>
      </dgm:prSet>
      <dgm:spPr/>
    </dgm:pt>
    <dgm:pt modelId="{F818F8B1-B2D3-48A4-84D9-623BC04ED055}" type="pres">
      <dgm:prSet presAssocID="{E7848255-693A-48B1-8901-AD8A36D85A8E}" presName="parentLin" presStyleCnt="0"/>
      <dgm:spPr/>
    </dgm:pt>
    <dgm:pt modelId="{BA48202A-E900-476C-8952-A8A11CEBC7E8}" type="pres">
      <dgm:prSet presAssocID="{E7848255-693A-48B1-8901-AD8A36D85A8E}" presName="parentLeftMargin" presStyleLbl="node1" presStyleIdx="0" presStyleCnt="2"/>
      <dgm:spPr/>
    </dgm:pt>
    <dgm:pt modelId="{8F1E8C5F-9C55-420C-8CE2-AD3039F0B842}" type="pres">
      <dgm:prSet presAssocID="{E7848255-693A-48B1-8901-AD8A36D85A8E}" presName="parentText" presStyleLbl="node1" presStyleIdx="0" presStyleCnt="2" custScaleX="136341" custScaleY="461868" custLinFactNeighborY="-3454">
        <dgm:presLayoutVars>
          <dgm:chMax val="0"/>
          <dgm:bulletEnabled val="1"/>
        </dgm:presLayoutVars>
      </dgm:prSet>
      <dgm:spPr/>
    </dgm:pt>
    <dgm:pt modelId="{44FECD80-3BDB-4FD0-BF20-CDCA58E4A83D}" type="pres">
      <dgm:prSet presAssocID="{E7848255-693A-48B1-8901-AD8A36D85A8E}" presName="negativeSpace" presStyleCnt="0"/>
      <dgm:spPr/>
    </dgm:pt>
    <dgm:pt modelId="{37E2A2B3-FC81-4831-8A27-FF729E402F87}" type="pres">
      <dgm:prSet presAssocID="{E7848255-693A-48B1-8901-AD8A36D85A8E}" presName="childText" presStyleLbl="conFgAcc1" presStyleIdx="0" presStyleCnt="2">
        <dgm:presLayoutVars>
          <dgm:bulletEnabled val="1"/>
        </dgm:presLayoutVars>
      </dgm:prSet>
      <dgm:spPr/>
    </dgm:pt>
    <dgm:pt modelId="{E0C849C9-9AD8-4A0D-B6B2-09C7ADBB09C2}" type="pres">
      <dgm:prSet presAssocID="{274198AE-12CE-4CC0-81D3-F6332C869BDC}" presName="spaceBetweenRectangles" presStyleCnt="0"/>
      <dgm:spPr/>
    </dgm:pt>
    <dgm:pt modelId="{03C8218D-6B47-4B93-AE12-15CA9C3E914C}" type="pres">
      <dgm:prSet presAssocID="{912F82CD-BD5E-413C-A2F0-C05BB6488B32}" presName="parentLin" presStyleCnt="0"/>
      <dgm:spPr/>
    </dgm:pt>
    <dgm:pt modelId="{DE996CA2-3FD1-4554-B82D-5DDC58C5EB2F}" type="pres">
      <dgm:prSet presAssocID="{912F82CD-BD5E-413C-A2F0-C05BB6488B32}" presName="parentLeftMargin" presStyleLbl="node1" presStyleIdx="0" presStyleCnt="2"/>
      <dgm:spPr/>
    </dgm:pt>
    <dgm:pt modelId="{F7C90EE6-7BE8-4B2C-9E39-962A1FCDB3E2}" type="pres">
      <dgm:prSet presAssocID="{912F82CD-BD5E-413C-A2F0-C05BB6488B32}" presName="parentText" presStyleLbl="node1" presStyleIdx="1" presStyleCnt="2" custScaleX="142857" custScaleY="534155">
        <dgm:presLayoutVars>
          <dgm:chMax val="0"/>
          <dgm:bulletEnabled val="1"/>
        </dgm:presLayoutVars>
      </dgm:prSet>
      <dgm:spPr/>
    </dgm:pt>
    <dgm:pt modelId="{23F0CE8F-9465-4F43-9FFE-5EFAF204A32E}" type="pres">
      <dgm:prSet presAssocID="{912F82CD-BD5E-413C-A2F0-C05BB6488B32}" presName="negativeSpace" presStyleCnt="0"/>
      <dgm:spPr/>
    </dgm:pt>
    <dgm:pt modelId="{D494C3EB-4A86-4ECD-91BE-AD070992A151}" type="pres">
      <dgm:prSet presAssocID="{912F82CD-BD5E-413C-A2F0-C05BB6488B32}" presName="childText" presStyleLbl="conFgAcc1" presStyleIdx="1" presStyleCnt="2">
        <dgm:presLayoutVars>
          <dgm:bulletEnabled val="1"/>
        </dgm:presLayoutVars>
      </dgm:prSet>
      <dgm:spPr/>
    </dgm:pt>
  </dgm:ptLst>
  <dgm:cxnLst>
    <dgm:cxn modelId="{08208140-735E-407A-B094-8455D5EAA1E4}" srcId="{0A0CF471-DB9A-4B55-9A4C-8D87C2D62CEC}" destId="{912F82CD-BD5E-413C-A2F0-C05BB6488B32}" srcOrd="1" destOrd="0" parTransId="{09C21120-6DD3-44E3-A1ED-5A78CCCB2DB7}" sibTransId="{997141C9-5B82-4E34-8407-B00FABCF16B3}"/>
    <dgm:cxn modelId="{FD178343-404B-48EF-8F92-8ECF701EE2F1}" type="presOf" srcId="{912F82CD-BD5E-413C-A2F0-C05BB6488B32}" destId="{F7C90EE6-7BE8-4B2C-9E39-962A1FCDB3E2}" srcOrd="1" destOrd="0" presId="urn:microsoft.com/office/officeart/2005/8/layout/list1"/>
    <dgm:cxn modelId="{E2382244-8117-4E59-9A5A-4D97C41B668E}" type="presOf" srcId="{E7848255-693A-48B1-8901-AD8A36D85A8E}" destId="{8F1E8C5F-9C55-420C-8CE2-AD3039F0B842}" srcOrd="1" destOrd="0" presId="urn:microsoft.com/office/officeart/2005/8/layout/list1"/>
    <dgm:cxn modelId="{E5E75970-DA3D-4373-90C2-EBBD38FAC3CE}" type="presOf" srcId="{E7848255-693A-48B1-8901-AD8A36D85A8E}" destId="{BA48202A-E900-476C-8952-A8A11CEBC7E8}" srcOrd="0" destOrd="0" presId="urn:microsoft.com/office/officeart/2005/8/layout/list1"/>
    <dgm:cxn modelId="{E9D2389F-7A19-43A5-B4B9-8979F454910A}" type="presOf" srcId="{912F82CD-BD5E-413C-A2F0-C05BB6488B32}" destId="{DE996CA2-3FD1-4554-B82D-5DDC58C5EB2F}" srcOrd="0" destOrd="0" presId="urn:microsoft.com/office/officeart/2005/8/layout/list1"/>
    <dgm:cxn modelId="{487BF4BB-2296-46A1-9346-C27255E8E131}" srcId="{0A0CF471-DB9A-4B55-9A4C-8D87C2D62CEC}" destId="{E7848255-693A-48B1-8901-AD8A36D85A8E}" srcOrd="0" destOrd="0" parTransId="{A7509025-09DF-4B58-A053-88D8B980608B}" sibTransId="{274198AE-12CE-4CC0-81D3-F6332C869BDC}"/>
    <dgm:cxn modelId="{3C761EBE-2091-495A-8E69-6AE4AB5F35FE}" type="presOf" srcId="{0A0CF471-DB9A-4B55-9A4C-8D87C2D62CEC}" destId="{F8D7D0C2-7C58-4123-A2DA-F05E9A413D71}" srcOrd="0" destOrd="0" presId="urn:microsoft.com/office/officeart/2005/8/layout/list1"/>
    <dgm:cxn modelId="{763895EE-F65E-4A3F-AB15-DA854034DF13}" type="presParOf" srcId="{F8D7D0C2-7C58-4123-A2DA-F05E9A413D71}" destId="{F818F8B1-B2D3-48A4-84D9-623BC04ED055}" srcOrd="0" destOrd="0" presId="urn:microsoft.com/office/officeart/2005/8/layout/list1"/>
    <dgm:cxn modelId="{88551F6C-D606-47C9-B207-577DC6F41BC2}" type="presParOf" srcId="{F818F8B1-B2D3-48A4-84D9-623BC04ED055}" destId="{BA48202A-E900-476C-8952-A8A11CEBC7E8}" srcOrd="0" destOrd="0" presId="urn:microsoft.com/office/officeart/2005/8/layout/list1"/>
    <dgm:cxn modelId="{DA4AAE4A-712C-491A-B2D7-DD41822841AA}" type="presParOf" srcId="{F818F8B1-B2D3-48A4-84D9-623BC04ED055}" destId="{8F1E8C5F-9C55-420C-8CE2-AD3039F0B842}" srcOrd="1" destOrd="0" presId="urn:microsoft.com/office/officeart/2005/8/layout/list1"/>
    <dgm:cxn modelId="{226A6351-4C06-4A40-82FD-3B8DFFDB7C19}" type="presParOf" srcId="{F8D7D0C2-7C58-4123-A2DA-F05E9A413D71}" destId="{44FECD80-3BDB-4FD0-BF20-CDCA58E4A83D}" srcOrd="1" destOrd="0" presId="urn:microsoft.com/office/officeart/2005/8/layout/list1"/>
    <dgm:cxn modelId="{465450C1-AF44-451C-BF98-77DF8A40C01B}" type="presParOf" srcId="{F8D7D0C2-7C58-4123-A2DA-F05E9A413D71}" destId="{37E2A2B3-FC81-4831-8A27-FF729E402F87}" srcOrd="2" destOrd="0" presId="urn:microsoft.com/office/officeart/2005/8/layout/list1"/>
    <dgm:cxn modelId="{895B2234-0C36-4F9F-A807-EAF198ACE5D4}" type="presParOf" srcId="{F8D7D0C2-7C58-4123-A2DA-F05E9A413D71}" destId="{E0C849C9-9AD8-4A0D-B6B2-09C7ADBB09C2}" srcOrd="3" destOrd="0" presId="urn:microsoft.com/office/officeart/2005/8/layout/list1"/>
    <dgm:cxn modelId="{CEE1EC70-72EF-4A29-AB95-1E496463791B}" type="presParOf" srcId="{F8D7D0C2-7C58-4123-A2DA-F05E9A413D71}" destId="{03C8218D-6B47-4B93-AE12-15CA9C3E914C}" srcOrd="4" destOrd="0" presId="urn:microsoft.com/office/officeart/2005/8/layout/list1"/>
    <dgm:cxn modelId="{67AC6378-74EA-4BF8-9DCF-DDE282C80854}" type="presParOf" srcId="{03C8218D-6B47-4B93-AE12-15CA9C3E914C}" destId="{DE996CA2-3FD1-4554-B82D-5DDC58C5EB2F}" srcOrd="0" destOrd="0" presId="urn:microsoft.com/office/officeart/2005/8/layout/list1"/>
    <dgm:cxn modelId="{CD1545B5-7AC1-4D5F-BF87-DE0956551DB7}" type="presParOf" srcId="{03C8218D-6B47-4B93-AE12-15CA9C3E914C}" destId="{F7C90EE6-7BE8-4B2C-9E39-962A1FCDB3E2}" srcOrd="1" destOrd="0" presId="urn:microsoft.com/office/officeart/2005/8/layout/list1"/>
    <dgm:cxn modelId="{1C4D4836-DCE7-4A89-8839-1FE06C0C80FE}" type="presParOf" srcId="{F8D7D0C2-7C58-4123-A2DA-F05E9A413D71}" destId="{23F0CE8F-9465-4F43-9FFE-5EFAF204A32E}" srcOrd="5" destOrd="0" presId="urn:microsoft.com/office/officeart/2005/8/layout/list1"/>
    <dgm:cxn modelId="{3DD4CA8A-1245-43D9-86A4-D302BE753F79}" type="presParOf" srcId="{F8D7D0C2-7C58-4123-A2DA-F05E9A413D71}" destId="{D494C3EB-4A86-4ECD-91BE-AD070992A1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0CF471-DB9A-4B55-9A4C-8D87C2D62CE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h-TH"/>
        </a:p>
      </dgm:t>
    </dgm:pt>
    <dgm:pt modelId="{E7848255-693A-48B1-8901-AD8A36D85A8E}">
      <dgm:prSet phldrT="[Text]" custT="1"/>
      <dgm:spPr/>
      <dgm:t>
        <a:bodyPr/>
        <a:lstStyle/>
        <a:p>
          <a:r>
            <a:rPr lang="en-US" sz="2800" b="1" dirty="0">
              <a:solidFill>
                <a:srgbClr val="FFFF00"/>
              </a:solidFill>
              <a:latin typeface="TH Niramit AS" panose="02000506000000020004" pitchFamily="2" charset="-34"/>
              <a:cs typeface="TH Niramit AS" panose="02000506000000020004" pitchFamily="2" charset="-34"/>
            </a:rPr>
            <a:t>7) Digital Marketing:  </a:t>
          </a:r>
          <a:r>
            <a:rPr lang="en-US" sz="2000" b="1" dirty="0">
              <a:latin typeface="TH Niramit AS" panose="02000506000000020004" pitchFamily="2" charset="-34"/>
              <a:cs typeface="TH Niramit AS" panose="02000506000000020004" pitchFamily="2" charset="-34"/>
            </a:rPr>
            <a:t>A solid online presence is vital for any business in today’s digital age. Digital marketing strategies include leveraging social media marketing, SEO, email marketing, content marketing and paid advertising to achieve optimal visibility and effectively connect with your targeted audience. By utilizing digital channels, businesses can increase brand visibility, generate leads and engage with customers globally.</a:t>
          </a:r>
          <a:endParaRPr lang="th-TH" sz="2000" b="1" dirty="0">
            <a:latin typeface="TH Niramit AS" panose="02000506000000020004" pitchFamily="2" charset="-34"/>
            <a:cs typeface="TH Niramit AS" panose="02000506000000020004" pitchFamily="2" charset="-34"/>
          </a:endParaRPr>
        </a:p>
      </dgm:t>
    </dgm:pt>
    <dgm:pt modelId="{A7509025-09DF-4B58-A053-88D8B980608B}" type="parTrans" cxnId="{487BF4BB-2296-46A1-9346-C27255E8E131}">
      <dgm:prSet/>
      <dgm:spPr/>
      <dgm:t>
        <a:bodyPr/>
        <a:lstStyle/>
        <a:p>
          <a:endParaRPr lang="th-TH" b="1"/>
        </a:p>
      </dgm:t>
    </dgm:pt>
    <dgm:pt modelId="{274198AE-12CE-4CC0-81D3-F6332C869BDC}" type="sibTrans" cxnId="{487BF4BB-2296-46A1-9346-C27255E8E131}">
      <dgm:prSet/>
      <dgm:spPr/>
      <dgm:t>
        <a:bodyPr/>
        <a:lstStyle/>
        <a:p>
          <a:endParaRPr lang="th-TH" b="1"/>
        </a:p>
      </dgm:t>
    </dgm:pt>
    <dgm:pt modelId="{912F82CD-BD5E-413C-A2F0-C05BB6488B32}">
      <dgm:prSet phldrT="[Text]" custT="1"/>
      <dgm:spPr/>
      <dgm:t>
        <a:bodyPr/>
        <a:lstStyle/>
        <a:p>
          <a:r>
            <a:rPr lang="en-US" sz="2800" b="1" dirty="0">
              <a:solidFill>
                <a:srgbClr val="FFFF00"/>
              </a:solidFill>
              <a:latin typeface="TH Niramit AS" panose="02000506000000020004" pitchFamily="2" charset="-34"/>
              <a:cs typeface="TH Niramit AS" panose="02000506000000020004" pitchFamily="2" charset="-34"/>
            </a:rPr>
            <a:t>8) Employee development: </a:t>
          </a:r>
          <a:r>
            <a:rPr lang="en-US" sz="2000" b="1" dirty="0">
              <a:latin typeface="TH Niramit AS" panose="02000506000000020004" pitchFamily="2" charset="-34"/>
              <a:cs typeface="TH Niramit AS" panose="02000506000000020004" pitchFamily="2" charset="-34"/>
            </a:rPr>
            <a:t>Investing in employee development is essential for both individual and organizational growth. Access to training, mentorship programs, and career advancement opportunities can significantly impact one's professional growth and development. Enhance employee skills, boost productivity, and foster a positive work culture. In addition, engaged and empowered employees contribute to business growth by driving innovation, improving customer satisfaction and achieving operational excellence.</a:t>
          </a:r>
          <a:endParaRPr lang="th-TH" sz="2000" b="1" dirty="0">
            <a:latin typeface="TH Niramit AS" panose="02000506000000020004" pitchFamily="2" charset="-34"/>
            <a:cs typeface="TH Niramit AS" panose="02000506000000020004" pitchFamily="2" charset="-34"/>
          </a:endParaRPr>
        </a:p>
      </dgm:t>
    </dgm:pt>
    <dgm:pt modelId="{09C21120-6DD3-44E3-A1ED-5A78CCCB2DB7}" type="parTrans" cxnId="{08208140-735E-407A-B094-8455D5EAA1E4}">
      <dgm:prSet/>
      <dgm:spPr/>
      <dgm:t>
        <a:bodyPr/>
        <a:lstStyle/>
        <a:p>
          <a:endParaRPr lang="th-TH" b="1"/>
        </a:p>
      </dgm:t>
    </dgm:pt>
    <dgm:pt modelId="{997141C9-5B82-4E34-8407-B00FABCF16B3}" type="sibTrans" cxnId="{08208140-735E-407A-B094-8455D5EAA1E4}">
      <dgm:prSet/>
      <dgm:spPr/>
      <dgm:t>
        <a:bodyPr/>
        <a:lstStyle/>
        <a:p>
          <a:endParaRPr lang="th-TH" b="1"/>
        </a:p>
      </dgm:t>
    </dgm:pt>
    <dgm:pt modelId="{F8D7D0C2-7C58-4123-A2DA-F05E9A413D71}" type="pres">
      <dgm:prSet presAssocID="{0A0CF471-DB9A-4B55-9A4C-8D87C2D62CEC}" presName="linear" presStyleCnt="0">
        <dgm:presLayoutVars>
          <dgm:dir/>
          <dgm:animLvl val="lvl"/>
          <dgm:resizeHandles val="exact"/>
        </dgm:presLayoutVars>
      </dgm:prSet>
      <dgm:spPr/>
    </dgm:pt>
    <dgm:pt modelId="{F818F8B1-B2D3-48A4-84D9-623BC04ED055}" type="pres">
      <dgm:prSet presAssocID="{E7848255-693A-48B1-8901-AD8A36D85A8E}" presName="parentLin" presStyleCnt="0"/>
      <dgm:spPr/>
    </dgm:pt>
    <dgm:pt modelId="{BA48202A-E900-476C-8952-A8A11CEBC7E8}" type="pres">
      <dgm:prSet presAssocID="{E7848255-693A-48B1-8901-AD8A36D85A8E}" presName="parentLeftMargin" presStyleLbl="node1" presStyleIdx="0" presStyleCnt="2"/>
      <dgm:spPr/>
    </dgm:pt>
    <dgm:pt modelId="{8F1E8C5F-9C55-420C-8CE2-AD3039F0B842}" type="pres">
      <dgm:prSet presAssocID="{E7848255-693A-48B1-8901-AD8A36D85A8E}" presName="parentText" presStyleLbl="node1" presStyleIdx="0" presStyleCnt="2" custScaleX="136341" custScaleY="461868" custLinFactNeighborY="-3454">
        <dgm:presLayoutVars>
          <dgm:chMax val="0"/>
          <dgm:bulletEnabled val="1"/>
        </dgm:presLayoutVars>
      </dgm:prSet>
      <dgm:spPr/>
    </dgm:pt>
    <dgm:pt modelId="{44FECD80-3BDB-4FD0-BF20-CDCA58E4A83D}" type="pres">
      <dgm:prSet presAssocID="{E7848255-693A-48B1-8901-AD8A36D85A8E}" presName="negativeSpace" presStyleCnt="0"/>
      <dgm:spPr/>
    </dgm:pt>
    <dgm:pt modelId="{37E2A2B3-FC81-4831-8A27-FF729E402F87}" type="pres">
      <dgm:prSet presAssocID="{E7848255-693A-48B1-8901-AD8A36D85A8E}" presName="childText" presStyleLbl="conFgAcc1" presStyleIdx="0" presStyleCnt="2">
        <dgm:presLayoutVars>
          <dgm:bulletEnabled val="1"/>
        </dgm:presLayoutVars>
      </dgm:prSet>
      <dgm:spPr/>
    </dgm:pt>
    <dgm:pt modelId="{E0C849C9-9AD8-4A0D-B6B2-09C7ADBB09C2}" type="pres">
      <dgm:prSet presAssocID="{274198AE-12CE-4CC0-81D3-F6332C869BDC}" presName="spaceBetweenRectangles" presStyleCnt="0"/>
      <dgm:spPr/>
    </dgm:pt>
    <dgm:pt modelId="{03C8218D-6B47-4B93-AE12-15CA9C3E914C}" type="pres">
      <dgm:prSet presAssocID="{912F82CD-BD5E-413C-A2F0-C05BB6488B32}" presName="parentLin" presStyleCnt="0"/>
      <dgm:spPr/>
    </dgm:pt>
    <dgm:pt modelId="{DE996CA2-3FD1-4554-B82D-5DDC58C5EB2F}" type="pres">
      <dgm:prSet presAssocID="{912F82CD-BD5E-413C-A2F0-C05BB6488B32}" presName="parentLeftMargin" presStyleLbl="node1" presStyleIdx="0" presStyleCnt="2"/>
      <dgm:spPr/>
    </dgm:pt>
    <dgm:pt modelId="{F7C90EE6-7BE8-4B2C-9E39-962A1FCDB3E2}" type="pres">
      <dgm:prSet presAssocID="{912F82CD-BD5E-413C-A2F0-C05BB6488B32}" presName="parentText" presStyleLbl="node1" presStyleIdx="1" presStyleCnt="2" custScaleX="142857" custScaleY="534155">
        <dgm:presLayoutVars>
          <dgm:chMax val="0"/>
          <dgm:bulletEnabled val="1"/>
        </dgm:presLayoutVars>
      </dgm:prSet>
      <dgm:spPr/>
    </dgm:pt>
    <dgm:pt modelId="{23F0CE8F-9465-4F43-9FFE-5EFAF204A32E}" type="pres">
      <dgm:prSet presAssocID="{912F82CD-BD5E-413C-A2F0-C05BB6488B32}" presName="negativeSpace" presStyleCnt="0"/>
      <dgm:spPr/>
    </dgm:pt>
    <dgm:pt modelId="{D494C3EB-4A86-4ECD-91BE-AD070992A151}" type="pres">
      <dgm:prSet presAssocID="{912F82CD-BD5E-413C-A2F0-C05BB6488B32}" presName="childText" presStyleLbl="conFgAcc1" presStyleIdx="1" presStyleCnt="2">
        <dgm:presLayoutVars>
          <dgm:bulletEnabled val="1"/>
        </dgm:presLayoutVars>
      </dgm:prSet>
      <dgm:spPr/>
    </dgm:pt>
  </dgm:ptLst>
  <dgm:cxnLst>
    <dgm:cxn modelId="{08208140-735E-407A-B094-8455D5EAA1E4}" srcId="{0A0CF471-DB9A-4B55-9A4C-8D87C2D62CEC}" destId="{912F82CD-BD5E-413C-A2F0-C05BB6488B32}" srcOrd="1" destOrd="0" parTransId="{09C21120-6DD3-44E3-A1ED-5A78CCCB2DB7}" sibTransId="{997141C9-5B82-4E34-8407-B00FABCF16B3}"/>
    <dgm:cxn modelId="{FD178343-404B-48EF-8F92-8ECF701EE2F1}" type="presOf" srcId="{912F82CD-BD5E-413C-A2F0-C05BB6488B32}" destId="{F7C90EE6-7BE8-4B2C-9E39-962A1FCDB3E2}" srcOrd="1" destOrd="0" presId="urn:microsoft.com/office/officeart/2005/8/layout/list1"/>
    <dgm:cxn modelId="{E2382244-8117-4E59-9A5A-4D97C41B668E}" type="presOf" srcId="{E7848255-693A-48B1-8901-AD8A36D85A8E}" destId="{8F1E8C5F-9C55-420C-8CE2-AD3039F0B842}" srcOrd="1" destOrd="0" presId="urn:microsoft.com/office/officeart/2005/8/layout/list1"/>
    <dgm:cxn modelId="{E5E75970-DA3D-4373-90C2-EBBD38FAC3CE}" type="presOf" srcId="{E7848255-693A-48B1-8901-AD8A36D85A8E}" destId="{BA48202A-E900-476C-8952-A8A11CEBC7E8}" srcOrd="0" destOrd="0" presId="urn:microsoft.com/office/officeart/2005/8/layout/list1"/>
    <dgm:cxn modelId="{E9D2389F-7A19-43A5-B4B9-8979F454910A}" type="presOf" srcId="{912F82CD-BD5E-413C-A2F0-C05BB6488B32}" destId="{DE996CA2-3FD1-4554-B82D-5DDC58C5EB2F}" srcOrd="0" destOrd="0" presId="urn:microsoft.com/office/officeart/2005/8/layout/list1"/>
    <dgm:cxn modelId="{487BF4BB-2296-46A1-9346-C27255E8E131}" srcId="{0A0CF471-DB9A-4B55-9A4C-8D87C2D62CEC}" destId="{E7848255-693A-48B1-8901-AD8A36D85A8E}" srcOrd="0" destOrd="0" parTransId="{A7509025-09DF-4B58-A053-88D8B980608B}" sibTransId="{274198AE-12CE-4CC0-81D3-F6332C869BDC}"/>
    <dgm:cxn modelId="{3C761EBE-2091-495A-8E69-6AE4AB5F35FE}" type="presOf" srcId="{0A0CF471-DB9A-4B55-9A4C-8D87C2D62CEC}" destId="{F8D7D0C2-7C58-4123-A2DA-F05E9A413D71}" srcOrd="0" destOrd="0" presId="urn:microsoft.com/office/officeart/2005/8/layout/list1"/>
    <dgm:cxn modelId="{763895EE-F65E-4A3F-AB15-DA854034DF13}" type="presParOf" srcId="{F8D7D0C2-7C58-4123-A2DA-F05E9A413D71}" destId="{F818F8B1-B2D3-48A4-84D9-623BC04ED055}" srcOrd="0" destOrd="0" presId="urn:microsoft.com/office/officeart/2005/8/layout/list1"/>
    <dgm:cxn modelId="{88551F6C-D606-47C9-B207-577DC6F41BC2}" type="presParOf" srcId="{F818F8B1-B2D3-48A4-84D9-623BC04ED055}" destId="{BA48202A-E900-476C-8952-A8A11CEBC7E8}" srcOrd="0" destOrd="0" presId="urn:microsoft.com/office/officeart/2005/8/layout/list1"/>
    <dgm:cxn modelId="{DA4AAE4A-712C-491A-B2D7-DD41822841AA}" type="presParOf" srcId="{F818F8B1-B2D3-48A4-84D9-623BC04ED055}" destId="{8F1E8C5F-9C55-420C-8CE2-AD3039F0B842}" srcOrd="1" destOrd="0" presId="urn:microsoft.com/office/officeart/2005/8/layout/list1"/>
    <dgm:cxn modelId="{226A6351-4C06-4A40-82FD-3B8DFFDB7C19}" type="presParOf" srcId="{F8D7D0C2-7C58-4123-A2DA-F05E9A413D71}" destId="{44FECD80-3BDB-4FD0-BF20-CDCA58E4A83D}" srcOrd="1" destOrd="0" presId="urn:microsoft.com/office/officeart/2005/8/layout/list1"/>
    <dgm:cxn modelId="{465450C1-AF44-451C-BF98-77DF8A40C01B}" type="presParOf" srcId="{F8D7D0C2-7C58-4123-A2DA-F05E9A413D71}" destId="{37E2A2B3-FC81-4831-8A27-FF729E402F87}" srcOrd="2" destOrd="0" presId="urn:microsoft.com/office/officeart/2005/8/layout/list1"/>
    <dgm:cxn modelId="{895B2234-0C36-4F9F-A807-EAF198ACE5D4}" type="presParOf" srcId="{F8D7D0C2-7C58-4123-A2DA-F05E9A413D71}" destId="{E0C849C9-9AD8-4A0D-B6B2-09C7ADBB09C2}" srcOrd="3" destOrd="0" presId="urn:microsoft.com/office/officeart/2005/8/layout/list1"/>
    <dgm:cxn modelId="{CEE1EC70-72EF-4A29-AB95-1E496463791B}" type="presParOf" srcId="{F8D7D0C2-7C58-4123-A2DA-F05E9A413D71}" destId="{03C8218D-6B47-4B93-AE12-15CA9C3E914C}" srcOrd="4" destOrd="0" presId="urn:microsoft.com/office/officeart/2005/8/layout/list1"/>
    <dgm:cxn modelId="{67AC6378-74EA-4BF8-9DCF-DDE282C80854}" type="presParOf" srcId="{03C8218D-6B47-4B93-AE12-15CA9C3E914C}" destId="{DE996CA2-3FD1-4554-B82D-5DDC58C5EB2F}" srcOrd="0" destOrd="0" presId="urn:microsoft.com/office/officeart/2005/8/layout/list1"/>
    <dgm:cxn modelId="{CD1545B5-7AC1-4D5F-BF87-DE0956551DB7}" type="presParOf" srcId="{03C8218D-6B47-4B93-AE12-15CA9C3E914C}" destId="{F7C90EE6-7BE8-4B2C-9E39-962A1FCDB3E2}" srcOrd="1" destOrd="0" presId="urn:microsoft.com/office/officeart/2005/8/layout/list1"/>
    <dgm:cxn modelId="{1C4D4836-DCE7-4A89-8839-1FE06C0C80FE}" type="presParOf" srcId="{F8D7D0C2-7C58-4123-A2DA-F05E9A413D71}" destId="{23F0CE8F-9465-4F43-9FFE-5EFAF204A32E}" srcOrd="5" destOrd="0" presId="urn:microsoft.com/office/officeart/2005/8/layout/list1"/>
    <dgm:cxn modelId="{3DD4CA8A-1245-43D9-86A4-D302BE753F79}" type="presParOf" srcId="{F8D7D0C2-7C58-4123-A2DA-F05E9A413D71}" destId="{D494C3EB-4A86-4ECD-91BE-AD070992A1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0CF471-DB9A-4B55-9A4C-8D87C2D62CE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h-TH"/>
        </a:p>
      </dgm:t>
    </dgm:pt>
    <dgm:pt modelId="{E7848255-693A-48B1-8901-AD8A36D85A8E}">
      <dgm:prSet phldrT="[Text]" custT="1"/>
      <dgm:spPr/>
      <dgm:t>
        <a:bodyPr/>
        <a:lstStyle/>
        <a:p>
          <a:r>
            <a:rPr lang="en-US" sz="2800" b="1" dirty="0">
              <a:solidFill>
                <a:srgbClr val="FFFF00"/>
              </a:solidFill>
              <a:latin typeface="TH Niramit AS" panose="02000506000000020004" pitchFamily="2" charset="-34"/>
              <a:cs typeface="TH Niramit AS" panose="02000506000000020004" pitchFamily="2" charset="-34"/>
            </a:rPr>
            <a:t>9) Customer Feedback and Insights: </a:t>
          </a:r>
          <a:r>
            <a:rPr lang="en-US" sz="2000" b="1" dirty="0">
              <a:latin typeface="TH Niramit AS" panose="02000506000000020004" pitchFamily="2" charset="-34"/>
              <a:cs typeface="TH Niramit AS" panose="02000506000000020004" pitchFamily="2" charset="-34"/>
            </a:rPr>
            <a:t>Listening to customer and gaining insights into their preferences and pain points is invaluable for business growth. Implementing mechanisms for collecting and analyzing customer feedback allows you to identify areas for improvement, make informed decisions, and tailor your products or services to meet customer expectations. For example, utilize surveys, feedback forms, social media listening, and customer satisfaction metrics to gather valuable insights and enhance the customer experience.</a:t>
          </a:r>
          <a:endParaRPr lang="th-TH" sz="2000" b="1" dirty="0">
            <a:latin typeface="TH Niramit AS" panose="02000506000000020004" pitchFamily="2" charset="-34"/>
            <a:cs typeface="TH Niramit AS" panose="02000506000000020004" pitchFamily="2" charset="-34"/>
          </a:endParaRPr>
        </a:p>
      </dgm:t>
    </dgm:pt>
    <dgm:pt modelId="{A7509025-09DF-4B58-A053-88D8B980608B}" type="parTrans" cxnId="{487BF4BB-2296-46A1-9346-C27255E8E131}">
      <dgm:prSet/>
      <dgm:spPr/>
      <dgm:t>
        <a:bodyPr/>
        <a:lstStyle/>
        <a:p>
          <a:endParaRPr lang="th-TH" b="1"/>
        </a:p>
      </dgm:t>
    </dgm:pt>
    <dgm:pt modelId="{274198AE-12CE-4CC0-81D3-F6332C869BDC}" type="sibTrans" cxnId="{487BF4BB-2296-46A1-9346-C27255E8E131}">
      <dgm:prSet/>
      <dgm:spPr/>
      <dgm:t>
        <a:bodyPr/>
        <a:lstStyle/>
        <a:p>
          <a:endParaRPr lang="th-TH" b="1"/>
        </a:p>
      </dgm:t>
    </dgm:pt>
    <dgm:pt modelId="{912F82CD-BD5E-413C-A2F0-C05BB6488B32}">
      <dgm:prSet phldrT="[Text]" custT="1"/>
      <dgm:spPr/>
      <dgm:t>
        <a:bodyPr/>
        <a:lstStyle/>
        <a:p>
          <a:r>
            <a:rPr lang="en-US" sz="2800" b="1" dirty="0">
              <a:solidFill>
                <a:srgbClr val="FFFF00"/>
              </a:solidFill>
              <a:latin typeface="TH Niramit AS" panose="02000506000000020004" pitchFamily="2" charset="-34"/>
              <a:cs typeface="TH Niramit AS" panose="02000506000000020004" pitchFamily="2" charset="-34"/>
            </a:rPr>
            <a:t>10) Continuous Innovation: </a:t>
          </a:r>
          <a:r>
            <a:rPr lang="en-US" sz="2000" b="1" dirty="0">
              <a:latin typeface="TH Niramit AS" panose="02000506000000020004" pitchFamily="2" charset="-34"/>
              <a:cs typeface="TH Niramit AS" panose="02000506000000020004" pitchFamily="2" charset="-34"/>
            </a:rPr>
            <a:t>In order to stay competitive, it is crucial to take proactive steps toward success and drive. Prioritizing continuous innovation is vital to ensuring growth for businesses. This involves fostering a culture of creativity, encouraging new ideas and embracing change. Innovation can take various forms, including product innovation, process innovation and business model innovation. As a result, businesses can differentiate themselves and maintain a competitive edge by continuously exploring new opportunities, adapting to market dynamics and leveraging emerging technologies.</a:t>
          </a:r>
          <a:endParaRPr lang="th-TH" sz="2000" b="1" dirty="0">
            <a:latin typeface="TH Niramit AS" panose="02000506000000020004" pitchFamily="2" charset="-34"/>
            <a:cs typeface="TH Niramit AS" panose="02000506000000020004" pitchFamily="2" charset="-34"/>
          </a:endParaRPr>
        </a:p>
      </dgm:t>
    </dgm:pt>
    <dgm:pt modelId="{09C21120-6DD3-44E3-A1ED-5A78CCCB2DB7}" type="parTrans" cxnId="{08208140-735E-407A-B094-8455D5EAA1E4}">
      <dgm:prSet/>
      <dgm:spPr/>
      <dgm:t>
        <a:bodyPr/>
        <a:lstStyle/>
        <a:p>
          <a:endParaRPr lang="th-TH" b="1"/>
        </a:p>
      </dgm:t>
    </dgm:pt>
    <dgm:pt modelId="{997141C9-5B82-4E34-8407-B00FABCF16B3}" type="sibTrans" cxnId="{08208140-735E-407A-B094-8455D5EAA1E4}">
      <dgm:prSet/>
      <dgm:spPr/>
      <dgm:t>
        <a:bodyPr/>
        <a:lstStyle/>
        <a:p>
          <a:endParaRPr lang="th-TH" b="1"/>
        </a:p>
      </dgm:t>
    </dgm:pt>
    <dgm:pt modelId="{F8D7D0C2-7C58-4123-A2DA-F05E9A413D71}" type="pres">
      <dgm:prSet presAssocID="{0A0CF471-DB9A-4B55-9A4C-8D87C2D62CEC}" presName="linear" presStyleCnt="0">
        <dgm:presLayoutVars>
          <dgm:dir/>
          <dgm:animLvl val="lvl"/>
          <dgm:resizeHandles val="exact"/>
        </dgm:presLayoutVars>
      </dgm:prSet>
      <dgm:spPr/>
    </dgm:pt>
    <dgm:pt modelId="{F818F8B1-B2D3-48A4-84D9-623BC04ED055}" type="pres">
      <dgm:prSet presAssocID="{E7848255-693A-48B1-8901-AD8A36D85A8E}" presName="parentLin" presStyleCnt="0"/>
      <dgm:spPr/>
    </dgm:pt>
    <dgm:pt modelId="{BA48202A-E900-476C-8952-A8A11CEBC7E8}" type="pres">
      <dgm:prSet presAssocID="{E7848255-693A-48B1-8901-AD8A36D85A8E}" presName="parentLeftMargin" presStyleLbl="node1" presStyleIdx="0" presStyleCnt="2"/>
      <dgm:spPr/>
    </dgm:pt>
    <dgm:pt modelId="{8F1E8C5F-9C55-420C-8CE2-AD3039F0B842}" type="pres">
      <dgm:prSet presAssocID="{E7848255-693A-48B1-8901-AD8A36D85A8E}" presName="parentText" presStyleLbl="node1" presStyleIdx="0" presStyleCnt="2" custScaleX="136341" custScaleY="664892" custLinFactNeighborY="-3454">
        <dgm:presLayoutVars>
          <dgm:chMax val="0"/>
          <dgm:bulletEnabled val="1"/>
        </dgm:presLayoutVars>
      </dgm:prSet>
      <dgm:spPr/>
    </dgm:pt>
    <dgm:pt modelId="{44FECD80-3BDB-4FD0-BF20-CDCA58E4A83D}" type="pres">
      <dgm:prSet presAssocID="{E7848255-693A-48B1-8901-AD8A36D85A8E}" presName="negativeSpace" presStyleCnt="0"/>
      <dgm:spPr/>
    </dgm:pt>
    <dgm:pt modelId="{37E2A2B3-FC81-4831-8A27-FF729E402F87}" type="pres">
      <dgm:prSet presAssocID="{E7848255-693A-48B1-8901-AD8A36D85A8E}" presName="childText" presStyleLbl="conFgAcc1" presStyleIdx="0" presStyleCnt="2">
        <dgm:presLayoutVars>
          <dgm:bulletEnabled val="1"/>
        </dgm:presLayoutVars>
      </dgm:prSet>
      <dgm:spPr/>
    </dgm:pt>
    <dgm:pt modelId="{E0C849C9-9AD8-4A0D-B6B2-09C7ADBB09C2}" type="pres">
      <dgm:prSet presAssocID="{274198AE-12CE-4CC0-81D3-F6332C869BDC}" presName="spaceBetweenRectangles" presStyleCnt="0"/>
      <dgm:spPr/>
    </dgm:pt>
    <dgm:pt modelId="{03C8218D-6B47-4B93-AE12-15CA9C3E914C}" type="pres">
      <dgm:prSet presAssocID="{912F82CD-BD5E-413C-A2F0-C05BB6488B32}" presName="parentLin" presStyleCnt="0"/>
      <dgm:spPr/>
    </dgm:pt>
    <dgm:pt modelId="{DE996CA2-3FD1-4554-B82D-5DDC58C5EB2F}" type="pres">
      <dgm:prSet presAssocID="{912F82CD-BD5E-413C-A2F0-C05BB6488B32}" presName="parentLeftMargin" presStyleLbl="node1" presStyleIdx="0" presStyleCnt="2"/>
      <dgm:spPr/>
    </dgm:pt>
    <dgm:pt modelId="{F7C90EE6-7BE8-4B2C-9E39-962A1FCDB3E2}" type="pres">
      <dgm:prSet presAssocID="{912F82CD-BD5E-413C-A2F0-C05BB6488B32}" presName="parentText" presStyleLbl="node1" presStyleIdx="1" presStyleCnt="2" custScaleX="142857" custScaleY="643965">
        <dgm:presLayoutVars>
          <dgm:chMax val="0"/>
          <dgm:bulletEnabled val="1"/>
        </dgm:presLayoutVars>
      </dgm:prSet>
      <dgm:spPr/>
    </dgm:pt>
    <dgm:pt modelId="{23F0CE8F-9465-4F43-9FFE-5EFAF204A32E}" type="pres">
      <dgm:prSet presAssocID="{912F82CD-BD5E-413C-A2F0-C05BB6488B32}" presName="negativeSpace" presStyleCnt="0"/>
      <dgm:spPr/>
    </dgm:pt>
    <dgm:pt modelId="{D494C3EB-4A86-4ECD-91BE-AD070992A151}" type="pres">
      <dgm:prSet presAssocID="{912F82CD-BD5E-413C-A2F0-C05BB6488B32}" presName="childText" presStyleLbl="conFgAcc1" presStyleIdx="1" presStyleCnt="2">
        <dgm:presLayoutVars>
          <dgm:bulletEnabled val="1"/>
        </dgm:presLayoutVars>
      </dgm:prSet>
      <dgm:spPr/>
    </dgm:pt>
  </dgm:ptLst>
  <dgm:cxnLst>
    <dgm:cxn modelId="{08208140-735E-407A-B094-8455D5EAA1E4}" srcId="{0A0CF471-DB9A-4B55-9A4C-8D87C2D62CEC}" destId="{912F82CD-BD5E-413C-A2F0-C05BB6488B32}" srcOrd="1" destOrd="0" parTransId="{09C21120-6DD3-44E3-A1ED-5A78CCCB2DB7}" sibTransId="{997141C9-5B82-4E34-8407-B00FABCF16B3}"/>
    <dgm:cxn modelId="{FD178343-404B-48EF-8F92-8ECF701EE2F1}" type="presOf" srcId="{912F82CD-BD5E-413C-A2F0-C05BB6488B32}" destId="{F7C90EE6-7BE8-4B2C-9E39-962A1FCDB3E2}" srcOrd="1" destOrd="0" presId="urn:microsoft.com/office/officeart/2005/8/layout/list1"/>
    <dgm:cxn modelId="{E2382244-8117-4E59-9A5A-4D97C41B668E}" type="presOf" srcId="{E7848255-693A-48B1-8901-AD8A36D85A8E}" destId="{8F1E8C5F-9C55-420C-8CE2-AD3039F0B842}" srcOrd="1" destOrd="0" presId="urn:microsoft.com/office/officeart/2005/8/layout/list1"/>
    <dgm:cxn modelId="{E5E75970-DA3D-4373-90C2-EBBD38FAC3CE}" type="presOf" srcId="{E7848255-693A-48B1-8901-AD8A36D85A8E}" destId="{BA48202A-E900-476C-8952-A8A11CEBC7E8}" srcOrd="0" destOrd="0" presId="urn:microsoft.com/office/officeart/2005/8/layout/list1"/>
    <dgm:cxn modelId="{E9D2389F-7A19-43A5-B4B9-8979F454910A}" type="presOf" srcId="{912F82CD-BD5E-413C-A2F0-C05BB6488B32}" destId="{DE996CA2-3FD1-4554-B82D-5DDC58C5EB2F}" srcOrd="0" destOrd="0" presId="urn:microsoft.com/office/officeart/2005/8/layout/list1"/>
    <dgm:cxn modelId="{487BF4BB-2296-46A1-9346-C27255E8E131}" srcId="{0A0CF471-DB9A-4B55-9A4C-8D87C2D62CEC}" destId="{E7848255-693A-48B1-8901-AD8A36D85A8E}" srcOrd="0" destOrd="0" parTransId="{A7509025-09DF-4B58-A053-88D8B980608B}" sibTransId="{274198AE-12CE-4CC0-81D3-F6332C869BDC}"/>
    <dgm:cxn modelId="{3C761EBE-2091-495A-8E69-6AE4AB5F35FE}" type="presOf" srcId="{0A0CF471-DB9A-4B55-9A4C-8D87C2D62CEC}" destId="{F8D7D0C2-7C58-4123-A2DA-F05E9A413D71}" srcOrd="0" destOrd="0" presId="urn:microsoft.com/office/officeart/2005/8/layout/list1"/>
    <dgm:cxn modelId="{763895EE-F65E-4A3F-AB15-DA854034DF13}" type="presParOf" srcId="{F8D7D0C2-7C58-4123-A2DA-F05E9A413D71}" destId="{F818F8B1-B2D3-48A4-84D9-623BC04ED055}" srcOrd="0" destOrd="0" presId="urn:microsoft.com/office/officeart/2005/8/layout/list1"/>
    <dgm:cxn modelId="{88551F6C-D606-47C9-B207-577DC6F41BC2}" type="presParOf" srcId="{F818F8B1-B2D3-48A4-84D9-623BC04ED055}" destId="{BA48202A-E900-476C-8952-A8A11CEBC7E8}" srcOrd="0" destOrd="0" presId="urn:microsoft.com/office/officeart/2005/8/layout/list1"/>
    <dgm:cxn modelId="{DA4AAE4A-712C-491A-B2D7-DD41822841AA}" type="presParOf" srcId="{F818F8B1-B2D3-48A4-84D9-623BC04ED055}" destId="{8F1E8C5F-9C55-420C-8CE2-AD3039F0B842}" srcOrd="1" destOrd="0" presId="urn:microsoft.com/office/officeart/2005/8/layout/list1"/>
    <dgm:cxn modelId="{226A6351-4C06-4A40-82FD-3B8DFFDB7C19}" type="presParOf" srcId="{F8D7D0C2-7C58-4123-A2DA-F05E9A413D71}" destId="{44FECD80-3BDB-4FD0-BF20-CDCA58E4A83D}" srcOrd="1" destOrd="0" presId="urn:microsoft.com/office/officeart/2005/8/layout/list1"/>
    <dgm:cxn modelId="{465450C1-AF44-451C-BF98-77DF8A40C01B}" type="presParOf" srcId="{F8D7D0C2-7C58-4123-A2DA-F05E9A413D71}" destId="{37E2A2B3-FC81-4831-8A27-FF729E402F87}" srcOrd="2" destOrd="0" presId="urn:microsoft.com/office/officeart/2005/8/layout/list1"/>
    <dgm:cxn modelId="{895B2234-0C36-4F9F-A807-EAF198ACE5D4}" type="presParOf" srcId="{F8D7D0C2-7C58-4123-A2DA-F05E9A413D71}" destId="{E0C849C9-9AD8-4A0D-B6B2-09C7ADBB09C2}" srcOrd="3" destOrd="0" presId="urn:microsoft.com/office/officeart/2005/8/layout/list1"/>
    <dgm:cxn modelId="{CEE1EC70-72EF-4A29-AB95-1E496463791B}" type="presParOf" srcId="{F8D7D0C2-7C58-4123-A2DA-F05E9A413D71}" destId="{03C8218D-6B47-4B93-AE12-15CA9C3E914C}" srcOrd="4" destOrd="0" presId="urn:microsoft.com/office/officeart/2005/8/layout/list1"/>
    <dgm:cxn modelId="{67AC6378-74EA-4BF8-9DCF-DDE282C80854}" type="presParOf" srcId="{03C8218D-6B47-4B93-AE12-15CA9C3E914C}" destId="{DE996CA2-3FD1-4554-B82D-5DDC58C5EB2F}" srcOrd="0" destOrd="0" presId="urn:microsoft.com/office/officeart/2005/8/layout/list1"/>
    <dgm:cxn modelId="{CD1545B5-7AC1-4D5F-BF87-DE0956551DB7}" type="presParOf" srcId="{03C8218D-6B47-4B93-AE12-15CA9C3E914C}" destId="{F7C90EE6-7BE8-4B2C-9E39-962A1FCDB3E2}" srcOrd="1" destOrd="0" presId="urn:microsoft.com/office/officeart/2005/8/layout/list1"/>
    <dgm:cxn modelId="{1C4D4836-DCE7-4A89-8839-1FE06C0C80FE}" type="presParOf" srcId="{F8D7D0C2-7C58-4123-A2DA-F05E9A413D71}" destId="{23F0CE8F-9465-4F43-9FFE-5EFAF204A32E}" srcOrd="5" destOrd="0" presId="urn:microsoft.com/office/officeart/2005/8/layout/list1"/>
    <dgm:cxn modelId="{3DD4CA8A-1245-43D9-86A4-D302BE753F79}" type="presParOf" srcId="{F8D7D0C2-7C58-4123-A2DA-F05E9A413D71}" destId="{D494C3EB-4A86-4ECD-91BE-AD070992A1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CBE16-F3F6-48CB-8E1A-734AC6AD7FE3}">
      <dsp:nvSpPr>
        <dsp:cNvPr id="0" name=""/>
        <dsp:cNvSpPr/>
      </dsp:nvSpPr>
      <dsp:spPr>
        <a:xfrm>
          <a:off x="496161" y="2705"/>
          <a:ext cx="558181" cy="4390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1</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24135"/>
        <a:ext cx="515321" cy="396142"/>
      </dsp:txXfrm>
    </dsp:sp>
    <dsp:sp modelId="{DF177FD2-5B82-41D0-BB5E-9888B6727290}">
      <dsp:nvSpPr>
        <dsp:cNvPr id="0" name=""/>
        <dsp:cNvSpPr/>
      </dsp:nvSpPr>
      <dsp:spPr>
        <a:xfrm>
          <a:off x="496161" y="463657"/>
          <a:ext cx="558181" cy="4390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2</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485087"/>
        <a:ext cx="515321" cy="396142"/>
      </dsp:txXfrm>
    </dsp:sp>
    <dsp:sp modelId="{A701DF5A-F76B-480D-A76C-513CA500E238}">
      <dsp:nvSpPr>
        <dsp:cNvPr id="0" name=""/>
        <dsp:cNvSpPr/>
      </dsp:nvSpPr>
      <dsp:spPr>
        <a:xfrm>
          <a:off x="496161" y="924610"/>
          <a:ext cx="558181" cy="4390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3</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946040"/>
        <a:ext cx="515321" cy="396142"/>
      </dsp:txXfrm>
    </dsp:sp>
    <dsp:sp modelId="{2EE14816-5C24-44A1-B9E5-9668ABCEFD20}">
      <dsp:nvSpPr>
        <dsp:cNvPr id="0" name=""/>
        <dsp:cNvSpPr/>
      </dsp:nvSpPr>
      <dsp:spPr>
        <a:xfrm>
          <a:off x="496161" y="1385562"/>
          <a:ext cx="558181" cy="4390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4</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1406992"/>
        <a:ext cx="515321" cy="396142"/>
      </dsp:txXfrm>
    </dsp:sp>
    <dsp:sp modelId="{B3E0CA0A-EB39-4450-890E-150C8A0C663A}">
      <dsp:nvSpPr>
        <dsp:cNvPr id="0" name=""/>
        <dsp:cNvSpPr/>
      </dsp:nvSpPr>
      <dsp:spPr>
        <a:xfrm>
          <a:off x="496161" y="1846515"/>
          <a:ext cx="558181" cy="43900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5</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1867945"/>
        <a:ext cx="515321" cy="396142"/>
      </dsp:txXfrm>
    </dsp:sp>
    <dsp:sp modelId="{50C729C4-8A10-49D3-AC15-FBA0EA99ACC3}">
      <dsp:nvSpPr>
        <dsp:cNvPr id="0" name=""/>
        <dsp:cNvSpPr/>
      </dsp:nvSpPr>
      <dsp:spPr>
        <a:xfrm>
          <a:off x="496161" y="2307467"/>
          <a:ext cx="558181" cy="4390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6</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2328897"/>
        <a:ext cx="515321" cy="396142"/>
      </dsp:txXfrm>
    </dsp:sp>
    <dsp:sp modelId="{07F7DDB1-AD89-4E0B-9D33-A7275EB046FC}">
      <dsp:nvSpPr>
        <dsp:cNvPr id="0" name=""/>
        <dsp:cNvSpPr/>
      </dsp:nvSpPr>
      <dsp:spPr>
        <a:xfrm>
          <a:off x="496161" y="2768420"/>
          <a:ext cx="558181" cy="4390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7</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2789850"/>
        <a:ext cx="515321" cy="396142"/>
      </dsp:txXfrm>
    </dsp:sp>
    <dsp:sp modelId="{D0712114-CE94-4219-9B1B-28D3720B16B5}">
      <dsp:nvSpPr>
        <dsp:cNvPr id="0" name=""/>
        <dsp:cNvSpPr/>
      </dsp:nvSpPr>
      <dsp:spPr>
        <a:xfrm>
          <a:off x="496161" y="3229372"/>
          <a:ext cx="558181" cy="4390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8</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3250802"/>
        <a:ext cx="515321" cy="396142"/>
      </dsp:txXfrm>
    </dsp:sp>
    <dsp:sp modelId="{A05B3821-43BA-4077-9C4E-B5ECFAAEA2FB}">
      <dsp:nvSpPr>
        <dsp:cNvPr id="0" name=""/>
        <dsp:cNvSpPr/>
      </dsp:nvSpPr>
      <dsp:spPr>
        <a:xfrm>
          <a:off x="496161" y="3690324"/>
          <a:ext cx="558181" cy="439002"/>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9</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3711754"/>
        <a:ext cx="515321" cy="396142"/>
      </dsp:txXfrm>
    </dsp:sp>
    <dsp:sp modelId="{A4F0D503-2CB5-4B65-A76F-D197E1CE0E13}">
      <dsp:nvSpPr>
        <dsp:cNvPr id="0" name=""/>
        <dsp:cNvSpPr/>
      </dsp:nvSpPr>
      <dsp:spPr>
        <a:xfrm>
          <a:off x="496161" y="4151277"/>
          <a:ext cx="558181" cy="439002"/>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10</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4172707"/>
        <a:ext cx="515321" cy="396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FA6F3-A72E-4624-BD5A-0C352B122F7A}">
      <dsp:nvSpPr>
        <dsp:cNvPr id="0" name=""/>
        <dsp:cNvSpPr/>
      </dsp:nvSpPr>
      <dsp:spPr>
        <a:xfrm rot="5400000">
          <a:off x="-135453" y="138212"/>
          <a:ext cx="903021" cy="63211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TH Niramit AS" panose="02000506000000020004" pitchFamily="2" charset="-34"/>
              <a:cs typeface="TH Niramit AS" panose="02000506000000020004" pitchFamily="2" charset="-34"/>
            </a:rPr>
            <a:t>1</a:t>
          </a:r>
          <a:endParaRPr lang="th-TH" sz="3200" b="1" kern="1200" dirty="0">
            <a:solidFill>
              <a:schemeClr val="bg1"/>
            </a:solidFill>
            <a:latin typeface="TH Niramit AS" panose="02000506000000020004" pitchFamily="2" charset="-34"/>
            <a:cs typeface="TH Niramit AS" panose="02000506000000020004" pitchFamily="2" charset="-34"/>
          </a:endParaRPr>
        </a:p>
      </dsp:txBody>
      <dsp:txXfrm rot="-5400000">
        <a:off x="1" y="318817"/>
        <a:ext cx="632115" cy="270906"/>
      </dsp:txXfrm>
    </dsp:sp>
    <dsp:sp modelId="{D1CED28D-2488-439A-BCA9-D7A3FDCD1635}">
      <dsp:nvSpPr>
        <dsp:cNvPr id="0" name=""/>
        <dsp:cNvSpPr/>
      </dsp:nvSpPr>
      <dsp:spPr>
        <a:xfrm rot="5400000">
          <a:off x="5415345" y="-4780470"/>
          <a:ext cx="587272" cy="1015373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832F2-B06F-40DC-9BF9-B3A71AADD8E5}">
      <dsp:nvSpPr>
        <dsp:cNvPr id="0" name=""/>
        <dsp:cNvSpPr/>
      </dsp:nvSpPr>
      <dsp:spPr>
        <a:xfrm rot="5400000">
          <a:off x="-135453" y="921555"/>
          <a:ext cx="903021" cy="632115"/>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TH Niramit AS" panose="02000506000000020004" pitchFamily="2" charset="-34"/>
              <a:cs typeface="TH Niramit AS" panose="02000506000000020004" pitchFamily="2" charset="-34"/>
            </a:rPr>
            <a:t>2</a:t>
          </a:r>
          <a:endParaRPr lang="th-TH" sz="3200" b="1" kern="1200" dirty="0">
            <a:solidFill>
              <a:schemeClr val="bg1"/>
            </a:solidFill>
            <a:latin typeface="TH Niramit AS" panose="02000506000000020004" pitchFamily="2" charset="-34"/>
            <a:cs typeface="TH Niramit AS" panose="02000506000000020004" pitchFamily="2" charset="-34"/>
          </a:endParaRPr>
        </a:p>
      </dsp:txBody>
      <dsp:txXfrm rot="-5400000">
        <a:off x="1" y="1102160"/>
        <a:ext cx="632115" cy="270906"/>
      </dsp:txXfrm>
    </dsp:sp>
    <dsp:sp modelId="{0CA75100-5917-40CE-BCE6-52747FA7A365}">
      <dsp:nvSpPr>
        <dsp:cNvPr id="0" name=""/>
        <dsp:cNvSpPr/>
      </dsp:nvSpPr>
      <dsp:spPr>
        <a:xfrm rot="5400000">
          <a:off x="5415500" y="-3997282"/>
          <a:ext cx="586964" cy="1015373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27C23-5F9A-4EA7-9F87-163CA09057DB}">
      <dsp:nvSpPr>
        <dsp:cNvPr id="0" name=""/>
        <dsp:cNvSpPr/>
      </dsp:nvSpPr>
      <dsp:spPr>
        <a:xfrm rot="5400000">
          <a:off x="-135453" y="1704898"/>
          <a:ext cx="903021" cy="632115"/>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TH Niramit AS" panose="02000506000000020004" pitchFamily="2" charset="-34"/>
              <a:cs typeface="TH Niramit AS" panose="02000506000000020004" pitchFamily="2" charset="-34"/>
            </a:rPr>
            <a:t>3</a:t>
          </a:r>
          <a:endParaRPr lang="th-TH" sz="3200" b="1" kern="1200" dirty="0">
            <a:solidFill>
              <a:schemeClr val="bg1"/>
            </a:solidFill>
            <a:latin typeface="TH Niramit AS" panose="02000506000000020004" pitchFamily="2" charset="-34"/>
            <a:cs typeface="TH Niramit AS" panose="02000506000000020004" pitchFamily="2" charset="-34"/>
          </a:endParaRPr>
        </a:p>
      </dsp:txBody>
      <dsp:txXfrm rot="-5400000">
        <a:off x="1" y="1885503"/>
        <a:ext cx="632115" cy="270906"/>
      </dsp:txXfrm>
    </dsp:sp>
    <dsp:sp modelId="{B416AD22-EA18-4190-A839-09C5B067A8A4}">
      <dsp:nvSpPr>
        <dsp:cNvPr id="0" name=""/>
        <dsp:cNvSpPr/>
      </dsp:nvSpPr>
      <dsp:spPr>
        <a:xfrm rot="5400000">
          <a:off x="5415500" y="-3213939"/>
          <a:ext cx="586964" cy="1015373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E9CD62-0F7F-4F4F-B7C0-F8938B490D82}">
      <dsp:nvSpPr>
        <dsp:cNvPr id="0" name=""/>
        <dsp:cNvSpPr/>
      </dsp:nvSpPr>
      <dsp:spPr>
        <a:xfrm rot="5400000">
          <a:off x="-135453" y="2488241"/>
          <a:ext cx="903021" cy="63211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TH Niramit AS" panose="02000506000000020004" pitchFamily="2" charset="-34"/>
              <a:cs typeface="TH Niramit AS" panose="02000506000000020004" pitchFamily="2" charset="-34"/>
            </a:rPr>
            <a:t>4</a:t>
          </a:r>
          <a:endParaRPr lang="th-TH" sz="3200" b="1" kern="1200" dirty="0">
            <a:solidFill>
              <a:schemeClr val="bg1"/>
            </a:solidFill>
            <a:latin typeface="TH Niramit AS" panose="02000506000000020004" pitchFamily="2" charset="-34"/>
            <a:cs typeface="TH Niramit AS" panose="02000506000000020004" pitchFamily="2" charset="-34"/>
          </a:endParaRPr>
        </a:p>
      </dsp:txBody>
      <dsp:txXfrm rot="-5400000">
        <a:off x="1" y="2668846"/>
        <a:ext cx="632115" cy="270906"/>
      </dsp:txXfrm>
    </dsp:sp>
    <dsp:sp modelId="{7C502345-81C7-4C77-9577-70F757C80CE2}">
      <dsp:nvSpPr>
        <dsp:cNvPr id="0" name=""/>
        <dsp:cNvSpPr/>
      </dsp:nvSpPr>
      <dsp:spPr>
        <a:xfrm rot="5400000">
          <a:off x="5415500" y="-2430596"/>
          <a:ext cx="586964" cy="1015373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92780D-EEDA-4531-8479-EA2BA7188995}">
      <dsp:nvSpPr>
        <dsp:cNvPr id="0" name=""/>
        <dsp:cNvSpPr/>
      </dsp:nvSpPr>
      <dsp:spPr>
        <a:xfrm rot="5400000">
          <a:off x="-135453" y="3271584"/>
          <a:ext cx="903021" cy="632115"/>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TH Niramit AS" panose="02000506000000020004" pitchFamily="2" charset="-34"/>
              <a:cs typeface="TH Niramit AS" panose="02000506000000020004" pitchFamily="2" charset="-34"/>
            </a:rPr>
            <a:t>5</a:t>
          </a:r>
          <a:endParaRPr lang="th-TH" sz="3200" b="1" kern="1200" dirty="0">
            <a:solidFill>
              <a:schemeClr val="bg1"/>
            </a:solidFill>
            <a:latin typeface="TH Niramit AS" panose="02000506000000020004" pitchFamily="2" charset="-34"/>
            <a:cs typeface="TH Niramit AS" panose="02000506000000020004" pitchFamily="2" charset="-34"/>
          </a:endParaRPr>
        </a:p>
      </dsp:txBody>
      <dsp:txXfrm rot="-5400000">
        <a:off x="1" y="3452189"/>
        <a:ext cx="632115" cy="270906"/>
      </dsp:txXfrm>
    </dsp:sp>
    <dsp:sp modelId="{4ABC52A9-B0D7-4C40-A94E-C475247FB7A9}">
      <dsp:nvSpPr>
        <dsp:cNvPr id="0" name=""/>
        <dsp:cNvSpPr/>
      </dsp:nvSpPr>
      <dsp:spPr>
        <a:xfrm rot="5400000">
          <a:off x="5415500" y="-1647253"/>
          <a:ext cx="586964" cy="1015373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CBE16-F3F6-48CB-8E1A-734AC6AD7FE3}">
      <dsp:nvSpPr>
        <dsp:cNvPr id="0" name=""/>
        <dsp:cNvSpPr/>
      </dsp:nvSpPr>
      <dsp:spPr>
        <a:xfrm>
          <a:off x="500401" y="1776"/>
          <a:ext cx="562952" cy="7766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TH Niramit AS" panose="02000506000000020004" pitchFamily="2" charset="-34"/>
              <a:cs typeface="TH Niramit AS" panose="02000506000000020004" pitchFamily="2" charset="-34"/>
            </a:rPr>
            <a:t>1</a:t>
          </a:r>
          <a:endParaRPr lang="th-TH" sz="3200" b="1" kern="1200" dirty="0">
            <a:solidFill>
              <a:schemeClr val="bg1"/>
            </a:solidFill>
            <a:latin typeface="TH Niramit AS" panose="02000506000000020004" pitchFamily="2" charset="-34"/>
            <a:cs typeface="TH Niramit AS" panose="02000506000000020004" pitchFamily="2" charset="-34"/>
          </a:endParaRPr>
        </a:p>
      </dsp:txBody>
      <dsp:txXfrm>
        <a:off x="527882" y="29257"/>
        <a:ext cx="507990" cy="721645"/>
      </dsp:txXfrm>
    </dsp:sp>
    <dsp:sp modelId="{DF177FD2-5B82-41D0-BB5E-9888B6727290}">
      <dsp:nvSpPr>
        <dsp:cNvPr id="0" name=""/>
        <dsp:cNvSpPr/>
      </dsp:nvSpPr>
      <dsp:spPr>
        <a:xfrm>
          <a:off x="500401" y="817214"/>
          <a:ext cx="562952" cy="77660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TH Niramit AS" panose="02000506000000020004" pitchFamily="2" charset="-34"/>
              <a:cs typeface="TH Niramit AS" panose="02000506000000020004" pitchFamily="2" charset="-34"/>
            </a:rPr>
            <a:t>2</a:t>
          </a:r>
          <a:endParaRPr lang="th-TH" sz="3200" b="1" kern="1200" dirty="0">
            <a:solidFill>
              <a:schemeClr val="bg1"/>
            </a:solidFill>
            <a:latin typeface="TH Niramit AS" panose="02000506000000020004" pitchFamily="2" charset="-34"/>
            <a:cs typeface="TH Niramit AS" panose="02000506000000020004" pitchFamily="2" charset="-34"/>
          </a:endParaRPr>
        </a:p>
      </dsp:txBody>
      <dsp:txXfrm>
        <a:off x="527882" y="844695"/>
        <a:ext cx="507990" cy="721645"/>
      </dsp:txXfrm>
    </dsp:sp>
    <dsp:sp modelId="{A701DF5A-F76B-480D-A76C-513CA500E238}">
      <dsp:nvSpPr>
        <dsp:cNvPr id="0" name=""/>
        <dsp:cNvSpPr/>
      </dsp:nvSpPr>
      <dsp:spPr>
        <a:xfrm>
          <a:off x="500401" y="1632652"/>
          <a:ext cx="562952" cy="7766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TH Niramit AS" panose="02000506000000020004" pitchFamily="2" charset="-34"/>
              <a:cs typeface="TH Niramit AS" panose="02000506000000020004" pitchFamily="2" charset="-34"/>
            </a:rPr>
            <a:t>3</a:t>
          </a:r>
          <a:endParaRPr lang="th-TH" sz="3200" b="1" kern="1200" dirty="0">
            <a:solidFill>
              <a:schemeClr val="bg1"/>
            </a:solidFill>
            <a:latin typeface="TH Niramit AS" panose="02000506000000020004" pitchFamily="2" charset="-34"/>
            <a:cs typeface="TH Niramit AS" panose="02000506000000020004" pitchFamily="2" charset="-34"/>
          </a:endParaRPr>
        </a:p>
      </dsp:txBody>
      <dsp:txXfrm>
        <a:off x="527882" y="1660133"/>
        <a:ext cx="507990" cy="721645"/>
      </dsp:txXfrm>
    </dsp:sp>
    <dsp:sp modelId="{2EE14816-5C24-44A1-B9E5-9668ABCEFD20}">
      <dsp:nvSpPr>
        <dsp:cNvPr id="0" name=""/>
        <dsp:cNvSpPr/>
      </dsp:nvSpPr>
      <dsp:spPr>
        <a:xfrm>
          <a:off x="500401" y="2448090"/>
          <a:ext cx="562952" cy="7766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TH Niramit AS" panose="02000506000000020004" pitchFamily="2" charset="-34"/>
              <a:cs typeface="TH Niramit AS" panose="02000506000000020004" pitchFamily="2" charset="-34"/>
            </a:rPr>
            <a:t>4</a:t>
          </a:r>
          <a:endParaRPr lang="th-TH" sz="3200" b="1" kern="1200" dirty="0">
            <a:solidFill>
              <a:schemeClr val="bg1"/>
            </a:solidFill>
            <a:latin typeface="TH Niramit AS" panose="02000506000000020004" pitchFamily="2" charset="-34"/>
            <a:cs typeface="TH Niramit AS" panose="02000506000000020004" pitchFamily="2" charset="-34"/>
          </a:endParaRPr>
        </a:p>
      </dsp:txBody>
      <dsp:txXfrm>
        <a:off x="527882" y="2475571"/>
        <a:ext cx="507990" cy="721645"/>
      </dsp:txXfrm>
    </dsp:sp>
    <dsp:sp modelId="{B3E0CA0A-EB39-4450-890E-150C8A0C663A}">
      <dsp:nvSpPr>
        <dsp:cNvPr id="0" name=""/>
        <dsp:cNvSpPr/>
      </dsp:nvSpPr>
      <dsp:spPr>
        <a:xfrm>
          <a:off x="500401" y="3263528"/>
          <a:ext cx="562952" cy="776607"/>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TH Niramit AS" panose="02000506000000020004" pitchFamily="2" charset="-34"/>
              <a:cs typeface="TH Niramit AS" panose="02000506000000020004" pitchFamily="2" charset="-34"/>
            </a:rPr>
            <a:t>5</a:t>
          </a:r>
          <a:endParaRPr lang="th-TH" sz="3200" b="1" kern="1200" dirty="0">
            <a:solidFill>
              <a:schemeClr val="bg1"/>
            </a:solidFill>
            <a:latin typeface="TH Niramit AS" panose="02000506000000020004" pitchFamily="2" charset="-34"/>
            <a:cs typeface="TH Niramit AS" panose="02000506000000020004" pitchFamily="2" charset="-34"/>
          </a:endParaRPr>
        </a:p>
      </dsp:txBody>
      <dsp:txXfrm>
        <a:off x="527882" y="3291009"/>
        <a:ext cx="507990" cy="721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CBE16-F3F6-48CB-8E1A-734AC6AD7FE3}">
      <dsp:nvSpPr>
        <dsp:cNvPr id="0" name=""/>
        <dsp:cNvSpPr/>
      </dsp:nvSpPr>
      <dsp:spPr>
        <a:xfrm>
          <a:off x="496161" y="2705"/>
          <a:ext cx="558181" cy="4390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1</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24135"/>
        <a:ext cx="515321" cy="396142"/>
      </dsp:txXfrm>
    </dsp:sp>
    <dsp:sp modelId="{DF177FD2-5B82-41D0-BB5E-9888B6727290}">
      <dsp:nvSpPr>
        <dsp:cNvPr id="0" name=""/>
        <dsp:cNvSpPr/>
      </dsp:nvSpPr>
      <dsp:spPr>
        <a:xfrm>
          <a:off x="496161" y="463657"/>
          <a:ext cx="558181" cy="4390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2</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485087"/>
        <a:ext cx="515321" cy="396142"/>
      </dsp:txXfrm>
    </dsp:sp>
    <dsp:sp modelId="{A701DF5A-F76B-480D-A76C-513CA500E238}">
      <dsp:nvSpPr>
        <dsp:cNvPr id="0" name=""/>
        <dsp:cNvSpPr/>
      </dsp:nvSpPr>
      <dsp:spPr>
        <a:xfrm>
          <a:off x="496161" y="924610"/>
          <a:ext cx="558181" cy="4390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3</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946040"/>
        <a:ext cx="515321" cy="396142"/>
      </dsp:txXfrm>
    </dsp:sp>
    <dsp:sp modelId="{2EE14816-5C24-44A1-B9E5-9668ABCEFD20}">
      <dsp:nvSpPr>
        <dsp:cNvPr id="0" name=""/>
        <dsp:cNvSpPr/>
      </dsp:nvSpPr>
      <dsp:spPr>
        <a:xfrm>
          <a:off x="496161" y="1385562"/>
          <a:ext cx="558181" cy="4390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4</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1406992"/>
        <a:ext cx="515321" cy="396142"/>
      </dsp:txXfrm>
    </dsp:sp>
    <dsp:sp modelId="{B3E0CA0A-EB39-4450-890E-150C8A0C663A}">
      <dsp:nvSpPr>
        <dsp:cNvPr id="0" name=""/>
        <dsp:cNvSpPr/>
      </dsp:nvSpPr>
      <dsp:spPr>
        <a:xfrm>
          <a:off x="496161" y="1846515"/>
          <a:ext cx="558181" cy="43900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5</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1867945"/>
        <a:ext cx="515321" cy="396142"/>
      </dsp:txXfrm>
    </dsp:sp>
    <dsp:sp modelId="{50C729C4-8A10-49D3-AC15-FBA0EA99ACC3}">
      <dsp:nvSpPr>
        <dsp:cNvPr id="0" name=""/>
        <dsp:cNvSpPr/>
      </dsp:nvSpPr>
      <dsp:spPr>
        <a:xfrm>
          <a:off x="496161" y="2307467"/>
          <a:ext cx="558181" cy="4390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6</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2328897"/>
        <a:ext cx="515321" cy="396142"/>
      </dsp:txXfrm>
    </dsp:sp>
    <dsp:sp modelId="{07F7DDB1-AD89-4E0B-9D33-A7275EB046FC}">
      <dsp:nvSpPr>
        <dsp:cNvPr id="0" name=""/>
        <dsp:cNvSpPr/>
      </dsp:nvSpPr>
      <dsp:spPr>
        <a:xfrm>
          <a:off x="496161" y="2768420"/>
          <a:ext cx="558181" cy="4390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7</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2789850"/>
        <a:ext cx="515321" cy="396142"/>
      </dsp:txXfrm>
    </dsp:sp>
    <dsp:sp modelId="{D0712114-CE94-4219-9B1B-28D3720B16B5}">
      <dsp:nvSpPr>
        <dsp:cNvPr id="0" name=""/>
        <dsp:cNvSpPr/>
      </dsp:nvSpPr>
      <dsp:spPr>
        <a:xfrm>
          <a:off x="496161" y="3229372"/>
          <a:ext cx="558181" cy="4390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8</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3250802"/>
        <a:ext cx="515321" cy="396142"/>
      </dsp:txXfrm>
    </dsp:sp>
    <dsp:sp modelId="{A05B3821-43BA-4077-9C4E-B5ECFAAEA2FB}">
      <dsp:nvSpPr>
        <dsp:cNvPr id="0" name=""/>
        <dsp:cNvSpPr/>
      </dsp:nvSpPr>
      <dsp:spPr>
        <a:xfrm>
          <a:off x="496161" y="3690324"/>
          <a:ext cx="558181" cy="439002"/>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9</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3711754"/>
        <a:ext cx="515321" cy="396142"/>
      </dsp:txXfrm>
    </dsp:sp>
    <dsp:sp modelId="{A4F0D503-2CB5-4B65-A76F-D197E1CE0E13}">
      <dsp:nvSpPr>
        <dsp:cNvPr id="0" name=""/>
        <dsp:cNvSpPr/>
      </dsp:nvSpPr>
      <dsp:spPr>
        <a:xfrm>
          <a:off x="496161" y="4151277"/>
          <a:ext cx="558181" cy="439002"/>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TH Niramit AS" panose="02000506000000020004" pitchFamily="2" charset="-34"/>
              <a:cs typeface="TH Niramit AS" panose="02000506000000020004" pitchFamily="2" charset="-34"/>
            </a:rPr>
            <a:t>10</a:t>
          </a:r>
          <a:endParaRPr lang="th-TH" sz="2800" b="1" kern="1200" dirty="0">
            <a:solidFill>
              <a:schemeClr val="bg1"/>
            </a:solidFill>
            <a:latin typeface="TH Niramit AS" panose="02000506000000020004" pitchFamily="2" charset="-34"/>
            <a:cs typeface="TH Niramit AS" panose="02000506000000020004" pitchFamily="2" charset="-34"/>
          </a:endParaRPr>
        </a:p>
      </dsp:txBody>
      <dsp:txXfrm>
        <a:off x="517591" y="4172707"/>
        <a:ext cx="515321" cy="396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A2B3-FC81-4831-8A27-FF729E402F87}">
      <dsp:nvSpPr>
        <dsp:cNvPr id="0" name=""/>
        <dsp:cNvSpPr/>
      </dsp:nvSpPr>
      <dsp:spPr>
        <a:xfrm>
          <a:off x="0" y="1556037"/>
          <a:ext cx="11954955"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E8C5F-9C55-420C-8CE2-AD3039F0B842}">
      <dsp:nvSpPr>
        <dsp:cNvPr id="0" name=""/>
        <dsp:cNvSpPr/>
      </dsp:nvSpPr>
      <dsp:spPr>
        <a:xfrm>
          <a:off x="594829" y="84800"/>
          <a:ext cx="11353942" cy="16361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308" tIns="0" rIns="31630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00"/>
              </a:solidFill>
              <a:latin typeface="TH Niramit AS" panose="02000506000000020004" pitchFamily="2" charset="-34"/>
              <a:cs typeface="TH Niramit AS" panose="02000506000000020004" pitchFamily="2" charset="-34"/>
            </a:rPr>
            <a:t>1) Market Penetration: </a:t>
          </a:r>
          <a:r>
            <a:rPr lang="en-US" sz="2000" b="1" kern="1200" dirty="0">
              <a:latin typeface="TH Niramit AS" panose="02000506000000020004" pitchFamily="2" charset="-34"/>
              <a:cs typeface="TH Niramit AS" panose="02000506000000020004" pitchFamily="2" charset="-34"/>
            </a:rPr>
            <a:t>Market penetration entails expanding your market share by maximizing sales of your current products or services within your existing customer base. This strategy focuses on capturing more of the market through aggressive marketing and sales tactics. It may include offering special promotions, expanding distribution channels or improving customer service to encourage repeat purchases.</a:t>
          </a:r>
          <a:endParaRPr lang="th-TH" sz="2000" b="1" kern="1200" dirty="0">
            <a:latin typeface="TH Niramit AS" panose="02000506000000020004" pitchFamily="2" charset="-34"/>
            <a:cs typeface="TH Niramit AS" panose="02000506000000020004" pitchFamily="2" charset="-34"/>
          </a:endParaRPr>
        </a:p>
      </dsp:txBody>
      <dsp:txXfrm>
        <a:off x="674698" y="164669"/>
        <a:ext cx="11194204" cy="1476383"/>
      </dsp:txXfrm>
    </dsp:sp>
    <dsp:sp modelId="{D494C3EB-4A86-4ECD-91BE-AD070992A151}">
      <dsp:nvSpPr>
        <dsp:cNvPr id="0" name=""/>
        <dsp:cNvSpPr/>
      </dsp:nvSpPr>
      <dsp:spPr>
        <a:xfrm>
          <a:off x="0" y="3638307"/>
          <a:ext cx="11954955" cy="30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90EE6-7BE8-4B2C-9E39-962A1FCDB3E2}">
      <dsp:nvSpPr>
        <dsp:cNvPr id="0" name=""/>
        <dsp:cNvSpPr/>
      </dsp:nvSpPr>
      <dsp:spPr>
        <a:xfrm>
          <a:off x="569144" y="1923237"/>
          <a:ext cx="11382880" cy="18921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308" tIns="0" rIns="31630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00"/>
              </a:solidFill>
              <a:latin typeface="TH Niramit AS" panose="02000506000000020004" pitchFamily="2" charset="-34"/>
              <a:cs typeface="TH Niramit AS" panose="02000506000000020004" pitchFamily="2" charset="-34"/>
            </a:rPr>
            <a:t>2) Product Development: </a:t>
          </a:r>
          <a:r>
            <a:rPr lang="en-US" sz="2000" b="1" kern="1200" dirty="0">
              <a:latin typeface="TH Niramit AS" panose="02000506000000020004" pitchFamily="2" charset="-34"/>
              <a:cs typeface="TH Niramit AS" panose="02000506000000020004" pitchFamily="2" charset="-34"/>
            </a:rPr>
            <a:t>Product development focuses on creating new and innovative products or enhancing existing offerings to meet your target audience’s changing needs and preferences. By investing in research and development, you can stay ahead of your competitors and bring in new customers. This strategy requires understanding market trends, conducting market research and leveraging customer feedback to develop products that provide unique value propositions.</a:t>
          </a:r>
          <a:endParaRPr lang="th-TH" sz="2000" b="1" kern="1200" dirty="0">
            <a:latin typeface="TH Niramit AS" panose="02000506000000020004" pitchFamily="2" charset="-34"/>
            <a:cs typeface="TH Niramit AS" panose="02000506000000020004" pitchFamily="2" charset="-34"/>
          </a:endParaRPr>
        </a:p>
      </dsp:txBody>
      <dsp:txXfrm>
        <a:off x="661513" y="2015606"/>
        <a:ext cx="11198142" cy="1707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A2B3-FC81-4831-8A27-FF729E402F87}">
      <dsp:nvSpPr>
        <dsp:cNvPr id="0" name=""/>
        <dsp:cNvSpPr/>
      </dsp:nvSpPr>
      <dsp:spPr>
        <a:xfrm>
          <a:off x="0" y="1556037"/>
          <a:ext cx="11954955"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E8C5F-9C55-420C-8CE2-AD3039F0B842}">
      <dsp:nvSpPr>
        <dsp:cNvPr id="0" name=""/>
        <dsp:cNvSpPr/>
      </dsp:nvSpPr>
      <dsp:spPr>
        <a:xfrm>
          <a:off x="594829" y="84800"/>
          <a:ext cx="11353942" cy="16361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308" tIns="0" rIns="316308" bIns="0" numCol="1" spcCol="1270" anchor="ctr" anchorCtr="0">
          <a:noAutofit/>
        </a:bodyPr>
        <a:lstStyle/>
        <a:p>
          <a:pPr marL="0" lvl="0" indent="0" algn="l" defTabSz="889000">
            <a:lnSpc>
              <a:spcPct val="90000"/>
            </a:lnSpc>
            <a:spcBef>
              <a:spcPct val="0"/>
            </a:spcBef>
            <a:spcAft>
              <a:spcPct val="35000"/>
            </a:spcAft>
            <a:buNone/>
          </a:pPr>
          <a:endParaRPr lang="en-US" sz="2000" b="1" kern="1200" dirty="0">
            <a:latin typeface="TH Niramit AS" panose="02000506000000020004" pitchFamily="2" charset="-34"/>
            <a:cs typeface="TH Niramit AS" panose="02000506000000020004" pitchFamily="2" charset="-34"/>
          </a:endParaRPr>
        </a:p>
        <a:p>
          <a:pPr marL="0" lvl="0" indent="0" algn="l" defTabSz="889000">
            <a:lnSpc>
              <a:spcPct val="90000"/>
            </a:lnSpc>
            <a:spcBef>
              <a:spcPct val="0"/>
            </a:spcBef>
            <a:spcAft>
              <a:spcPct val="35000"/>
            </a:spcAft>
            <a:buNone/>
          </a:pPr>
          <a:r>
            <a:rPr lang="en-US" sz="2800" b="1" kern="1200" dirty="0">
              <a:solidFill>
                <a:srgbClr val="FFFF00"/>
              </a:solidFill>
              <a:latin typeface="TH Niramit AS" panose="02000506000000020004" pitchFamily="2" charset="-34"/>
              <a:cs typeface="TH Niramit AS" panose="02000506000000020004" pitchFamily="2" charset="-34"/>
            </a:rPr>
            <a:t>3) Market Expansion: </a:t>
          </a:r>
          <a:r>
            <a:rPr lang="en-US" sz="2000" b="1" kern="1200" dirty="0">
              <a:latin typeface="TH Niramit AS" panose="02000506000000020004" pitchFamily="2" charset="-34"/>
              <a:cs typeface="TH Niramit AS" panose="02000506000000020004" pitchFamily="2" charset="-34"/>
            </a:rPr>
            <a:t>Market expansion involves entering new markets or targeting new customer segments. This growth strategy allows you to tap into untapped markets, diversify your customer base, and reduce dependency on a single market. It requires market analysis, identifying new opportunities and adapting your services or products to meet the specific needs of the new market.</a:t>
          </a:r>
        </a:p>
        <a:p>
          <a:pPr marL="0" lvl="0" indent="0" algn="l" defTabSz="889000">
            <a:lnSpc>
              <a:spcPct val="90000"/>
            </a:lnSpc>
            <a:spcBef>
              <a:spcPct val="0"/>
            </a:spcBef>
            <a:spcAft>
              <a:spcPct val="35000"/>
            </a:spcAft>
            <a:buNone/>
          </a:pPr>
          <a:endParaRPr lang="th-TH" sz="2000" b="1" kern="1200" dirty="0">
            <a:latin typeface="TH Niramit AS" panose="02000506000000020004" pitchFamily="2" charset="-34"/>
            <a:cs typeface="TH Niramit AS" panose="02000506000000020004" pitchFamily="2" charset="-34"/>
          </a:endParaRPr>
        </a:p>
      </dsp:txBody>
      <dsp:txXfrm>
        <a:off x="674698" y="164669"/>
        <a:ext cx="11194204" cy="1476383"/>
      </dsp:txXfrm>
    </dsp:sp>
    <dsp:sp modelId="{D494C3EB-4A86-4ECD-91BE-AD070992A151}">
      <dsp:nvSpPr>
        <dsp:cNvPr id="0" name=""/>
        <dsp:cNvSpPr/>
      </dsp:nvSpPr>
      <dsp:spPr>
        <a:xfrm>
          <a:off x="0" y="3638307"/>
          <a:ext cx="11954955" cy="30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90EE6-7BE8-4B2C-9E39-962A1FCDB3E2}">
      <dsp:nvSpPr>
        <dsp:cNvPr id="0" name=""/>
        <dsp:cNvSpPr/>
      </dsp:nvSpPr>
      <dsp:spPr>
        <a:xfrm>
          <a:off x="569144" y="1923237"/>
          <a:ext cx="11382880" cy="18921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308" tIns="0" rIns="31630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00"/>
              </a:solidFill>
              <a:latin typeface="TH Niramit AS" panose="02000506000000020004" pitchFamily="2" charset="-34"/>
              <a:cs typeface="TH Niramit AS" panose="02000506000000020004" pitchFamily="2" charset="-34"/>
            </a:rPr>
            <a:t>4) Strategic Partnerships: </a:t>
          </a:r>
          <a:r>
            <a:rPr lang="en-US" sz="2000" b="1" kern="1200" dirty="0">
              <a:latin typeface="TH Niramit AS" panose="02000506000000020004" pitchFamily="2" charset="-34"/>
              <a:cs typeface="TH Niramit AS" panose="02000506000000020004" pitchFamily="2" charset="-34"/>
            </a:rPr>
            <a:t>Strategic partnerships can be a powerful growth strategy for startups and small businesses. You can leverage each other’s strengths, resources, and customer bases by partnering with complementary businesses. Collaborations can range from co-marketing initiatives and cross-promotions to joint ventures and strategic alliances. The key is to find partners that align with your brand values and have a mutually beneficial relationship.</a:t>
          </a:r>
          <a:endParaRPr lang="th-TH" sz="2000" b="1" kern="1200" dirty="0">
            <a:latin typeface="TH Niramit AS" panose="02000506000000020004" pitchFamily="2" charset="-34"/>
            <a:cs typeface="TH Niramit AS" panose="02000506000000020004" pitchFamily="2" charset="-34"/>
          </a:endParaRPr>
        </a:p>
      </dsp:txBody>
      <dsp:txXfrm>
        <a:off x="661513" y="2015606"/>
        <a:ext cx="11198142" cy="1707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A2B3-FC81-4831-8A27-FF729E402F87}">
      <dsp:nvSpPr>
        <dsp:cNvPr id="0" name=""/>
        <dsp:cNvSpPr/>
      </dsp:nvSpPr>
      <dsp:spPr>
        <a:xfrm>
          <a:off x="0" y="1556037"/>
          <a:ext cx="11954955"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E8C5F-9C55-420C-8CE2-AD3039F0B842}">
      <dsp:nvSpPr>
        <dsp:cNvPr id="0" name=""/>
        <dsp:cNvSpPr/>
      </dsp:nvSpPr>
      <dsp:spPr>
        <a:xfrm>
          <a:off x="594829" y="84800"/>
          <a:ext cx="11353942" cy="16361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308" tIns="0" rIns="31630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00"/>
              </a:solidFill>
              <a:latin typeface="TH Niramit AS" panose="02000506000000020004" pitchFamily="2" charset="-34"/>
              <a:cs typeface="TH Niramit AS" panose="02000506000000020004" pitchFamily="2" charset="-34"/>
            </a:rPr>
            <a:t>5) Customer Retention: </a:t>
          </a:r>
          <a:r>
            <a:rPr lang="en-US" sz="2000" b="1" kern="1200" dirty="0">
              <a:latin typeface="TH Niramit AS" panose="02000506000000020004" pitchFamily="2" charset="-34"/>
              <a:cs typeface="TH Niramit AS" panose="02000506000000020004" pitchFamily="2" charset="-34"/>
            </a:rPr>
            <a:t>Protecting your current customer base is as vital as gaining new ones for sustained growth. Customer retention strategies focus on building long-term relationships and creating loyal customers. Customer retention can be achieved through personalized communication, exceptional customer service, loyalty programs, and continuous value delivery. Happy and loyal customers become repeat buyers and brand advocates, promoting your business to others.</a:t>
          </a:r>
          <a:endParaRPr lang="th-TH" sz="2000" b="1" kern="1200" dirty="0">
            <a:latin typeface="TH Niramit AS" panose="02000506000000020004" pitchFamily="2" charset="-34"/>
            <a:cs typeface="TH Niramit AS" panose="02000506000000020004" pitchFamily="2" charset="-34"/>
          </a:endParaRPr>
        </a:p>
      </dsp:txBody>
      <dsp:txXfrm>
        <a:off x="674698" y="164669"/>
        <a:ext cx="11194204" cy="1476383"/>
      </dsp:txXfrm>
    </dsp:sp>
    <dsp:sp modelId="{D494C3EB-4A86-4ECD-91BE-AD070992A151}">
      <dsp:nvSpPr>
        <dsp:cNvPr id="0" name=""/>
        <dsp:cNvSpPr/>
      </dsp:nvSpPr>
      <dsp:spPr>
        <a:xfrm>
          <a:off x="0" y="3638307"/>
          <a:ext cx="11954955" cy="30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90EE6-7BE8-4B2C-9E39-962A1FCDB3E2}">
      <dsp:nvSpPr>
        <dsp:cNvPr id="0" name=""/>
        <dsp:cNvSpPr/>
      </dsp:nvSpPr>
      <dsp:spPr>
        <a:xfrm>
          <a:off x="569144" y="1923237"/>
          <a:ext cx="11382880" cy="18921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308" tIns="0" rIns="31630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00"/>
              </a:solidFill>
              <a:latin typeface="TH Niramit AS" panose="02000506000000020004" pitchFamily="2" charset="-34"/>
              <a:cs typeface="TH Niramit AS" panose="02000506000000020004" pitchFamily="2" charset="-34"/>
            </a:rPr>
            <a:t>6) Competitive Pricing: </a:t>
          </a:r>
          <a:r>
            <a:rPr lang="en-US" sz="2000" b="1" kern="1200" dirty="0">
              <a:latin typeface="TH Niramit AS" panose="02000506000000020004" pitchFamily="2" charset="-34"/>
              <a:cs typeface="TH Niramit AS" panose="02000506000000020004" pitchFamily="2" charset="-34"/>
            </a:rPr>
            <a:t>Pricing plays a vital role in attracting customers and staying competitive. Implementing a competitive pricing strategy involves finding the right balance between profitability and affordability. Conduct market research to understand your competitors' pricing, analyze your cost structure, and consider factors such as product differentiation, perceived value and customer willingness to pay. Adjusting your pricing strategy accordingly can help you capture market share and stimulate demand.</a:t>
          </a:r>
          <a:endParaRPr lang="th-TH" sz="2000" b="1" kern="1200" dirty="0">
            <a:latin typeface="TH Niramit AS" panose="02000506000000020004" pitchFamily="2" charset="-34"/>
            <a:cs typeface="TH Niramit AS" panose="02000506000000020004" pitchFamily="2" charset="-34"/>
          </a:endParaRPr>
        </a:p>
      </dsp:txBody>
      <dsp:txXfrm>
        <a:off x="661513" y="2015606"/>
        <a:ext cx="11198142" cy="17074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A2B3-FC81-4831-8A27-FF729E402F87}">
      <dsp:nvSpPr>
        <dsp:cNvPr id="0" name=""/>
        <dsp:cNvSpPr/>
      </dsp:nvSpPr>
      <dsp:spPr>
        <a:xfrm>
          <a:off x="0" y="1556037"/>
          <a:ext cx="11954955"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E8C5F-9C55-420C-8CE2-AD3039F0B842}">
      <dsp:nvSpPr>
        <dsp:cNvPr id="0" name=""/>
        <dsp:cNvSpPr/>
      </dsp:nvSpPr>
      <dsp:spPr>
        <a:xfrm>
          <a:off x="594829" y="84800"/>
          <a:ext cx="11353942" cy="16361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308" tIns="0" rIns="31630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00"/>
              </a:solidFill>
              <a:latin typeface="TH Niramit AS" panose="02000506000000020004" pitchFamily="2" charset="-34"/>
              <a:cs typeface="TH Niramit AS" panose="02000506000000020004" pitchFamily="2" charset="-34"/>
            </a:rPr>
            <a:t>7) Digital Marketing:  </a:t>
          </a:r>
          <a:r>
            <a:rPr lang="en-US" sz="2000" b="1" kern="1200" dirty="0">
              <a:latin typeface="TH Niramit AS" panose="02000506000000020004" pitchFamily="2" charset="-34"/>
              <a:cs typeface="TH Niramit AS" panose="02000506000000020004" pitchFamily="2" charset="-34"/>
            </a:rPr>
            <a:t>A solid online presence is vital for any business in today’s digital age. Digital marketing strategies include leveraging social media marketing, SEO, email marketing, content marketing and paid advertising to achieve optimal visibility and effectively connect with your targeted audience. By utilizing digital channels, businesses can increase brand visibility, generate leads and engage with customers globally.</a:t>
          </a:r>
          <a:endParaRPr lang="th-TH" sz="2000" b="1" kern="1200" dirty="0">
            <a:latin typeface="TH Niramit AS" panose="02000506000000020004" pitchFamily="2" charset="-34"/>
            <a:cs typeface="TH Niramit AS" panose="02000506000000020004" pitchFamily="2" charset="-34"/>
          </a:endParaRPr>
        </a:p>
      </dsp:txBody>
      <dsp:txXfrm>
        <a:off x="674698" y="164669"/>
        <a:ext cx="11194204" cy="1476383"/>
      </dsp:txXfrm>
    </dsp:sp>
    <dsp:sp modelId="{D494C3EB-4A86-4ECD-91BE-AD070992A151}">
      <dsp:nvSpPr>
        <dsp:cNvPr id="0" name=""/>
        <dsp:cNvSpPr/>
      </dsp:nvSpPr>
      <dsp:spPr>
        <a:xfrm>
          <a:off x="0" y="3638307"/>
          <a:ext cx="11954955" cy="30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90EE6-7BE8-4B2C-9E39-962A1FCDB3E2}">
      <dsp:nvSpPr>
        <dsp:cNvPr id="0" name=""/>
        <dsp:cNvSpPr/>
      </dsp:nvSpPr>
      <dsp:spPr>
        <a:xfrm>
          <a:off x="569144" y="1923237"/>
          <a:ext cx="11382880" cy="18921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308" tIns="0" rIns="31630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00"/>
              </a:solidFill>
              <a:latin typeface="TH Niramit AS" panose="02000506000000020004" pitchFamily="2" charset="-34"/>
              <a:cs typeface="TH Niramit AS" panose="02000506000000020004" pitchFamily="2" charset="-34"/>
            </a:rPr>
            <a:t>8) Employee development: </a:t>
          </a:r>
          <a:r>
            <a:rPr lang="en-US" sz="2000" b="1" kern="1200" dirty="0">
              <a:latin typeface="TH Niramit AS" panose="02000506000000020004" pitchFamily="2" charset="-34"/>
              <a:cs typeface="TH Niramit AS" panose="02000506000000020004" pitchFamily="2" charset="-34"/>
            </a:rPr>
            <a:t>Investing in employee development is essential for both individual and organizational growth. Access to training, mentorship programs, and career advancement opportunities can significantly impact one's professional growth and development. Enhance employee skills, boost productivity, and foster a positive work culture. In addition, engaged and empowered employees contribute to business growth by driving innovation, improving customer satisfaction and achieving operational excellence.</a:t>
          </a:r>
          <a:endParaRPr lang="th-TH" sz="2000" b="1" kern="1200" dirty="0">
            <a:latin typeface="TH Niramit AS" panose="02000506000000020004" pitchFamily="2" charset="-34"/>
            <a:cs typeface="TH Niramit AS" panose="02000506000000020004" pitchFamily="2" charset="-34"/>
          </a:endParaRPr>
        </a:p>
      </dsp:txBody>
      <dsp:txXfrm>
        <a:off x="661513" y="2015606"/>
        <a:ext cx="11198142" cy="1707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A2B3-FC81-4831-8A27-FF729E402F87}">
      <dsp:nvSpPr>
        <dsp:cNvPr id="0" name=""/>
        <dsp:cNvSpPr/>
      </dsp:nvSpPr>
      <dsp:spPr>
        <a:xfrm>
          <a:off x="0" y="1795571"/>
          <a:ext cx="11954955" cy="22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E8C5F-9C55-420C-8CE2-AD3039F0B842}">
      <dsp:nvSpPr>
        <dsp:cNvPr id="0" name=""/>
        <dsp:cNvSpPr/>
      </dsp:nvSpPr>
      <dsp:spPr>
        <a:xfrm>
          <a:off x="594829" y="152749"/>
          <a:ext cx="11353942" cy="17664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308" tIns="0" rIns="31630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00"/>
              </a:solidFill>
              <a:latin typeface="TH Niramit AS" panose="02000506000000020004" pitchFamily="2" charset="-34"/>
              <a:cs typeface="TH Niramit AS" panose="02000506000000020004" pitchFamily="2" charset="-34"/>
            </a:rPr>
            <a:t>9) Customer Feedback and Insights: </a:t>
          </a:r>
          <a:r>
            <a:rPr lang="en-US" sz="2000" b="1" kern="1200" dirty="0">
              <a:latin typeface="TH Niramit AS" panose="02000506000000020004" pitchFamily="2" charset="-34"/>
              <a:cs typeface="TH Niramit AS" panose="02000506000000020004" pitchFamily="2" charset="-34"/>
            </a:rPr>
            <a:t>Listening to customer and gaining insights into their preferences and pain points is invaluable for business growth. Implementing mechanisms for collecting and analyzing customer feedback allows you to identify areas for improvement, make informed decisions, and tailor your products or services to meet customer expectations. For example, utilize surveys, feedback forms, social media listening, and customer satisfaction metrics to gather valuable insights and enhance the customer experience.</a:t>
          </a:r>
          <a:endParaRPr lang="th-TH" sz="2000" b="1" kern="1200" dirty="0">
            <a:latin typeface="TH Niramit AS" panose="02000506000000020004" pitchFamily="2" charset="-34"/>
            <a:cs typeface="TH Niramit AS" panose="02000506000000020004" pitchFamily="2" charset="-34"/>
          </a:endParaRPr>
        </a:p>
      </dsp:txBody>
      <dsp:txXfrm>
        <a:off x="681062" y="238982"/>
        <a:ext cx="11181476" cy="1594019"/>
      </dsp:txXfrm>
    </dsp:sp>
    <dsp:sp modelId="{D494C3EB-4A86-4ECD-91BE-AD070992A151}">
      <dsp:nvSpPr>
        <dsp:cNvPr id="0" name=""/>
        <dsp:cNvSpPr/>
      </dsp:nvSpPr>
      <dsp:spPr>
        <a:xfrm>
          <a:off x="0" y="3649017"/>
          <a:ext cx="11954955" cy="22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90EE6-7BE8-4B2C-9E39-962A1FCDB3E2}">
      <dsp:nvSpPr>
        <dsp:cNvPr id="0" name=""/>
        <dsp:cNvSpPr/>
      </dsp:nvSpPr>
      <dsp:spPr>
        <a:xfrm>
          <a:off x="569144" y="2070971"/>
          <a:ext cx="11382880" cy="171088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308" tIns="0" rIns="316308"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FF00"/>
              </a:solidFill>
              <a:latin typeface="TH Niramit AS" panose="02000506000000020004" pitchFamily="2" charset="-34"/>
              <a:cs typeface="TH Niramit AS" panose="02000506000000020004" pitchFamily="2" charset="-34"/>
            </a:rPr>
            <a:t>10) Continuous Innovation: </a:t>
          </a:r>
          <a:r>
            <a:rPr lang="en-US" sz="2000" b="1" kern="1200" dirty="0">
              <a:latin typeface="TH Niramit AS" panose="02000506000000020004" pitchFamily="2" charset="-34"/>
              <a:cs typeface="TH Niramit AS" panose="02000506000000020004" pitchFamily="2" charset="-34"/>
            </a:rPr>
            <a:t>In order to stay competitive, it is crucial to take proactive steps toward success and drive. Prioritizing continuous innovation is vital to ensuring growth for businesses. This involves fostering a culture of creativity, encouraging new ideas and embracing change. Innovation can take various forms, including product innovation, process innovation and business model innovation. As a result, businesses can differentiate themselves and maintain a competitive edge by continuously exploring new opportunities, adapting to market dynamics and leveraging emerging technologies.</a:t>
          </a:r>
          <a:endParaRPr lang="th-TH" sz="2000" b="1" kern="1200" dirty="0">
            <a:latin typeface="TH Niramit AS" panose="02000506000000020004" pitchFamily="2" charset="-34"/>
            <a:cs typeface="TH Niramit AS" panose="02000506000000020004" pitchFamily="2" charset="-34"/>
          </a:endParaRPr>
        </a:p>
      </dsp:txBody>
      <dsp:txXfrm>
        <a:off x="652663" y="2154490"/>
        <a:ext cx="11215842" cy="15438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20.12.2023</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20.12.2023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0" y="149749"/>
            <a:ext cx="6647380" cy="1517356"/>
          </a:xfrm>
        </p:spPr>
        <p:txBody>
          <a:bodyPr/>
          <a:lstStyle/>
          <a:p>
            <a:pPr algn="ctr"/>
            <a:r>
              <a:rPr lang="en-US" sz="4000" dirty="0">
                <a:latin typeface="TH Niramit AS" panose="02000506000000020004" pitchFamily="2" charset="-34"/>
                <a:cs typeface="TH Niramit AS" panose="02000506000000020004" pitchFamily="2" charset="-34"/>
              </a:rPr>
              <a:t>21st Century Entrepreneurship Challenges, Opportunities, and Growth in case of Thailand</a:t>
            </a:r>
            <a:endParaRPr lang="ru-RU" sz="4000" dirty="0">
              <a:cs typeface="TH Niramit AS" panose="02000506000000020004" pitchFamily="2" charset="-34"/>
            </a:endParaRPr>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1" y="6392057"/>
            <a:ext cx="7366570" cy="465943"/>
          </a:xfrm>
        </p:spPr>
        <p:txBody>
          <a:bodyPr anchor="ctr">
            <a:normAutofit/>
          </a:bodyPr>
          <a:lstStyle/>
          <a:p>
            <a:pPr algn="ctr"/>
            <a:r>
              <a:rPr lang="en-US" sz="2400" dirty="0" err="1">
                <a:solidFill>
                  <a:srgbClr val="0070C0"/>
                </a:solidFill>
                <a:latin typeface="TH Niramit AS" panose="02000506000000020004" pitchFamily="2" charset="-34"/>
                <a:cs typeface="TH Niramit AS" panose="02000506000000020004" pitchFamily="2" charset="-34"/>
              </a:rPr>
              <a:t>Assist.Prof.Dr.Phongsak</a:t>
            </a:r>
            <a:r>
              <a:rPr lang="en-US" sz="2400" dirty="0">
                <a:solidFill>
                  <a:srgbClr val="0070C0"/>
                </a:solidFill>
                <a:latin typeface="TH Niramit AS" panose="02000506000000020004" pitchFamily="2" charset="-34"/>
                <a:cs typeface="TH Niramit AS" panose="02000506000000020004" pitchFamily="2" charset="-34"/>
              </a:rPr>
              <a:t> Phakamach and </a:t>
            </a:r>
            <a:r>
              <a:rPr lang="en-US" sz="2400" dirty="0" err="1">
                <a:solidFill>
                  <a:srgbClr val="0070C0"/>
                </a:solidFill>
                <a:latin typeface="TH Niramit AS" panose="02000506000000020004" pitchFamily="2" charset="-34"/>
                <a:cs typeface="TH Niramit AS" panose="02000506000000020004" pitchFamily="2" charset="-34"/>
              </a:rPr>
              <a:t>Dr.Darunee</a:t>
            </a:r>
            <a:r>
              <a:rPr lang="en-US" sz="2400" dirty="0">
                <a:solidFill>
                  <a:srgbClr val="0070C0"/>
                </a:solidFill>
                <a:latin typeface="TH Niramit AS" panose="02000506000000020004" pitchFamily="2" charset="-34"/>
                <a:cs typeface="TH Niramit AS" panose="02000506000000020004" pitchFamily="2" charset="-34"/>
              </a:rPr>
              <a:t> </a:t>
            </a:r>
            <a:r>
              <a:rPr lang="en-US" sz="2400" dirty="0" err="1">
                <a:solidFill>
                  <a:srgbClr val="0070C0"/>
                </a:solidFill>
                <a:latin typeface="TH Niramit AS" panose="02000506000000020004" pitchFamily="2" charset="-34"/>
                <a:cs typeface="TH Niramit AS" panose="02000506000000020004" pitchFamily="2" charset="-34"/>
              </a:rPr>
              <a:t>Panjarattanakorn</a:t>
            </a:r>
            <a:endParaRPr lang="ru-RU" sz="2400" dirty="0">
              <a:solidFill>
                <a:srgbClr val="0070C0"/>
              </a:solidFill>
              <a:cs typeface="TH Niramit AS" panose="02000506000000020004" pitchFamily="2" charset="-34"/>
            </a:endParaRPr>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rotWithShape="1">
          <a:blip r:embed="rId2"/>
          <a:srcRect l="7442" r="7442"/>
          <a:stretch/>
        </p:blipFill>
        <p:spPr>
          <a:xfrm>
            <a:off x="4614953" y="0"/>
            <a:ext cx="7585924" cy="5949573"/>
          </a:xfrm>
        </p:spPr>
      </p:pic>
      <p:pic>
        <p:nvPicPr>
          <p:cNvPr id="11" name="Picture 10">
            <a:extLst>
              <a:ext uri="{FF2B5EF4-FFF2-40B4-BE49-F238E27FC236}">
                <a16:creationId xmlns:a16="http://schemas.microsoft.com/office/drawing/2014/main" id="{1EE5E12F-4626-4813-93C5-BB9BC00791F0}"/>
              </a:ext>
            </a:extLst>
          </p:cNvPr>
          <p:cNvPicPr>
            <a:picLocks noChangeAspect="1"/>
          </p:cNvPicPr>
          <p:nvPr/>
        </p:nvPicPr>
        <p:blipFill>
          <a:blip r:embed="rId3"/>
          <a:stretch>
            <a:fillRect/>
          </a:stretch>
        </p:blipFill>
        <p:spPr>
          <a:xfrm>
            <a:off x="822780" y="1561112"/>
            <a:ext cx="1183287" cy="1628610"/>
          </a:xfrm>
          <a:prstGeom prst="rect">
            <a:avLst/>
          </a:prstGeom>
        </p:spPr>
      </p:pic>
    </p:spTree>
    <p:extLst>
      <p:ext uri="{BB962C8B-B14F-4D97-AF65-F5344CB8AC3E}">
        <p14:creationId xmlns:p14="http://schemas.microsoft.com/office/powerpoint/2010/main" val="16500126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0" y="781050"/>
            <a:ext cx="11347450" cy="676275"/>
          </a:xfrm>
        </p:spPr>
        <p:txBody>
          <a:bodyPr>
            <a:noAutofit/>
          </a:bodyPr>
          <a:lstStyle/>
          <a:p>
            <a:pPr algn="ctr"/>
            <a:r>
              <a:rPr lang="th-TH" sz="3600" dirty="0">
                <a:latin typeface="TH Niramit AS" panose="02000506000000020004" pitchFamily="2" charset="-34"/>
                <a:cs typeface="TH Niramit AS" panose="02000506000000020004" pitchFamily="2" charset="-34"/>
              </a:rPr>
              <a:t>2. </a:t>
            </a:r>
            <a:r>
              <a:rPr lang="en-US" sz="3600" dirty="0">
                <a:latin typeface="TH Niramit AS" panose="02000506000000020004" pitchFamily="2" charset="-34"/>
                <a:cs typeface="TH Niramit AS" panose="02000506000000020004" pitchFamily="2" charset="-34"/>
              </a:rPr>
              <a:t>Entrepreneurship Contexts, Stakeholders and Entrepreneurial Network</a:t>
            </a:r>
            <a:endParaRPr lang="ru-RU" sz="36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10</a:t>
            </a:fld>
            <a:endParaRPr lang="ru-RU" dirty="0"/>
          </a:p>
        </p:txBody>
      </p:sp>
      <p:sp>
        <p:nvSpPr>
          <p:cNvPr id="13" name="Text Placeholder 7">
            <a:extLst>
              <a:ext uri="{FF2B5EF4-FFF2-40B4-BE49-F238E27FC236}">
                <a16:creationId xmlns:a16="http://schemas.microsoft.com/office/drawing/2014/main" id="{EE38CAAC-FAAC-48DD-9E17-185553F0C227}"/>
              </a:ext>
            </a:extLst>
          </p:cNvPr>
          <p:cNvSpPr txBox="1">
            <a:spLocks/>
          </p:cNvSpPr>
          <p:nvPr/>
        </p:nvSpPr>
        <p:spPr>
          <a:xfrm>
            <a:off x="472609" y="2561080"/>
            <a:ext cx="11599525" cy="31102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dirty="0">
                <a:latin typeface="TH Niramit AS" panose="02000506000000020004" pitchFamily="2" charset="-34"/>
                <a:cs typeface="TH Niramit AS" panose="02000506000000020004" pitchFamily="2" charset="-34"/>
              </a:rPr>
              <a:t>     A comprehensive examination of entrepreneurial networks and their evolution lays the groundwork for our conceptual framework. This framework posits that entrepreneurs must navigate a complex web of relationships with different stakeholders, including financial intermediaries, consumers and governmental bodies, to effectively enact contextual transformation.</a:t>
            </a:r>
            <a:endParaRPr lang="th-TH" sz="3600"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2007455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715617" y="781050"/>
            <a:ext cx="7955772" cy="676275"/>
          </a:xfrm>
        </p:spPr>
        <p:txBody>
          <a:bodyPr>
            <a:normAutofit/>
          </a:bodyPr>
          <a:lstStyle/>
          <a:p>
            <a:r>
              <a:rPr lang="en-US" dirty="0">
                <a:latin typeface="TH Niramit AS" panose="02000506000000020004" pitchFamily="2" charset="-34"/>
                <a:cs typeface="TH Niramit AS" panose="02000506000000020004" pitchFamily="2" charset="-34"/>
              </a:rPr>
              <a:t>3</a:t>
            </a:r>
            <a:r>
              <a:rPr lang="th-TH" dirty="0">
                <a:latin typeface="TH Niramit AS" panose="02000506000000020004" pitchFamily="2" charset="-34"/>
                <a:cs typeface="TH Niramit AS" panose="02000506000000020004" pitchFamily="2" charset="-34"/>
              </a:rPr>
              <a:t>. </a:t>
            </a:r>
            <a:r>
              <a:rPr lang="en-US" dirty="0">
                <a:latin typeface="TH Niramit AS" panose="02000506000000020004" pitchFamily="2" charset="-34"/>
                <a:cs typeface="TH Niramit AS" panose="02000506000000020004" pitchFamily="2" charset="-34"/>
              </a:rPr>
              <a:t>Some Skills of a 21st Century Entrepreneur</a:t>
            </a:r>
            <a:endParaRPr lang="th-TH" dirty="0">
              <a:latin typeface="TH Niramit AS" panose="02000506000000020004" pitchFamily="2" charset="-34"/>
              <a:cs typeface="TH Niramit AS" panose="02000506000000020004" pitchFamily="2" charset="-34"/>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11</a:t>
            </a:fld>
            <a:endParaRPr lang="ru-RU" dirty="0"/>
          </a:p>
        </p:txBody>
      </p:sp>
      <p:sp>
        <p:nvSpPr>
          <p:cNvPr id="25" name="TextBox 24">
            <a:extLst>
              <a:ext uri="{FF2B5EF4-FFF2-40B4-BE49-F238E27FC236}">
                <a16:creationId xmlns:a16="http://schemas.microsoft.com/office/drawing/2014/main" id="{82473A85-F690-4337-9F00-0E5552C2E05A}"/>
              </a:ext>
            </a:extLst>
          </p:cNvPr>
          <p:cNvSpPr txBox="1"/>
          <p:nvPr/>
        </p:nvSpPr>
        <p:spPr>
          <a:xfrm>
            <a:off x="2070929" y="2475911"/>
            <a:ext cx="9276520" cy="3908762"/>
          </a:xfrm>
          <a:prstGeom prst="rect">
            <a:avLst/>
          </a:prstGeom>
          <a:noFill/>
        </p:spPr>
        <p:txBody>
          <a:bodyPr wrap="square">
            <a:spAutoFit/>
          </a:bodyPr>
          <a:lstStyle/>
          <a:p>
            <a:r>
              <a:rPr lang="en-US" sz="3100" b="1" dirty="0">
                <a:solidFill>
                  <a:schemeClr val="accent2"/>
                </a:solidFill>
                <a:latin typeface="TH Niramit AS" panose="02000506000000020004" pitchFamily="2" charset="-34"/>
                <a:cs typeface="TH Niramit AS" panose="02000506000000020004" pitchFamily="2" charset="-34"/>
              </a:rPr>
              <a:t>Understanding the Numbers </a:t>
            </a:r>
          </a:p>
          <a:p>
            <a:r>
              <a:rPr lang="en-US" sz="3100" b="1" dirty="0">
                <a:solidFill>
                  <a:schemeClr val="accent3"/>
                </a:solidFill>
                <a:latin typeface="TH Niramit AS" panose="02000506000000020004" pitchFamily="2" charset="-34"/>
                <a:cs typeface="TH Niramit AS" panose="02000506000000020004" pitchFamily="2" charset="-34"/>
              </a:rPr>
              <a:t>Leadership Skill and Foresight</a:t>
            </a:r>
          </a:p>
          <a:p>
            <a:r>
              <a:rPr lang="en-US" sz="3100" b="1" dirty="0">
                <a:solidFill>
                  <a:schemeClr val="tx2"/>
                </a:solidFill>
                <a:latin typeface="TH Niramit AS" panose="02000506000000020004" pitchFamily="2" charset="-34"/>
                <a:cs typeface="TH Niramit AS" panose="02000506000000020004" pitchFamily="2" charset="-34"/>
              </a:rPr>
              <a:t>Problem-Solving Skill</a:t>
            </a:r>
          </a:p>
          <a:p>
            <a:r>
              <a:rPr lang="en-US" sz="3100" b="1" dirty="0">
                <a:solidFill>
                  <a:schemeClr val="accent5"/>
                </a:solidFill>
                <a:latin typeface="TH Niramit AS" panose="02000506000000020004" pitchFamily="2" charset="-34"/>
                <a:cs typeface="TH Niramit AS" panose="02000506000000020004" pitchFamily="2" charset="-34"/>
              </a:rPr>
              <a:t>Technical Knowledge</a:t>
            </a:r>
          </a:p>
          <a:p>
            <a:r>
              <a:rPr lang="en-US" sz="3100" b="1" dirty="0">
                <a:solidFill>
                  <a:schemeClr val="accent6"/>
                </a:solidFill>
                <a:latin typeface="TH Niramit AS" panose="02000506000000020004" pitchFamily="2" charset="-34"/>
                <a:cs typeface="TH Niramit AS" panose="02000506000000020004" pitchFamily="2" charset="-34"/>
              </a:rPr>
              <a:t>Being Organized</a:t>
            </a:r>
          </a:p>
          <a:p>
            <a:r>
              <a:rPr lang="en-US" sz="3100" b="1" dirty="0">
                <a:solidFill>
                  <a:schemeClr val="accent2"/>
                </a:solidFill>
                <a:latin typeface="TH Niramit AS" panose="02000506000000020004" pitchFamily="2" charset="-34"/>
                <a:cs typeface="TH Niramit AS" panose="02000506000000020004" pitchFamily="2" charset="-34"/>
              </a:rPr>
              <a:t>Communication Skills</a:t>
            </a:r>
          </a:p>
          <a:p>
            <a:r>
              <a:rPr lang="en-US" sz="3100" b="1" dirty="0">
                <a:solidFill>
                  <a:schemeClr val="accent3"/>
                </a:solidFill>
                <a:latin typeface="TH Niramit AS" panose="02000506000000020004" pitchFamily="2" charset="-34"/>
                <a:cs typeface="TH Niramit AS" panose="02000506000000020004" pitchFamily="2" charset="-34"/>
              </a:rPr>
              <a:t>Risk Taking Ability</a:t>
            </a:r>
          </a:p>
          <a:p>
            <a:r>
              <a:rPr lang="en-US" sz="3100" b="1" dirty="0">
                <a:solidFill>
                  <a:schemeClr val="tx2"/>
                </a:solidFill>
                <a:latin typeface="TH Niramit AS" panose="02000506000000020004" pitchFamily="2" charset="-34"/>
                <a:cs typeface="TH Niramit AS" panose="02000506000000020004" pitchFamily="2" charset="-34"/>
              </a:rPr>
              <a:t>Valuing Teamwork</a:t>
            </a:r>
            <a:endParaRPr lang="th-TH" sz="3100" b="1" dirty="0">
              <a:solidFill>
                <a:schemeClr val="accent6"/>
              </a:solidFill>
              <a:latin typeface="TH Niramit AS" panose="02000506000000020004" pitchFamily="2" charset="-34"/>
              <a:cs typeface="TH Niramit AS" panose="02000506000000020004" pitchFamily="2" charset="-34"/>
            </a:endParaRPr>
          </a:p>
        </p:txBody>
      </p:sp>
      <p:graphicFrame>
        <p:nvGraphicFramePr>
          <p:cNvPr id="6" name="Diagram 5">
            <a:extLst>
              <a:ext uri="{FF2B5EF4-FFF2-40B4-BE49-F238E27FC236}">
                <a16:creationId xmlns:a16="http://schemas.microsoft.com/office/drawing/2014/main" id="{D074A763-9C8E-462A-A197-E3684E2B26E0}"/>
              </a:ext>
            </a:extLst>
          </p:cNvPr>
          <p:cNvGraphicFramePr/>
          <p:nvPr/>
        </p:nvGraphicFramePr>
        <p:xfrm>
          <a:off x="715617" y="2556725"/>
          <a:ext cx="1550505" cy="4592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228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arn(inVertical)">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arn(inVertical)">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barn(inVertical)">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barn(inVertical)">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barn(inVertical)">
                                      <p:cBhvr>
                                        <p:cTn id="32" dur="500"/>
                                        <p:tgtEl>
                                          <p:spTgt spid="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xEl>
                                              <p:pRg st="6" end="6"/>
                                            </p:txEl>
                                          </p:spTgt>
                                        </p:tgtEl>
                                        <p:attrNameLst>
                                          <p:attrName>style.visibility</p:attrName>
                                        </p:attrNameLst>
                                      </p:cBhvr>
                                      <p:to>
                                        <p:strVal val="visible"/>
                                      </p:to>
                                    </p:set>
                                    <p:animEffect transition="in" filter="barn(inVertical)">
                                      <p:cBhvr>
                                        <p:cTn id="37" dur="500"/>
                                        <p:tgtEl>
                                          <p:spTgt spid="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xEl>
                                              <p:charRg st="157" end="174"/>
                                            </p:txEl>
                                          </p:spTgt>
                                        </p:tgtEl>
                                        <p:attrNameLst>
                                          <p:attrName>style.visibility</p:attrName>
                                        </p:attrNameLst>
                                      </p:cBhvr>
                                      <p:to>
                                        <p:strVal val="visible"/>
                                      </p:to>
                                    </p:set>
                                    <p:animEffect transition="in" filter="barn(inVertical)">
                                      <p:cBhvr>
                                        <p:cTn id="42" dur="500"/>
                                        <p:tgtEl>
                                          <p:spTgt spid="25">
                                            <p:txEl>
                                              <p:charRg st="157" end="1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5ED2CA-FA3B-4A7A-9A9E-78C5D35360D8}"/>
              </a:ext>
            </a:extLst>
          </p:cNvPr>
          <p:cNvSpPr>
            <a:spLocks noGrp="1"/>
          </p:cNvSpPr>
          <p:nvPr>
            <p:ph type="sldNum" sz="quarter" idx="12"/>
          </p:nvPr>
        </p:nvSpPr>
        <p:spPr/>
        <p:txBody>
          <a:bodyPr/>
          <a:lstStyle/>
          <a:p>
            <a:fld id="{D495E168-DA5E-4888-8D8A-92B118324C14}" type="slidenum">
              <a:rPr lang="ru-RU" smtClean="0"/>
              <a:t>12</a:t>
            </a:fld>
            <a:endParaRPr lang="ru-RU" dirty="0"/>
          </a:p>
        </p:txBody>
      </p:sp>
      <p:sp>
        <p:nvSpPr>
          <p:cNvPr id="32" name="Title 31">
            <a:extLst>
              <a:ext uri="{FF2B5EF4-FFF2-40B4-BE49-F238E27FC236}">
                <a16:creationId xmlns:a16="http://schemas.microsoft.com/office/drawing/2014/main" id="{D28B4A5F-1730-459B-9E67-A6532D60431C}"/>
              </a:ext>
            </a:extLst>
          </p:cNvPr>
          <p:cNvSpPr>
            <a:spLocks noGrp="1"/>
          </p:cNvSpPr>
          <p:nvPr>
            <p:ph type="title"/>
          </p:nvPr>
        </p:nvSpPr>
        <p:spPr>
          <a:xfrm>
            <a:off x="2293240" y="5707145"/>
            <a:ext cx="7366027" cy="853993"/>
          </a:xfrm>
        </p:spPr>
        <p:txBody>
          <a:bodyPr anchor="ctr">
            <a:normAutofit/>
          </a:bodyPr>
          <a:lstStyle/>
          <a:p>
            <a:r>
              <a:rPr lang="en-US" sz="3200" dirty="0">
                <a:latin typeface="TH Niramit AS" panose="02000506000000020004" pitchFamily="2" charset="-34"/>
                <a:cs typeface="TH Niramit AS" panose="02000506000000020004" pitchFamily="2" charset="-34"/>
              </a:rPr>
              <a:t>Entrepreneur</a:t>
            </a:r>
            <a:endParaRPr lang="th-TH" sz="3200" dirty="0">
              <a:latin typeface="TH Niramit AS" panose="02000506000000020004" pitchFamily="2" charset="-34"/>
              <a:cs typeface="TH Niramit AS" panose="02000506000000020004" pitchFamily="2" charset="-34"/>
            </a:endParaRPr>
          </a:p>
        </p:txBody>
      </p:sp>
      <p:pic>
        <p:nvPicPr>
          <p:cNvPr id="4098" name="Picture 2" descr="Entrepreneur as a Factor of Production: Meaning and Functions">
            <a:extLst>
              <a:ext uri="{FF2B5EF4-FFF2-40B4-BE49-F238E27FC236}">
                <a16:creationId xmlns:a16="http://schemas.microsoft.com/office/drawing/2014/main" id="{47E3442E-03B6-5737-23A8-7C1D95577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230" y="379147"/>
            <a:ext cx="7457540" cy="532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a:xfrm>
            <a:off x="0" y="689820"/>
            <a:ext cx="12192000" cy="817657"/>
          </a:xfrm>
        </p:spPr>
        <p:txBody>
          <a:bodyPr>
            <a:normAutofit/>
          </a:bodyPr>
          <a:lstStyle/>
          <a:p>
            <a:pPr algn="ctr"/>
            <a:r>
              <a:rPr lang="en-US" sz="4400" dirty="0">
                <a:latin typeface="TH Niramit AS" panose="02000506000000020004" pitchFamily="2" charset="-34"/>
                <a:cs typeface="TH Niramit AS" panose="02000506000000020004" pitchFamily="2" charset="-34"/>
              </a:rPr>
              <a:t>4.</a:t>
            </a:r>
            <a:r>
              <a:rPr lang="th-TH" sz="4400" dirty="0">
                <a:latin typeface="TH Niramit AS" panose="02000506000000020004" pitchFamily="2" charset="-34"/>
                <a:cs typeface="TH Niramit AS" panose="02000506000000020004" pitchFamily="2" charset="-34"/>
              </a:rPr>
              <a:t> </a:t>
            </a:r>
            <a:r>
              <a:rPr lang="en-US" sz="4400" dirty="0">
                <a:latin typeface="TH Niramit AS" panose="02000506000000020004" pitchFamily="2" charset="-34"/>
                <a:cs typeface="TH Niramit AS" panose="02000506000000020004" pitchFamily="2" charset="-34"/>
              </a:rPr>
              <a:t>Creating Thailand Entrepreneur</a:t>
            </a:r>
            <a:endParaRPr lang="ru-RU" sz="44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13</a:t>
            </a:fld>
            <a:endParaRPr lang="ru-RU" dirty="0"/>
          </a:p>
        </p:txBody>
      </p:sp>
      <p:sp>
        <p:nvSpPr>
          <p:cNvPr id="13" name="TextBox 12">
            <a:extLst>
              <a:ext uri="{FF2B5EF4-FFF2-40B4-BE49-F238E27FC236}">
                <a16:creationId xmlns:a16="http://schemas.microsoft.com/office/drawing/2014/main" id="{78A73D41-119F-4928-9E67-28A78A0A5A63}"/>
              </a:ext>
            </a:extLst>
          </p:cNvPr>
          <p:cNvSpPr txBox="1"/>
          <p:nvPr/>
        </p:nvSpPr>
        <p:spPr>
          <a:xfrm>
            <a:off x="694194" y="2627361"/>
            <a:ext cx="10432718" cy="3416320"/>
          </a:xfrm>
          <a:prstGeom prst="rect">
            <a:avLst/>
          </a:prstGeom>
          <a:noFill/>
        </p:spPr>
        <p:txBody>
          <a:bodyPr wrap="square">
            <a:spAutoFit/>
          </a:bodyPr>
          <a:lstStyle/>
          <a:p>
            <a:r>
              <a:rPr lang="en-US" sz="3600" b="1" dirty="0">
                <a:solidFill>
                  <a:schemeClr val="accent2"/>
                </a:solidFill>
                <a:latin typeface="TH Niramit AS" panose="02000506000000020004" pitchFamily="2" charset="-34"/>
                <a:cs typeface="TH Niramit AS" panose="02000506000000020004" pitchFamily="2" charset="-34"/>
              </a:rPr>
              <a:t>     According to McKinsey &amp; Company-NASSCOM report, in next 10 years, 20-30 million of Thailand people will be searching for jobs. In future both government and old economy players may find it difficult to withstand this level of employment, which will create these new jobs and opportunities by entrepreneurs. So, to develop successful entrepreneurs, these following areas must be focused:</a:t>
            </a:r>
            <a:endParaRPr lang="th-TH" sz="3600" b="1" dirty="0">
              <a:solidFill>
                <a:schemeClr val="accent2"/>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4031020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a:xfrm>
            <a:off x="0" y="689820"/>
            <a:ext cx="12192000" cy="817657"/>
          </a:xfrm>
        </p:spPr>
        <p:txBody>
          <a:bodyPr>
            <a:normAutofit/>
          </a:bodyPr>
          <a:lstStyle/>
          <a:p>
            <a:pPr algn="ctr"/>
            <a:r>
              <a:rPr lang="en-US" sz="4400" dirty="0">
                <a:latin typeface="TH Niramit AS" panose="02000506000000020004" pitchFamily="2" charset="-34"/>
                <a:cs typeface="TH Niramit AS" panose="02000506000000020004" pitchFamily="2" charset="-34"/>
              </a:rPr>
              <a:t>4.</a:t>
            </a:r>
            <a:r>
              <a:rPr lang="th-TH" sz="4400" dirty="0">
                <a:latin typeface="TH Niramit AS" panose="02000506000000020004" pitchFamily="2" charset="-34"/>
                <a:cs typeface="TH Niramit AS" panose="02000506000000020004" pitchFamily="2" charset="-34"/>
              </a:rPr>
              <a:t> </a:t>
            </a:r>
            <a:r>
              <a:rPr lang="en-US" sz="4400" dirty="0">
                <a:latin typeface="TH Niramit AS" panose="02000506000000020004" pitchFamily="2" charset="-34"/>
                <a:cs typeface="TH Niramit AS" panose="02000506000000020004" pitchFamily="2" charset="-34"/>
              </a:rPr>
              <a:t>Creating Thailand Entrepreneur</a:t>
            </a:r>
            <a:endParaRPr lang="ru-RU" sz="44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14</a:t>
            </a:fld>
            <a:endParaRPr lang="ru-RU" dirty="0"/>
          </a:p>
        </p:txBody>
      </p:sp>
      <p:graphicFrame>
        <p:nvGraphicFramePr>
          <p:cNvPr id="6" name="Diagram 5">
            <a:extLst>
              <a:ext uri="{FF2B5EF4-FFF2-40B4-BE49-F238E27FC236}">
                <a16:creationId xmlns:a16="http://schemas.microsoft.com/office/drawing/2014/main" id="{350CECD9-F17A-4DF4-9240-655E0D8941A8}"/>
              </a:ext>
            </a:extLst>
          </p:cNvPr>
          <p:cNvGraphicFramePr/>
          <p:nvPr/>
        </p:nvGraphicFramePr>
        <p:xfrm>
          <a:off x="742122" y="2504661"/>
          <a:ext cx="10785849" cy="4041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78A73D41-119F-4928-9E67-28A78A0A5A63}"/>
              </a:ext>
            </a:extLst>
          </p:cNvPr>
          <p:cNvSpPr txBox="1"/>
          <p:nvPr/>
        </p:nvSpPr>
        <p:spPr>
          <a:xfrm>
            <a:off x="1563757" y="2519748"/>
            <a:ext cx="9200844" cy="584775"/>
          </a:xfrm>
          <a:prstGeom prst="rect">
            <a:avLst/>
          </a:prstGeom>
          <a:noFill/>
        </p:spPr>
        <p:txBody>
          <a:bodyPr wrap="square">
            <a:spAutoFit/>
          </a:bodyPr>
          <a:lstStyle/>
          <a:p>
            <a:r>
              <a:rPr lang="en-US" sz="3200" b="1" dirty="0">
                <a:solidFill>
                  <a:schemeClr val="accent2"/>
                </a:solidFill>
                <a:latin typeface="TH Niramit AS" panose="02000506000000020004" pitchFamily="2" charset="-34"/>
                <a:cs typeface="TH Niramit AS" panose="02000506000000020004" pitchFamily="2" charset="-34"/>
              </a:rPr>
              <a:t>Create the right environment</a:t>
            </a:r>
            <a:endParaRPr lang="th-TH" sz="3200" b="1" dirty="0">
              <a:solidFill>
                <a:schemeClr val="accent2"/>
              </a:solidFill>
              <a:latin typeface="TH Niramit AS" panose="02000506000000020004" pitchFamily="2" charset="-34"/>
              <a:cs typeface="TH Niramit AS" panose="02000506000000020004" pitchFamily="2" charset="-34"/>
            </a:endParaRPr>
          </a:p>
        </p:txBody>
      </p:sp>
      <p:sp>
        <p:nvSpPr>
          <p:cNvPr id="15" name="TextBox 14">
            <a:extLst>
              <a:ext uri="{FF2B5EF4-FFF2-40B4-BE49-F238E27FC236}">
                <a16:creationId xmlns:a16="http://schemas.microsoft.com/office/drawing/2014/main" id="{EFF13CF6-793F-43BB-A5F6-58EA5FF9E0DF}"/>
              </a:ext>
            </a:extLst>
          </p:cNvPr>
          <p:cNvSpPr txBox="1"/>
          <p:nvPr/>
        </p:nvSpPr>
        <p:spPr>
          <a:xfrm>
            <a:off x="1563756" y="3303879"/>
            <a:ext cx="9686446" cy="584775"/>
          </a:xfrm>
          <a:prstGeom prst="rect">
            <a:avLst/>
          </a:prstGeom>
          <a:noFill/>
        </p:spPr>
        <p:txBody>
          <a:bodyPr wrap="square">
            <a:spAutoFit/>
          </a:bodyPr>
          <a:lstStyle/>
          <a:p>
            <a:r>
              <a:rPr lang="en-US" sz="3200" b="1" dirty="0">
                <a:solidFill>
                  <a:schemeClr val="accent3"/>
                </a:solidFill>
                <a:latin typeface="TH Niramit AS" panose="02000506000000020004" pitchFamily="2" charset="-34"/>
                <a:cs typeface="TH Niramit AS" panose="02000506000000020004" pitchFamily="2" charset="-34"/>
              </a:rPr>
              <a:t>Ensure that Entrepreneur have access to right skill</a:t>
            </a:r>
            <a:endParaRPr lang="th-TH" sz="3200" b="1" dirty="0">
              <a:solidFill>
                <a:schemeClr val="accent3"/>
              </a:solidFill>
              <a:latin typeface="TH Niramit AS" panose="02000506000000020004" pitchFamily="2" charset="-34"/>
              <a:cs typeface="TH Niramit AS" panose="02000506000000020004" pitchFamily="2" charset="-34"/>
            </a:endParaRPr>
          </a:p>
        </p:txBody>
      </p:sp>
      <p:sp>
        <p:nvSpPr>
          <p:cNvPr id="17" name="TextBox 16">
            <a:extLst>
              <a:ext uri="{FF2B5EF4-FFF2-40B4-BE49-F238E27FC236}">
                <a16:creationId xmlns:a16="http://schemas.microsoft.com/office/drawing/2014/main" id="{5ECBE4F2-412A-4A7F-947E-97D342EB7B96}"/>
              </a:ext>
            </a:extLst>
          </p:cNvPr>
          <p:cNvSpPr txBox="1"/>
          <p:nvPr/>
        </p:nvSpPr>
        <p:spPr>
          <a:xfrm>
            <a:off x="1563757" y="4091394"/>
            <a:ext cx="9964214" cy="584775"/>
          </a:xfrm>
          <a:prstGeom prst="rect">
            <a:avLst/>
          </a:prstGeom>
          <a:noFill/>
        </p:spPr>
        <p:txBody>
          <a:bodyPr wrap="square">
            <a:spAutoFit/>
          </a:bodyPr>
          <a:lstStyle/>
          <a:p>
            <a:r>
              <a:rPr lang="en-US" sz="3200" b="1" dirty="0">
                <a:solidFill>
                  <a:schemeClr val="tx2"/>
                </a:solidFill>
                <a:latin typeface="TH Niramit AS" panose="02000506000000020004" pitchFamily="2" charset="-34"/>
                <a:cs typeface="TH Niramit AS" panose="02000506000000020004" pitchFamily="2" charset="-34"/>
              </a:rPr>
              <a:t>Ensure that Entrepreneur have access to ‘Smart Capital’</a:t>
            </a:r>
            <a:endParaRPr lang="th-TH" sz="3200" b="1" dirty="0">
              <a:solidFill>
                <a:schemeClr val="tx2"/>
              </a:solidFill>
              <a:latin typeface="TH Niramit AS" panose="02000506000000020004" pitchFamily="2" charset="-34"/>
              <a:cs typeface="TH Niramit AS" panose="02000506000000020004" pitchFamily="2" charset="-34"/>
            </a:endParaRPr>
          </a:p>
        </p:txBody>
      </p:sp>
      <p:sp>
        <p:nvSpPr>
          <p:cNvPr id="19" name="TextBox 18">
            <a:extLst>
              <a:ext uri="{FF2B5EF4-FFF2-40B4-BE49-F238E27FC236}">
                <a16:creationId xmlns:a16="http://schemas.microsoft.com/office/drawing/2014/main" id="{00B04AA5-AF28-49C2-98AD-E34876ED714D}"/>
              </a:ext>
            </a:extLst>
          </p:cNvPr>
          <p:cNvSpPr txBox="1"/>
          <p:nvPr/>
        </p:nvSpPr>
        <p:spPr>
          <a:xfrm>
            <a:off x="1563757" y="4870237"/>
            <a:ext cx="9200844" cy="584775"/>
          </a:xfrm>
          <a:prstGeom prst="rect">
            <a:avLst/>
          </a:prstGeom>
          <a:noFill/>
        </p:spPr>
        <p:txBody>
          <a:bodyPr wrap="square">
            <a:spAutoFit/>
          </a:bodyPr>
          <a:lstStyle/>
          <a:p>
            <a:r>
              <a:rPr lang="en-US" sz="3200" b="1" dirty="0">
                <a:solidFill>
                  <a:schemeClr val="accent5"/>
                </a:solidFill>
                <a:latin typeface="TH Niramit AS" panose="02000506000000020004" pitchFamily="2" charset="-34"/>
                <a:cs typeface="TH Niramit AS" panose="02000506000000020004" pitchFamily="2" charset="-34"/>
              </a:rPr>
              <a:t>Enable Networking and Exchange</a:t>
            </a:r>
            <a:endParaRPr lang="th-TH" sz="3200" b="1" dirty="0">
              <a:solidFill>
                <a:schemeClr val="accent5"/>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4265568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barn(inVertic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a:xfrm>
            <a:off x="0" y="689820"/>
            <a:ext cx="12192000" cy="817657"/>
          </a:xfrm>
        </p:spPr>
        <p:txBody>
          <a:bodyPr>
            <a:normAutofit/>
          </a:bodyPr>
          <a:lstStyle/>
          <a:p>
            <a:pPr algn="ctr"/>
            <a:r>
              <a:rPr lang="en-US" sz="4400" dirty="0">
                <a:latin typeface="TH Niramit AS" panose="02000506000000020004" pitchFamily="2" charset="-34"/>
                <a:cs typeface="TH Niramit AS" panose="02000506000000020004" pitchFamily="2" charset="-34"/>
              </a:rPr>
              <a:t>5.</a:t>
            </a:r>
            <a:r>
              <a:rPr lang="th-TH" sz="4400" dirty="0">
                <a:latin typeface="TH Niramit AS" panose="02000506000000020004" pitchFamily="2" charset="-34"/>
                <a:cs typeface="TH Niramit AS" panose="02000506000000020004" pitchFamily="2" charset="-34"/>
              </a:rPr>
              <a:t> </a:t>
            </a:r>
            <a:r>
              <a:rPr lang="en-US" sz="4400" dirty="0">
                <a:latin typeface="TH Niramit AS" panose="02000506000000020004" pitchFamily="2" charset="-34"/>
                <a:cs typeface="TH Niramit AS" panose="02000506000000020004" pitchFamily="2" charset="-34"/>
              </a:rPr>
              <a:t>Challenges Faced by Thailand Entrepreneurs Before Starting Up</a:t>
            </a:r>
            <a:endParaRPr lang="ru-RU" sz="44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15</a:t>
            </a:fld>
            <a:endParaRPr lang="ru-RU" dirty="0"/>
          </a:p>
        </p:txBody>
      </p:sp>
      <p:sp>
        <p:nvSpPr>
          <p:cNvPr id="13" name="TextBox 12">
            <a:extLst>
              <a:ext uri="{FF2B5EF4-FFF2-40B4-BE49-F238E27FC236}">
                <a16:creationId xmlns:a16="http://schemas.microsoft.com/office/drawing/2014/main" id="{78A73D41-119F-4928-9E67-28A78A0A5A63}"/>
              </a:ext>
            </a:extLst>
          </p:cNvPr>
          <p:cNvSpPr txBox="1"/>
          <p:nvPr/>
        </p:nvSpPr>
        <p:spPr>
          <a:xfrm>
            <a:off x="694194" y="2627361"/>
            <a:ext cx="10432718" cy="3416320"/>
          </a:xfrm>
          <a:prstGeom prst="rect">
            <a:avLst/>
          </a:prstGeom>
          <a:noFill/>
        </p:spPr>
        <p:txBody>
          <a:bodyPr wrap="square">
            <a:spAutoFit/>
          </a:bodyPr>
          <a:lstStyle/>
          <a:p>
            <a:r>
              <a:rPr lang="en-US" sz="3600" b="1" dirty="0">
                <a:solidFill>
                  <a:schemeClr val="accent2"/>
                </a:solidFill>
                <a:latin typeface="TH Niramit AS" panose="02000506000000020004" pitchFamily="2" charset="-34"/>
                <a:cs typeface="TH Niramit AS" panose="02000506000000020004" pitchFamily="2" charset="-34"/>
              </a:rPr>
              <a:t>     To becoming a successful entrepreneur there are a set challenges a small entrepreneur has to encounter in his/her way. Thailand entrepreneur recently interviewed with several developing entrepreneurs to uncover some challenges they’ve met on their entrepreneurial journeys. </a:t>
            </a:r>
          </a:p>
          <a:p>
            <a:r>
              <a:rPr lang="en-US" sz="3600" b="1" dirty="0">
                <a:solidFill>
                  <a:schemeClr val="accent2"/>
                </a:solidFill>
                <a:latin typeface="TH Niramit AS" panose="02000506000000020004" pitchFamily="2" charset="-34"/>
                <a:cs typeface="TH Niramit AS" panose="02000506000000020004" pitchFamily="2" charset="-34"/>
              </a:rPr>
              <a:t>Here are some of the key challenges:</a:t>
            </a:r>
            <a:endParaRPr lang="th-TH" sz="3600" b="1" dirty="0">
              <a:solidFill>
                <a:schemeClr val="accent2"/>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208618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16</a:t>
            </a:fld>
            <a:endParaRPr lang="ru-RU" dirty="0"/>
          </a:p>
        </p:txBody>
      </p:sp>
      <p:graphicFrame>
        <p:nvGraphicFramePr>
          <p:cNvPr id="6" name="Diagram 5">
            <a:extLst>
              <a:ext uri="{FF2B5EF4-FFF2-40B4-BE49-F238E27FC236}">
                <a16:creationId xmlns:a16="http://schemas.microsoft.com/office/drawing/2014/main" id="{350CECD9-F17A-4DF4-9240-655E0D8941A8}"/>
              </a:ext>
            </a:extLst>
          </p:cNvPr>
          <p:cNvGraphicFramePr/>
          <p:nvPr/>
        </p:nvGraphicFramePr>
        <p:xfrm>
          <a:off x="612913" y="2504660"/>
          <a:ext cx="1563756" cy="4041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78A73D41-119F-4928-9E67-28A78A0A5A63}"/>
              </a:ext>
            </a:extLst>
          </p:cNvPr>
          <p:cNvSpPr txBox="1"/>
          <p:nvPr/>
        </p:nvSpPr>
        <p:spPr>
          <a:xfrm>
            <a:off x="1709531" y="2622516"/>
            <a:ext cx="9200844" cy="646331"/>
          </a:xfrm>
          <a:prstGeom prst="rect">
            <a:avLst/>
          </a:prstGeom>
          <a:noFill/>
        </p:spPr>
        <p:txBody>
          <a:bodyPr wrap="square">
            <a:spAutoFit/>
          </a:bodyPr>
          <a:lstStyle/>
          <a:p>
            <a:r>
              <a:rPr lang="en-US" sz="3600" b="1" dirty="0">
                <a:solidFill>
                  <a:schemeClr val="accent2"/>
                </a:solidFill>
                <a:latin typeface="TH Niramit AS" panose="02000506000000020004" pitchFamily="2" charset="-34"/>
                <a:cs typeface="TH Niramit AS" panose="02000506000000020004" pitchFamily="2" charset="-34"/>
              </a:rPr>
              <a:t>Courage to start your own business</a:t>
            </a:r>
            <a:endParaRPr lang="th-TH" sz="3600" b="1" dirty="0">
              <a:solidFill>
                <a:schemeClr val="accent2"/>
              </a:solidFill>
              <a:latin typeface="TH Niramit AS" panose="02000506000000020004" pitchFamily="2" charset="-34"/>
              <a:cs typeface="TH Niramit AS" panose="02000506000000020004" pitchFamily="2" charset="-34"/>
            </a:endParaRPr>
          </a:p>
        </p:txBody>
      </p:sp>
      <p:sp>
        <p:nvSpPr>
          <p:cNvPr id="15" name="TextBox 14">
            <a:extLst>
              <a:ext uri="{FF2B5EF4-FFF2-40B4-BE49-F238E27FC236}">
                <a16:creationId xmlns:a16="http://schemas.microsoft.com/office/drawing/2014/main" id="{EFF13CF6-793F-43BB-A5F6-58EA5FF9E0DF}"/>
              </a:ext>
            </a:extLst>
          </p:cNvPr>
          <p:cNvSpPr txBox="1"/>
          <p:nvPr/>
        </p:nvSpPr>
        <p:spPr>
          <a:xfrm>
            <a:off x="1709531" y="3425596"/>
            <a:ext cx="9200845" cy="646331"/>
          </a:xfrm>
          <a:prstGeom prst="rect">
            <a:avLst/>
          </a:prstGeom>
          <a:noFill/>
        </p:spPr>
        <p:txBody>
          <a:bodyPr wrap="square">
            <a:spAutoFit/>
          </a:bodyPr>
          <a:lstStyle/>
          <a:p>
            <a:r>
              <a:rPr lang="en-US" sz="3600" b="1" dirty="0">
                <a:solidFill>
                  <a:schemeClr val="accent3"/>
                </a:solidFill>
                <a:latin typeface="TH Niramit AS" panose="02000506000000020004" pitchFamily="2" charset="-34"/>
                <a:cs typeface="TH Niramit AS" panose="02000506000000020004" pitchFamily="2" charset="-34"/>
              </a:rPr>
              <a:t>Raising Capital</a:t>
            </a:r>
            <a:endParaRPr lang="th-TH" sz="3600" b="1" dirty="0">
              <a:solidFill>
                <a:schemeClr val="accent3"/>
              </a:solidFill>
              <a:latin typeface="TH Niramit AS" panose="02000506000000020004" pitchFamily="2" charset="-34"/>
              <a:cs typeface="TH Niramit AS" panose="02000506000000020004" pitchFamily="2" charset="-34"/>
            </a:endParaRPr>
          </a:p>
        </p:txBody>
      </p:sp>
      <p:sp>
        <p:nvSpPr>
          <p:cNvPr id="17" name="TextBox 16">
            <a:extLst>
              <a:ext uri="{FF2B5EF4-FFF2-40B4-BE49-F238E27FC236}">
                <a16:creationId xmlns:a16="http://schemas.microsoft.com/office/drawing/2014/main" id="{5ECBE4F2-412A-4A7F-947E-97D342EB7B96}"/>
              </a:ext>
            </a:extLst>
          </p:cNvPr>
          <p:cNvSpPr txBox="1"/>
          <p:nvPr/>
        </p:nvSpPr>
        <p:spPr>
          <a:xfrm>
            <a:off x="1709531" y="4201123"/>
            <a:ext cx="9200844" cy="646331"/>
          </a:xfrm>
          <a:prstGeom prst="rect">
            <a:avLst/>
          </a:prstGeom>
          <a:noFill/>
        </p:spPr>
        <p:txBody>
          <a:bodyPr wrap="square">
            <a:spAutoFit/>
          </a:bodyPr>
          <a:lstStyle/>
          <a:p>
            <a:r>
              <a:rPr lang="en-US" sz="3600" b="1" dirty="0">
                <a:solidFill>
                  <a:schemeClr val="tx2"/>
                </a:solidFill>
                <a:latin typeface="TH Niramit AS" panose="02000506000000020004" pitchFamily="2" charset="-34"/>
                <a:cs typeface="TH Niramit AS" panose="02000506000000020004" pitchFamily="2" charset="-34"/>
              </a:rPr>
              <a:t>Hiring Right Talent</a:t>
            </a:r>
            <a:endParaRPr lang="th-TH" sz="3600" b="1" dirty="0">
              <a:solidFill>
                <a:schemeClr val="tx2"/>
              </a:solidFill>
              <a:latin typeface="TH Niramit AS" panose="02000506000000020004" pitchFamily="2" charset="-34"/>
              <a:cs typeface="TH Niramit AS" panose="02000506000000020004" pitchFamily="2" charset="-34"/>
            </a:endParaRPr>
          </a:p>
        </p:txBody>
      </p:sp>
      <p:sp>
        <p:nvSpPr>
          <p:cNvPr id="19" name="TextBox 18">
            <a:extLst>
              <a:ext uri="{FF2B5EF4-FFF2-40B4-BE49-F238E27FC236}">
                <a16:creationId xmlns:a16="http://schemas.microsoft.com/office/drawing/2014/main" id="{00B04AA5-AF28-49C2-98AD-E34876ED714D}"/>
              </a:ext>
            </a:extLst>
          </p:cNvPr>
          <p:cNvSpPr txBox="1"/>
          <p:nvPr/>
        </p:nvSpPr>
        <p:spPr>
          <a:xfrm>
            <a:off x="1709531" y="5028556"/>
            <a:ext cx="9200844" cy="646331"/>
          </a:xfrm>
          <a:prstGeom prst="rect">
            <a:avLst/>
          </a:prstGeom>
          <a:noFill/>
        </p:spPr>
        <p:txBody>
          <a:bodyPr wrap="square">
            <a:spAutoFit/>
          </a:bodyPr>
          <a:lstStyle/>
          <a:p>
            <a:r>
              <a:rPr lang="en-US" sz="3600" b="1" dirty="0">
                <a:solidFill>
                  <a:schemeClr val="accent5"/>
                </a:solidFill>
                <a:latin typeface="TH Niramit AS" panose="02000506000000020004" pitchFamily="2" charset="-34"/>
                <a:cs typeface="TH Niramit AS" panose="02000506000000020004" pitchFamily="2" charset="-34"/>
              </a:rPr>
              <a:t>Effective Marketing on Limited Budget</a:t>
            </a:r>
            <a:endParaRPr lang="th-TH" sz="3600" b="1" dirty="0">
              <a:solidFill>
                <a:schemeClr val="accent5"/>
              </a:solidFill>
              <a:latin typeface="TH Niramit AS" panose="02000506000000020004" pitchFamily="2" charset="-34"/>
              <a:cs typeface="TH Niramit AS" panose="02000506000000020004" pitchFamily="2" charset="-34"/>
            </a:endParaRPr>
          </a:p>
        </p:txBody>
      </p:sp>
      <p:sp>
        <p:nvSpPr>
          <p:cNvPr id="2" name="Title 1">
            <a:extLst>
              <a:ext uri="{FF2B5EF4-FFF2-40B4-BE49-F238E27FC236}">
                <a16:creationId xmlns:a16="http://schemas.microsoft.com/office/drawing/2014/main" id="{70A5EBFD-66CB-DB07-039E-A807626DCB1C}"/>
              </a:ext>
            </a:extLst>
          </p:cNvPr>
          <p:cNvSpPr>
            <a:spLocks noGrp="1"/>
          </p:cNvSpPr>
          <p:nvPr>
            <p:ph type="title"/>
          </p:nvPr>
        </p:nvSpPr>
        <p:spPr>
          <a:xfrm>
            <a:off x="0" y="689820"/>
            <a:ext cx="12192000" cy="817657"/>
          </a:xfrm>
        </p:spPr>
        <p:txBody>
          <a:bodyPr>
            <a:normAutofit/>
          </a:bodyPr>
          <a:lstStyle/>
          <a:p>
            <a:pPr algn="ctr"/>
            <a:r>
              <a:rPr lang="en-US" sz="4400" dirty="0">
                <a:latin typeface="TH Niramit AS" panose="02000506000000020004" pitchFamily="2" charset="-34"/>
                <a:cs typeface="TH Niramit AS" panose="02000506000000020004" pitchFamily="2" charset="-34"/>
              </a:rPr>
              <a:t>5.</a:t>
            </a:r>
            <a:r>
              <a:rPr lang="th-TH" sz="4400" dirty="0">
                <a:latin typeface="TH Niramit AS" panose="02000506000000020004" pitchFamily="2" charset="-34"/>
                <a:cs typeface="TH Niramit AS" panose="02000506000000020004" pitchFamily="2" charset="-34"/>
              </a:rPr>
              <a:t> </a:t>
            </a:r>
            <a:r>
              <a:rPr lang="en-US" sz="4400" dirty="0">
                <a:latin typeface="TH Niramit AS" panose="02000506000000020004" pitchFamily="2" charset="-34"/>
                <a:cs typeface="TH Niramit AS" panose="02000506000000020004" pitchFamily="2" charset="-34"/>
              </a:rPr>
              <a:t>Challenges Faced by Thailand Entrepreneurs Before Starting Up</a:t>
            </a:r>
            <a:endParaRPr lang="ru-RU" sz="4400" dirty="0">
              <a:cs typeface="TH Niramit AS" panose="02000506000000020004" pitchFamily="2" charset="-34"/>
            </a:endParaRPr>
          </a:p>
        </p:txBody>
      </p:sp>
    </p:spTree>
    <p:extLst>
      <p:ext uri="{BB962C8B-B14F-4D97-AF65-F5344CB8AC3E}">
        <p14:creationId xmlns:p14="http://schemas.microsoft.com/office/powerpoint/2010/main" val="732030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barn(inVertic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715616" y="781050"/>
            <a:ext cx="9969507" cy="676275"/>
          </a:xfrm>
        </p:spPr>
        <p:txBody>
          <a:bodyPr>
            <a:normAutofit fontScale="90000"/>
          </a:bodyPr>
          <a:lstStyle/>
          <a:p>
            <a:r>
              <a:rPr lang="en-US" dirty="0">
                <a:latin typeface="TH Niramit AS" panose="02000506000000020004" pitchFamily="2" charset="-34"/>
                <a:cs typeface="TH Niramit AS" panose="02000506000000020004" pitchFamily="2" charset="-34"/>
              </a:rPr>
              <a:t>6</a:t>
            </a:r>
            <a:r>
              <a:rPr lang="th-TH" dirty="0">
                <a:latin typeface="TH Niramit AS" panose="02000506000000020004" pitchFamily="2" charset="-34"/>
                <a:cs typeface="TH Niramit AS" panose="02000506000000020004" pitchFamily="2" charset="-34"/>
              </a:rPr>
              <a:t>. </a:t>
            </a:r>
            <a:r>
              <a:rPr lang="en-US" dirty="0">
                <a:latin typeface="TH Niramit AS" panose="02000506000000020004" pitchFamily="2" charset="-34"/>
                <a:cs typeface="TH Niramit AS" panose="02000506000000020004" pitchFamily="2" charset="-34"/>
              </a:rPr>
              <a:t>Challenges Faced by Thailand Entrepreneurs After Starting Up</a:t>
            </a:r>
            <a:endParaRPr lang="th-TH" dirty="0">
              <a:latin typeface="TH Niramit AS" panose="02000506000000020004" pitchFamily="2" charset="-34"/>
              <a:cs typeface="TH Niramit AS" panose="02000506000000020004" pitchFamily="2" charset="-34"/>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17</a:t>
            </a:fld>
            <a:endParaRPr lang="ru-RU" dirty="0"/>
          </a:p>
        </p:txBody>
      </p:sp>
      <p:sp>
        <p:nvSpPr>
          <p:cNvPr id="25" name="TextBox 24">
            <a:extLst>
              <a:ext uri="{FF2B5EF4-FFF2-40B4-BE49-F238E27FC236}">
                <a16:creationId xmlns:a16="http://schemas.microsoft.com/office/drawing/2014/main" id="{82473A85-F690-4337-9F00-0E5552C2E05A}"/>
              </a:ext>
            </a:extLst>
          </p:cNvPr>
          <p:cNvSpPr txBox="1"/>
          <p:nvPr/>
        </p:nvSpPr>
        <p:spPr>
          <a:xfrm>
            <a:off x="2070929" y="2475911"/>
            <a:ext cx="9276520" cy="3908762"/>
          </a:xfrm>
          <a:prstGeom prst="rect">
            <a:avLst/>
          </a:prstGeom>
          <a:noFill/>
        </p:spPr>
        <p:txBody>
          <a:bodyPr wrap="square">
            <a:spAutoFit/>
          </a:bodyPr>
          <a:lstStyle/>
          <a:p>
            <a:r>
              <a:rPr lang="en-US" sz="3100" b="1" dirty="0">
                <a:solidFill>
                  <a:schemeClr val="accent2"/>
                </a:solidFill>
                <a:latin typeface="TH Niramit AS" panose="02000506000000020004" pitchFamily="2" charset="-34"/>
                <a:cs typeface="TH Niramit AS" panose="02000506000000020004" pitchFamily="2" charset="-34"/>
              </a:rPr>
              <a:t>Developing business and vision</a:t>
            </a:r>
          </a:p>
          <a:p>
            <a:r>
              <a:rPr lang="en-US" sz="3100" b="1" dirty="0">
                <a:solidFill>
                  <a:schemeClr val="accent3"/>
                </a:solidFill>
                <a:latin typeface="TH Niramit AS" panose="02000506000000020004" pitchFamily="2" charset="-34"/>
                <a:cs typeface="TH Niramit AS" panose="02000506000000020004" pitchFamily="2" charset="-34"/>
              </a:rPr>
              <a:t>Financial investment to start the business</a:t>
            </a:r>
          </a:p>
          <a:p>
            <a:r>
              <a:rPr lang="en-US" sz="3100" b="1" dirty="0">
                <a:solidFill>
                  <a:schemeClr val="tx2"/>
                </a:solidFill>
                <a:latin typeface="TH Niramit AS" panose="02000506000000020004" pitchFamily="2" charset="-34"/>
                <a:cs typeface="TH Niramit AS" panose="02000506000000020004" pitchFamily="2" charset="-34"/>
              </a:rPr>
              <a:t>Arranging the business team</a:t>
            </a:r>
          </a:p>
          <a:p>
            <a:r>
              <a:rPr lang="en-US" sz="3100" b="1" dirty="0">
                <a:solidFill>
                  <a:schemeClr val="accent5"/>
                </a:solidFill>
                <a:latin typeface="TH Niramit AS" panose="02000506000000020004" pitchFamily="2" charset="-34"/>
                <a:cs typeface="TH Niramit AS" panose="02000506000000020004" pitchFamily="2" charset="-34"/>
              </a:rPr>
              <a:t>Finding the business location in right place</a:t>
            </a:r>
          </a:p>
          <a:p>
            <a:r>
              <a:rPr lang="en-US" sz="3100" b="1" dirty="0">
                <a:solidFill>
                  <a:schemeClr val="accent6"/>
                </a:solidFill>
                <a:latin typeface="TH Niramit AS" panose="02000506000000020004" pitchFamily="2" charset="-34"/>
                <a:cs typeface="TH Niramit AS" panose="02000506000000020004" pitchFamily="2" charset="-34"/>
              </a:rPr>
              <a:t>Finding good employees</a:t>
            </a:r>
          </a:p>
          <a:p>
            <a:r>
              <a:rPr lang="en-US" sz="3100" b="1" dirty="0">
                <a:solidFill>
                  <a:schemeClr val="accent2"/>
                </a:solidFill>
                <a:latin typeface="TH Niramit AS" panose="02000506000000020004" pitchFamily="2" charset="-34"/>
                <a:cs typeface="TH Niramit AS" panose="02000506000000020004" pitchFamily="2" charset="-34"/>
              </a:rPr>
              <a:t>General challenges</a:t>
            </a:r>
          </a:p>
          <a:p>
            <a:r>
              <a:rPr lang="en-US" sz="3100" b="1" dirty="0">
                <a:solidFill>
                  <a:schemeClr val="accent3"/>
                </a:solidFill>
                <a:latin typeface="TH Niramit AS" panose="02000506000000020004" pitchFamily="2" charset="-34"/>
                <a:cs typeface="TH Niramit AS" panose="02000506000000020004" pitchFamily="2" charset="-34"/>
              </a:rPr>
              <a:t>Raw material challenges</a:t>
            </a:r>
          </a:p>
          <a:p>
            <a:r>
              <a:rPr lang="en-US" sz="3100" b="1" dirty="0">
                <a:solidFill>
                  <a:schemeClr val="tx2"/>
                </a:solidFill>
                <a:latin typeface="TH Niramit AS" panose="02000506000000020004" pitchFamily="2" charset="-34"/>
                <a:cs typeface="TH Niramit AS" panose="02000506000000020004" pitchFamily="2" charset="-34"/>
              </a:rPr>
              <a:t>Revenue Generation</a:t>
            </a:r>
            <a:endParaRPr lang="th-TH" sz="3100" b="1" dirty="0">
              <a:solidFill>
                <a:schemeClr val="accent6"/>
              </a:solidFill>
              <a:latin typeface="TH Niramit AS" panose="02000506000000020004" pitchFamily="2" charset="-34"/>
              <a:cs typeface="TH Niramit AS" panose="02000506000000020004" pitchFamily="2" charset="-34"/>
            </a:endParaRPr>
          </a:p>
        </p:txBody>
      </p:sp>
      <p:graphicFrame>
        <p:nvGraphicFramePr>
          <p:cNvPr id="6" name="Diagram 5">
            <a:extLst>
              <a:ext uri="{FF2B5EF4-FFF2-40B4-BE49-F238E27FC236}">
                <a16:creationId xmlns:a16="http://schemas.microsoft.com/office/drawing/2014/main" id="{D074A763-9C8E-462A-A197-E3684E2B26E0}"/>
              </a:ext>
            </a:extLst>
          </p:cNvPr>
          <p:cNvGraphicFramePr/>
          <p:nvPr/>
        </p:nvGraphicFramePr>
        <p:xfrm>
          <a:off x="715617" y="2556725"/>
          <a:ext cx="1550505" cy="4592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6592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arn(inVertical)">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arn(inVertical)">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barn(inVertical)">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barn(inVertical)">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barn(inVertical)">
                                      <p:cBhvr>
                                        <p:cTn id="32" dur="500"/>
                                        <p:tgtEl>
                                          <p:spTgt spid="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xEl>
                                              <p:pRg st="6" end="6"/>
                                            </p:txEl>
                                          </p:spTgt>
                                        </p:tgtEl>
                                        <p:attrNameLst>
                                          <p:attrName>style.visibility</p:attrName>
                                        </p:attrNameLst>
                                      </p:cBhvr>
                                      <p:to>
                                        <p:strVal val="visible"/>
                                      </p:to>
                                    </p:set>
                                    <p:animEffect transition="in" filter="barn(inVertical)">
                                      <p:cBhvr>
                                        <p:cTn id="37" dur="500"/>
                                        <p:tgtEl>
                                          <p:spTgt spid="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xEl>
                                              <p:charRg st="213" end="232"/>
                                            </p:txEl>
                                          </p:spTgt>
                                        </p:tgtEl>
                                        <p:attrNameLst>
                                          <p:attrName>style.visibility</p:attrName>
                                        </p:attrNameLst>
                                      </p:cBhvr>
                                      <p:to>
                                        <p:strVal val="visible"/>
                                      </p:to>
                                    </p:set>
                                    <p:animEffect transition="in" filter="barn(inVertical)">
                                      <p:cBhvr>
                                        <p:cTn id="42" dur="500"/>
                                        <p:tgtEl>
                                          <p:spTgt spid="25">
                                            <p:txEl>
                                              <p:charRg st="213" end="2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0012" y="781050"/>
            <a:ext cx="10597437" cy="676275"/>
          </a:xfrm>
        </p:spPr>
        <p:txBody>
          <a:bodyPr>
            <a:noAutofit/>
          </a:bodyPr>
          <a:lstStyle/>
          <a:p>
            <a:pPr algn="ctr"/>
            <a:r>
              <a:rPr lang="en-US" sz="3600" dirty="0">
                <a:latin typeface="TH Niramit AS" panose="02000506000000020004" pitchFamily="2" charset="-34"/>
                <a:cs typeface="TH Niramit AS" panose="02000506000000020004" pitchFamily="2" charset="-34"/>
              </a:rPr>
              <a:t>7</a:t>
            </a:r>
            <a:r>
              <a:rPr lang="th-TH" sz="3600" dirty="0">
                <a:latin typeface="TH Niramit AS" panose="02000506000000020004" pitchFamily="2" charset="-34"/>
                <a:cs typeface="TH Niramit AS" panose="02000506000000020004" pitchFamily="2" charset="-34"/>
              </a:rPr>
              <a:t>. </a:t>
            </a:r>
            <a:r>
              <a:rPr lang="en-US" sz="3600" dirty="0">
                <a:latin typeface="TH Niramit AS" panose="02000506000000020004" pitchFamily="2" charset="-34"/>
                <a:cs typeface="TH Niramit AS" panose="02000506000000020004" pitchFamily="2" charset="-34"/>
              </a:rPr>
              <a:t>Opportunities for 21st Century Entrepreneur</a:t>
            </a:r>
            <a:endParaRPr lang="ru-RU" sz="36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18</a:t>
            </a:fld>
            <a:endParaRPr lang="ru-RU" dirty="0"/>
          </a:p>
        </p:txBody>
      </p:sp>
      <p:sp>
        <p:nvSpPr>
          <p:cNvPr id="13" name="Text Placeholder 7">
            <a:extLst>
              <a:ext uri="{FF2B5EF4-FFF2-40B4-BE49-F238E27FC236}">
                <a16:creationId xmlns:a16="http://schemas.microsoft.com/office/drawing/2014/main" id="{EE38CAAC-FAAC-48DD-9E17-185553F0C227}"/>
              </a:ext>
            </a:extLst>
          </p:cNvPr>
          <p:cNvSpPr txBox="1">
            <a:spLocks/>
          </p:cNvSpPr>
          <p:nvPr/>
        </p:nvSpPr>
        <p:spPr>
          <a:xfrm>
            <a:off x="472610" y="2561080"/>
            <a:ext cx="11168009" cy="36208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dirty="0">
                <a:latin typeface="TH Niramit AS" panose="02000506000000020004" pitchFamily="2" charset="-34"/>
                <a:cs typeface="TH Niramit AS" panose="02000506000000020004" pitchFamily="2" charset="-34"/>
              </a:rPr>
              <a:t>     Thailand counts as one of the fastest-growing economic country in the world where entrepreneurship rapidly increases day by day. Due to rise of internet and the government’s push for a digital economy a number of startups and entrepreneurial ventures are created in the country.        Let’s take a closer look at the opportunity’s available entrepreneurship in Thailand for the future of entrepreneurship in the country.</a:t>
            </a:r>
            <a:endParaRPr lang="th-TH" sz="3600"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529869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19</a:t>
            </a:fld>
            <a:endParaRPr lang="ru-RU" dirty="0"/>
          </a:p>
        </p:txBody>
      </p:sp>
      <p:sp>
        <p:nvSpPr>
          <p:cNvPr id="17" name="Text Placeholder 7">
            <a:extLst>
              <a:ext uri="{FF2B5EF4-FFF2-40B4-BE49-F238E27FC236}">
                <a16:creationId xmlns:a16="http://schemas.microsoft.com/office/drawing/2014/main" id="{0CDDCC93-A6FB-460A-9A1F-3B128EE6E3F9}"/>
              </a:ext>
            </a:extLst>
          </p:cNvPr>
          <p:cNvSpPr txBox="1">
            <a:spLocks/>
          </p:cNvSpPr>
          <p:nvPr/>
        </p:nvSpPr>
        <p:spPr>
          <a:xfrm>
            <a:off x="534256" y="1684965"/>
            <a:ext cx="11003623" cy="5034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200" dirty="0">
                <a:solidFill>
                  <a:schemeClr val="accent2">
                    <a:lumMod val="60000"/>
                    <a:lumOff val="40000"/>
                  </a:schemeClr>
                </a:solidFill>
                <a:latin typeface="TH Niramit AS" panose="02000506000000020004" pitchFamily="2" charset="-34"/>
                <a:cs typeface="TH Niramit AS" panose="02000506000000020004" pitchFamily="2" charset="-34"/>
              </a:rPr>
              <a:t>1) Large and growing consumer market</a:t>
            </a:r>
          </a:p>
          <a:p>
            <a:r>
              <a:rPr lang="en-US" sz="3200" dirty="0">
                <a:solidFill>
                  <a:schemeClr val="tx2">
                    <a:lumMod val="60000"/>
                    <a:lumOff val="40000"/>
                  </a:schemeClr>
                </a:solidFill>
                <a:latin typeface="TH Niramit AS" panose="02000506000000020004" pitchFamily="2" charset="-34"/>
                <a:cs typeface="TH Niramit AS" panose="02000506000000020004" pitchFamily="2" charset="-34"/>
              </a:rPr>
              <a:t>Due a large no. of population in the country, Thailand become a largest consumer market in the world which offerings a huge opportunity for entrepreneurs who can meets the needs and preferences of Thailand consumers.</a:t>
            </a:r>
          </a:p>
          <a:p>
            <a:r>
              <a:rPr lang="en-US" sz="3200" dirty="0">
                <a:solidFill>
                  <a:schemeClr val="accent2">
                    <a:lumMod val="60000"/>
                    <a:lumOff val="40000"/>
                  </a:schemeClr>
                </a:solidFill>
                <a:latin typeface="TH Niramit AS" panose="02000506000000020004" pitchFamily="2" charset="-34"/>
                <a:cs typeface="TH Niramit AS" panose="02000506000000020004" pitchFamily="2" charset="-34"/>
              </a:rPr>
              <a:t>2) Increasing adoption of digital technologies</a:t>
            </a:r>
          </a:p>
          <a:p>
            <a:r>
              <a:rPr lang="en-US" sz="3200" dirty="0">
                <a:solidFill>
                  <a:schemeClr val="tx2">
                    <a:lumMod val="60000"/>
                    <a:lumOff val="40000"/>
                  </a:schemeClr>
                </a:solidFill>
                <a:latin typeface="TH Niramit AS" panose="02000506000000020004" pitchFamily="2" charset="-34"/>
                <a:cs typeface="TH Niramit AS" panose="02000506000000020004" pitchFamily="2" charset="-34"/>
              </a:rPr>
              <a:t>The increasing of use the internet and mobile devices, most of the Thailand are choosing digital platforms for shopping, banking, and other activities which created opportunities for startups in sectors such as e-commerce, fintech, and digital media.</a:t>
            </a:r>
          </a:p>
          <a:p>
            <a:endParaRPr lang="th-TH" sz="3200" dirty="0">
              <a:solidFill>
                <a:schemeClr val="accent4"/>
              </a:solidFill>
              <a:latin typeface="TH Niramit AS" panose="02000506000000020004" pitchFamily="2" charset="-34"/>
              <a:cs typeface="TH Niramit AS" panose="02000506000000020004" pitchFamily="2" charset="-34"/>
            </a:endParaRPr>
          </a:p>
        </p:txBody>
      </p:sp>
      <p:sp>
        <p:nvSpPr>
          <p:cNvPr id="3" name="Title 1">
            <a:extLst>
              <a:ext uri="{FF2B5EF4-FFF2-40B4-BE49-F238E27FC236}">
                <a16:creationId xmlns:a16="http://schemas.microsoft.com/office/drawing/2014/main" id="{90A7EBA2-2AE7-62C4-EDB3-7B91F6666804}"/>
              </a:ext>
            </a:extLst>
          </p:cNvPr>
          <p:cNvSpPr txBox="1">
            <a:spLocks/>
          </p:cNvSpPr>
          <p:nvPr/>
        </p:nvSpPr>
        <p:spPr>
          <a:xfrm>
            <a:off x="1612186" y="781050"/>
            <a:ext cx="8847762" cy="676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sz="3600" dirty="0">
                <a:latin typeface="TH Niramit AS" panose="02000506000000020004" pitchFamily="2" charset="-34"/>
                <a:cs typeface="TH Niramit AS" panose="02000506000000020004" pitchFamily="2" charset="-34"/>
              </a:rPr>
              <a:t>7</a:t>
            </a:r>
            <a:r>
              <a:rPr lang="th-TH" sz="3600" dirty="0">
                <a:latin typeface="TH Niramit AS" panose="02000506000000020004" pitchFamily="2" charset="-34"/>
                <a:cs typeface="TH Niramit AS" panose="02000506000000020004" pitchFamily="2" charset="-34"/>
              </a:rPr>
              <a:t>. </a:t>
            </a:r>
            <a:r>
              <a:rPr lang="en-US" sz="3600" dirty="0">
                <a:latin typeface="TH Niramit AS" panose="02000506000000020004" pitchFamily="2" charset="-34"/>
                <a:cs typeface="TH Niramit AS" panose="02000506000000020004" pitchFamily="2" charset="-34"/>
              </a:rPr>
              <a:t>Opportunities for 21st Century Entrepreneur</a:t>
            </a:r>
            <a:endParaRPr lang="ru-RU" sz="3600" dirty="0">
              <a:cs typeface="TH Niramit AS" panose="02000506000000020004" pitchFamily="2" charset="-34"/>
            </a:endParaRPr>
          </a:p>
        </p:txBody>
      </p:sp>
    </p:spTree>
    <p:extLst>
      <p:ext uri="{BB962C8B-B14F-4D97-AF65-F5344CB8AC3E}">
        <p14:creationId xmlns:p14="http://schemas.microsoft.com/office/powerpoint/2010/main" val="1566428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 calcmode="lin" valueType="num">
                                      <p:cBhvr additive="base">
                                        <p:cTn id="1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 calcmode="lin" valueType="num">
                                      <p:cBhvr additive="base">
                                        <p:cTn id="2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a:xfrm>
            <a:off x="811744" y="2134675"/>
            <a:ext cx="2938323" cy="676275"/>
          </a:xfrm>
        </p:spPr>
        <p:txBody>
          <a:bodyPr>
            <a:normAutofit fontScale="90000"/>
          </a:bodyPr>
          <a:lstStyle/>
          <a:p>
            <a:pPr algn="ctr"/>
            <a:r>
              <a:rPr lang="en-US" sz="5400" dirty="0">
                <a:latin typeface="TH Niramit AS" panose="02000506000000020004" pitchFamily="2" charset="-34"/>
                <a:cs typeface="TH Niramit AS" panose="02000506000000020004" pitchFamily="2" charset="-34"/>
              </a:rPr>
              <a:t>Topics</a:t>
            </a:r>
            <a:endParaRPr lang="ru-RU" sz="5400" dirty="0">
              <a:cs typeface="TH Niramit AS" panose="02000506000000020004" pitchFamily="2" charset="-34"/>
            </a:endParaRPr>
          </a:p>
        </p:txBody>
      </p:sp>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
        <p:nvSpPr>
          <p:cNvPr id="8" name="Text Placeholder 7">
            <a:extLst>
              <a:ext uri="{FF2B5EF4-FFF2-40B4-BE49-F238E27FC236}">
                <a16:creationId xmlns:a16="http://schemas.microsoft.com/office/drawing/2014/main" id="{6C4E5150-F658-4AE4-AF39-641BD544B2DF}"/>
              </a:ext>
            </a:extLst>
          </p:cNvPr>
          <p:cNvSpPr>
            <a:spLocks noGrp="1"/>
          </p:cNvSpPr>
          <p:nvPr>
            <p:ph type="body" sz="quarter" idx="16"/>
          </p:nvPr>
        </p:nvSpPr>
        <p:spPr>
          <a:xfrm>
            <a:off x="4215052" y="154111"/>
            <a:ext cx="7976948" cy="6181944"/>
          </a:xfrm>
        </p:spPr>
        <p:txBody>
          <a:bodyPr anchor="ctr">
            <a:noAutofit/>
          </a:bodyPr>
          <a:lstStyle/>
          <a:p>
            <a:r>
              <a:rPr lang="en-US" sz="3200" dirty="0">
                <a:solidFill>
                  <a:schemeClr val="tx2"/>
                </a:solidFill>
                <a:latin typeface="TH Niramit AS" panose="02000506000000020004" pitchFamily="2" charset="-34"/>
                <a:cs typeface="TH Niramit AS" panose="02000506000000020004" pitchFamily="2" charset="-34"/>
              </a:rPr>
              <a:t>1. Introduction</a:t>
            </a:r>
            <a:endParaRPr lang="th-TH" sz="3200" dirty="0">
              <a:solidFill>
                <a:schemeClr val="tx2"/>
              </a:solidFill>
              <a:latin typeface="TH Niramit AS" panose="02000506000000020004" pitchFamily="2" charset="-34"/>
              <a:cs typeface="TH Niramit AS" panose="02000506000000020004" pitchFamily="2" charset="-34"/>
            </a:endParaRPr>
          </a:p>
          <a:p>
            <a:r>
              <a:rPr lang="en-US" sz="3200" dirty="0">
                <a:solidFill>
                  <a:schemeClr val="tx2"/>
                </a:solidFill>
                <a:latin typeface="TH Niramit AS" panose="02000506000000020004" pitchFamily="2" charset="-34"/>
                <a:cs typeface="TH Niramit AS" panose="02000506000000020004" pitchFamily="2" charset="-34"/>
              </a:rPr>
              <a:t>2. Entrepreneurship Contexts, Stakeholders and Entrepreneurial Network</a:t>
            </a:r>
            <a:endParaRPr lang="th-TH" sz="3200" dirty="0">
              <a:solidFill>
                <a:schemeClr val="tx2"/>
              </a:solidFill>
              <a:latin typeface="TH Niramit AS" panose="02000506000000020004" pitchFamily="2" charset="-34"/>
              <a:cs typeface="TH Niramit AS" panose="02000506000000020004" pitchFamily="2" charset="-34"/>
            </a:endParaRPr>
          </a:p>
          <a:p>
            <a:r>
              <a:rPr lang="th-TH" sz="3200" dirty="0">
                <a:solidFill>
                  <a:schemeClr val="tx2"/>
                </a:solidFill>
                <a:latin typeface="TH Niramit AS" panose="02000506000000020004" pitchFamily="2" charset="-34"/>
                <a:cs typeface="TH Niramit AS" panose="02000506000000020004" pitchFamily="2" charset="-34"/>
              </a:rPr>
              <a:t>3. </a:t>
            </a:r>
            <a:r>
              <a:rPr lang="en-US" sz="3200" dirty="0">
                <a:solidFill>
                  <a:schemeClr val="tx2"/>
                </a:solidFill>
                <a:latin typeface="TH Niramit AS" panose="02000506000000020004" pitchFamily="2" charset="-34"/>
                <a:cs typeface="TH Niramit AS" panose="02000506000000020004" pitchFamily="2" charset="-34"/>
              </a:rPr>
              <a:t>Some Skills of a 21st Century Entrepreneur</a:t>
            </a:r>
            <a:endParaRPr lang="th-TH" sz="3200" dirty="0">
              <a:solidFill>
                <a:schemeClr val="tx2"/>
              </a:solidFill>
              <a:latin typeface="TH Niramit AS" panose="02000506000000020004" pitchFamily="2" charset="-34"/>
              <a:cs typeface="TH Niramit AS" panose="02000506000000020004" pitchFamily="2" charset="-34"/>
            </a:endParaRPr>
          </a:p>
          <a:p>
            <a:r>
              <a:rPr lang="th-TH" sz="3200" dirty="0">
                <a:solidFill>
                  <a:schemeClr val="tx2"/>
                </a:solidFill>
                <a:latin typeface="TH Niramit AS" panose="02000506000000020004" pitchFamily="2" charset="-34"/>
                <a:cs typeface="TH Niramit AS" panose="02000506000000020004" pitchFamily="2" charset="-34"/>
              </a:rPr>
              <a:t>4. </a:t>
            </a:r>
            <a:r>
              <a:rPr lang="en-US" sz="3200" dirty="0">
                <a:solidFill>
                  <a:schemeClr val="tx2"/>
                </a:solidFill>
                <a:latin typeface="TH Niramit AS" panose="02000506000000020004" pitchFamily="2" charset="-34"/>
                <a:cs typeface="TH Niramit AS" panose="02000506000000020004" pitchFamily="2" charset="-34"/>
              </a:rPr>
              <a:t>Creating Thailand Entrepreneur</a:t>
            </a:r>
            <a:endParaRPr lang="th-TH" sz="3200" dirty="0">
              <a:solidFill>
                <a:schemeClr val="tx2"/>
              </a:solidFill>
              <a:latin typeface="TH Niramit AS" panose="02000506000000020004" pitchFamily="2" charset="-34"/>
              <a:cs typeface="TH Niramit AS" panose="02000506000000020004" pitchFamily="2" charset="-34"/>
            </a:endParaRPr>
          </a:p>
          <a:p>
            <a:r>
              <a:rPr lang="th-TH" sz="3200" dirty="0">
                <a:solidFill>
                  <a:schemeClr val="accent3"/>
                </a:solidFill>
                <a:latin typeface="TH Niramit AS" panose="02000506000000020004" pitchFamily="2" charset="-34"/>
                <a:cs typeface="TH Niramit AS" panose="02000506000000020004" pitchFamily="2" charset="-34"/>
              </a:rPr>
              <a:t>5. </a:t>
            </a:r>
            <a:r>
              <a:rPr lang="en-US" sz="3200" dirty="0">
                <a:solidFill>
                  <a:schemeClr val="accent3"/>
                </a:solidFill>
                <a:latin typeface="TH Niramit AS" panose="02000506000000020004" pitchFamily="2" charset="-34"/>
                <a:cs typeface="TH Niramit AS" panose="02000506000000020004" pitchFamily="2" charset="-34"/>
              </a:rPr>
              <a:t>Challenges Faced by Thailand Entrepreneurs Before Starting Up</a:t>
            </a:r>
            <a:endParaRPr lang="th-TH" sz="3200" dirty="0">
              <a:solidFill>
                <a:schemeClr val="accent3"/>
              </a:solidFill>
              <a:latin typeface="TH Niramit AS" panose="02000506000000020004" pitchFamily="2" charset="-34"/>
              <a:cs typeface="TH Niramit AS" panose="02000506000000020004" pitchFamily="2" charset="-34"/>
            </a:endParaRPr>
          </a:p>
          <a:p>
            <a:r>
              <a:rPr lang="th-TH" sz="3200" dirty="0">
                <a:solidFill>
                  <a:schemeClr val="accent3"/>
                </a:solidFill>
                <a:latin typeface="TH Niramit AS" panose="02000506000000020004" pitchFamily="2" charset="-34"/>
                <a:cs typeface="TH Niramit AS" panose="02000506000000020004" pitchFamily="2" charset="-34"/>
              </a:rPr>
              <a:t>6. </a:t>
            </a:r>
            <a:r>
              <a:rPr lang="en-US" sz="3200" dirty="0">
                <a:solidFill>
                  <a:schemeClr val="accent3"/>
                </a:solidFill>
                <a:latin typeface="TH Niramit AS" panose="02000506000000020004" pitchFamily="2" charset="-34"/>
                <a:cs typeface="TH Niramit AS" panose="02000506000000020004" pitchFamily="2" charset="-34"/>
              </a:rPr>
              <a:t>Challenges Faced by Thailand Entrepreneurs After Starting Up</a:t>
            </a:r>
          </a:p>
          <a:p>
            <a:r>
              <a:rPr lang="th-TH" sz="3200" dirty="0">
                <a:solidFill>
                  <a:schemeClr val="accent3"/>
                </a:solidFill>
                <a:latin typeface="TH Niramit AS" panose="02000506000000020004" pitchFamily="2" charset="-34"/>
                <a:cs typeface="TH Niramit AS" panose="02000506000000020004" pitchFamily="2" charset="-34"/>
              </a:rPr>
              <a:t>7. </a:t>
            </a:r>
            <a:r>
              <a:rPr lang="en-US" sz="3200" dirty="0">
                <a:solidFill>
                  <a:schemeClr val="accent3"/>
                </a:solidFill>
                <a:latin typeface="TH Niramit AS" panose="02000506000000020004" pitchFamily="2" charset="-34"/>
                <a:cs typeface="TH Niramit AS" panose="02000506000000020004" pitchFamily="2" charset="-34"/>
              </a:rPr>
              <a:t>Opportunities for 21st Century Entrepreneur</a:t>
            </a:r>
          </a:p>
          <a:p>
            <a:r>
              <a:rPr lang="th-TH" sz="3200" dirty="0">
                <a:solidFill>
                  <a:schemeClr val="accent3"/>
                </a:solidFill>
                <a:latin typeface="TH Niramit AS" panose="02000506000000020004" pitchFamily="2" charset="-34"/>
                <a:cs typeface="TH Niramit AS" panose="02000506000000020004" pitchFamily="2" charset="-34"/>
              </a:rPr>
              <a:t>8. </a:t>
            </a:r>
            <a:r>
              <a:rPr lang="en-US" sz="3200" dirty="0">
                <a:solidFill>
                  <a:schemeClr val="accent3"/>
                </a:solidFill>
                <a:latin typeface="TH Niramit AS" panose="02000506000000020004" pitchFamily="2" charset="-34"/>
                <a:cs typeface="TH Niramit AS" panose="02000506000000020004" pitchFamily="2" charset="-34"/>
              </a:rPr>
              <a:t>Growth Strategies for Sustainable and Long-Term Success</a:t>
            </a:r>
            <a:endParaRPr lang="th-TH" sz="3200" dirty="0">
              <a:solidFill>
                <a:schemeClr val="accent3"/>
              </a:solidFill>
              <a:latin typeface="TH Niramit AS" panose="02000506000000020004" pitchFamily="2" charset="-34"/>
              <a:cs typeface="TH Niramit AS" panose="02000506000000020004" pitchFamily="2" charset="-34"/>
            </a:endParaRPr>
          </a:p>
        </p:txBody>
      </p:sp>
      <p:pic>
        <p:nvPicPr>
          <p:cNvPr id="14" name="Picture Placeholder 13">
            <a:extLst>
              <a:ext uri="{FF2B5EF4-FFF2-40B4-BE49-F238E27FC236}">
                <a16:creationId xmlns:a16="http://schemas.microsoft.com/office/drawing/2014/main" id="{60E4B91E-CC99-49A7-B26A-644201DA68F5}"/>
              </a:ext>
            </a:extLst>
          </p:cNvPr>
          <p:cNvPicPr>
            <a:picLocks noGrp="1" noChangeAspect="1"/>
          </p:cNvPicPr>
          <p:nvPr>
            <p:ph type="tbl" sz="quarter" idx="17"/>
          </p:nvPr>
        </p:nvPicPr>
        <p:blipFill rotWithShape="1">
          <a:blip r:embed="rId2"/>
          <a:stretch/>
        </p:blipFill>
        <p:spPr>
          <a:xfrm>
            <a:off x="474478" y="3429000"/>
            <a:ext cx="3408409" cy="2272273"/>
          </a:xfrm>
        </p:spPr>
      </p:pic>
    </p:spTree>
    <p:extLst>
      <p:ext uri="{BB962C8B-B14F-4D97-AF65-F5344CB8AC3E}">
        <p14:creationId xmlns:p14="http://schemas.microsoft.com/office/powerpoint/2010/main" val="3066898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arn(inVertical)">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20</a:t>
            </a:fld>
            <a:endParaRPr lang="ru-RU" dirty="0"/>
          </a:p>
        </p:txBody>
      </p:sp>
      <p:sp>
        <p:nvSpPr>
          <p:cNvPr id="17" name="Text Placeholder 7">
            <a:extLst>
              <a:ext uri="{FF2B5EF4-FFF2-40B4-BE49-F238E27FC236}">
                <a16:creationId xmlns:a16="http://schemas.microsoft.com/office/drawing/2014/main" id="{0CDDCC93-A6FB-460A-9A1F-3B128EE6E3F9}"/>
              </a:ext>
            </a:extLst>
          </p:cNvPr>
          <p:cNvSpPr txBox="1">
            <a:spLocks/>
          </p:cNvSpPr>
          <p:nvPr/>
        </p:nvSpPr>
        <p:spPr>
          <a:xfrm>
            <a:off x="534256" y="1684965"/>
            <a:ext cx="11003623" cy="5034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200" dirty="0">
                <a:solidFill>
                  <a:schemeClr val="accent2">
                    <a:lumMod val="60000"/>
                    <a:lumOff val="40000"/>
                  </a:schemeClr>
                </a:solidFill>
                <a:latin typeface="TH Niramit AS" panose="02000506000000020004" pitchFamily="2" charset="-34"/>
                <a:cs typeface="TH Niramit AS" panose="02000506000000020004" pitchFamily="2" charset="-34"/>
              </a:rPr>
              <a:t>3) Availability of low-cost labor</a:t>
            </a:r>
          </a:p>
          <a:p>
            <a:r>
              <a:rPr lang="en-US" sz="3200" dirty="0">
                <a:solidFill>
                  <a:schemeClr val="tx2">
                    <a:lumMod val="60000"/>
                    <a:lumOff val="40000"/>
                  </a:schemeClr>
                </a:solidFill>
                <a:latin typeface="TH Niramit AS" panose="02000506000000020004" pitchFamily="2" charset="-34"/>
                <a:cs typeface="TH Niramit AS" panose="02000506000000020004" pitchFamily="2" charset="-34"/>
              </a:rPr>
              <a:t>Thailand has skilled and unskilled workers who wants to work in low earnings which made the opportunity of the entrepreneur easier for maintain their startup to keep the cost low with remain competitive in the world market.</a:t>
            </a:r>
          </a:p>
          <a:p>
            <a:r>
              <a:rPr lang="en-US" sz="3200" dirty="0">
                <a:solidFill>
                  <a:schemeClr val="accent2">
                    <a:lumMod val="60000"/>
                    <a:lumOff val="40000"/>
                  </a:schemeClr>
                </a:solidFill>
                <a:latin typeface="TH Niramit AS" panose="02000506000000020004" pitchFamily="2" charset="-34"/>
                <a:cs typeface="TH Niramit AS" panose="02000506000000020004" pitchFamily="2" charset="-34"/>
              </a:rPr>
              <a:t>4) Tourism and Hospitality</a:t>
            </a:r>
          </a:p>
          <a:p>
            <a:r>
              <a:rPr lang="en-US" sz="3200" dirty="0">
                <a:solidFill>
                  <a:schemeClr val="tx2">
                    <a:lumMod val="60000"/>
                    <a:lumOff val="40000"/>
                  </a:schemeClr>
                </a:solidFill>
                <a:latin typeface="TH Niramit AS" panose="02000506000000020004" pitchFamily="2" charset="-34"/>
                <a:cs typeface="TH Niramit AS" panose="02000506000000020004" pitchFamily="2" charset="-34"/>
              </a:rPr>
              <a:t>In Thailand tourism and hospitality is a prosperous industry, where every year a no. of tourists increases from national and international level, therefore this can be one hot sector where entrepreneurs must focus on. As Thailand is rich in both culture and heritage, so it offers the foreign tourists to visit Beaches, hill stations, heritage sites, wildlife and rural life.</a:t>
            </a:r>
          </a:p>
          <a:p>
            <a:endParaRPr lang="th-TH" sz="3200" dirty="0">
              <a:solidFill>
                <a:schemeClr val="accent4"/>
              </a:solidFill>
              <a:latin typeface="TH Niramit AS" panose="02000506000000020004" pitchFamily="2" charset="-34"/>
              <a:cs typeface="TH Niramit AS" panose="02000506000000020004" pitchFamily="2" charset="-34"/>
            </a:endParaRPr>
          </a:p>
        </p:txBody>
      </p:sp>
      <p:sp>
        <p:nvSpPr>
          <p:cNvPr id="3" name="Title 1">
            <a:extLst>
              <a:ext uri="{FF2B5EF4-FFF2-40B4-BE49-F238E27FC236}">
                <a16:creationId xmlns:a16="http://schemas.microsoft.com/office/drawing/2014/main" id="{90A7EBA2-2AE7-62C4-EDB3-7B91F6666804}"/>
              </a:ext>
            </a:extLst>
          </p:cNvPr>
          <p:cNvSpPr txBox="1">
            <a:spLocks/>
          </p:cNvSpPr>
          <p:nvPr/>
        </p:nvSpPr>
        <p:spPr>
          <a:xfrm>
            <a:off x="1612186" y="781050"/>
            <a:ext cx="8847762" cy="676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sz="3600" dirty="0">
                <a:latin typeface="TH Niramit AS" panose="02000506000000020004" pitchFamily="2" charset="-34"/>
                <a:cs typeface="TH Niramit AS" panose="02000506000000020004" pitchFamily="2" charset="-34"/>
              </a:rPr>
              <a:t>7</a:t>
            </a:r>
            <a:r>
              <a:rPr lang="th-TH" sz="3600" dirty="0">
                <a:latin typeface="TH Niramit AS" panose="02000506000000020004" pitchFamily="2" charset="-34"/>
                <a:cs typeface="TH Niramit AS" panose="02000506000000020004" pitchFamily="2" charset="-34"/>
              </a:rPr>
              <a:t>. </a:t>
            </a:r>
            <a:r>
              <a:rPr lang="en-US" sz="3600" dirty="0">
                <a:latin typeface="TH Niramit AS" panose="02000506000000020004" pitchFamily="2" charset="-34"/>
                <a:cs typeface="TH Niramit AS" panose="02000506000000020004" pitchFamily="2" charset="-34"/>
              </a:rPr>
              <a:t>Opportunities for 21st Century Entrepreneur</a:t>
            </a:r>
            <a:endParaRPr lang="ru-RU" sz="3600" dirty="0">
              <a:cs typeface="TH Niramit AS" panose="02000506000000020004" pitchFamily="2" charset="-34"/>
            </a:endParaRPr>
          </a:p>
        </p:txBody>
      </p:sp>
    </p:spTree>
    <p:extLst>
      <p:ext uri="{BB962C8B-B14F-4D97-AF65-F5344CB8AC3E}">
        <p14:creationId xmlns:p14="http://schemas.microsoft.com/office/powerpoint/2010/main" val="3536051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 calcmode="lin" valueType="num">
                                      <p:cBhvr additive="base">
                                        <p:cTn id="1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 calcmode="lin" valueType="num">
                                      <p:cBhvr additive="base">
                                        <p:cTn id="2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21</a:t>
            </a:fld>
            <a:endParaRPr lang="ru-RU" dirty="0"/>
          </a:p>
        </p:txBody>
      </p:sp>
      <p:sp>
        <p:nvSpPr>
          <p:cNvPr id="17" name="Text Placeholder 7">
            <a:extLst>
              <a:ext uri="{FF2B5EF4-FFF2-40B4-BE49-F238E27FC236}">
                <a16:creationId xmlns:a16="http://schemas.microsoft.com/office/drawing/2014/main" id="{0CDDCC93-A6FB-460A-9A1F-3B128EE6E3F9}"/>
              </a:ext>
            </a:extLst>
          </p:cNvPr>
          <p:cNvSpPr txBox="1">
            <a:spLocks/>
          </p:cNvSpPr>
          <p:nvPr/>
        </p:nvSpPr>
        <p:spPr>
          <a:xfrm>
            <a:off x="534256" y="1684965"/>
            <a:ext cx="11003623" cy="5034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200" dirty="0">
                <a:solidFill>
                  <a:schemeClr val="accent2">
                    <a:lumMod val="60000"/>
                    <a:lumOff val="40000"/>
                  </a:schemeClr>
                </a:solidFill>
                <a:latin typeface="TH Niramit AS" panose="02000506000000020004" pitchFamily="2" charset="-34"/>
                <a:cs typeface="TH Niramit AS" panose="02000506000000020004" pitchFamily="2" charset="-34"/>
              </a:rPr>
              <a:t>5) Automobile</a:t>
            </a:r>
          </a:p>
          <a:p>
            <a:r>
              <a:rPr lang="en-US" sz="3200" dirty="0">
                <a:solidFill>
                  <a:schemeClr val="tx2">
                    <a:lumMod val="60000"/>
                    <a:lumOff val="40000"/>
                  </a:schemeClr>
                </a:solidFill>
                <a:latin typeface="TH Niramit AS" panose="02000506000000020004" pitchFamily="2" charset="-34"/>
                <a:cs typeface="TH Niramit AS" panose="02000506000000020004" pitchFamily="2" charset="-34"/>
              </a:rPr>
              <a:t>Thailand is now a hot spot for automobiles and auto-components. A cost- effective hub for auto components sourcing for global auto makers, the automotive sector is potential sector for entrepreneurs.</a:t>
            </a:r>
          </a:p>
          <a:p>
            <a:r>
              <a:rPr lang="en-US" sz="3200" dirty="0">
                <a:solidFill>
                  <a:schemeClr val="accent2">
                    <a:lumMod val="60000"/>
                    <a:lumOff val="40000"/>
                  </a:schemeClr>
                </a:solidFill>
                <a:latin typeface="TH Niramit AS" panose="02000506000000020004" pitchFamily="2" charset="-34"/>
                <a:cs typeface="TH Niramit AS" panose="02000506000000020004" pitchFamily="2" charset="-34"/>
              </a:rPr>
              <a:t>6) Textiles</a:t>
            </a:r>
          </a:p>
          <a:p>
            <a:r>
              <a:rPr lang="en-US" sz="3200" dirty="0">
                <a:solidFill>
                  <a:schemeClr val="tx2">
                    <a:lumMod val="60000"/>
                    <a:lumOff val="40000"/>
                  </a:schemeClr>
                </a:solidFill>
                <a:latin typeface="TH Niramit AS" panose="02000506000000020004" pitchFamily="2" charset="-34"/>
                <a:cs typeface="TH Niramit AS" panose="02000506000000020004" pitchFamily="2" charset="-34"/>
              </a:rPr>
              <a:t>In Thailand each state has its exclusive and unique style and designs, so it can grow as a favored site for manufacturing textiles that attract people into a no. of huge demand for attires.</a:t>
            </a:r>
          </a:p>
          <a:p>
            <a:endParaRPr lang="th-TH" sz="3200" dirty="0">
              <a:solidFill>
                <a:schemeClr val="accent4"/>
              </a:solidFill>
              <a:latin typeface="TH Niramit AS" panose="02000506000000020004" pitchFamily="2" charset="-34"/>
              <a:cs typeface="TH Niramit AS" panose="02000506000000020004" pitchFamily="2" charset="-34"/>
            </a:endParaRPr>
          </a:p>
        </p:txBody>
      </p:sp>
      <p:sp>
        <p:nvSpPr>
          <p:cNvPr id="3" name="Title 1">
            <a:extLst>
              <a:ext uri="{FF2B5EF4-FFF2-40B4-BE49-F238E27FC236}">
                <a16:creationId xmlns:a16="http://schemas.microsoft.com/office/drawing/2014/main" id="{90A7EBA2-2AE7-62C4-EDB3-7B91F6666804}"/>
              </a:ext>
            </a:extLst>
          </p:cNvPr>
          <p:cNvSpPr txBox="1">
            <a:spLocks/>
          </p:cNvSpPr>
          <p:nvPr/>
        </p:nvSpPr>
        <p:spPr>
          <a:xfrm>
            <a:off x="1612186" y="781050"/>
            <a:ext cx="8847762" cy="676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sz="3600" dirty="0">
                <a:latin typeface="TH Niramit AS" panose="02000506000000020004" pitchFamily="2" charset="-34"/>
                <a:cs typeface="TH Niramit AS" panose="02000506000000020004" pitchFamily="2" charset="-34"/>
              </a:rPr>
              <a:t>7</a:t>
            </a:r>
            <a:r>
              <a:rPr lang="th-TH" sz="3600" dirty="0">
                <a:latin typeface="TH Niramit AS" panose="02000506000000020004" pitchFamily="2" charset="-34"/>
                <a:cs typeface="TH Niramit AS" panose="02000506000000020004" pitchFamily="2" charset="-34"/>
              </a:rPr>
              <a:t>. </a:t>
            </a:r>
            <a:r>
              <a:rPr lang="en-US" sz="3600" dirty="0">
                <a:latin typeface="TH Niramit AS" panose="02000506000000020004" pitchFamily="2" charset="-34"/>
                <a:cs typeface="TH Niramit AS" panose="02000506000000020004" pitchFamily="2" charset="-34"/>
              </a:rPr>
              <a:t>Opportunities for 21st Century Entrepreneur</a:t>
            </a:r>
            <a:endParaRPr lang="ru-RU" sz="3600" dirty="0">
              <a:cs typeface="TH Niramit AS" panose="02000506000000020004" pitchFamily="2" charset="-34"/>
            </a:endParaRPr>
          </a:p>
        </p:txBody>
      </p:sp>
    </p:spTree>
    <p:extLst>
      <p:ext uri="{BB962C8B-B14F-4D97-AF65-F5344CB8AC3E}">
        <p14:creationId xmlns:p14="http://schemas.microsoft.com/office/powerpoint/2010/main" val="4108660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 calcmode="lin" valueType="num">
                                      <p:cBhvr additive="base">
                                        <p:cTn id="1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 calcmode="lin" valueType="num">
                                      <p:cBhvr additive="base">
                                        <p:cTn id="2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22</a:t>
            </a:fld>
            <a:endParaRPr lang="ru-RU" dirty="0"/>
          </a:p>
        </p:txBody>
      </p:sp>
      <p:sp>
        <p:nvSpPr>
          <p:cNvPr id="17" name="Text Placeholder 7">
            <a:extLst>
              <a:ext uri="{FF2B5EF4-FFF2-40B4-BE49-F238E27FC236}">
                <a16:creationId xmlns:a16="http://schemas.microsoft.com/office/drawing/2014/main" id="{0CDDCC93-A6FB-460A-9A1F-3B128EE6E3F9}"/>
              </a:ext>
            </a:extLst>
          </p:cNvPr>
          <p:cNvSpPr txBox="1">
            <a:spLocks/>
          </p:cNvSpPr>
          <p:nvPr/>
        </p:nvSpPr>
        <p:spPr>
          <a:xfrm>
            <a:off x="534256" y="1684965"/>
            <a:ext cx="11003623" cy="5034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200" dirty="0">
                <a:solidFill>
                  <a:schemeClr val="accent2">
                    <a:lumMod val="60000"/>
                    <a:lumOff val="40000"/>
                  </a:schemeClr>
                </a:solidFill>
                <a:latin typeface="TH Niramit AS" panose="02000506000000020004" pitchFamily="2" charset="-34"/>
                <a:cs typeface="TH Niramit AS" panose="02000506000000020004" pitchFamily="2" charset="-34"/>
              </a:rPr>
              <a:t>7) Education and Training</a:t>
            </a:r>
          </a:p>
          <a:p>
            <a:r>
              <a:rPr lang="en-US" sz="3200" dirty="0">
                <a:solidFill>
                  <a:schemeClr val="tx2">
                    <a:lumMod val="60000"/>
                    <a:lumOff val="40000"/>
                  </a:schemeClr>
                </a:solidFill>
                <a:latin typeface="TH Niramit AS" panose="02000506000000020004" pitchFamily="2" charset="-34"/>
                <a:cs typeface="TH Niramit AS" panose="02000506000000020004" pitchFamily="2" charset="-34"/>
              </a:rPr>
              <a:t>There is a good demand for education and online tutorial services. With good facilities at competitive rates, Thailand can attract more students from abroad. Unique teaching methods, educational portals and tools can be used effectively to make the sector useful and interesting.</a:t>
            </a:r>
          </a:p>
          <a:p>
            <a:r>
              <a:rPr lang="en-US" sz="3200" dirty="0">
                <a:solidFill>
                  <a:schemeClr val="accent2">
                    <a:lumMod val="60000"/>
                    <a:lumOff val="40000"/>
                  </a:schemeClr>
                </a:solidFill>
                <a:latin typeface="TH Niramit AS" panose="02000506000000020004" pitchFamily="2" charset="-34"/>
                <a:cs typeface="TH Niramit AS" panose="02000506000000020004" pitchFamily="2" charset="-34"/>
              </a:rPr>
              <a:t>8) Digital Marketing</a:t>
            </a:r>
          </a:p>
          <a:p>
            <a:r>
              <a:rPr lang="en-US" sz="3200" dirty="0">
                <a:solidFill>
                  <a:schemeClr val="tx2">
                    <a:lumMod val="60000"/>
                    <a:lumOff val="40000"/>
                  </a:schemeClr>
                </a:solidFill>
                <a:latin typeface="TH Niramit AS" panose="02000506000000020004" pitchFamily="2" charset="-34"/>
                <a:cs typeface="TH Niramit AS" panose="02000506000000020004" pitchFamily="2" charset="-34"/>
              </a:rPr>
              <a:t>Growing demand for digital marketers as businesses shift online. Entrepreneurs in marketing can thrive, aiding online presence, sales, focusing on search engine optimization (SEO), social media, content, email, and advertising. Success through trend awareness and quality services.</a:t>
            </a:r>
          </a:p>
          <a:p>
            <a:endParaRPr lang="th-TH" sz="3200" dirty="0">
              <a:solidFill>
                <a:schemeClr val="accent4"/>
              </a:solidFill>
              <a:latin typeface="TH Niramit AS" panose="02000506000000020004" pitchFamily="2" charset="-34"/>
              <a:cs typeface="TH Niramit AS" panose="02000506000000020004" pitchFamily="2" charset="-34"/>
            </a:endParaRPr>
          </a:p>
        </p:txBody>
      </p:sp>
      <p:sp>
        <p:nvSpPr>
          <p:cNvPr id="3" name="Title 1">
            <a:extLst>
              <a:ext uri="{FF2B5EF4-FFF2-40B4-BE49-F238E27FC236}">
                <a16:creationId xmlns:a16="http://schemas.microsoft.com/office/drawing/2014/main" id="{90A7EBA2-2AE7-62C4-EDB3-7B91F6666804}"/>
              </a:ext>
            </a:extLst>
          </p:cNvPr>
          <p:cNvSpPr txBox="1">
            <a:spLocks/>
          </p:cNvSpPr>
          <p:nvPr/>
        </p:nvSpPr>
        <p:spPr>
          <a:xfrm>
            <a:off x="1612186" y="781050"/>
            <a:ext cx="8847762" cy="676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sz="3600" dirty="0">
                <a:latin typeface="TH Niramit AS" panose="02000506000000020004" pitchFamily="2" charset="-34"/>
                <a:cs typeface="TH Niramit AS" panose="02000506000000020004" pitchFamily="2" charset="-34"/>
              </a:rPr>
              <a:t>7</a:t>
            </a:r>
            <a:r>
              <a:rPr lang="th-TH" sz="3600" dirty="0">
                <a:latin typeface="TH Niramit AS" panose="02000506000000020004" pitchFamily="2" charset="-34"/>
                <a:cs typeface="TH Niramit AS" panose="02000506000000020004" pitchFamily="2" charset="-34"/>
              </a:rPr>
              <a:t>. </a:t>
            </a:r>
            <a:r>
              <a:rPr lang="en-US" sz="3600" dirty="0">
                <a:latin typeface="TH Niramit AS" panose="02000506000000020004" pitchFamily="2" charset="-34"/>
                <a:cs typeface="TH Niramit AS" panose="02000506000000020004" pitchFamily="2" charset="-34"/>
              </a:rPr>
              <a:t>Opportunities for 21st Century Entrepreneur</a:t>
            </a:r>
            <a:endParaRPr lang="ru-RU" sz="3600" dirty="0">
              <a:cs typeface="TH Niramit AS" panose="02000506000000020004" pitchFamily="2" charset="-34"/>
            </a:endParaRPr>
          </a:p>
        </p:txBody>
      </p:sp>
    </p:spTree>
    <p:extLst>
      <p:ext uri="{BB962C8B-B14F-4D97-AF65-F5344CB8AC3E}">
        <p14:creationId xmlns:p14="http://schemas.microsoft.com/office/powerpoint/2010/main" val="28439155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 calcmode="lin" valueType="num">
                                      <p:cBhvr additive="base">
                                        <p:cTn id="1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 calcmode="lin" valueType="num">
                                      <p:cBhvr additive="base">
                                        <p:cTn id="2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23</a:t>
            </a:fld>
            <a:endParaRPr lang="ru-RU" dirty="0"/>
          </a:p>
        </p:txBody>
      </p:sp>
      <p:sp>
        <p:nvSpPr>
          <p:cNvPr id="17" name="Text Placeholder 7">
            <a:extLst>
              <a:ext uri="{FF2B5EF4-FFF2-40B4-BE49-F238E27FC236}">
                <a16:creationId xmlns:a16="http://schemas.microsoft.com/office/drawing/2014/main" id="{0CDDCC93-A6FB-460A-9A1F-3B128EE6E3F9}"/>
              </a:ext>
            </a:extLst>
          </p:cNvPr>
          <p:cNvSpPr txBox="1">
            <a:spLocks/>
          </p:cNvSpPr>
          <p:nvPr/>
        </p:nvSpPr>
        <p:spPr>
          <a:xfrm>
            <a:off x="534256" y="1684965"/>
            <a:ext cx="11003623" cy="34315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200" dirty="0">
                <a:solidFill>
                  <a:schemeClr val="accent2">
                    <a:lumMod val="60000"/>
                    <a:lumOff val="40000"/>
                  </a:schemeClr>
                </a:solidFill>
                <a:latin typeface="TH Niramit AS" panose="02000506000000020004" pitchFamily="2" charset="-34"/>
                <a:cs typeface="TH Niramit AS" panose="02000506000000020004" pitchFamily="2" charset="-34"/>
              </a:rPr>
              <a:t>9) Software and Applications Development</a:t>
            </a:r>
          </a:p>
          <a:p>
            <a:r>
              <a:rPr lang="en-US" sz="3200" dirty="0">
                <a:solidFill>
                  <a:schemeClr val="tx2">
                    <a:lumMod val="60000"/>
                    <a:lumOff val="40000"/>
                  </a:schemeClr>
                </a:solidFill>
                <a:latin typeface="TH Niramit AS" panose="02000506000000020004" pitchFamily="2" charset="-34"/>
                <a:cs typeface="TH Niramit AS" panose="02000506000000020004" pitchFamily="2" charset="-34"/>
              </a:rPr>
              <a:t>Entrepreneurs with tech expertise can find a fulfilling career in software development. High demand exists for skilled developers in web, mobile apps, AI, and blockchain. Staying updated on trends and delivering quality services can lead to successful companies that assist businesses in enhancing efficiency and fostering growth through innovative software solutions.</a:t>
            </a:r>
          </a:p>
          <a:p>
            <a:endParaRPr lang="th-TH" sz="3200" dirty="0">
              <a:solidFill>
                <a:schemeClr val="accent4"/>
              </a:solidFill>
              <a:latin typeface="TH Niramit AS" panose="02000506000000020004" pitchFamily="2" charset="-34"/>
              <a:cs typeface="TH Niramit AS" panose="02000506000000020004" pitchFamily="2" charset="-34"/>
            </a:endParaRPr>
          </a:p>
        </p:txBody>
      </p:sp>
      <p:sp>
        <p:nvSpPr>
          <p:cNvPr id="3" name="Title 1">
            <a:extLst>
              <a:ext uri="{FF2B5EF4-FFF2-40B4-BE49-F238E27FC236}">
                <a16:creationId xmlns:a16="http://schemas.microsoft.com/office/drawing/2014/main" id="{90A7EBA2-2AE7-62C4-EDB3-7B91F6666804}"/>
              </a:ext>
            </a:extLst>
          </p:cNvPr>
          <p:cNvSpPr txBox="1">
            <a:spLocks/>
          </p:cNvSpPr>
          <p:nvPr/>
        </p:nvSpPr>
        <p:spPr>
          <a:xfrm>
            <a:off x="1612186" y="781050"/>
            <a:ext cx="8847762" cy="676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sz="3600" dirty="0">
                <a:latin typeface="TH Niramit AS" panose="02000506000000020004" pitchFamily="2" charset="-34"/>
                <a:cs typeface="TH Niramit AS" panose="02000506000000020004" pitchFamily="2" charset="-34"/>
              </a:rPr>
              <a:t>7</a:t>
            </a:r>
            <a:r>
              <a:rPr lang="th-TH" sz="3600" dirty="0">
                <a:latin typeface="TH Niramit AS" panose="02000506000000020004" pitchFamily="2" charset="-34"/>
                <a:cs typeface="TH Niramit AS" panose="02000506000000020004" pitchFamily="2" charset="-34"/>
              </a:rPr>
              <a:t>. </a:t>
            </a:r>
            <a:r>
              <a:rPr lang="en-US" sz="3600" dirty="0">
                <a:latin typeface="TH Niramit AS" panose="02000506000000020004" pitchFamily="2" charset="-34"/>
                <a:cs typeface="TH Niramit AS" panose="02000506000000020004" pitchFamily="2" charset="-34"/>
              </a:rPr>
              <a:t>Opportunities for 21st Century Entrepreneur</a:t>
            </a:r>
            <a:endParaRPr lang="ru-RU" sz="3600" dirty="0">
              <a:cs typeface="TH Niramit AS" panose="02000506000000020004" pitchFamily="2" charset="-34"/>
            </a:endParaRPr>
          </a:p>
        </p:txBody>
      </p:sp>
    </p:spTree>
    <p:extLst>
      <p:ext uri="{BB962C8B-B14F-4D97-AF65-F5344CB8AC3E}">
        <p14:creationId xmlns:p14="http://schemas.microsoft.com/office/powerpoint/2010/main" val="336792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a:xfrm>
            <a:off x="1099930" y="676056"/>
            <a:ext cx="11092070" cy="676275"/>
          </a:xfrm>
        </p:spPr>
        <p:txBody>
          <a:bodyPr>
            <a:normAutofit fontScale="90000"/>
          </a:bodyPr>
          <a:lstStyle/>
          <a:p>
            <a:pPr algn="ctr"/>
            <a:r>
              <a:rPr lang="en-US" sz="4400" dirty="0">
                <a:latin typeface="TH Niramit AS" panose="02000506000000020004" pitchFamily="2" charset="-34"/>
                <a:cs typeface="TH Niramit AS" panose="02000506000000020004" pitchFamily="2" charset="-34"/>
              </a:rPr>
              <a:t>8</a:t>
            </a:r>
            <a:r>
              <a:rPr lang="th-TH" sz="4400" dirty="0">
                <a:latin typeface="TH Niramit AS" panose="02000506000000020004" pitchFamily="2" charset="-34"/>
                <a:cs typeface="TH Niramit AS" panose="02000506000000020004" pitchFamily="2" charset="-34"/>
              </a:rPr>
              <a:t>. </a:t>
            </a:r>
            <a:r>
              <a:rPr lang="en-US" sz="4400" dirty="0">
                <a:latin typeface="TH Niramit AS" panose="02000506000000020004" pitchFamily="2" charset="-34"/>
                <a:cs typeface="TH Niramit AS" panose="02000506000000020004" pitchFamily="2" charset="-34"/>
              </a:rPr>
              <a:t>Growth Strategies for Sustainable and Long-Term Success</a:t>
            </a:r>
            <a:endParaRPr lang="ru-RU" sz="44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24</a:t>
            </a:fld>
            <a:endParaRPr lang="ru-RU" dirty="0"/>
          </a:p>
        </p:txBody>
      </p:sp>
      <p:graphicFrame>
        <p:nvGraphicFramePr>
          <p:cNvPr id="8" name="Diagram 7">
            <a:extLst>
              <a:ext uri="{FF2B5EF4-FFF2-40B4-BE49-F238E27FC236}">
                <a16:creationId xmlns:a16="http://schemas.microsoft.com/office/drawing/2014/main" id="{F1A984E7-BCF0-47CB-A9DC-6704D8FD6D6F}"/>
              </a:ext>
            </a:extLst>
          </p:cNvPr>
          <p:cNvGraphicFramePr/>
          <p:nvPr>
            <p:extLst>
              <p:ext uri="{D42A27DB-BD31-4B8C-83A1-F6EECF244321}">
                <p14:modId xmlns:p14="http://schemas.microsoft.com/office/powerpoint/2010/main" val="79796903"/>
              </p:ext>
            </p:extLst>
          </p:nvPr>
        </p:nvGraphicFramePr>
        <p:xfrm>
          <a:off x="237045" y="1839075"/>
          <a:ext cx="11954955" cy="4037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1600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a:xfrm>
            <a:off x="1099930" y="676056"/>
            <a:ext cx="11092070" cy="676275"/>
          </a:xfrm>
        </p:spPr>
        <p:txBody>
          <a:bodyPr>
            <a:normAutofit fontScale="90000"/>
          </a:bodyPr>
          <a:lstStyle/>
          <a:p>
            <a:pPr algn="ctr"/>
            <a:r>
              <a:rPr lang="en-US" sz="4400" dirty="0">
                <a:latin typeface="TH Niramit AS" panose="02000506000000020004" pitchFamily="2" charset="-34"/>
                <a:cs typeface="TH Niramit AS" panose="02000506000000020004" pitchFamily="2" charset="-34"/>
              </a:rPr>
              <a:t>8</a:t>
            </a:r>
            <a:r>
              <a:rPr lang="th-TH" sz="4400" dirty="0">
                <a:latin typeface="TH Niramit AS" panose="02000506000000020004" pitchFamily="2" charset="-34"/>
                <a:cs typeface="TH Niramit AS" panose="02000506000000020004" pitchFamily="2" charset="-34"/>
              </a:rPr>
              <a:t>. </a:t>
            </a:r>
            <a:r>
              <a:rPr lang="en-US" sz="4400" dirty="0">
                <a:latin typeface="TH Niramit AS" panose="02000506000000020004" pitchFamily="2" charset="-34"/>
                <a:cs typeface="TH Niramit AS" panose="02000506000000020004" pitchFamily="2" charset="-34"/>
              </a:rPr>
              <a:t>Growth Strategies for Sustainable and Long-Term Success</a:t>
            </a:r>
            <a:endParaRPr lang="ru-RU" sz="44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25</a:t>
            </a:fld>
            <a:endParaRPr lang="ru-RU" dirty="0"/>
          </a:p>
        </p:txBody>
      </p:sp>
      <p:graphicFrame>
        <p:nvGraphicFramePr>
          <p:cNvPr id="8" name="Diagram 7">
            <a:extLst>
              <a:ext uri="{FF2B5EF4-FFF2-40B4-BE49-F238E27FC236}">
                <a16:creationId xmlns:a16="http://schemas.microsoft.com/office/drawing/2014/main" id="{F1A984E7-BCF0-47CB-A9DC-6704D8FD6D6F}"/>
              </a:ext>
            </a:extLst>
          </p:cNvPr>
          <p:cNvGraphicFramePr/>
          <p:nvPr>
            <p:extLst>
              <p:ext uri="{D42A27DB-BD31-4B8C-83A1-F6EECF244321}">
                <p14:modId xmlns:p14="http://schemas.microsoft.com/office/powerpoint/2010/main" val="3562519348"/>
              </p:ext>
            </p:extLst>
          </p:nvPr>
        </p:nvGraphicFramePr>
        <p:xfrm>
          <a:off x="237045" y="1839075"/>
          <a:ext cx="11954955" cy="4037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611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a:xfrm>
            <a:off x="1099930" y="676056"/>
            <a:ext cx="11092070" cy="676275"/>
          </a:xfrm>
        </p:spPr>
        <p:txBody>
          <a:bodyPr>
            <a:normAutofit fontScale="90000"/>
          </a:bodyPr>
          <a:lstStyle/>
          <a:p>
            <a:pPr algn="ctr"/>
            <a:r>
              <a:rPr lang="en-US" sz="4400" dirty="0">
                <a:latin typeface="TH Niramit AS" panose="02000506000000020004" pitchFamily="2" charset="-34"/>
                <a:cs typeface="TH Niramit AS" panose="02000506000000020004" pitchFamily="2" charset="-34"/>
              </a:rPr>
              <a:t>8</a:t>
            </a:r>
            <a:r>
              <a:rPr lang="th-TH" sz="4400" dirty="0">
                <a:latin typeface="TH Niramit AS" panose="02000506000000020004" pitchFamily="2" charset="-34"/>
                <a:cs typeface="TH Niramit AS" panose="02000506000000020004" pitchFamily="2" charset="-34"/>
              </a:rPr>
              <a:t>. </a:t>
            </a:r>
            <a:r>
              <a:rPr lang="en-US" sz="4400" dirty="0">
                <a:latin typeface="TH Niramit AS" panose="02000506000000020004" pitchFamily="2" charset="-34"/>
                <a:cs typeface="TH Niramit AS" panose="02000506000000020004" pitchFamily="2" charset="-34"/>
              </a:rPr>
              <a:t>Growth Strategies for Sustainable and Long-Term Success</a:t>
            </a:r>
            <a:endParaRPr lang="ru-RU" sz="44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26</a:t>
            </a:fld>
            <a:endParaRPr lang="ru-RU" dirty="0"/>
          </a:p>
        </p:txBody>
      </p:sp>
      <p:graphicFrame>
        <p:nvGraphicFramePr>
          <p:cNvPr id="8" name="Diagram 7">
            <a:extLst>
              <a:ext uri="{FF2B5EF4-FFF2-40B4-BE49-F238E27FC236}">
                <a16:creationId xmlns:a16="http://schemas.microsoft.com/office/drawing/2014/main" id="{F1A984E7-BCF0-47CB-A9DC-6704D8FD6D6F}"/>
              </a:ext>
            </a:extLst>
          </p:cNvPr>
          <p:cNvGraphicFramePr/>
          <p:nvPr>
            <p:extLst>
              <p:ext uri="{D42A27DB-BD31-4B8C-83A1-F6EECF244321}">
                <p14:modId xmlns:p14="http://schemas.microsoft.com/office/powerpoint/2010/main" val="1847605805"/>
              </p:ext>
            </p:extLst>
          </p:nvPr>
        </p:nvGraphicFramePr>
        <p:xfrm>
          <a:off x="237045" y="1839075"/>
          <a:ext cx="11954955" cy="4037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765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a:xfrm>
            <a:off x="1099930" y="676056"/>
            <a:ext cx="11092070" cy="676275"/>
          </a:xfrm>
        </p:spPr>
        <p:txBody>
          <a:bodyPr>
            <a:normAutofit fontScale="90000"/>
          </a:bodyPr>
          <a:lstStyle/>
          <a:p>
            <a:pPr algn="ctr"/>
            <a:r>
              <a:rPr lang="en-US" sz="4400" dirty="0">
                <a:latin typeface="TH Niramit AS" panose="02000506000000020004" pitchFamily="2" charset="-34"/>
                <a:cs typeface="TH Niramit AS" panose="02000506000000020004" pitchFamily="2" charset="-34"/>
              </a:rPr>
              <a:t>8</a:t>
            </a:r>
            <a:r>
              <a:rPr lang="th-TH" sz="4400" dirty="0">
                <a:latin typeface="TH Niramit AS" panose="02000506000000020004" pitchFamily="2" charset="-34"/>
                <a:cs typeface="TH Niramit AS" panose="02000506000000020004" pitchFamily="2" charset="-34"/>
              </a:rPr>
              <a:t>. </a:t>
            </a:r>
            <a:r>
              <a:rPr lang="en-US" sz="4400" dirty="0">
                <a:latin typeface="TH Niramit AS" panose="02000506000000020004" pitchFamily="2" charset="-34"/>
                <a:cs typeface="TH Niramit AS" panose="02000506000000020004" pitchFamily="2" charset="-34"/>
              </a:rPr>
              <a:t>Growth Strategies for Sustainable and Long-Term Success</a:t>
            </a:r>
            <a:endParaRPr lang="ru-RU" sz="44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27</a:t>
            </a:fld>
            <a:endParaRPr lang="ru-RU" dirty="0"/>
          </a:p>
        </p:txBody>
      </p:sp>
      <p:graphicFrame>
        <p:nvGraphicFramePr>
          <p:cNvPr id="8" name="Diagram 7">
            <a:extLst>
              <a:ext uri="{FF2B5EF4-FFF2-40B4-BE49-F238E27FC236}">
                <a16:creationId xmlns:a16="http://schemas.microsoft.com/office/drawing/2014/main" id="{F1A984E7-BCF0-47CB-A9DC-6704D8FD6D6F}"/>
              </a:ext>
            </a:extLst>
          </p:cNvPr>
          <p:cNvGraphicFramePr/>
          <p:nvPr>
            <p:extLst>
              <p:ext uri="{D42A27DB-BD31-4B8C-83A1-F6EECF244321}">
                <p14:modId xmlns:p14="http://schemas.microsoft.com/office/powerpoint/2010/main" val="680666438"/>
              </p:ext>
            </p:extLst>
          </p:nvPr>
        </p:nvGraphicFramePr>
        <p:xfrm>
          <a:off x="237045" y="1839075"/>
          <a:ext cx="11954955" cy="4037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867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a:xfrm>
            <a:off x="1099930" y="676056"/>
            <a:ext cx="11092070" cy="676275"/>
          </a:xfrm>
        </p:spPr>
        <p:txBody>
          <a:bodyPr>
            <a:normAutofit fontScale="90000"/>
          </a:bodyPr>
          <a:lstStyle/>
          <a:p>
            <a:pPr algn="ctr"/>
            <a:r>
              <a:rPr lang="en-US" sz="4400" dirty="0">
                <a:latin typeface="TH Niramit AS" panose="02000506000000020004" pitchFamily="2" charset="-34"/>
                <a:cs typeface="TH Niramit AS" panose="02000506000000020004" pitchFamily="2" charset="-34"/>
              </a:rPr>
              <a:t>8</a:t>
            </a:r>
            <a:r>
              <a:rPr lang="th-TH" sz="4400" dirty="0">
                <a:latin typeface="TH Niramit AS" panose="02000506000000020004" pitchFamily="2" charset="-34"/>
                <a:cs typeface="TH Niramit AS" panose="02000506000000020004" pitchFamily="2" charset="-34"/>
              </a:rPr>
              <a:t>. </a:t>
            </a:r>
            <a:r>
              <a:rPr lang="en-US" sz="4400" dirty="0">
                <a:latin typeface="TH Niramit AS" panose="02000506000000020004" pitchFamily="2" charset="-34"/>
                <a:cs typeface="TH Niramit AS" panose="02000506000000020004" pitchFamily="2" charset="-34"/>
              </a:rPr>
              <a:t>Growth Strategies for Sustainable and Long-Term Success</a:t>
            </a:r>
            <a:endParaRPr lang="ru-RU" sz="44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28</a:t>
            </a:fld>
            <a:endParaRPr lang="ru-RU" dirty="0"/>
          </a:p>
        </p:txBody>
      </p:sp>
      <p:graphicFrame>
        <p:nvGraphicFramePr>
          <p:cNvPr id="8" name="Diagram 7">
            <a:extLst>
              <a:ext uri="{FF2B5EF4-FFF2-40B4-BE49-F238E27FC236}">
                <a16:creationId xmlns:a16="http://schemas.microsoft.com/office/drawing/2014/main" id="{F1A984E7-BCF0-47CB-A9DC-6704D8FD6D6F}"/>
              </a:ext>
            </a:extLst>
          </p:cNvPr>
          <p:cNvGraphicFramePr/>
          <p:nvPr>
            <p:extLst>
              <p:ext uri="{D42A27DB-BD31-4B8C-83A1-F6EECF244321}">
                <p14:modId xmlns:p14="http://schemas.microsoft.com/office/powerpoint/2010/main" val="802041481"/>
              </p:ext>
            </p:extLst>
          </p:nvPr>
        </p:nvGraphicFramePr>
        <p:xfrm>
          <a:off x="237045" y="1839075"/>
          <a:ext cx="11954955" cy="4037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502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a:xfrm>
            <a:off x="487529" y="741093"/>
            <a:ext cx="11293653" cy="675591"/>
          </a:xfrm>
        </p:spPr>
        <p:txBody>
          <a:bodyPr>
            <a:noAutofit/>
          </a:bodyPr>
          <a:lstStyle/>
          <a:p>
            <a:pPr algn="ctr"/>
            <a:r>
              <a:rPr lang="en-US" sz="4400" dirty="0">
                <a:latin typeface="TH Niramit AS" panose="02000506000000020004" pitchFamily="2" charset="-34"/>
                <a:cs typeface="TH Niramit AS" panose="02000506000000020004" pitchFamily="2" charset="-34"/>
              </a:rPr>
              <a:t>Conclusion and Discussion</a:t>
            </a:r>
            <a:endParaRPr lang="ru-RU" sz="4400" dirty="0">
              <a:cs typeface="TH Niramit AS" panose="02000506000000020004" pitchFamily="2" charset="-34"/>
            </a:endParaRPr>
          </a:p>
        </p:txBody>
      </p:sp>
      <p:sp>
        <p:nvSpPr>
          <p:cNvPr id="23" name="Oval 22" descr="Circle shape">
            <a:extLst>
              <a:ext uri="{FF2B5EF4-FFF2-40B4-BE49-F238E27FC236}">
                <a16:creationId xmlns:a16="http://schemas.microsoft.com/office/drawing/2014/main" id="{C3485789-E496-4110-A15B-8E4775849942}"/>
              </a:ext>
            </a:extLst>
          </p:cNvPr>
          <p:cNvSpPr/>
          <p:nvPr/>
        </p:nvSpPr>
        <p:spPr>
          <a:xfrm>
            <a:off x="4743133" y="2731510"/>
            <a:ext cx="384048" cy="384048"/>
          </a:xfrm>
          <a:prstGeom prst="ellipse">
            <a:avLst/>
          </a:prstGeom>
          <a:solidFill>
            <a:schemeClr val="accent1"/>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25" name="Oval 24" descr="Circle shape">
            <a:extLst>
              <a:ext uri="{FF2B5EF4-FFF2-40B4-BE49-F238E27FC236}">
                <a16:creationId xmlns:a16="http://schemas.microsoft.com/office/drawing/2014/main" id="{CB3E6EAD-AA8B-4D6A-B852-670A3BE077FA}"/>
              </a:ext>
            </a:extLst>
          </p:cNvPr>
          <p:cNvSpPr/>
          <p:nvPr/>
        </p:nvSpPr>
        <p:spPr>
          <a:xfrm>
            <a:off x="4743133" y="4193874"/>
            <a:ext cx="384048" cy="384048"/>
          </a:xfrm>
          <a:prstGeom prst="ellipse">
            <a:avLst/>
          </a:prstGeom>
          <a:solidFill>
            <a:schemeClr val="accent3"/>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9" name="Oval 18" descr="Circle shape">
            <a:extLst>
              <a:ext uri="{FF2B5EF4-FFF2-40B4-BE49-F238E27FC236}">
                <a16:creationId xmlns:a16="http://schemas.microsoft.com/office/drawing/2014/main" id="{74F8D4E4-1B47-416C-9A28-44D029B05DF3}"/>
              </a:ext>
            </a:extLst>
          </p:cNvPr>
          <p:cNvSpPr/>
          <p:nvPr/>
        </p:nvSpPr>
        <p:spPr>
          <a:xfrm>
            <a:off x="4743158" y="3463575"/>
            <a:ext cx="384048" cy="384048"/>
          </a:xfrm>
          <a:prstGeom prst="ellipse">
            <a:avLst/>
          </a:prstGeom>
          <a:solidFill>
            <a:schemeClr val="accent2"/>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20" name="Oval 19" descr="Circle shape">
            <a:extLst>
              <a:ext uri="{FF2B5EF4-FFF2-40B4-BE49-F238E27FC236}">
                <a16:creationId xmlns:a16="http://schemas.microsoft.com/office/drawing/2014/main" id="{46B993A4-B156-41FD-9B95-16911035EAA1}"/>
              </a:ext>
            </a:extLst>
          </p:cNvPr>
          <p:cNvSpPr/>
          <p:nvPr/>
        </p:nvSpPr>
        <p:spPr>
          <a:xfrm>
            <a:off x="4743133" y="4925939"/>
            <a:ext cx="384048" cy="384048"/>
          </a:xfrm>
          <a:prstGeom prst="ellipse">
            <a:avLst/>
          </a:prstGeom>
          <a:solidFill>
            <a:schemeClr val="tx2"/>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29</a:t>
            </a:fld>
            <a:endParaRPr lang="ru-RU" dirty="0"/>
          </a:p>
        </p:txBody>
      </p:sp>
      <p:graphicFrame>
        <p:nvGraphicFramePr>
          <p:cNvPr id="29" name="Chart 28">
            <a:extLst>
              <a:ext uri="{FF2B5EF4-FFF2-40B4-BE49-F238E27FC236}">
                <a16:creationId xmlns:a16="http://schemas.microsoft.com/office/drawing/2014/main" id="{C5F48D71-5E62-448D-B436-DD32DBF132EB}"/>
              </a:ext>
            </a:extLst>
          </p:cNvPr>
          <p:cNvGraphicFramePr/>
          <p:nvPr>
            <p:extLst>
              <p:ext uri="{D42A27DB-BD31-4B8C-83A1-F6EECF244321}">
                <p14:modId xmlns:p14="http://schemas.microsoft.com/office/powerpoint/2010/main" val="2324727852"/>
              </p:ext>
            </p:extLst>
          </p:nvPr>
        </p:nvGraphicFramePr>
        <p:xfrm>
          <a:off x="-1212076" y="1909463"/>
          <a:ext cx="6703824" cy="3985051"/>
        </p:xfrm>
        <a:graphic>
          <a:graphicData uri="http://schemas.openxmlformats.org/drawingml/2006/chart">
            <c:chart xmlns:c="http://schemas.openxmlformats.org/drawingml/2006/chart" xmlns:r="http://schemas.openxmlformats.org/officeDocument/2006/relationships" r:id="rId2"/>
          </a:graphicData>
        </a:graphic>
      </p:graphicFrame>
      <p:sp>
        <p:nvSpPr>
          <p:cNvPr id="57" name="TextBox 56">
            <a:extLst>
              <a:ext uri="{FF2B5EF4-FFF2-40B4-BE49-F238E27FC236}">
                <a16:creationId xmlns:a16="http://schemas.microsoft.com/office/drawing/2014/main" id="{7589399D-91BE-4254-99CC-E7EB86DAFEEB}"/>
              </a:ext>
            </a:extLst>
          </p:cNvPr>
          <p:cNvSpPr txBox="1"/>
          <p:nvPr/>
        </p:nvSpPr>
        <p:spPr>
          <a:xfrm>
            <a:off x="2121342" y="3319871"/>
            <a:ext cx="1978049" cy="461665"/>
          </a:xfrm>
          <a:prstGeom prst="rect">
            <a:avLst/>
          </a:prstGeom>
          <a:noFill/>
        </p:spPr>
        <p:txBody>
          <a:bodyPr wrap="square">
            <a:spAutoFit/>
          </a:bodyPr>
          <a:lstStyle/>
          <a:p>
            <a:r>
              <a:rPr lang="en-US" sz="2400" b="1" dirty="0">
                <a:solidFill>
                  <a:schemeClr val="bg1"/>
                </a:solidFill>
                <a:latin typeface="TH Niramit AS" panose="02000506000000020004" pitchFamily="2" charset="-34"/>
                <a:cs typeface="TH Niramit AS" panose="02000506000000020004" pitchFamily="2" charset="-34"/>
              </a:rPr>
              <a:t>Entrepreneurship</a:t>
            </a:r>
            <a:endParaRPr lang="th-TH" sz="2400" b="1" dirty="0">
              <a:solidFill>
                <a:schemeClr val="bg1"/>
              </a:solidFill>
              <a:latin typeface="TH Niramit AS" panose="02000506000000020004" pitchFamily="2" charset="-34"/>
              <a:cs typeface="TH Niramit AS" panose="02000506000000020004" pitchFamily="2" charset="-34"/>
            </a:endParaRPr>
          </a:p>
        </p:txBody>
      </p:sp>
      <p:sp>
        <p:nvSpPr>
          <p:cNvPr id="59" name="TextBox 58">
            <a:extLst>
              <a:ext uri="{FF2B5EF4-FFF2-40B4-BE49-F238E27FC236}">
                <a16:creationId xmlns:a16="http://schemas.microsoft.com/office/drawing/2014/main" id="{3F668B98-2895-405C-A3AA-0B6F595A805E}"/>
              </a:ext>
            </a:extLst>
          </p:cNvPr>
          <p:cNvSpPr txBox="1"/>
          <p:nvPr/>
        </p:nvSpPr>
        <p:spPr>
          <a:xfrm>
            <a:off x="2116173" y="4043527"/>
            <a:ext cx="1636467" cy="461665"/>
          </a:xfrm>
          <a:prstGeom prst="rect">
            <a:avLst/>
          </a:prstGeom>
          <a:noFill/>
        </p:spPr>
        <p:txBody>
          <a:bodyPr wrap="square">
            <a:spAutoFit/>
          </a:bodyPr>
          <a:lstStyle/>
          <a:p>
            <a:r>
              <a:rPr lang="en-US" sz="2400" b="1" dirty="0">
                <a:solidFill>
                  <a:schemeClr val="bg1"/>
                </a:solidFill>
                <a:latin typeface="TH Niramit AS" panose="02000506000000020004" pitchFamily="2" charset="-34"/>
                <a:cs typeface="TH Niramit AS" panose="02000506000000020004" pitchFamily="2" charset="-34"/>
              </a:rPr>
              <a:t>Challenges</a:t>
            </a:r>
            <a:endParaRPr lang="th-TH" sz="2400" b="1" dirty="0">
              <a:solidFill>
                <a:schemeClr val="bg1"/>
              </a:solidFill>
              <a:latin typeface="TH Niramit AS" panose="02000506000000020004" pitchFamily="2" charset="-34"/>
              <a:cs typeface="TH Niramit AS" panose="02000506000000020004" pitchFamily="2" charset="-34"/>
            </a:endParaRPr>
          </a:p>
        </p:txBody>
      </p:sp>
      <p:sp>
        <p:nvSpPr>
          <p:cNvPr id="61" name="TextBox 60">
            <a:extLst>
              <a:ext uri="{FF2B5EF4-FFF2-40B4-BE49-F238E27FC236}">
                <a16:creationId xmlns:a16="http://schemas.microsoft.com/office/drawing/2014/main" id="{63386CBA-3753-4F0F-936F-C3B4DC63AB82}"/>
              </a:ext>
            </a:extLst>
          </p:cNvPr>
          <p:cNvSpPr txBox="1"/>
          <p:nvPr/>
        </p:nvSpPr>
        <p:spPr>
          <a:xfrm>
            <a:off x="590270" y="4043004"/>
            <a:ext cx="1540053" cy="461665"/>
          </a:xfrm>
          <a:prstGeom prst="rect">
            <a:avLst/>
          </a:prstGeom>
          <a:noFill/>
        </p:spPr>
        <p:txBody>
          <a:bodyPr wrap="square">
            <a:spAutoFit/>
          </a:bodyPr>
          <a:lstStyle/>
          <a:p>
            <a:r>
              <a:rPr lang="en-US" sz="2400" b="1" dirty="0">
                <a:solidFill>
                  <a:schemeClr val="bg1"/>
                </a:solidFill>
                <a:latin typeface="TH Niramit AS" panose="02000506000000020004" pitchFamily="2" charset="-34"/>
                <a:cs typeface="TH Niramit AS" panose="02000506000000020004" pitchFamily="2" charset="-34"/>
              </a:rPr>
              <a:t>Opportunities</a:t>
            </a:r>
            <a:endParaRPr lang="th-TH" sz="2400" b="1" dirty="0">
              <a:solidFill>
                <a:schemeClr val="bg1"/>
              </a:solidFill>
              <a:latin typeface="TH Niramit AS" panose="02000506000000020004" pitchFamily="2" charset="-34"/>
              <a:cs typeface="TH Niramit AS" panose="02000506000000020004" pitchFamily="2" charset="-34"/>
            </a:endParaRPr>
          </a:p>
        </p:txBody>
      </p:sp>
      <p:sp>
        <p:nvSpPr>
          <p:cNvPr id="63" name="TextBox 62">
            <a:extLst>
              <a:ext uri="{FF2B5EF4-FFF2-40B4-BE49-F238E27FC236}">
                <a16:creationId xmlns:a16="http://schemas.microsoft.com/office/drawing/2014/main" id="{72508DB5-AFF5-43B9-AA75-23B83B51B6A8}"/>
              </a:ext>
            </a:extLst>
          </p:cNvPr>
          <p:cNvSpPr txBox="1"/>
          <p:nvPr/>
        </p:nvSpPr>
        <p:spPr>
          <a:xfrm>
            <a:off x="1212349" y="3319871"/>
            <a:ext cx="1135021" cy="461665"/>
          </a:xfrm>
          <a:prstGeom prst="rect">
            <a:avLst/>
          </a:prstGeom>
          <a:noFill/>
        </p:spPr>
        <p:txBody>
          <a:bodyPr wrap="square">
            <a:spAutoFit/>
          </a:bodyPr>
          <a:lstStyle/>
          <a:p>
            <a:r>
              <a:rPr lang="en-US" sz="2400" b="1" dirty="0">
                <a:solidFill>
                  <a:schemeClr val="bg1"/>
                </a:solidFill>
                <a:latin typeface="TH Niramit AS" panose="02000506000000020004" pitchFamily="2" charset="-34"/>
                <a:cs typeface="TH Niramit AS" panose="02000506000000020004" pitchFamily="2" charset="-34"/>
              </a:rPr>
              <a:t>Growth</a:t>
            </a:r>
            <a:endParaRPr lang="th-TH" sz="2400" b="1" dirty="0">
              <a:solidFill>
                <a:schemeClr val="bg1"/>
              </a:solidFill>
              <a:latin typeface="TH Niramit AS" panose="02000506000000020004" pitchFamily="2" charset="-34"/>
              <a:cs typeface="TH Niramit AS" panose="02000506000000020004" pitchFamily="2" charset="-34"/>
            </a:endParaRPr>
          </a:p>
        </p:txBody>
      </p:sp>
      <p:sp>
        <p:nvSpPr>
          <p:cNvPr id="65" name="TextBox 64">
            <a:extLst>
              <a:ext uri="{FF2B5EF4-FFF2-40B4-BE49-F238E27FC236}">
                <a16:creationId xmlns:a16="http://schemas.microsoft.com/office/drawing/2014/main" id="{F1E986D1-2BE7-42A8-88BC-4578BFAB89FC}"/>
              </a:ext>
            </a:extLst>
          </p:cNvPr>
          <p:cNvSpPr txBox="1"/>
          <p:nvPr/>
        </p:nvSpPr>
        <p:spPr>
          <a:xfrm>
            <a:off x="5281993" y="2646211"/>
            <a:ext cx="6499190" cy="646331"/>
          </a:xfrm>
          <a:prstGeom prst="rect">
            <a:avLst/>
          </a:prstGeom>
          <a:noFill/>
        </p:spPr>
        <p:txBody>
          <a:bodyPr wrap="square">
            <a:spAutoFit/>
          </a:bodyPr>
          <a:lstStyle/>
          <a:p>
            <a:pPr algn="thaiDist"/>
            <a:r>
              <a:rPr lang="en-US" sz="3600" b="1" dirty="0">
                <a:solidFill>
                  <a:schemeClr val="accent1"/>
                </a:solidFill>
                <a:latin typeface="TH Niramit AS" panose="02000506000000020004" pitchFamily="2" charset="-34"/>
                <a:cs typeface="TH Niramit AS" panose="02000506000000020004" pitchFamily="2" charset="-34"/>
              </a:rPr>
              <a:t>Entrepreneurship</a:t>
            </a:r>
            <a:endParaRPr lang="th-TH" sz="3600" b="1" dirty="0">
              <a:solidFill>
                <a:schemeClr val="accent1"/>
              </a:solidFill>
              <a:latin typeface="TH Niramit AS" panose="02000506000000020004" pitchFamily="2" charset="-34"/>
              <a:cs typeface="TH Niramit AS" panose="02000506000000020004" pitchFamily="2" charset="-34"/>
            </a:endParaRPr>
          </a:p>
        </p:txBody>
      </p:sp>
      <p:sp>
        <p:nvSpPr>
          <p:cNvPr id="67" name="TextBox 66">
            <a:extLst>
              <a:ext uri="{FF2B5EF4-FFF2-40B4-BE49-F238E27FC236}">
                <a16:creationId xmlns:a16="http://schemas.microsoft.com/office/drawing/2014/main" id="{512960B8-E784-47DB-B541-BB6E49F44482}"/>
              </a:ext>
            </a:extLst>
          </p:cNvPr>
          <p:cNvSpPr txBox="1"/>
          <p:nvPr/>
        </p:nvSpPr>
        <p:spPr>
          <a:xfrm>
            <a:off x="5282017" y="3386501"/>
            <a:ext cx="6499165" cy="646331"/>
          </a:xfrm>
          <a:prstGeom prst="rect">
            <a:avLst/>
          </a:prstGeom>
          <a:noFill/>
        </p:spPr>
        <p:txBody>
          <a:bodyPr wrap="square">
            <a:spAutoFit/>
          </a:bodyPr>
          <a:lstStyle/>
          <a:p>
            <a:pPr algn="thaiDist"/>
            <a:r>
              <a:rPr lang="en-US" sz="3600" b="1" dirty="0">
                <a:solidFill>
                  <a:schemeClr val="accent2"/>
                </a:solidFill>
                <a:latin typeface="TH Niramit AS" panose="02000506000000020004" pitchFamily="2" charset="-34"/>
                <a:cs typeface="TH Niramit AS" panose="02000506000000020004" pitchFamily="2" charset="-34"/>
              </a:rPr>
              <a:t>Challenges</a:t>
            </a:r>
            <a:endParaRPr lang="th-TH" sz="3600" b="1" dirty="0">
              <a:solidFill>
                <a:schemeClr val="accent2"/>
              </a:solidFill>
              <a:latin typeface="TH Niramit AS" panose="02000506000000020004" pitchFamily="2" charset="-34"/>
              <a:cs typeface="TH Niramit AS" panose="02000506000000020004" pitchFamily="2" charset="-34"/>
            </a:endParaRPr>
          </a:p>
        </p:txBody>
      </p:sp>
      <p:sp>
        <p:nvSpPr>
          <p:cNvPr id="69" name="TextBox 68">
            <a:extLst>
              <a:ext uri="{FF2B5EF4-FFF2-40B4-BE49-F238E27FC236}">
                <a16:creationId xmlns:a16="http://schemas.microsoft.com/office/drawing/2014/main" id="{F5707BC5-3773-41DE-8EC4-61A23AFBB55B}"/>
              </a:ext>
            </a:extLst>
          </p:cNvPr>
          <p:cNvSpPr txBox="1"/>
          <p:nvPr/>
        </p:nvSpPr>
        <p:spPr>
          <a:xfrm>
            <a:off x="5282018" y="4126523"/>
            <a:ext cx="6422452" cy="646331"/>
          </a:xfrm>
          <a:prstGeom prst="rect">
            <a:avLst/>
          </a:prstGeom>
          <a:noFill/>
        </p:spPr>
        <p:txBody>
          <a:bodyPr wrap="square">
            <a:spAutoFit/>
          </a:bodyPr>
          <a:lstStyle/>
          <a:p>
            <a:pPr algn="thaiDist"/>
            <a:r>
              <a:rPr lang="en-US" sz="3600" b="1" dirty="0">
                <a:solidFill>
                  <a:schemeClr val="accent3"/>
                </a:solidFill>
                <a:latin typeface="TH Niramit AS" panose="02000506000000020004" pitchFamily="2" charset="-34"/>
                <a:cs typeface="TH Niramit AS" panose="02000506000000020004" pitchFamily="2" charset="-34"/>
              </a:rPr>
              <a:t>Opportunities</a:t>
            </a:r>
            <a:endParaRPr lang="th-TH" sz="3600" b="1" dirty="0">
              <a:solidFill>
                <a:schemeClr val="accent3"/>
              </a:solidFill>
              <a:latin typeface="TH Niramit AS" panose="02000506000000020004" pitchFamily="2" charset="-34"/>
              <a:cs typeface="TH Niramit AS" panose="02000506000000020004" pitchFamily="2" charset="-34"/>
            </a:endParaRPr>
          </a:p>
        </p:txBody>
      </p:sp>
      <p:sp>
        <p:nvSpPr>
          <p:cNvPr id="71" name="TextBox 70">
            <a:extLst>
              <a:ext uri="{FF2B5EF4-FFF2-40B4-BE49-F238E27FC236}">
                <a16:creationId xmlns:a16="http://schemas.microsoft.com/office/drawing/2014/main" id="{ACBE490B-2871-4834-9AAF-30D43B336E1F}"/>
              </a:ext>
            </a:extLst>
          </p:cNvPr>
          <p:cNvSpPr txBox="1"/>
          <p:nvPr/>
        </p:nvSpPr>
        <p:spPr>
          <a:xfrm>
            <a:off x="5282042" y="4815309"/>
            <a:ext cx="6499141" cy="646331"/>
          </a:xfrm>
          <a:prstGeom prst="rect">
            <a:avLst/>
          </a:prstGeom>
          <a:noFill/>
        </p:spPr>
        <p:txBody>
          <a:bodyPr wrap="square">
            <a:spAutoFit/>
          </a:bodyPr>
          <a:lstStyle/>
          <a:p>
            <a:pPr algn="thaiDist"/>
            <a:r>
              <a:rPr lang="en-US" sz="3600" b="1" dirty="0">
                <a:solidFill>
                  <a:schemeClr val="tx2"/>
                </a:solidFill>
                <a:latin typeface="TH Niramit AS" panose="02000506000000020004" pitchFamily="2" charset="-34"/>
                <a:cs typeface="TH Niramit AS" panose="02000506000000020004" pitchFamily="2" charset="-34"/>
              </a:rPr>
              <a:t>Growth</a:t>
            </a:r>
            <a:endParaRPr lang="th-TH" sz="3600" b="1" dirty="0">
              <a:solidFill>
                <a:schemeClr val="tx2"/>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1754956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barn(inVertical)">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barn(inVertical)">
                                      <p:cBhvr>
                                        <p:cTn id="23" dur="500"/>
                                        <p:tgtEl>
                                          <p:spTgt spid="6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barn(inVertical)">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arn(inVertical)">
                                      <p:cBhvr>
                                        <p:cTn id="31" dur="500"/>
                                        <p:tgtEl>
                                          <p:spTgt spid="6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barn(inVertical)">
                                      <p:cBhvr>
                                        <p:cTn id="3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61" grpId="0"/>
      <p:bldP spid="63" grpId="0"/>
      <p:bldP spid="65" grpId="0"/>
      <p:bldP spid="67" grpId="0"/>
      <p:bldP spid="69" grpId="0"/>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219506" y="437322"/>
            <a:ext cx="3242885" cy="1577216"/>
          </a:xfrm>
        </p:spPr>
        <p:txBody>
          <a:bodyPr>
            <a:normAutofit/>
          </a:bodyPr>
          <a:lstStyle/>
          <a:p>
            <a:pPr algn="ctr"/>
            <a:r>
              <a:rPr lang="th-TH" dirty="0">
                <a:latin typeface="TH Niramit AS" panose="02000506000000020004" pitchFamily="2" charset="-34"/>
                <a:cs typeface="TH Niramit AS" panose="02000506000000020004" pitchFamily="2" charset="-34"/>
              </a:rPr>
              <a:t>1. </a:t>
            </a:r>
            <a:r>
              <a:rPr lang="en-US" dirty="0">
                <a:latin typeface="TH Niramit AS" panose="02000506000000020004" pitchFamily="2" charset="-34"/>
                <a:cs typeface="TH Niramit AS" panose="02000506000000020004" pitchFamily="2" charset="-34"/>
              </a:rPr>
              <a:t>Introduction</a:t>
            </a:r>
            <a:endParaRPr lang="ru-RU" dirty="0">
              <a:cs typeface="TH Niramit AS" panose="02000506000000020004" pitchFamily="2" charset="-34"/>
            </a:endParaRPr>
          </a:p>
        </p:txBody>
      </p:sp>
      <p:pic>
        <p:nvPicPr>
          <p:cNvPr id="14" name="Picture Placeholder 13">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rotWithShape="1">
          <a:blip r:embed="rId2"/>
          <a:srcRect t="9967" b="9967"/>
          <a:stretch/>
        </p:blipFill>
        <p:spPr>
          <a:xfrm>
            <a:off x="5751443" y="1483675"/>
            <a:ext cx="6441735" cy="3438427"/>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3</a:t>
            </a:fld>
            <a:endParaRPr lang="ru-RU" dirty="0"/>
          </a:p>
        </p:txBody>
      </p:sp>
      <p:sp>
        <p:nvSpPr>
          <p:cNvPr id="7" name="TextBox 6">
            <a:extLst>
              <a:ext uri="{FF2B5EF4-FFF2-40B4-BE49-F238E27FC236}">
                <a16:creationId xmlns:a16="http://schemas.microsoft.com/office/drawing/2014/main" id="{9A7813FD-2F1B-4C5C-901A-ED37C9DC645F}"/>
              </a:ext>
            </a:extLst>
          </p:cNvPr>
          <p:cNvSpPr txBox="1"/>
          <p:nvPr/>
        </p:nvSpPr>
        <p:spPr>
          <a:xfrm>
            <a:off x="127040" y="2277389"/>
            <a:ext cx="8277221" cy="4031873"/>
          </a:xfrm>
          <a:prstGeom prst="rect">
            <a:avLst/>
          </a:prstGeom>
          <a:noFill/>
        </p:spPr>
        <p:txBody>
          <a:bodyPr wrap="square">
            <a:spAutoFit/>
          </a:bodyPr>
          <a:lstStyle/>
          <a:p>
            <a:r>
              <a:rPr lang="en-US" sz="3200" b="1" dirty="0">
                <a:solidFill>
                  <a:schemeClr val="accent3"/>
                </a:solidFill>
                <a:latin typeface="TH SarabunPSK" panose="020B0500040200020003" pitchFamily="34" charset="-34"/>
                <a:cs typeface="TH SarabunPSK" panose="020B0500040200020003" pitchFamily="34" charset="-34"/>
              </a:rPr>
              <a:t>     Entrepreneur is a founder of the business who wants to gain the knowledge about the field of his/her business.       An entrepreneur must have a robust craving to create and implement new thoughts and learn some skills that develop an </a:t>
            </a:r>
            <a:r>
              <a:rPr lang="en-US" sz="3200" b="1" dirty="0" err="1">
                <a:solidFill>
                  <a:schemeClr val="accent3"/>
                </a:solidFill>
                <a:latin typeface="TH SarabunPSK" panose="020B0500040200020003" pitchFamily="34" charset="-34"/>
                <a:cs typeface="TH SarabunPSK" panose="020B0500040200020003" pitchFamily="34" charset="-34"/>
              </a:rPr>
              <a:t>entrepreurial</a:t>
            </a:r>
            <a:r>
              <a:rPr lang="en-US" sz="3200" b="1" dirty="0">
                <a:solidFill>
                  <a:schemeClr val="accent3"/>
                </a:solidFill>
                <a:latin typeface="TH SarabunPSK" panose="020B0500040200020003" pitchFamily="34" charset="-34"/>
                <a:cs typeface="TH SarabunPSK" panose="020B0500040200020003" pitchFamily="34" charset="-34"/>
              </a:rPr>
              <a:t> mind set and help to prepare a future leader to solve the most complex problems. The process of creating a new business and often driven by new ideas for products or services is known as entrepreneurship.</a:t>
            </a:r>
            <a:endParaRPr lang="th-TH" sz="3200" b="1" dirty="0">
              <a:solidFill>
                <a:schemeClr val="accent3"/>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023535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pic>
        <p:nvPicPr>
          <p:cNvPr id="11" name="Picture Placeholder 10">
            <a:extLst>
              <a:ext uri="{FF2B5EF4-FFF2-40B4-BE49-F238E27FC236}">
                <a16:creationId xmlns:a16="http://schemas.microsoft.com/office/drawing/2014/main" id="{BC2AFC13-E877-4BF4-80C3-18A00E97D90E}"/>
              </a:ext>
            </a:extLst>
          </p:cNvPr>
          <p:cNvPicPr>
            <a:picLocks noGrp="1" noChangeAspect="1"/>
          </p:cNvPicPr>
          <p:nvPr>
            <p:ph type="pic" sz="quarter" idx="21"/>
          </p:nvPr>
        </p:nvPicPr>
        <p:blipFill>
          <a:blip r:embed="rId2"/>
          <a:srcRect l="21113" r="21113"/>
          <a:stretch/>
        </p:blipFill>
        <p:spPr>
          <a:xfrm>
            <a:off x="5245189" y="1"/>
            <a:ext cx="6943003" cy="5934621"/>
          </a:xfrm>
        </p:spPr>
      </p:pic>
    </p:spTree>
    <p:extLst>
      <p:ext uri="{BB962C8B-B14F-4D97-AF65-F5344CB8AC3E}">
        <p14:creationId xmlns:p14="http://schemas.microsoft.com/office/powerpoint/2010/main" val="1316663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219506" y="437322"/>
            <a:ext cx="3242885" cy="1577216"/>
          </a:xfrm>
        </p:spPr>
        <p:txBody>
          <a:bodyPr>
            <a:normAutofit/>
          </a:bodyPr>
          <a:lstStyle/>
          <a:p>
            <a:pPr algn="ctr"/>
            <a:r>
              <a:rPr lang="th-TH" dirty="0">
                <a:latin typeface="TH Niramit AS" panose="02000506000000020004" pitchFamily="2" charset="-34"/>
                <a:cs typeface="TH Niramit AS" panose="02000506000000020004" pitchFamily="2" charset="-34"/>
              </a:rPr>
              <a:t>1. </a:t>
            </a:r>
            <a:r>
              <a:rPr lang="en-US" dirty="0">
                <a:latin typeface="TH Niramit AS" panose="02000506000000020004" pitchFamily="2" charset="-34"/>
                <a:cs typeface="TH Niramit AS" panose="02000506000000020004" pitchFamily="2" charset="-34"/>
              </a:rPr>
              <a:t>Introduction</a:t>
            </a:r>
            <a:endParaRPr lang="ru-RU" dirty="0">
              <a:cs typeface="TH Niramit AS" panose="02000506000000020004" pitchFamily="2" charset="-34"/>
            </a:endParaRPr>
          </a:p>
        </p:txBody>
      </p:sp>
      <p:pic>
        <p:nvPicPr>
          <p:cNvPr id="14" name="Picture Placeholder 13">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rotWithShape="1">
          <a:blip r:embed="rId2"/>
          <a:srcRect t="9967" b="9967"/>
          <a:stretch/>
        </p:blipFill>
        <p:spPr>
          <a:xfrm>
            <a:off x="5751443" y="1483675"/>
            <a:ext cx="6441735" cy="3438427"/>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4</a:t>
            </a:fld>
            <a:endParaRPr lang="ru-RU" dirty="0"/>
          </a:p>
        </p:txBody>
      </p:sp>
      <p:sp>
        <p:nvSpPr>
          <p:cNvPr id="24" name="Text Placeholder 23">
            <a:extLst>
              <a:ext uri="{FF2B5EF4-FFF2-40B4-BE49-F238E27FC236}">
                <a16:creationId xmlns:a16="http://schemas.microsoft.com/office/drawing/2014/main" id="{DA95CB00-346A-4BCB-AB0E-28FBDAD2E1ED}"/>
              </a:ext>
            </a:extLst>
          </p:cNvPr>
          <p:cNvSpPr>
            <a:spLocks noGrp="1"/>
          </p:cNvSpPr>
          <p:nvPr>
            <p:ph type="body" sz="quarter" idx="16"/>
          </p:nvPr>
        </p:nvSpPr>
        <p:spPr>
          <a:xfrm>
            <a:off x="219507" y="2321960"/>
            <a:ext cx="8626542" cy="4536040"/>
          </a:xfrm>
        </p:spPr>
        <p:txBody>
          <a:bodyPr anchor="ctr"/>
          <a:lstStyle/>
          <a:p>
            <a:r>
              <a:rPr lang="en-US" sz="3200" dirty="0">
                <a:latin typeface="TH Niramit AS" panose="02000506000000020004" pitchFamily="2" charset="-34"/>
                <a:cs typeface="TH Niramit AS" panose="02000506000000020004" pitchFamily="2" charset="-34"/>
              </a:rPr>
              <a:t>     Entrepreneurship is a part of business life which help in build a successful business association. The main focus of entrepreneurship is always promoting creativity, innovation and self-employment, So, entrepreneurial training or education should not be confused with business or economic studies, or even with corporate studies. Entrepreneurship globally admit as a growing and progressive strength, that contribute the business in its development and societal advancement.          To create globalization and various opportunities for future potential performer, it is considered as vital element.</a:t>
            </a:r>
          </a:p>
        </p:txBody>
      </p:sp>
    </p:spTree>
    <p:extLst>
      <p:ext uri="{BB962C8B-B14F-4D97-AF65-F5344CB8AC3E}">
        <p14:creationId xmlns:p14="http://schemas.microsoft.com/office/powerpoint/2010/main" val="1496242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219506" y="437322"/>
            <a:ext cx="3242885" cy="1577216"/>
          </a:xfrm>
        </p:spPr>
        <p:txBody>
          <a:bodyPr>
            <a:normAutofit/>
          </a:bodyPr>
          <a:lstStyle/>
          <a:p>
            <a:pPr algn="ctr"/>
            <a:r>
              <a:rPr lang="th-TH" dirty="0">
                <a:latin typeface="TH Niramit AS" panose="02000506000000020004" pitchFamily="2" charset="-34"/>
                <a:cs typeface="TH Niramit AS" panose="02000506000000020004" pitchFamily="2" charset="-34"/>
              </a:rPr>
              <a:t>1. </a:t>
            </a:r>
            <a:r>
              <a:rPr lang="en-US" dirty="0">
                <a:latin typeface="TH Niramit AS" panose="02000506000000020004" pitchFamily="2" charset="-34"/>
                <a:cs typeface="TH Niramit AS" panose="02000506000000020004" pitchFamily="2" charset="-34"/>
              </a:rPr>
              <a:t>Introduction</a:t>
            </a:r>
            <a:endParaRPr lang="ru-RU" dirty="0">
              <a:cs typeface="TH Niramit AS" panose="02000506000000020004" pitchFamily="2" charset="-34"/>
            </a:endParaRPr>
          </a:p>
        </p:txBody>
      </p:sp>
      <p:pic>
        <p:nvPicPr>
          <p:cNvPr id="14" name="Picture Placeholder 13">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rotWithShape="1">
          <a:blip r:embed="rId2"/>
          <a:srcRect t="9967" b="9967"/>
          <a:stretch/>
        </p:blipFill>
        <p:spPr>
          <a:xfrm>
            <a:off x="5751443" y="1483675"/>
            <a:ext cx="6441735" cy="3438427"/>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5</a:t>
            </a:fld>
            <a:endParaRPr lang="ru-RU" dirty="0"/>
          </a:p>
        </p:txBody>
      </p:sp>
      <p:sp>
        <p:nvSpPr>
          <p:cNvPr id="7" name="TextBox 6">
            <a:extLst>
              <a:ext uri="{FF2B5EF4-FFF2-40B4-BE49-F238E27FC236}">
                <a16:creationId xmlns:a16="http://schemas.microsoft.com/office/drawing/2014/main" id="{9A7813FD-2F1B-4C5C-901A-ED37C9DC645F}"/>
              </a:ext>
            </a:extLst>
          </p:cNvPr>
          <p:cNvSpPr txBox="1"/>
          <p:nvPr/>
        </p:nvSpPr>
        <p:spPr>
          <a:xfrm>
            <a:off x="127040" y="2277389"/>
            <a:ext cx="8184753" cy="4401205"/>
          </a:xfrm>
          <a:prstGeom prst="rect">
            <a:avLst/>
          </a:prstGeom>
          <a:noFill/>
        </p:spPr>
        <p:txBody>
          <a:bodyPr wrap="square">
            <a:spAutoFit/>
          </a:bodyPr>
          <a:lstStyle/>
          <a:p>
            <a:r>
              <a:rPr lang="en-US" sz="2800" b="1" dirty="0">
                <a:solidFill>
                  <a:schemeClr val="accent3"/>
                </a:solidFill>
                <a:latin typeface="TH SarabunPSK" panose="020B0500040200020003" pitchFamily="34" charset="-34"/>
                <a:cs typeface="TH SarabunPSK" panose="020B0500040200020003" pitchFamily="34" charset="-34"/>
              </a:rPr>
              <a:t>     Entrepreneurs frequently take some crucial decisions in extremely uncertain environments, where the significant potential gains or losses, intense time constraints, and a substantial emotional commitment are existed. In challenging environments, people tend to approach the problems with a different mindset rather than to understand the reason of the problem and how to solve that problem. Over 54% of people live in rural Thailand and some of the small business owners and rural enterprises face some challenges with limited resources but work hard to utilizing them in most efficient ways in rural areas.</a:t>
            </a:r>
            <a:endParaRPr lang="th-TH" sz="2800" b="1" dirty="0">
              <a:solidFill>
                <a:schemeClr val="accent3"/>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263171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219506" y="437322"/>
            <a:ext cx="3242885" cy="1577216"/>
          </a:xfrm>
        </p:spPr>
        <p:txBody>
          <a:bodyPr>
            <a:normAutofit/>
          </a:bodyPr>
          <a:lstStyle/>
          <a:p>
            <a:pPr algn="ctr"/>
            <a:r>
              <a:rPr lang="th-TH" dirty="0">
                <a:latin typeface="TH Niramit AS" panose="02000506000000020004" pitchFamily="2" charset="-34"/>
                <a:cs typeface="TH Niramit AS" panose="02000506000000020004" pitchFamily="2" charset="-34"/>
              </a:rPr>
              <a:t>1. </a:t>
            </a:r>
            <a:r>
              <a:rPr lang="en-US" dirty="0">
                <a:latin typeface="TH Niramit AS" panose="02000506000000020004" pitchFamily="2" charset="-34"/>
                <a:cs typeface="TH Niramit AS" panose="02000506000000020004" pitchFamily="2" charset="-34"/>
              </a:rPr>
              <a:t>Introduction</a:t>
            </a:r>
            <a:endParaRPr lang="ru-RU" dirty="0">
              <a:cs typeface="TH Niramit AS" panose="02000506000000020004" pitchFamily="2" charset="-34"/>
            </a:endParaRPr>
          </a:p>
        </p:txBody>
      </p:sp>
      <p:pic>
        <p:nvPicPr>
          <p:cNvPr id="14" name="Picture Placeholder 13">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rotWithShape="1">
          <a:blip r:embed="rId2"/>
          <a:srcRect t="9967" b="9967"/>
          <a:stretch/>
        </p:blipFill>
        <p:spPr>
          <a:xfrm>
            <a:off x="5751443" y="1483675"/>
            <a:ext cx="6441735" cy="3438427"/>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6</a:t>
            </a:fld>
            <a:endParaRPr lang="ru-RU" dirty="0"/>
          </a:p>
        </p:txBody>
      </p:sp>
      <p:sp>
        <p:nvSpPr>
          <p:cNvPr id="24" name="Text Placeholder 23">
            <a:extLst>
              <a:ext uri="{FF2B5EF4-FFF2-40B4-BE49-F238E27FC236}">
                <a16:creationId xmlns:a16="http://schemas.microsoft.com/office/drawing/2014/main" id="{DA95CB00-346A-4BCB-AB0E-28FBDAD2E1ED}"/>
              </a:ext>
            </a:extLst>
          </p:cNvPr>
          <p:cNvSpPr>
            <a:spLocks noGrp="1"/>
          </p:cNvSpPr>
          <p:nvPr>
            <p:ph type="body" sz="quarter" idx="16"/>
          </p:nvPr>
        </p:nvSpPr>
        <p:spPr>
          <a:xfrm>
            <a:off x="219507" y="2321960"/>
            <a:ext cx="7773787" cy="4164099"/>
          </a:xfrm>
        </p:spPr>
        <p:txBody>
          <a:bodyPr anchor="ctr"/>
          <a:lstStyle/>
          <a:p>
            <a:r>
              <a:rPr lang="en-US" sz="3600" dirty="0">
                <a:latin typeface="TH Niramit AS" panose="02000506000000020004" pitchFamily="2" charset="-34"/>
                <a:cs typeface="TH Niramit AS" panose="02000506000000020004" pitchFamily="2" charset="-34"/>
              </a:rPr>
              <a:t>     In 21st century an entrepreneur has many merits &amp; demerits present in same time. At a point to pushed the desire of an entrepreneur to make a useful difference, the aspect of entrepreneur of the 21st century became something to further develop that need to generate an income to finance for the basic families. </a:t>
            </a:r>
          </a:p>
        </p:txBody>
      </p:sp>
    </p:spTree>
    <p:extLst>
      <p:ext uri="{BB962C8B-B14F-4D97-AF65-F5344CB8AC3E}">
        <p14:creationId xmlns:p14="http://schemas.microsoft.com/office/powerpoint/2010/main" val="3808070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0" y="781050"/>
            <a:ext cx="11347450" cy="676275"/>
          </a:xfrm>
        </p:spPr>
        <p:txBody>
          <a:bodyPr>
            <a:noAutofit/>
          </a:bodyPr>
          <a:lstStyle/>
          <a:p>
            <a:pPr algn="ctr"/>
            <a:r>
              <a:rPr lang="th-TH" sz="3600" dirty="0">
                <a:latin typeface="TH Niramit AS" panose="02000506000000020004" pitchFamily="2" charset="-34"/>
                <a:cs typeface="TH Niramit AS" panose="02000506000000020004" pitchFamily="2" charset="-34"/>
              </a:rPr>
              <a:t>2. </a:t>
            </a:r>
            <a:r>
              <a:rPr lang="en-US" sz="3600" dirty="0">
                <a:latin typeface="TH Niramit AS" panose="02000506000000020004" pitchFamily="2" charset="-34"/>
                <a:cs typeface="TH Niramit AS" panose="02000506000000020004" pitchFamily="2" charset="-34"/>
              </a:rPr>
              <a:t>Entrepreneurship Contexts, Stakeholders and Entrepreneurial Network</a:t>
            </a:r>
            <a:endParaRPr lang="ru-RU" sz="36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7</a:t>
            </a:fld>
            <a:endParaRPr lang="ru-RU" dirty="0"/>
          </a:p>
        </p:txBody>
      </p:sp>
      <p:sp>
        <p:nvSpPr>
          <p:cNvPr id="13" name="Text Placeholder 7">
            <a:extLst>
              <a:ext uri="{FF2B5EF4-FFF2-40B4-BE49-F238E27FC236}">
                <a16:creationId xmlns:a16="http://schemas.microsoft.com/office/drawing/2014/main" id="{EE38CAAC-FAAC-48DD-9E17-185553F0C227}"/>
              </a:ext>
            </a:extLst>
          </p:cNvPr>
          <p:cNvSpPr txBox="1">
            <a:spLocks/>
          </p:cNvSpPr>
          <p:nvPr/>
        </p:nvSpPr>
        <p:spPr>
          <a:xfrm>
            <a:off x="472610" y="2561080"/>
            <a:ext cx="11168009" cy="31102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dirty="0">
                <a:latin typeface="TH Niramit AS" panose="02000506000000020004" pitchFamily="2" charset="-34"/>
                <a:cs typeface="TH Niramit AS" panose="02000506000000020004" pitchFamily="2" charset="-34"/>
              </a:rPr>
              <a:t>     Entrepreneurs are embedded in contexts and involved in relations with various stakeholders. Overall, there are three important stakeholders:   the providers of financial resources, the providers of revenues and the providers of legacy. Financial intermediaries, including banks, offer loans to entrepreneurial start-ups, and employees and consumers generate revenues.</a:t>
            </a:r>
            <a:endParaRPr lang="th-TH" sz="3600" dirty="0">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412322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5ED2CA-FA3B-4A7A-9A9E-78C5D35360D8}"/>
              </a:ext>
            </a:extLst>
          </p:cNvPr>
          <p:cNvSpPr>
            <a:spLocks noGrp="1"/>
          </p:cNvSpPr>
          <p:nvPr>
            <p:ph type="sldNum" sz="quarter" idx="12"/>
          </p:nvPr>
        </p:nvSpPr>
        <p:spPr/>
        <p:txBody>
          <a:bodyPr/>
          <a:lstStyle/>
          <a:p>
            <a:fld id="{D495E168-DA5E-4888-8D8A-92B118324C14}" type="slidenum">
              <a:rPr lang="ru-RU" smtClean="0"/>
              <a:t>8</a:t>
            </a:fld>
            <a:endParaRPr lang="ru-RU" dirty="0"/>
          </a:p>
        </p:txBody>
      </p:sp>
      <p:sp>
        <p:nvSpPr>
          <p:cNvPr id="32" name="Title 31">
            <a:extLst>
              <a:ext uri="{FF2B5EF4-FFF2-40B4-BE49-F238E27FC236}">
                <a16:creationId xmlns:a16="http://schemas.microsoft.com/office/drawing/2014/main" id="{D28B4A5F-1730-459B-9E67-A6532D60431C}"/>
              </a:ext>
            </a:extLst>
          </p:cNvPr>
          <p:cNvSpPr>
            <a:spLocks noGrp="1"/>
          </p:cNvSpPr>
          <p:nvPr>
            <p:ph type="title"/>
          </p:nvPr>
        </p:nvSpPr>
        <p:spPr>
          <a:xfrm>
            <a:off x="2293240" y="5707145"/>
            <a:ext cx="7366027" cy="853993"/>
          </a:xfrm>
        </p:spPr>
        <p:txBody>
          <a:bodyPr anchor="ctr">
            <a:normAutofit/>
          </a:bodyPr>
          <a:lstStyle/>
          <a:p>
            <a:r>
              <a:rPr lang="en-US" sz="3200" dirty="0">
                <a:latin typeface="TH Niramit AS" panose="02000506000000020004" pitchFamily="2" charset="-34"/>
                <a:cs typeface="TH Niramit AS" panose="02000506000000020004" pitchFamily="2" charset="-34"/>
              </a:rPr>
              <a:t>Top 10 Most Famous Entrepreneurs in the World</a:t>
            </a:r>
            <a:endParaRPr lang="th-TH" sz="3200" dirty="0">
              <a:latin typeface="TH Niramit AS" panose="02000506000000020004" pitchFamily="2" charset="-34"/>
              <a:cs typeface="TH Niramit AS" panose="02000506000000020004" pitchFamily="2" charset="-34"/>
            </a:endParaRPr>
          </a:p>
        </p:txBody>
      </p:sp>
      <p:pic>
        <p:nvPicPr>
          <p:cNvPr id="1026" name="Picture 2" descr="Top 20 Most Famous Entrepreneurs in the World And Their Top Quotes">
            <a:extLst>
              <a:ext uri="{FF2B5EF4-FFF2-40B4-BE49-F238E27FC236}">
                <a16:creationId xmlns:a16="http://schemas.microsoft.com/office/drawing/2014/main" id="{C4E7D00B-20C1-BAEE-2D46-752393468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8395"/>
            <a:ext cx="91440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0" y="781050"/>
            <a:ext cx="11347450" cy="676275"/>
          </a:xfrm>
        </p:spPr>
        <p:txBody>
          <a:bodyPr>
            <a:noAutofit/>
          </a:bodyPr>
          <a:lstStyle/>
          <a:p>
            <a:pPr algn="ctr"/>
            <a:r>
              <a:rPr lang="th-TH" sz="3600" dirty="0">
                <a:latin typeface="TH Niramit AS" panose="02000506000000020004" pitchFamily="2" charset="-34"/>
                <a:cs typeface="TH Niramit AS" panose="02000506000000020004" pitchFamily="2" charset="-34"/>
              </a:rPr>
              <a:t>2. </a:t>
            </a:r>
            <a:r>
              <a:rPr lang="en-US" sz="3600" dirty="0">
                <a:latin typeface="TH Niramit AS" panose="02000506000000020004" pitchFamily="2" charset="-34"/>
                <a:cs typeface="TH Niramit AS" panose="02000506000000020004" pitchFamily="2" charset="-34"/>
              </a:rPr>
              <a:t>Entrepreneurship Contexts, Stakeholders and Entrepreneurial Network</a:t>
            </a:r>
            <a:endParaRPr lang="ru-RU" sz="3600" dirty="0">
              <a:cs typeface="TH Niramit AS" panose="02000506000000020004" pitchFamily="2" charset="-34"/>
            </a:endParaRPr>
          </a:p>
        </p:txBody>
      </p:sp>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9</a:t>
            </a:fld>
            <a:endParaRPr lang="ru-RU" dirty="0"/>
          </a:p>
        </p:txBody>
      </p:sp>
      <p:sp>
        <p:nvSpPr>
          <p:cNvPr id="17" name="Text Placeholder 7">
            <a:extLst>
              <a:ext uri="{FF2B5EF4-FFF2-40B4-BE49-F238E27FC236}">
                <a16:creationId xmlns:a16="http://schemas.microsoft.com/office/drawing/2014/main" id="{0CDDCC93-A6FB-460A-9A1F-3B128EE6E3F9}"/>
              </a:ext>
            </a:extLst>
          </p:cNvPr>
          <p:cNvSpPr txBox="1">
            <a:spLocks/>
          </p:cNvSpPr>
          <p:nvPr/>
        </p:nvSpPr>
        <p:spPr>
          <a:xfrm>
            <a:off x="534256" y="2342508"/>
            <a:ext cx="11003623" cy="37344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dirty="0">
                <a:solidFill>
                  <a:schemeClr val="accent4"/>
                </a:solidFill>
                <a:latin typeface="TH Niramit AS" panose="02000506000000020004" pitchFamily="2" charset="-34"/>
                <a:cs typeface="TH Niramit AS" panose="02000506000000020004" pitchFamily="2" charset="-34"/>
              </a:rPr>
              <a:t>     Governments regulate the operation of the business. The relationship between stakeholders and entrepreneurs is composed of external entrepreneurial networks, which is a reflection of the impact of different stakeholders on entrepreneurial behavior. Entrepreneurial networks have been widely used in entrepreneurship scholarship to investigate these interactions.</a:t>
            </a:r>
            <a:endParaRPr lang="th-TH" sz="3600" dirty="0">
              <a:solidFill>
                <a:schemeClr val="accent4"/>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116081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1996</TotalTime>
  <Words>2309</Words>
  <Application>Microsoft Office PowerPoint</Application>
  <PresentationFormat>Widescreen</PresentationFormat>
  <Paragraphs>169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TH Niramit AS</vt:lpstr>
      <vt:lpstr>TH SarabunPSK</vt:lpstr>
      <vt:lpstr>Office Theme</vt:lpstr>
      <vt:lpstr>21st Century Entrepreneurship Challenges, Opportunities, and Growth in case of Thailand</vt:lpstr>
      <vt:lpstr>Topics</vt:lpstr>
      <vt:lpstr>1. Introduction</vt:lpstr>
      <vt:lpstr>1. Introduction</vt:lpstr>
      <vt:lpstr>1. Introduction</vt:lpstr>
      <vt:lpstr>1. Introduction</vt:lpstr>
      <vt:lpstr>2. Entrepreneurship Contexts, Stakeholders and Entrepreneurial Network</vt:lpstr>
      <vt:lpstr>Top 10 Most Famous Entrepreneurs in the World</vt:lpstr>
      <vt:lpstr>2. Entrepreneurship Contexts, Stakeholders and Entrepreneurial Network</vt:lpstr>
      <vt:lpstr>2. Entrepreneurship Contexts, Stakeholders and Entrepreneurial Network</vt:lpstr>
      <vt:lpstr>3. Some Skills of a 21st Century Entrepreneur</vt:lpstr>
      <vt:lpstr>Entrepreneur</vt:lpstr>
      <vt:lpstr>4. Creating Thailand Entrepreneur</vt:lpstr>
      <vt:lpstr>4. Creating Thailand Entrepreneur</vt:lpstr>
      <vt:lpstr>5. Challenges Faced by Thailand Entrepreneurs Before Starting Up</vt:lpstr>
      <vt:lpstr>5. Challenges Faced by Thailand Entrepreneurs Before Starting Up</vt:lpstr>
      <vt:lpstr>6. Challenges Faced by Thailand Entrepreneurs After Starting Up</vt:lpstr>
      <vt:lpstr>7. Opportunities for 21st Century Entrepreneur</vt:lpstr>
      <vt:lpstr>PowerPoint Presentation</vt:lpstr>
      <vt:lpstr>PowerPoint Presentation</vt:lpstr>
      <vt:lpstr>PowerPoint Presentation</vt:lpstr>
      <vt:lpstr>PowerPoint Presentation</vt:lpstr>
      <vt:lpstr>PowerPoint Presentation</vt:lpstr>
      <vt:lpstr>8. Growth Strategies for Sustainable and Long-Term Success</vt:lpstr>
      <vt:lpstr>8. Growth Strategies for Sustainable and Long-Term Success</vt:lpstr>
      <vt:lpstr>8. Growth Strategies for Sustainable and Long-Term Success</vt:lpstr>
      <vt:lpstr>8. Growth Strategies for Sustainable and Long-Term Success</vt:lpstr>
      <vt:lpstr>8. Growth Strategies for Sustainable and Long-Term Success</vt:lpstr>
      <vt:lpstr>Conclusion and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RITTHIDECH PHOMDEE</dc:creator>
  <cp:lastModifiedBy>Dr.Phongsak Phakamach</cp:lastModifiedBy>
  <cp:revision>139</cp:revision>
  <dcterms:created xsi:type="dcterms:W3CDTF">2020-12-01T09:55:41Z</dcterms:created>
  <dcterms:modified xsi:type="dcterms:W3CDTF">2023-12-20T13:28:42Z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