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54"/>
  </p:notesMasterIdLst>
  <p:handoutMasterIdLst>
    <p:handoutMasterId r:id="rId55"/>
  </p:handoutMasterIdLst>
  <p:sldIdLst>
    <p:sldId id="258" r:id="rId2"/>
    <p:sldId id="259" r:id="rId3"/>
    <p:sldId id="268" r:id="rId4"/>
    <p:sldId id="297" r:id="rId5"/>
    <p:sldId id="269" r:id="rId6"/>
    <p:sldId id="298" r:id="rId7"/>
    <p:sldId id="299" r:id="rId8"/>
    <p:sldId id="300" r:id="rId9"/>
    <p:sldId id="302" r:id="rId10"/>
    <p:sldId id="303" r:id="rId11"/>
    <p:sldId id="304" r:id="rId12"/>
    <p:sldId id="305" r:id="rId13"/>
    <p:sldId id="306" r:id="rId14"/>
    <p:sldId id="307" r:id="rId15"/>
    <p:sldId id="309" r:id="rId16"/>
    <p:sldId id="308" r:id="rId17"/>
    <p:sldId id="310" r:id="rId18"/>
    <p:sldId id="311" r:id="rId19"/>
    <p:sldId id="312" r:id="rId20"/>
    <p:sldId id="313" r:id="rId21"/>
    <p:sldId id="314" r:id="rId22"/>
    <p:sldId id="315" r:id="rId23"/>
    <p:sldId id="316" r:id="rId24"/>
    <p:sldId id="317" r:id="rId25"/>
    <p:sldId id="320" r:id="rId26"/>
    <p:sldId id="321" r:id="rId27"/>
    <p:sldId id="324" r:id="rId28"/>
    <p:sldId id="322" r:id="rId29"/>
    <p:sldId id="289" r:id="rId30"/>
    <p:sldId id="325" r:id="rId31"/>
    <p:sldId id="326" r:id="rId32"/>
    <p:sldId id="327" r:id="rId33"/>
    <p:sldId id="328" r:id="rId34"/>
    <p:sldId id="329" r:id="rId35"/>
    <p:sldId id="290" r:id="rId36"/>
    <p:sldId id="271" r:id="rId37"/>
    <p:sldId id="330" r:id="rId38"/>
    <p:sldId id="331" r:id="rId39"/>
    <p:sldId id="282" r:id="rId40"/>
    <p:sldId id="333" r:id="rId41"/>
    <p:sldId id="334" r:id="rId42"/>
    <p:sldId id="335" r:id="rId43"/>
    <p:sldId id="336" r:id="rId44"/>
    <p:sldId id="332" r:id="rId45"/>
    <p:sldId id="337" r:id="rId46"/>
    <p:sldId id="276" r:id="rId47"/>
    <p:sldId id="338" r:id="rId48"/>
    <p:sldId id="340" r:id="rId49"/>
    <p:sldId id="283" r:id="rId50"/>
    <p:sldId id="284" r:id="rId51"/>
    <p:sldId id="341" r:id="rId52"/>
    <p:sldId id="262" r:id="rId53"/>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FF"/>
    <a:srgbClr val="256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howGuides="1">
      <p:cViewPr varScale="1">
        <p:scale>
          <a:sx n="57" d="100"/>
          <a:sy n="57" d="100"/>
        </p:scale>
        <p:origin x="1016" y="52"/>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sorterViewPr>
    <p:cViewPr varScale="1">
      <p:scale>
        <a:sx n="100" d="100"/>
        <a:sy n="100" d="100"/>
      </p:scale>
      <p:origin x="0" y="-8300"/>
    </p:cViewPr>
  </p:sorterViewPr>
  <p:notesViewPr>
    <p:cSldViewPr>
      <p:cViewPr varScale="1">
        <p:scale>
          <a:sx n="79" d="100"/>
          <a:sy n="79" d="100"/>
        </p:scale>
        <p:origin x="319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ata22.xml.rels><?xml version="1.0" encoding="UTF-8" standalone="yes"?>
<Relationships xmlns="http://schemas.openxmlformats.org/package/2006/relationships"><Relationship Id="rId1" Type="http://schemas.openxmlformats.org/officeDocument/2006/relationships/image" Target="../media/image34.jpg"/></Relationships>
</file>

<file path=ppt/diagrams/_rels/data23.xml.rels><?xml version="1.0" encoding="UTF-8" standalone="yes"?>
<Relationships xmlns="http://schemas.openxmlformats.org/package/2006/relationships"><Relationship Id="rId1" Type="http://schemas.openxmlformats.org/officeDocument/2006/relationships/image" Target="../media/image35.jpg"/></Relationships>
</file>

<file path=ppt/diagrams/_rels/data24.xml.rels><?xml version="1.0" encoding="UTF-8" standalone="yes"?>
<Relationships xmlns="http://schemas.openxmlformats.org/package/2006/relationships"><Relationship Id="rId1" Type="http://schemas.openxmlformats.org/officeDocument/2006/relationships/image" Target="../media/image36.jpeg"/></Relationships>
</file>

<file path=ppt/diagrams/_rels/data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ata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34.jpg"/></Relationships>
</file>

<file path=ppt/diagrams/_rels/drawing23.xml.rels><?xml version="1.0" encoding="UTF-8" standalone="yes"?>
<Relationships xmlns="http://schemas.openxmlformats.org/package/2006/relationships"><Relationship Id="rId1" Type="http://schemas.openxmlformats.org/officeDocument/2006/relationships/image" Target="../media/image35.jpg"/></Relationships>
</file>

<file path=ppt/diagrams/_rels/drawing24.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627D2-F70C-41CD-8506-88F64E3AA61F}" type="doc">
      <dgm:prSet loTypeId="urn:microsoft.com/office/officeart/2008/layout/BendingPictureSemiTransparentText" loCatId="picture" qsTypeId="urn:microsoft.com/office/officeart/2005/8/quickstyle/simple3" qsCatId="simple" csTypeId="urn:microsoft.com/office/officeart/2005/8/colors/accent2_4" csCatId="accent2" phldr="1"/>
      <dgm:spPr/>
      <dgm:t>
        <a:bodyPr/>
        <a:lstStyle/>
        <a:p>
          <a:endParaRPr lang="en-US"/>
        </a:p>
      </dgm:t>
    </dgm:pt>
    <dgm:pt modelId="{5134070D-CB83-4327-B88E-76415F9376E2}">
      <dgm:prSet phldrT="[Text]" custT="1"/>
      <dgm:spPr/>
      <dgm:t>
        <a:bodyPr/>
        <a:lstStyle/>
        <a:p>
          <a:pPr algn="ctr"/>
          <a:r>
            <a:rPr lang="en-US" sz="2000" b="1" dirty="0" err="1">
              <a:solidFill>
                <a:srgbClr val="002060"/>
              </a:solidFill>
              <a:latin typeface="Agency FB" panose="020B0503020202020204" pitchFamily="34" charset="0"/>
            </a:rPr>
            <a:t>Assist.Prof.Dr.Phongsak</a:t>
          </a:r>
          <a:r>
            <a:rPr lang="en-US" sz="2000" b="1" dirty="0">
              <a:solidFill>
                <a:srgbClr val="002060"/>
              </a:solidFill>
              <a:latin typeface="Agency FB" panose="020B0503020202020204" pitchFamily="34" charset="0"/>
            </a:rPr>
            <a:t> Phakamach</a:t>
          </a:r>
        </a:p>
      </dgm:t>
    </dgm:pt>
    <dgm:pt modelId="{F28802BA-3778-4560-A4A0-FD331E228BC7}" type="parTrans" cxnId="{FDF0AC77-567D-4E02-A522-9082A1EAA6B7}">
      <dgm:prSet/>
      <dgm:spPr/>
      <dgm:t>
        <a:bodyPr/>
        <a:lstStyle/>
        <a:p>
          <a:endParaRPr lang="en-US"/>
        </a:p>
      </dgm:t>
    </dgm:pt>
    <dgm:pt modelId="{8683373F-D13F-4EC2-B56D-2820D5CF5044}" type="sibTrans" cxnId="{FDF0AC77-567D-4E02-A522-9082A1EAA6B7}">
      <dgm:prSet/>
      <dgm:spPr/>
      <dgm:t>
        <a:bodyPr/>
        <a:lstStyle/>
        <a:p>
          <a:endParaRPr lang="en-US"/>
        </a:p>
      </dgm:t>
    </dgm:pt>
    <dgm:pt modelId="{F1299C24-E589-4DE9-8BB5-1BE603670747}" type="pres">
      <dgm:prSet presAssocID="{303627D2-F70C-41CD-8506-88F64E3AA61F}" presName="Name0" presStyleCnt="0">
        <dgm:presLayoutVars>
          <dgm:dir/>
          <dgm:resizeHandles val="exact"/>
        </dgm:presLayoutVars>
      </dgm:prSet>
      <dgm:spPr/>
    </dgm:pt>
    <dgm:pt modelId="{AA4C6CE8-BBFC-49D5-B58D-458FE174D962}" type="pres">
      <dgm:prSet presAssocID="{5134070D-CB83-4327-B88E-76415F9376E2}" presName="composite" presStyleCnt="0"/>
      <dgm:spPr/>
    </dgm:pt>
    <dgm:pt modelId="{388D6780-2EC3-4520-93EF-303043523159}" type="pres">
      <dgm:prSet presAssocID="{5134070D-CB83-4327-B88E-76415F9376E2}" presName="rect1" presStyleLbl="bgShp" presStyleIdx="0" presStyleCnt="1" custLinFactNeighborX="-7127" custLinFactNeighborY="49"/>
      <dgm:spPr>
        <a:prstGeom prst="hexagon">
          <a:avLst/>
        </a:prstGeom>
        <a:blipFill rotWithShape="1">
          <a:blip xmlns:r="http://schemas.openxmlformats.org/officeDocument/2006/relationships" r:embed="rId1"/>
          <a:srcRect/>
          <a:stretch>
            <a:fillRect t="-28000" b="-28000"/>
          </a:stretch>
        </a:blipFill>
      </dgm:spPr>
    </dgm:pt>
    <dgm:pt modelId="{6F5E20BF-9720-4108-A6F1-EF53836CB448}" type="pres">
      <dgm:prSet presAssocID="{5134070D-CB83-4327-B88E-76415F9376E2}" presName="rect2" presStyleLbl="trBgShp" presStyleIdx="0" presStyleCnt="1" custScaleX="100098" custLinFactY="200000" custLinFactNeighborX="-94878" custLinFactNeighborY="291245">
        <dgm:presLayoutVars>
          <dgm:bulletEnabled val="1"/>
        </dgm:presLayoutVars>
      </dgm:prSet>
      <dgm:spPr/>
    </dgm:pt>
  </dgm:ptLst>
  <dgm:cxnLst>
    <dgm:cxn modelId="{7DF0D636-E061-48F2-BC05-DB03B975A2E5}" type="presOf" srcId="{303627D2-F70C-41CD-8506-88F64E3AA61F}" destId="{F1299C24-E589-4DE9-8BB5-1BE603670747}" srcOrd="0" destOrd="0" presId="urn:microsoft.com/office/officeart/2008/layout/BendingPictureSemiTransparentText"/>
    <dgm:cxn modelId="{FDF0AC77-567D-4E02-A522-9082A1EAA6B7}" srcId="{303627D2-F70C-41CD-8506-88F64E3AA61F}" destId="{5134070D-CB83-4327-B88E-76415F9376E2}" srcOrd="0" destOrd="0" parTransId="{F28802BA-3778-4560-A4A0-FD331E228BC7}" sibTransId="{8683373F-D13F-4EC2-B56D-2820D5CF5044}"/>
    <dgm:cxn modelId="{823601CF-9CA8-4C02-B709-E88042C60C7F}" type="presOf" srcId="{5134070D-CB83-4327-B88E-76415F9376E2}" destId="{6F5E20BF-9720-4108-A6F1-EF53836CB448}" srcOrd="0" destOrd="0" presId="urn:microsoft.com/office/officeart/2008/layout/BendingPictureSemiTransparentText"/>
    <dgm:cxn modelId="{54348DA5-BF51-45EE-937A-0E28E3C342B1}" type="presParOf" srcId="{F1299C24-E589-4DE9-8BB5-1BE603670747}" destId="{AA4C6CE8-BBFC-49D5-B58D-458FE174D962}" srcOrd="0" destOrd="0" presId="urn:microsoft.com/office/officeart/2008/layout/BendingPictureSemiTransparentText"/>
    <dgm:cxn modelId="{30299C72-1565-4905-9924-AA0A90419B04}" type="presParOf" srcId="{AA4C6CE8-BBFC-49D5-B58D-458FE174D962}" destId="{388D6780-2EC3-4520-93EF-303043523159}" srcOrd="0" destOrd="0" presId="urn:microsoft.com/office/officeart/2008/layout/BendingPictureSemiTransparentText"/>
    <dgm:cxn modelId="{16D2AD5D-F91C-4481-87C3-9B8CE7D8BF0B}" type="presParOf" srcId="{AA4C6CE8-BBFC-49D5-B58D-458FE174D962}" destId="{6F5E20BF-9720-4108-A6F1-EF53836CB448}"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3200" b="1" dirty="0">
              <a:solidFill>
                <a:srgbClr val="FFFF00"/>
              </a:solidFill>
              <a:latin typeface="Agency FB" panose="020B0503020202020204" pitchFamily="34" charset="0"/>
            </a:rPr>
            <a:t>In conclusion, </a:t>
          </a:r>
          <a:r>
            <a:rPr lang="en-US" sz="3200" b="1" dirty="0">
              <a:latin typeface="Agency FB" panose="020B0503020202020204" pitchFamily="34" charset="0"/>
            </a:rPr>
            <a:t>the organization of innovation means an organization that has improved and changed the thought process to create something new that is different and useful. Alternatively, it is an organization that has applied new changes until it is successful and spread until it becomes a methodology for the general public.           </a:t>
          </a:r>
        </a:p>
        <a:p>
          <a:pPr algn="l"/>
          <a:r>
            <a:rPr lang="en-US" sz="3200" b="1" dirty="0">
              <a:latin typeface="Agency FB" panose="020B0503020202020204" pitchFamily="34" charset="0"/>
            </a:rPr>
            <a:t>In addition, when considering the organization that will be successful in the future must be an organization that can make personnel in the organization have a commitment and responsibility for the organization, encourage personnel to create innovation and allow all employees to participate in learning and understanding systematically by setting clear objectives, goals and strategies under the structure of the flexible organization.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1" custScaleX="251179" custScaleY="178694" custLinFactNeighborX="-1886" custLinFactNeighborY="-110">
        <dgm:presLayoutVars>
          <dgm:bulletEnabled val="1"/>
        </dgm:presLayoutVars>
      </dgm:prSet>
      <dgm:spPr/>
    </dgm:pt>
  </dgm:ptLst>
  <dgm:cxnLst>
    <dgm:cxn modelId="{56614133-C679-4215-BC9D-A2C93508457E}" srcId="{EBF8C9A8-78AC-417C-9BB7-0AF9DFB31919}" destId="{65ECBC7A-EE0F-4BD1-A6B9-EAF0A75F7DE9}" srcOrd="0" destOrd="0" parTransId="{786874A9-01A0-4558-AD51-039A7F8CFDFB}" sibTransId="{C2A948BB-0C5C-4DBB-8D3C-E5A9BCB22A1D}"/>
    <dgm:cxn modelId="{97AFC86C-CBD5-470D-89E4-059BBD5F9812}" type="presOf" srcId="{65ECBC7A-EE0F-4BD1-A6B9-EAF0A75F7DE9}" destId="{254C7E5F-E598-4B2B-B5CA-AF9216A6CED7}"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3200" b="1" dirty="0">
              <a:solidFill>
                <a:srgbClr val="FFFF00"/>
              </a:solidFill>
              <a:latin typeface="Agency FB" panose="020B0503020202020204" pitchFamily="34" charset="0"/>
            </a:rPr>
            <a:t>Educational innovation </a:t>
          </a:r>
          <a:r>
            <a:rPr lang="en-US" sz="3200" b="1" dirty="0">
              <a:latin typeface="Agency FB" panose="020B0503020202020204" pitchFamily="34" charset="0"/>
            </a:rPr>
            <a:t>occurs according to the following new causes: </a:t>
          </a:r>
        </a:p>
        <a:p>
          <a:pPr algn="l"/>
          <a:r>
            <a:rPr lang="en-US" sz="3200" b="1" dirty="0">
              <a:latin typeface="Agency FB" panose="020B0503020202020204" pitchFamily="34" charset="0"/>
            </a:rPr>
            <a:t>1) Increasing the number of learners, especially free education, is fast; </a:t>
          </a:r>
        </a:p>
        <a:p>
          <a:pPr algn="l"/>
          <a:r>
            <a:rPr lang="en-US" sz="3200" b="1" dirty="0">
              <a:latin typeface="Agency FB" panose="020B0503020202020204" pitchFamily="34" charset="0"/>
            </a:rPr>
            <a:t>2) The change of technology in all aspects is fast; </a:t>
          </a:r>
        </a:p>
        <a:p>
          <a:pPr algn="l"/>
          <a:r>
            <a:rPr lang="en-US" sz="3200" b="1" dirty="0">
              <a:latin typeface="Agency FB" panose="020B0503020202020204" pitchFamily="34" charset="0"/>
            </a:rPr>
            <a:t>3) Learner’s learning is more likely to self-learning; and </a:t>
          </a:r>
        </a:p>
        <a:p>
          <a:pPr algn="l"/>
          <a:r>
            <a:rPr lang="en-US" sz="3200" b="1" dirty="0">
              <a:latin typeface="Agency FB" panose="020B0503020202020204" pitchFamily="34" charset="0"/>
            </a:rPr>
            <a:t>4) The progress of the ICT system pushes the development and use of educational innovation.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1" custScaleX="305344" custScaleY="178745" custLinFactNeighborX="-1886" custLinFactNeighborY="3578">
        <dgm:presLayoutVars>
          <dgm:bulletEnabled val="1"/>
        </dgm:presLayoutVars>
      </dgm:prSet>
      <dgm:spPr/>
    </dgm:pt>
  </dgm:ptLst>
  <dgm:cxnLst>
    <dgm:cxn modelId="{56614133-C679-4215-BC9D-A2C93508457E}" srcId="{EBF8C9A8-78AC-417C-9BB7-0AF9DFB31919}" destId="{65ECBC7A-EE0F-4BD1-A6B9-EAF0A75F7DE9}" srcOrd="0" destOrd="0" parTransId="{786874A9-01A0-4558-AD51-039A7F8CFDFB}" sibTransId="{C2A948BB-0C5C-4DBB-8D3C-E5A9BCB22A1D}"/>
    <dgm:cxn modelId="{97AFC86C-CBD5-470D-89E4-059BBD5F9812}" type="presOf" srcId="{65ECBC7A-EE0F-4BD1-A6B9-EAF0A75F7DE9}" destId="{254C7E5F-E598-4B2B-B5CA-AF9216A6CED7}"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3200" b="1" dirty="0">
              <a:latin typeface="Agency FB" panose="020B0503020202020204" pitchFamily="34" charset="0"/>
            </a:rPr>
            <a:t>(1) Learners learn faster and more.</a:t>
          </a:r>
        </a:p>
      </dgm:t>
    </dgm:pt>
    <dgm:pt modelId="{786874A9-01A0-4558-AD51-039A7F8CFDFB}" type="parTrans" cxnId="{56614133-C679-4215-BC9D-A2C93508457E}">
      <dgm:prSet/>
      <dgm:spPr/>
      <dgm:t>
        <a:bodyPr/>
        <a:lstStyle/>
        <a:p>
          <a:pPr algn="l"/>
          <a:endParaRPr lang="en-US" sz="3200" b="1">
            <a:latin typeface="Agency FB" panose="020B0503020202020204" pitchFamily="34" charset="0"/>
          </a:endParaRPr>
        </a:p>
      </dgm:t>
    </dgm:pt>
    <dgm:pt modelId="{C2A948BB-0C5C-4DBB-8D3C-E5A9BCB22A1D}" type="sibTrans" cxnId="{56614133-C679-4215-BC9D-A2C93508457E}">
      <dgm:prSet/>
      <dgm:spPr/>
      <dgm:t>
        <a:bodyPr/>
        <a:lstStyle/>
        <a:p>
          <a:pPr algn="l"/>
          <a:endParaRPr lang="en-US" sz="3200" b="1">
            <a:latin typeface="Agency FB" panose="020B0503020202020204" pitchFamily="34" charset="0"/>
          </a:endParaRPr>
        </a:p>
      </dgm:t>
    </dgm:pt>
    <dgm:pt modelId="{4C50459F-8B6E-4766-8572-0C295407B7F2}">
      <dgm:prSet custT="1"/>
      <dgm:spPr>
        <a:solidFill>
          <a:srgbClr val="C00000"/>
        </a:solidFill>
        <a:ln>
          <a:solidFill>
            <a:srgbClr val="C00000"/>
          </a:solidFill>
        </a:ln>
      </dgm:spPr>
      <dgm:t>
        <a:bodyPr/>
        <a:lstStyle/>
        <a:p>
          <a:pPr algn="l"/>
          <a:r>
            <a:rPr lang="en-US" sz="3200" b="1" dirty="0">
              <a:latin typeface="Agency FB" panose="020B0503020202020204" pitchFamily="34" charset="0"/>
            </a:rPr>
            <a:t>(2) Learners understand the lessons concretely.</a:t>
          </a:r>
        </a:p>
      </dgm:t>
    </dgm:pt>
    <dgm:pt modelId="{7D315E91-01D6-437F-9CB9-02BC6237642D}" type="parTrans" cxnId="{A42B4681-E44D-45D3-881A-762192C10FD2}">
      <dgm:prSet/>
      <dgm:spPr/>
      <dgm:t>
        <a:bodyPr/>
        <a:lstStyle/>
        <a:p>
          <a:pPr algn="l"/>
          <a:endParaRPr lang="en-US" sz="3200" b="1">
            <a:latin typeface="Agency FB" panose="020B0503020202020204" pitchFamily="34" charset="0"/>
          </a:endParaRPr>
        </a:p>
      </dgm:t>
    </dgm:pt>
    <dgm:pt modelId="{80AF528D-976A-465A-B386-C1E7771E1C9C}" type="sibTrans" cxnId="{A42B4681-E44D-45D3-881A-762192C10FD2}">
      <dgm:prSet/>
      <dgm:spPr/>
      <dgm:t>
        <a:bodyPr/>
        <a:lstStyle/>
        <a:p>
          <a:pPr algn="l"/>
          <a:endParaRPr lang="en-US" sz="3200" b="1">
            <a:latin typeface="Agency FB" panose="020B0503020202020204" pitchFamily="34" charset="0"/>
          </a:endParaRPr>
        </a:p>
      </dgm:t>
    </dgm:pt>
    <dgm:pt modelId="{0737CC24-E075-4316-9CB7-313BA9EB98E9}">
      <dgm:prSet custT="1"/>
      <dgm:spPr>
        <a:solidFill>
          <a:srgbClr val="C00000"/>
        </a:solidFill>
        <a:ln>
          <a:solidFill>
            <a:srgbClr val="C00000"/>
          </a:solidFill>
        </a:ln>
      </dgm:spPr>
      <dgm:t>
        <a:bodyPr/>
        <a:lstStyle/>
        <a:p>
          <a:pPr algn="l"/>
          <a:r>
            <a:rPr lang="en-US" sz="3200" b="1" dirty="0">
              <a:latin typeface="Agency FB" panose="020B0503020202020204" pitchFamily="34" charset="0"/>
            </a:rPr>
            <a:t>(3) Interesting lessons and create a fun learning atmosphere.</a:t>
          </a:r>
        </a:p>
      </dgm:t>
    </dgm:pt>
    <dgm:pt modelId="{47D0D990-266C-49B0-8105-BB6055AA63A9}" type="parTrans" cxnId="{F7E63ACA-31FA-4B7C-8FC7-380FDEC884F5}">
      <dgm:prSet/>
      <dgm:spPr/>
      <dgm:t>
        <a:bodyPr/>
        <a:lstStyle/>
        <a:p>
          <a:pPr algn="l"/>
          <a:endParaRPr lang="en-US" sz="3200" b="1">
            <a:latin typeface="Agency FB" panose="020B0503020202020204" pitchFamily="34" charset="0"/>
          </a:endParaRPr>
        </a:p>
      </dgm:t>
    </dgm:pt>
    <dgm:pt modelId="{3D01C76A-3F08-4AEE-A8FF-891A53301BDF}" type="sibTrans" cxnId="{F7E63ACA-31FA-4B7C-8FC7-380FDEC884F5}">
      <dgm:prSet/>
      <dgm:spPr/>
      <dgm:t>
        <a:bodyPr/>
        <a:lstStyle/>
        <a:p>
          <a:pPr algn="l"/>
          <a:endParaRPr lang="en-US" sz="3200" b="1">
            <a:latin typeface="Agency FB" panose="020B0503020202020204" pitchFamily="34" charset="0"/>
          </a:endParaRPr>
        </a:p>
      </dgm:t>
    </dgm:pt>
    <dgm:pt modelId="{A821D6E0-2548-4607-9423-EBAB452D4CA8}">
      <dgm:prSet custT="1"/>
      <dgm:spPr>
        <a:solidFill>
          <a:srgbClr val="C00000"/>
        </a:solidFill>
        <a:ln>
          <a:solidFill>
            <a:srgbClr val="C00000"/>
          </a:solidFill>
        </a:ln>
      </dgm:spPr>
      <dgm:t>
        <a:bodyPr/>
        <a:lstStyle/>
        <a:p>
          <a:pPr algn="l"/>
          <a:r>
            <a:rPr lang="en-US" sz="3200" b="1" dirty="0">
              <a:latin typeface="Agency FB" panose="020B0503020202020204" pitchFamily="34" charset="0"/>
            </a:rPr>
            <a:t>(4) Reduce teaching time and increase the learning time of learners.</a:t>
          </a:r>
        </a:p>
      </dgm:t>
    </dgm:pt>
    <dgm:pt modelId="{B4CA07A3-52B3-4440-84D1-F0E416DA2B13}" type="parTrans" cxnId="{DB8F9B34-F1C7-427D-BC78-F2CF4396CFBC}">
      <dgm:prSet/>
      <dgm:spPr/>
      <dgm:t>
        <a:bodyPr/>
        <a:lstStyle/>
        <a:p>
          <a:pPr algn="l"/>
          <a:endParaRPr lang="en-US" sz="3200" b="1">
            <a:latin typeface="Agency FB" panose="020B0503020202020204" pitchFamily="34" charset="0"/>
          </a:endParaRPr>
        </a:p>
      </dgm:t>
    </dgm:pt>
    <dgm:pt modelId="{45CFA78E-42A6-447A-AB7D-051E54DAB1E8}" type="sibTrans" cxnId="{DB8F9B34-F1C7-427D-BC78-F2CF4396CFBC}">
      <dgm:prSet/>
      <dgm:spPr/>
      <dgm:t>
        <a:bodyPr/>
        <a:lstStyle/>
        <a:p>
          <a:pPr algn="l"/>
          <a:endParaRPr lang="en-US" sz="3200" b="1">
            <a:latin typeface="Agency FB" panose="020B0503020202020204" pitchFamily="34" charset="0"/>
          </a:endParaRPr>
        </a:p>
      </dgm:t>
    </dgm:pt>
    <dgm:pt modelId="{49035424-E1A8-43B1-901A-54ECFC3092A6}">
      <dgm:prSet custT="1"/>
      <dgm:spPr>
        <a:solidFill>
          <a:srgbClr val="C00000"/>
        </a:solidFill>
        <a:ln>
          <a:solidFill>
            <a:srgbClr val="C00000"/>
          </a:solidFill>
        </a:ln>
      </dgm:spPr>
      <dgm:t>
        <a:bodyPr/>
        <a:lstStyle/>
        <a:p>
          <a:pPr algn="l"/>
          <a:r>
            <a:rPr lang="en-US" sz="3200" b="1" dirty="0">
              <a:latin typeface="Agency FB" panose="020B0503020202020204" pitchFamily="34" charset="0"/>
            </a:rPr>
            <a:t>(5) Increase efficiency and quality in teaching management.</a:t>
          </a:r>
        </a:p>
      </dgm:t>
    </dgm:pt>
    <dgm:pt modelId="{BC1B508E-4F04-46FF-BC2A-529D88D98DBF}" type="parTrans" cxnId="{21BC05B4-7DB8-4455-B7C4-65EDAE1AF3E7}">
      <dgm:prSet/>
      <dgm:spPr/>
      <dgm:t>
        <a:bodyPr/>
        <a:lstStyle/>
        <a:p>
          <a:pPr algn="l"/>
          <a:endParaRPr lang="en-US" sz="3200" b="1">
            <a:latin typeface="Agency FB" panose="020B0503020202020204" pitchFamily="34" charset="0"/>
          </a:endParaRPr>
        </a:p>
      </dgm:t>
    </dgm:pt>
    <dgm:pt modelId="{89DF9B2C-E866-4FC0-A3FD-BEB4AF4FCE22}" type="sibTrans" cxnId="{21BC05B4-7DB8-4455-B7C4-65EDAE1AF3E7}">
      <dgm:prSet/>
      <dgm:spPr/>
      <dgm:t>
        <a:bodyPr/>
        <a:lstStyle/>
        <a:p>
          <a:pPr algn="l"/>
          <a:endParaRPr lang="en-US" sz="3200" b="1">
            <a:latin typeface="Agency FB" panose="020B0503020202020204" pitchFamily="34" charset="0"/>
          </a:endParaRPr>
        </a:p>
      </dgm:t>
    </dgm:pt>
    <dgm:pt modelId="{B9AECEDA-1187-45C3-803E-241B5206D0BE}">
      <dgm:prSet custT="1"/>
      <dgm:spPr>
        <a:solidFill>
          <a:srgbClr val="C00000"/>
        </a:solidFill>
        <a:ln>
          <a:solidFill>
            <a:srgbClr val="C00000"/>
          </a:solidFill>
        </a:ln>
      </dgm:spPr>
      <dgm:t>
        <a:bodyPr/>
        <a:lstStyle/>
        <a:p>
          <a:pPr algn="l"/>
          <a:r>
            <a:rPr lang="en-US" sz="3200" b="1" dirty="0">
              <a:latin typeface="Agency FB" panose="020B0503020202020204" pitchFamily="34" charset="0"/>
            </a:rPr>
            <a:t>(6) Save costs.</a:t>
          </a:r>
        </a:p>
      </dgm:t>
    </dgm:pt>
    <dgm:pt modelId="{95A538DF-5FB8-48DF-853C-68EFE6765920}" type="parTrans" cxnId="{0A1791A1-67A9-45BF-B3ED-49287138CF46}">
      <dgm:prSet/>
      <dgm:spPr/>
      <dgm:t>
        <a:bodyPr/>
        <a:lstStyle/>
        <a:p>
          <a:pPr algn="l"/>
          <a:endParaRPr lang="en-US" sz="3200" b="1">
            <a:latin typeface="Agency FB" panose="020B0503020202020204" pitchFamily="34" charset="0"/>
          </a:endParaRPr>
        </a:p>
      </dgm:t>
    </dgm:pt>
    <dgm:pt modelId="{C79732A3-99D5-4361-9906-A165163EE840}" type="sibTrans" cxnId="{0A1791A1-67A9-45BF-B3ED-49287138CF46}">
      <dgm:prSet/>
      <dgm:spPr/>
      <dgm:t>
        <a:bodyPr/>
        <a:lstStyle/>
        <a:p>
          <a:pPr algn="l"/>
          <a:endParaRPr lang="en-US" sz="3200" b="1">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6" custScaleX="251179" custScaleY="100000">
        <dgm:presLayoutVars>
          <dgm:bulletEnabled val="1"/>
        </dgm:presLayoutVars>
      </dgm:prSet>
      <dgm:spPr/>
    </dgm:pt>
    <dgm:pt modelId="{E18D6735-4E86-41B6-BDAF-9B36852993C9}" type="pres">
      <dgm:prSet presAssocID="{C2A948BB-0C5C-4DBB-8D3C-E5A9BCB22A1D}" presName="sibTrans" presStyleLbl="bgSibTrans2D1" presStyleIdx="0" presStyleCnt="5"/>
      <dgm:spPr/>
    </dgm:pt>
    <dgm:pt modelId="{319DECCB-C94C-4745-9FE4-CB66C9C073C1}" type="pres">
      <dgm:prSet presAssocID="{4C50459F-8B6E-4766-8572-0C295407B7F2}" presName="compNode" presStyleCnt="0"/>
      <dgm:spPr/>
    </dgm:pt>
    <dgm:pt modelId="{00E58A39-C6D4-4038-8F5D-0A1E21ECEF13}" type="pres">
      <dgm:prSet presAssocID="{4C50459F-8B6E-4766-8572-0C295407B7F2}" presName="dummyConnPt" presStyleCnt="0"/>
      <dgm:spPr/>
    </dgm:pt>
    <dgm:pt modelId="{2B3FE0DC-33E5-4F3C-BDF9-B29179E82D9F}" type="pres">
      <dgm:prSet presAssocID="{4C50459F-8B6E-4766-8572-0C295407B7F2}" presName="node" presStyleLbl="node1" presStyleIdx="1" presStyleCnt="6" custScaleX="249523">
        <dgm:presLayoutVars>
          <dgm:bulletEnabled val="1"/>
        </dgm:presLayoutVars>
      </dgm:prSet>
      <dgm:spPr/>
    </dgm:pt>
    <dgm:pt modelId="{3838F484-D463-48AF-BC90-E278702AD07A}" type="pres">
      <dgm:prSet presAssocID="{80AF528D-976A-465A-B386-C1E7771E1C9C}" presName="sibTrans" presStyleLbl="bgSibTrans2D1" presStyleIdx="1" presStyleCnt="5"/>
      <dgm:spPr/>
    </dgm:pt>
    <dgm:pt modelId="{AEE8202B-8AAB-4817-B48A-C8117F2C4F72}" type="pres">
      <dgm:prSet presAssocID="{0737CC24-E075-4316-9CB7-313BA9EB98E9}" presName="compNode" presStyleCnt="0"/>
      <dgm:spPr/>
    </dgm:pt>
    <dgm:pt modelId="{292EEA2A-CA0E-43C5-B55C-5B6C012D4E3C}" type="pres">
      <dgm:prSet presAssocID="{0737CC24-E075-4316-9CB7-313BA9EB98E9}" presName="dummyConnPt" presStyleCnt="0"/>
      <dgm:spPr/>
    </dgm:pt>
    <dgm:pt modelId="{7734B620-CF04-4628-9608-B34D752F9F18}" type="pres">
      <dgm:prSet presAssocID="{0737CC24-E075-4316-9CB7-313BA9EB98E9}" presName="node" presStyleLbl="node1" presStyleIdx="2" presStyleCnt="6" custScaleX="249523">
        <dgm:presLayoutVars>
          <dgm:bulletEnabled val="1"/>
        </dgm:presLayoutVars>
      </dgm:prSet>
      <dgm:spPr/>
    </dgm:pt>
    <dgm:pt modelId="{853A8092-51B8-4FFD-A259-616E405CBC03}" type="pres">
      <dgm:prSet presAssocID="{3D01C76A-3F08-4AEE-A8FF-891A53301BDF}" presName="sibTrans" presStyleLbl="bgSibTrans2D1" presStyleIdx="2" presStyleCnt="5"/>
      <dgm:spPr/>
    </dgm:pt>
    <dgm:pt modelId="{6AF26A2C-5598-4B68-B5BA-C2C322810260}" type="pres">
      <dgm:prSet presAssocID="{A821D6E0-2548-4607-9423-EBAB452D4CA8}" presName="compNode" presStyleCnt="0"/>
      <dgm:spPr/>
    </dgm:pt>
    <dgm:pt modelId="{7692B8E3-3D94-4D0A-9084-0A5BCC424331}" type="pres">
      <dgm:prSet presAssocID="{A821D6E0-2548-4607-9423-EBAB452D4CA8}" presName="dummyConnPt" presStyleCnt="0"/>
      <dgm:spPr/>
    </dgm:pt>
    <dgm:pt modelId="{6082D130-9FE1-493C-BC96-AF0DFC728CC4}" type="pres">
      <dgm:prSet presAssocID="{A821D6E0-2548-4607-9423-EBAB452D4CA8}" presName="node" presStyleLbl="node1" presStyleIdx="3" presStyleCnt="6" custScaleX="250974">
        <dgm:presLayoutVars>
          <dgm:bulletEnabled val="1"/>
        </dgm:presLayoutVars>
      </dgm:prSet>
      <dgm:spPr/>
    </dgm:pt>
    <dgm:pt modelId="{54F34D37-2135-43C8-95B4-A5DD7B0D342E}" type="pres">
      <dgm:prSet presAssocID="{45CFA78E-42A6-447A-AB7D-051E54DAB1E8}" presName="sibTrans" presStyleLbl="bgSibTrans2D1" presStyleIdx="3" presStyleCnt="5"/>
      <dgm:spPr/>
    </dgm:pt>
    <dgm:pt modelId="{2A5E4801-34D3-4C26-A675-18C057219019}" type="pres">
      <dgm:prSet presAssocID="{49035424-E1A8-43B1-901A-54ECFC3092A6}" presName="compNode" presStyleCnt="0"/>
      <dgm:spPr/>
    </dgm:pt>
    <dgm:pt modelId="{87F72875-1927-4258-BD4E-F75940A3F4B6}" type="pres">
      <dgm:prSet presAssocID="{49035424-E1A8-43B1-901A-54ECFC3092A6}" presName="dummyConnPt" presStyleCnt="0"/>
      <dgm:spPr/>
    </dgm:pt>
    <dgm:pt modelId="{674B2F51-3300-4663-99FE-FE9918647C90}" type="pres">
      <dgm:prSet presAssocID="{49035424-E1A8-43B1-901A-54ECFC3092A6}" presName="node" presStyleLbl="node1" presStyleIdx="4" presStyleCnt="6" custScaleX="250974">
        <dgm:presLayoutVars>
          <dgm:bulletEnabled val="1"/>
        </dgm:presLayoutVars>
      </dgm:prSet>
      <dgm:spPr/>
    </dgm:pt>
    <dgm:pt modelId="{CE08230E-233E-4944-BCAA-31FD689469A8}" type="pres">
      <dgm:prSet presAssocID="{89DF9B2C-E866-4FC0-A3FD-BEB4AF4FCE22}" presName="sibTrans" presStyleLbl="bgSibTrans2D1" presStyleIdx="4" presStyleCnt="5"/>
      <dgm:spPr/>
    </dgm:pt>
    <dgm:pt modelId="{9D9E6573-D010-4397-8AC2-AF1C22A73006}" type="pres">
      <dgm:prSet presAssocID="{B9AECEDA-1187-45C3-803E-241B5206D0BE}" presName="compNode" presStyleCnt="0"/>
      <dgm:spPr/>
    </dgm:pt>
    <dgm:pt modelId="{7293F47C-CB82-424B-B881-97F7CA2F6E2D}" type="pres">
      <dgm:prSet presAssocID="{B9AECEDA-1187-45C3-803E-241B5206D0BE}" presName="dummyConnPt" presStyleCnt="0"/>
      <dgm:spPr/>
    </dgm:pt>
    <dgm:pt modelId="{059754D5-A29F-417A-9AAA-7137CC7E5B63}" type="pres">
      <dgm:prSet presAssocID="{B9AECEDA-1187-45C3-803E-241B5206D0BE}" presName="node" presStyleLbl="node1" presStyleIdx="5" presStyleCnt="6" custScaleX="252312">
        <dgm:presLayoutVars>
          <dgm:bulletEnabled val="1"/>
        </dgm:presLayoutVars>
      </dgm:prSet>
      <dgm:spPr/>
    </dgm:pt>
  </dgm:ptLst>
  <dgm:cxnLst>
    <dgm:cxn modelId="{0B05BD30-8CC8-45F6-8318-157313782DA2}" type="presOf" srcId="{4C50459F-8B6E-4766-8572-0C295407B7F2}" destId="{2B3FE0DC-33E5-4F3C-BDF9-B29179E82D9F}" srcOrd="0" destOrd="0" presId="urn:microsoft.com/office/officeart/2005/8/layout/bProcess4"/>
    <dgm:cxn modelId="{CBD03632-1552-4B71-8C35-32D27F216C66}" type="presOf" srcId="{89DF9B2C-E866-4FC0-A3FD-BEB4AF4FCE22}" destId="{CE08230E-233E-4944-BCAA-31FD689469A8}" srcOrd="0" destOrd="0" presId="urn:microsoft.com/office/officeart/2005/8/layout/bProcess4"/>
    <dgm:cxn modelId="{56614133-C679-4215-BC9D-A2C93508457E}" srcId="{EBF8C9A8-78AC-417C-9BB7-0AF9DFB31919}" destId="{65ECBC7A-EE0F-4BD1-A6B9-EAF0A75F7DE9}" srcOrd="0" destOrd="0" parTransId="{786874A9-01A0-4558-AD51-039A7F8CFDFB}" sibTransId="{C2A948BB-0C5C-4DBB-8D3C-E5A9BCB22A1D}"/>
    <dgm:cxn modelId="{DB8F9B34-F1C7-427D-BC78-F2CF4396CFBC}" srcId="{EBF8C9A8-78AC-417C-9BB7-0AF9DFB31919}" destId="{A821D6E0-2548-4607-9423-EBAB452D4CA8}" srcOrd="3" destOrd="0" parTransId="{B4CA07A3-52B3-4440-84D1-F0E416DA2B13}" sibTransId="{45CFA78E-42A6-447A-AB7D-051E54DAB1E8}"/>
    <dgm:cxn modelId="{02B7A33D-ED07-4EEF-BEAE-F8D57DB3EA2B}" type="presOf" srcId="{49035424-E1A8-43B1-901A-54ECFC3092A6}" destId="{674B2F51-3300-4663-99FE-FE9918647C90}" srcOrd="0" destOrd="0" presId="urn:microsoft.com/office/officeart/2005/8/layout/bProcess4"/>
    <dgm:cxn modelId="{606DD83F-4349-4911-9E00-E1D7891F3888}" type="presOf" srcId="{B9AECEDA-1187-45C3-803E-241B5206D0BE}" destId="{059754D5-A29F-417A-9AAA-7137CC7E5B63}" srcOrd="0" destOrd="0" presId="urn:microsoft.com/office/officeart/2005/8/layout/bProcess4"/>
    <dgm:cxn modelId="{1295D642-4AF8-483C-9A04-FB0F40D77D21}" type="presOf" srcId="{0737CC24-E075-4316-9CB7-313BA9EB98E9}" destId="{7734B620-CF04-4628-9608-B34D752F9F18}" srcOrd="0" destOrd="0" presId="urn:microsoft.com/office/officeart/2005/8/layout/bProcess4"/>
    <dgm:cxn modelId="{57A0524C-BB71-41B0-9288-B04190511DC7}" type="presOf" srcId="{C2A948BB-0C5C-4DBB-8D3C-E5A9BCB22A1D}" destId="{E18D6735-4E86-41B6-BDAF-9B36852993C9}" srcOrd="0" destOrd="0" presId="urn:microsoft.com/office/officeart/2005/8/layout/bProcess4"/>
    <dgm:cxn modelId="{97AFC86C-CBD5-470D-89E4-059BBD5F9812}" type="presOf" srcId="{65ECBC7A-EE0F-4BD1-A6B9-EAF0A75F7DE9}" destId="{254C7E5F-E598-4B2B-B5CA-AF9216A6CED7}" srcOrd="0" destOrd="0" presId="urn:microsoft.com/office/officeart/2005/8/layout/bProcess4"/>
    <dgm:cxn modelId="{41ADC675-837F-49D3-96F6-EBF69F8BCCC3}" type="presOf" srcId="{80AF528D-976A-465A-B386-C1E7771E1C9C}" destId="{3838F484-D463-48AF-BC90-E278702AD07A}" srcOrd="0" destOrd="0" presId="urn:microsoft.com/office/officeart/2005/8/layout/bProcess4"/>
    <dgm:cxn modelId="{A42B4681-E44D-45D3-881A-762192C10FD2}" srcId="{EBF8C9A8-78AC-417C-9BB7-0AF9DFB31919}" destId="{4C50459F-8B6E-4766-8572-0C295407B7F2}" srcOrd="1" destOrd="0" parTransId="{7D315E91-01D6-437F-9CB9-02BC6237642D}" sibTransId="{80AF528D-976A-465A-B386-C1E7771E1C9C}"/>
    <dgm:cxn modelId="{0A1791A1-67A9-45BF-B3ED-49287138CF46}" srcId="{EBF8C9A8-78AC-417C-9BB7-0AF9DFB31919}" destId="{B9AECEDA-1187-45C3-803E-241B5206D0BE}" srcOrd="5" destOrd="0" parTransId="{95A538DF-5FB8-48DF-853C-68EFE6765920}" sibTransId="{C79732A3-99D5-4361-9906-A165163EE840}"/>
    <dgm:cxn modelId="{21BC05B4-7DB8-4455-B7C4-65EDAE1AF3E7}" srcId="{EBF8C9A8-78AC-417C-9BB7-0AF9DFB31919}" destId="{49035424-E1A8-43B1-901A-54ECFC3092A6}" srcOrd="4" destOrd="0" parTransId="{BC1B508E-4F04-46FF-BC2A-529D88D98DBF}" sibTransId="{89DF9B2C-E866-4FC0-A3FD-BEB4AF4FCE22}"/>
    <dgm:cxn modelId="{FCD8F0C1-C075-4B64-A7D5-2B378553AC30}" type="presOf" srcId="{45CFA78E-42A6-447A-AB7D-051E54DAB1E8}" destId="{54F34D37-2135-43C8-95B4-A5DD7B0D342E}"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7BA525C9-18F6-4E24-9A96-72AEB60920F5}" type="presOf" srcId="{A821D6E0-2548-4607-9423-EBAB452D4CA8}" destId="{6082D130-9FE1-493C-BC96-AF0DFC728CC4}" srcOrd="0" destOrd="0" presId="urn:microsoft.com/office/officeart/2005/8/layout/bProcess4"/>
    <dgm:cxn modelId="{F7E63ACA-31FA-4B7C-8FC7-380FDEC884F5}" srcId="{EBF8C9A8-78AC-417C-9BB7-0AF9DFB31919}" destId="{0737CC24-E075-4316-9CB7-313BA9EB98E9}" srcOrd="2" destOrd="0" parTransId="{47D0D990-266C-49B0-8105-BB6055AA63A9}" sibTransId="{3D01C76A-3F08-4AEE-A8FF-891A53301BDF}"/>
    <dgm:cxn modelId="{A8B1DADA-E5FD-48A7-A1D8-960D19A99CAF}" type="presOf" srcId="{3D01C76A-3F08-4AEE-A8FF-891A53301BDF}" destId="{853A8092-51B8-4FFD-A259-616E405CBC03}"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 modelId="{55E45D9C-4987-4345-A80F-023BF53F1566}" type="presParOf" srcId="{22DE49C6-2D47-4762-BCFB-5B88C4473EDD}" destId="{E18D6735-4E86-41B6-BDAF-9B36852993C9}" srcOrd="1" destOrd="0" presId="urn:microsoft.com/office/officeart/2005/8/layout/bProcess4"/>
    <dgm:cxn modelId="{396725E0-3ED1-4123-98AA-0F27392C1A70}" type="presParOf" srcId="{22DE49C6-2D47-4762-BCFB-5B88C4473EDD}" destId="{319DECCB-C94C-4745-9FE4-CB66C9C073C1}" srcOrd="2" destOrd="0" presId="urn:microsoft.com/office/officeart/2005/8/layout/bProcess4"/>
    <dgm:cxn modelId="{C31B5D87-7DFF-4EF0-81B8-9EB3886052FA}" type="presParOf" srcId="{319DECCB-C94C-4745-9FE4-CB66C9C073C1}" destId="{00E58A39-C6D4-4038-8F5D-0A1E21ECEF13}" srcOrd="0" destOrd="0" presId="urn:microsoft.com/office/officeart/2005/8/layout/bProcess4"/>
    <dgm:cxn modelId="{9849A886-A236-4203-B0A0-8D737EEFAAEF}" type="presParOf" srcId="{319DECCB-C94C-4745-9FE4-CB66C9C073C1}" destId="{2B3FE0DC-33E5-4F3C-BDF9-B29179E82D9F}" srcOrd="1" destOrd="0" presId="urn:microsoft.com/office/officeart/2005/8/layout/bProcess4"/>
    <dgm:cxn modelId="{9E7C4D8B-9765-4B48-BB95-1259F580FCC5}" type="presParOf" srcId="{22DE49C6-2D47-4762-BCFB-5B88C4473EDD}" destId="{3838F484-D463-48AF-BC90-E278702AD07A}" srcOrd="3" destOrd="0" presId="urn:microsoft.com/office/officeart/2005/8/layout/bProcess4"/>
    <dgm:cxn modelId="{F6A780DE-8BBB-4F92-9380-3361DF1308C5}" type="presParOf" srcId="{22DE49C6-2D47-4762-BCFB-5B88C4473EDD}" destId="{AEE8202B-8AAB-4817-B48A-C8117F2C4F72}" srcOrd="4" destOrd="0" presId="urn:microsoft.com/office/officeart/2005/8/layout/bProcess4"/>
    <dgm:cxn modelId="{D4634778-8465-4701-AC9B-F9C93E9E30A3}" type="presParOf" srcId="{AEE8202B-8AAB-4817-B48A-C8117F2C4F72}" destId="{292EEA2A-CA0E-43C5-B55C-5B6C012D4E3C}" srcOrd="0" destOrd="0" presId="urn:microsoft.com/office/officeart/2005/8/layout/bProcess4"/>
    <dgm:cxn modelId="{57ED9392-2DDB-43E4-B41A-FFDD0272EF68}" type="presParOf" srcId="{AEE8202B-8AAB-4817-B48A-C8117F2C4F72}" destId="{7734B620-CF04-4628-9608-B34D752F9F18}" srcOrd="1" destOrd="0" presId="urn:microsoft.com/office/officeart/2005/8/layout/bProcess4"/>
    <dgm:cxn modelId="{2835D262-C673-499F-97D2-D26D6E105980}" type="presParOf" srcId="{22DE49C6-2D47-4762-BCFB-5B88C4473EDD}" destId="{853A8092-51B8-4FFD-A259-616E405CBC03}" srcOrd="5" destOrd="0" presId="urn:microsoft.com/office/officeart/2005/8/layout/bProcess4"/>
    <dgm:cxn modelId="{0252D9C5-2712-47F3-82E9-D28697363ECB}" type="presParOf" srcId="{22DE49C6-2D47-4762-BCFB-5B88C4473EDD}" destId="{6AF26A2C-5598-4B68-B5BA-C2C322810260}" srcOrd="6" destOrd="0" presId="urn:microsoft.com/office/officeart/2005/8/layout/bProcess4"/>
    <dgm:cxn modelId="{3EDCBD5E-4B3F-463C-8EBE-44AC8C887016}" type="presParOf" srcId="{6AF26A2C-5598-4B68-B5BA-C2C322810260}" destId="{7692B8E3-3D94-4D0A-9084-0A5BCC424331}" srcOrd="0" destOrd="0" presId="urn:microsoft.com/office/officeart/2005/8/layout/bProcess4"/>
    <dgm:cxn modelId="{71E1D7BE-F776-40CD-8F41-5E0C4245E269}" type="presParOf" srcId="{6AF26A2C-5598-4B68-B5BA-C2C322810260}" destId="{6082D130-9FE1-493C-BC96-AF0DFC728CC4}" srcOrd="1" destOrd="0" presId="urn:microsoft.com/office/officeart/2005/8/layout/bProcess4"/>
    <dgm:cxn modelId="{75F9BD78-5DD5-40A1-AD55-43D3F10E4AEB}" type="presParOf" srcId="{22DE49C6-2D47-4762-BCFB-5B88C4473EDD}" destId="{54F34D37-2135-43C8-95B4-A5DD7B0D342E}" srcOrd="7" destOrd="0" presId="urn:microsoft.com/office/officeart/2005/8/layout/bProcess4"/>
    <dgm:cxn modelId="{01F315CB-6C85-4DE7-849A-7B33ED7073BC}" type="presParOf" srcId="{22DE49C6-2D47-4762-BCFB-5B88C4473EDD}" destId="{2A5E4801-34D3-4C26-A675-18C057219019}" srcOrd="8" destOrd="0" presId="urn:microsoft.com/office/officeart/2005/8/layout/bProcess4"/>
    <dgm:cxn modelId="{9371BC56-2F1D-4D61-8343-69E3048179CE}" type="presParOf" srcId="{2A5E4801-34D3-4C26-A675-18C057219019}" destId="{87F72875-1927-4258-BD4E-F75940A3F4B6}" srcOrd="0" destOrd="0" presId="urn:microsoft.com/office/officeart/2005/8/layout/bProcess4"/>
    <dgm:cxn modelId="{537F61D1-0A18-4733-B8BB-ADF08CC25600}" type="presParOf" srcId="{2A5E4801-34D3-4C26-A675-18C057219019}" destId="{674B2F51-3300-4663-99FE-FE9918647C90}" srcOrd="1" destOrd="0" presId="urn:microsoft.com/office/officeart/2005/8/layout/bProcess4"/>
    <dgm:cxn modelId="{B462F197-4167-4ED9-A997-6D9552A93E9D}" type="presParOf" srcId="{22DE49C6-2D47-4762-BCFB-5B88C4473EDD}" destId="{CE08230E-233E-4944-BCAA-31FD689469A8}" srcOrd="9" destOrd="0" presId="urn:microsoft.com/office/officeart/2005/8/layout/bProcess4"/>
    <dgm:cxn modelId="{9B138055-CDF6-4FB8-B237-3D9EF42E2AB9}" type="presParOf" srcId="{22DE49C6-2D47-4762-BCFB-5B88C4473EDD}" destId="{9D9E6573-D010-4397-8AC2-AF1C22A73006}" srcOrd="10" destOrd="0" presId="urn:microsoft.com/office/officeart/2005/8/layout/bProcess4"/>
    <dgm:cxn modelId="{9DEFCE6E-FBCB-4828-939C-1959F18CE0E3}" type="presParOf" srcId="{9D9E6573-D010-4397-8AC2-AF1C22A73006}" destId="{7293F47C-CB82-424B-B881-97F7CA2F6E2D}" srcOrd="0" destOrd="0" presId="urn:microsoft.com/office/officeart/2005/8/layout/bProcess4"/>
    <dgm:cxn modelId="{2CA3BFC0-878C-40EE-B555-FD5EE8FE4B48}" type="presParOf" srcId="{9D9E6573-D010-4397-8AC2-AF1C22A73006}" destId="{059754D5-A29F-417A-9AAA-7137CC7E5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B7B6E91-FF3E-4DF0-A100-B1858BDB4B8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69EDAC5-511B-4B0A-AFD7-DD7FC3A793E3}">
      <dgm:prSet phldrT="[Text]"/>
      <dgm:spPr>
        <a:solidFill>
          <a:srgbClr val="C00000"/>
        </a:solidFill>
      </dgm:spPr>
      <dgm:t>
        <a:bodyPr/>
        <a:lstStyle/>
        <a:p>
          <a:r>
            <a:rPr lang="en-US" b="1" dirty="0"/>
            <a:t>1</a:t>
          </a:r>
        </a:p>
      </dgm:t>
    </dgm:pt>
    <dgm:pt modelId="{C84B2503-D850-449E-BF79-29AED2371975}" type="parTrans" cxnId="{AEE26195-6223-44EC-A4BF-43E5E3A4A59C}">
      <dgm:prSet/>
      <dgm:spPr/>
      <dgm:t>
        <a:bodyPr/>
        <a:lstStyle/>
        <a:p>
          <a:endParaRPr lang="en-US"/>
        </a:p>
      </dgm:t>
    </dgm:pt>
    <dgm:pt modelId="{DFBA158E-AD8A-4572-8AEA-8AC625A2D6DE}" type="sibTrans" cxnId="{AEE26195-6223-44EC-A4BF-43E5E3A4A59C}">
      <dgm:prSet/>
      <dgm:spPr/>
      <dgm:t>
        <a:bodyPr/>
        <a:lstStyle/>
        <a:p>
          <a:endParaRPr lang="en-US"/>
        </a:p>
      </dgm:t>
    </dgm:pt>
    <dgm:pt modelId="{15393145-C3CF-4B76-9FEC-6245E2A4D71B}">
      <dgm:prSet phldrT="[Text]"/>
      <dgm:spPr>
        <a:solidFill>
          <a:srgbClr val="C00000"/>
        </a:solidFill>
      </dgm:spPr>
      <dgm:t>
        <a:bodyPr/>
        <a:lstStyle/>
        <a:p>
          <a:r>
            <a:rPr lang="en-US" b="1" dirty="0"/>
            <a:t>2</a:t>
          </a:r>
        </a:p>
      </dgm:t>
    </dgm:pt>
    <dgm:pt modelId="{3F690E89-54DF-4979-B34C-037948A62710}" type="parTrans" cxnId="{A44F7F0A-449D-43CF-9BD3-EBCF944648E1}">
      <dgm:prSet/>
      <dgm:spPr/>
      <dgm:t>
        <a:bodyPr/>
        <a:lstStyle/>
        <a:p>
          <a:endParaRPr lang="en-US"/>
        </a:p>
      </dgm:t>
    </dgm:pt>
    <dgm:pt modelId="{C8624D01-2391-44F8-B699-FB80E20F2C41}" type="sibTrans" cxnId="{A44F7F0A-449D-43CF-9BD3-EBCF944648E1}">
      <dgm:prSet/>
      <dgm:spPr/>
      <dgm:t>
        <a:bodyPr/>
        <a:lstStyle/>
        <a:p>
          <a:endParaRPr lang="en-US"/>
        </a:p>
      </dgm:t>
    </dgm:pt>
    <dgm:pt modelId="{72955033-4E8D-4A14-B27F-BCCDAB408ACC}">
      <dgm:prSet phldrT="[Text]"/>
      <dgm:spPr>
        <a:solidFill>
          <a:srgbClr val="C00000"/>
        </a:solidFill>
      </dgm:spPr>
      <dgm:t>
        <a:bodyPr/>
        <a:lstStyle/>
        <a:p>
          <a:r>
            <a:rPr lang="en-US" b="1" dirty="0"/>
            <a:t>3</a:t>
          </a:r>
        </a:p>
      </dgm:t>
    </dgm:pt>
    <dgm:pt modelId="{515FE356-244C-4E39-9E82-39437B2997B1}" type="parTrans" cxnId="{8F027A7D-2636-40FF-B188-C21AB5BA929B}">
      <dgm:prSet/>
      <dgm:spPr/>
      <dgm:t>
        <a:bodyPr/>
        <a:lstStyle/>
        <a:p>
          <a:endParaRPr lang="en-US"/>
        </a:p>
      </dgm:t>
    </dgm:pt>
    <dgm:pt modelId="{AEB9F54B-B5FD-4E9C-A4E4-B42A8A32B77D}" type="sibTrans" cxnId="{8F027A7D-2636-40FF-B188-C21AB5BA929B}">
      <dgm:prSet/>
      <dgm:spPr/>
      <dgm:t>
        <a:bodyPr/>
        <a:lstStyle/>
        <a:p>
          <a:endParaRPr lang="en-US"/>
        </a:p>
      </dgm:t>
    </dgm:pt>
    <dgm:pt modelId="{457170B3-16C3-4E35-9DA4-5BE866594258}">
      <dgm:prSet phldrT="[Text]"/>
      <dgm:spPr>
        <a:solidFill>
          <a:srgbClr val="C00000"/>
        </a:solidFill>
      </dgm:spPr>
      <dgm:t>
        <a:bodyPr/>
        <a:lstStyle/>
        <a:p>
          <a:r>
            <a:rPr lang="en-US" b="1" dirty="0"/>
            <a:t>4</a:t>
          </a:r>
        </a:p>
      </dgm:t>
    </dgm:pt>
    <dgm:pt modelId="{5CCF0CA6-3D72-42A1-A30B-3BDDD5E99536}" type="parTrans" cxnId="{138A804C-E194-43F3-BAAD-5EEFE9CD0CD5}">
      <dgm:prSet/>
      <dgm:spPr/>
      <dgm:t>
        <a:bodyPr/>
        <a:lstStyle/>
        <a:p>
          <a:endParaRPr lang="en-US"/>
        </a:p>
      </dgm:t>
    </dgm:pt>
    <dgm:pt modelId="{6FEDAE92-F959-4FA8-88E4-2E7C1DF183F9}" type="sibTrans" cxnId="{138A804C-E194-43F3-BAAD-5EEFE9CD0CD5}">
      <dgm:prSet/>
      <dgm:spPr/>
      <dgm:t>
        <a:bodyPr/>
        <a:lstStyle/>
        <a:p>
          <a:endParaRPr lang="en-US"/>
        </a:p>
      </dgm:t>
    </dgm:pt>
    <dgm:pt modelId="{11A3505D-ED24-47E0-8672-4B7E47326B0D}">
      <dgm:prSet phldrT="[Text]"/>
      <dgm:spPr>
        <a:solidFill>
          <a:srgbClr val="C00000"/>
        </a:solidFill>
      </dgm:spPr>
      <dgm:t>
        <a:bodyPr/>
        <a:lstStyle/>
        <a:p>
          <a:r>
            <a:rPr lang="en-US" b="1" dirty="0"/>
            <a:t>5</a:t>
          </a:r>
        </a:p>
      </dgm:t>
    </dgm:pt>
    <dgm:pt modelId="{48AF1B76-1EF3-4758-AAE7-9EA754CD5E0C}" type="parTrans" cxnId="{6E58DF61-9D3E-4F6F-B842-5332168BDD22}">
      <dgm:prSet/>
      <dgm:spPr/>
      <dgm:t>
        <a:bodyPr/>
        <a:lstStyle/>
        <a:p>
          <a:endParaRPr lang="en-US"/>
        </a:p>
      </dgm:t>
    </dgm:pt>
    <dgm:pt modelId="{1DBBF7CB-BC5A-4563-A0EC-96B4DD9C77A9}" type="sibTrans" cxnId="{6E58DF61-9D3E-4F6F-B842-5332168BDD22}">
      <dgm:prSet/>
      <dgm:spPr/>
      <dgm:t>
        <a:bodyPr/>
        <a:lstStyle/>
        <a:p>
          <a:endParaRPr lang="en-US"/>
        </a:p>
      </dgm:t>
    </dgm:pt>
    <dgm:pt modelId="{07218270-2AC0-4B60-AF03-3BAFC736B710}" type="pres">
      <dgm:prSet presAssocID="{9B7B6E91-FF3E-4DF0-A100-B1858BDB4B81}" presName="cycle" presStyleCnt="0">
        <dgm:presLayoutVars>
          <dgm:dir/>
          <dgm:resizeHandles val="exact"/>
        </dgm:presLayoutVars>
      </dgm:prSet>
      <dgm:spPr/>
    </dgm:pt>
    <dgm:pt modelId="{4B0CCD01-2ADE-46E3-AE68-32470178291E}" type="pres">
      <dgm:prSet presAssocID="{669EDAC5-511B-4B0A-AFD7-DD7FC3A793E3}" presName="node" presStyleLbl="node1" presStyleIdx="0" presStyleCnt="5">
        <dgm:presLayoutVars>
          <dgm:bulletEnabled val="1"/>
        </dgm:presLayoutVars>
      </dgm:prSet>
      <dgm:spPr/>
    </dgm:pt>
    <dgm:pt modelId="{62AD2897-A1FC-442A-A597-576D3E0EB38E}" type="pres">
      <dgm:prSet presAssocID="{669EDAC5-511B-4B0A-AFD7-DD7FC3A793E3}" presName="spNode" presStyleCnt="0"/>
      <dgm:spPr/>
    </dgm:pt>
    <dgm:pt modelId="{6B4DD4AD-05EF-4D05-97D3-3A9EA654F08B}" type="pres">
      <dgm:prSet presAssocID="{DFBA158E-AD8A-4572-8AEA-8AC625A2D6DE}" presName="sibTrans" presStyleLbl="sibTrans1D1" presStyleIdx="0" presStyleCnt="5"/>
      <dgm:spPr/>
    </dgm:pt>
    <dgm:pt modelId="{6666C96C-9437-4DFE-ADE7-A017E9455464}" type="pres">
      <dgm:prSet presAssocID="{15393145-C3CF-4B76-9FEC-6245E2A4D71B}" presName="node" presStyleLbl="node1" presStyleIdx="1" presStyleCnt="5">
        <dgm:presLayoutVars>
          <dgm:bulletEnabled val="1"/>
        </dgm:presLayoutVars>
      </dgm:prSet>
      <dgm:spPr/>
    </dgm:pt>
    <dgm:pt modelId="{FFD8AE07-6E41-4553-BD2E-77AB12C36CD3}" type="pres">
      <dgm:prSet presAssocID="{15393145-C3CF-4B76-9FEC-6245E2A4D71B}" presName="spNode" presStyleCnt="0"/>
      <dgm:spPr/>
    </dgm:pt>
    <dgm:pt modelId="{00C738AA-8439-410F-BC43-2B52DCA84A00}" type="pres">
      <dgm:prSet presAssocID="{C8624D01-2391-44F8-B699-FB80E20F2C41}" presName="sibTrans" presStyleLbl="sibTrans1D1" presStyleIdx="1" presStyleCnt="5"/>
      <dgm:spPr/>
    </dgm:pt>
    <dgm:pt modelId="{A7046C47-7C03-465D-BB6D-E8E5F01AE052}" type="pres">
      <dgm:prSet presAssocID="{72955033-4E8D-4A14-B27F-BCCDAB408ACC}" presName="node" presStyleLbl="node1" presStyleIdx="2" presStyleCnt="5">
        <dgm:presLayoutVars>
          <dgm:bulletEnabled val="1"/>
        </dgm:presLayoutVars>
      </dgm:prSet>
      <dgm:spPr/>
    </dgm:pt>
    <dgm:pt modelId="{7AEE21AC-DF02-455E-A801-747E39354E6E}" type="pres">
      <dgm:prSet presAssocID="{72955033-4E8D-4A14-B27F-BCCDAB408ACC}" presName="spNode" presStyleCnt="0"/>
      <dgm:spPr/>
    </dgm:pt>
    <dgm:pt modelId="{A88B6AAF-7931-497A-8C71-D84A1DD2A9CA}" type="pres">
      <dgm:prSet presAssocID="{AEB9F54B-B5FD-4E9C-A4E4-B42A8A32B77D}" presName="sibTrans" presStyleLbl="sibTrans1D1" presStyleIdx="2" presStyleCnt="5"/>
      <dgm:spPr/>
    </dgm:pt>
    <dgm:pt modelId="{93A97AB9-C571-43F1-921F-FB4BF1B7D038}" type="pres">
      <dgm:prSet presAssocID="{457170B3-16C3-4E35-9DA4-5BE866594258}" presName="node" presStyleLbl="node1" presStyleIdx="3" presStyleCnt="5">
        <dgm:presLayoutVars>
          <dgm:bulletEnabled val="1"/>
        </dgm:presLayoutVars>
      </dgm:prSet>
      <dgm:spPr/>
    </dgm:pt>
    <dgm:pt modelId="{C44461A9-3B5C-4D39-BA13-71085DF118E9}" type="pres">
      <dgm:prSet presAssocID="{457170B3-16C3-4E35-9DA4-5BE866594258}" presName="spNode" presStyleCnt="0"/>
      <dgm:spPr/>
    </dgm:pt>
    <dgm:pt modelId="{43389363-8313-4DF5-90B9-52ECB73C64B4}" type="pres">
      <dgm:prSet presAssocID="{6FEDAE92-F959-4FA8-88E4-2E7C1DF183F9}" presName="sibTrans" presStyleLbl="sibTrans1D1" presStyleIdx="3" presStyleCnt="5"/>
      <dgm:spPr/>
    </dgm:pt>
    <dgm:pt modelId="{5990E6C5-56CB-4FB1-BF9C-FD6119F908CD}" type="pres">
      <dgm:prSet presAssocID="{11A3505D-ED24-47E0-8672-4B7E47326B0D}" presName="node" presStyleLbl="node1" presStyleIdx="4" presStyleCnt="5">
        <dgm:presLayoutVars>
          <dgm:bulletEnabled val="1"/>
        </dgm:presLayoutVars>
      </dgm:prSet>
      <dgm:spPr/>
    </dgm:pt>
    <dgm:pt modelId="{B353D140-5D04-4F03-BCFE-E266D6D177CC}" type="pres">
      <dgm:prSet presAssocID="{11A3505D-ED24-47E0-8672-4B7E47326B0D}" presName="spNode" presStyleCnt="0"/>
      <dgm:spPr/>
    </dgm:pt>
    <dgm:pt modelId="{90341D33-AB1E-4962-B1FF-A61B06EC7C35}" type="pres">
      <dgm:prSet presAssocID="{1DBBF7CB-BC5A-4563-A0EC-96B4DD9C77A9}" presName="sibTrans" presStyleLbl="sibTrans1D1" presStyleIdx="4" presStyleCnt="5"/>
      <dgm:spPr/>
    </dgm:pt>
  </dgm:ptLst>
  <dgm:cxnLst>
    <dgm:cxn modelId="{58E45908-8EF1-4DF4-8379-63D0FAD25BAE}" type="presOf" srcId="{669EDAC5-511B-4B0A-AFD7-DD7FC3A793E3}" destId="{4B0CCD01-2ADE-46E3-AE68-32470178291E}" srcOrd="0" destOrd="0" presId="urn:microsoft.com/office/officeart/2005/8/layout/cycle6"/>
    <dgm:cxn modelId="{A44F7F0A-449D-43CF-9BD3-EBCF944648E1}" srcId="{9B7B6E91-FF3E-4DF0-A100-B1858BDB4B81}" destId="{15393145-C3CF-4B76-9FEC-6245E2A4D71B}" srcOrd="1" destOrd="0" parTransId="{3F690E89-54DF-4979-B34C-037948A62710}" sibTransId="{C8624D01-2391-44F8-B699-FB80E20F2C41}"/>
    <dgm:cxn modelId="{82164025-2422-46DA-9CDD-E16302D344D0}" type="presOf" srcId="{6FEDAE92-F959-4FA8-88E4-2E7C1DF183F9}" destId="{43389363-8313-4DF5-90B9-52ECB73C64B4}" srcOrd="0" destOrd="0" presId="urn:microsoft.com/office/officeart/2005/8/layout/cycle6"/>
    <dgm:cxn modelId="{3B827D3D-40BB-42C8-92D9-3E6CD8D76480}" type="presOf" srcId="{11A3505D-ED24-47E0-8672-4B7E47326B0D}" destId="{5990E6C5-56CB-4FB1-BF9C-FD6119F908CD}" srcOrd="0" destOrd="0" presId="urn:microsoft.com/office/officeart/2005/8/layout/cycle6"/>
    <dgm:cxn modelId="{330D363F-48E9-40AC-B338-E068304EB389}" type="presOf" srcId="{AEB9F54B-B5FD-4E9C-A4E4-B42A8A32B77D}" destId="{A88B6AAF-7931-497A-8C71-D84A1DD2A9CA}" srcOrd="0" destOrd="0" presId="urn:microsoft.com/office/officeart/2005/8/layout/cycle6"/>
    <dgm:cxn modelId="{6E58DF61-9D3E-4F6F-B842-5332168BDD22}" srcId="{9B7B6E91-FF3E-4DF0-A100-B1858BDB4B81}" destId="{11A3505D-ED24-47E0-8672-4B7E47326B0D}" srcOrd="4" destOrd="0" parTransId="{48AF1B76-1EF3-4758-AAE7-9EA754CD5E0C}" sibTransId="{1DBBF7CB-BC5A-4563-A0EC-96B4DD9C77A9}"/>
    <dgm:cxn modelId="{138A804C-E194-43F3-BAAD-5EEFE9CD0CD5}" srcId="{9B7B6E91-FF3E-4DF0-A100-B1858BDB4B81}" destId="{457170B3-16C3-4E35-9DA4-5BE866594258}" srcOrd="3" destOrd="0" parTransId="{5CCF0CA6-3D72-42A1-A30B-3BDDD5E99536}" sibTransId="{6FEDAE92-F959-4FA8-88E4-2E7C1DF183F9}"/>
    <dgm:cxn modelId="{3A1E1A75-C156-4F32-94C4-4D1588469D48}" type="presOf" srcId="{C8624D01-2391-44F8-B699-FB80E20F2C41}" destId="{00C738AA-8439-410F-BC43-2B52DCA84A00}" srcOrd="0" destOrd="0" presId="urn:microsoft.com/office/officeart/2005/8/layout/cycle6"/>
    <dgm:cxn modelId="{8F027A7D-2636-40FF-B188-C21AB5BA929B}" srcId="{9B7B6E91-FF3E-4DF0-A100-B1858BDB4B81}" destId="{72955033-4E8D-4A14-B27F-BCCDAB408ACC}" srcOrd="2" destOrd="0" parTransId="{515FE356-244C-4E39-9E82-39437B2997B1}" sibTransId="{AEB9F54B-B5FD-4E9C-A4E4-B42A8A32B77D}"/>
    <dgm:cxn modelId="{52623681-7EAD-4243-B9A2-5493264511FF}" type="presOf" srcId="{DFBA158E-AD8A-4572-8AEA-8AC625A2D6DE}" destId="{6B4DD4AD-05EF-4D05-97D3-3A9EA654F08B}" srcOrd="0" destOrd="0" presId="urn:microsoft.com/office/officeart/2005/8/layout/cycle6"/>
    <dgm:cxn modelId="{AEE26195-6223-44EC-A4BF-43E5E3A4A59C}" srcId="{9B7B6E91-FF3E-4DF0-A100-B1858BDB4B81}" destId="{669EDAC5-511B-4B0A-AFD7-DD7FC3A793E3}" srcOrd="0" destOrd="0" parTransId="{C84B2503-D850-449E-BF79-29AED2371975}" sibTransId="{DFBA158E-AD8A-4572-8AEA-8AC625A2D6DE}"/>
    <dgm:cxn modelId="{619EC8B4-07D1-4F6D-A67C-25DDE530796A}" type="presOf" srcId="{15393145-C3CF-4B76-9FEC-6245E2A4D71B}" destId="{6666C96C-9437-4DFE-ADE7-A017E9455464}" srcOrd="0" destOrd="0" presId="urn:microsoft.com/office/officeart/2005/8/layout/cycle6"/>
    <dgm:cxn modelId="{32E4DDC0-A049-45F4-9C36-01772E66061B}" type="presOf" srcId="{72955033-4E8D-4A14-B27F-BCCDAB408ACC}" destId="{A7046C47-7C03-465D-BB6D-E8E5F01AE052}" srcOrd="0" destOrd="0" presId="urn:microsoft.com/office/officeart/2005/8/layout/cycle6"/>
    <dgm:cxn modelId="{103AF2CF-F53D-4631-AD82-986E187E4141}" type="presOf" srcId="{457170B3-16C3-4E35-9DA4-5BE866594258}" destId="{93A97AB9-C571-43F1-921F-FB4BF1B7D038}" srcOrd="0" destOrd="0" presId="urn:microsoft.com/office/officeart/2005/8/layout/cycle6"/>
    <dgm:cxn modelId="{C5846BDF-A742-4202-A71B-82D1290EAD7A}" type="presOf" srcId="{9B7B6E91-FF3E-4DF0-A100-B1858BDB4B81}" destId="{07218270-2AC0-4B60-AF03-3BAFC736B710}" srcOrd="0" destOrd="0" presId="urn:microsoft.com/office/officeart/2005/8/layout/cycle6"/>
    <dgm:cxn modelId="{8B554FE4-6E41-469D-A013-B932E93DE22D}" type="presOf" srcId="{1DBBF7CB-BC5A-4563-A0EC-96B4DD9C77A9}" destId="{90341D33-AB1E-4962-B1FF-A61B06EC7C35}" srcOrd="0" destOrd="0" presId="urn:microsoft.com/office/officeart/2005/8/layout/cycle6"/>
    <dgm:cxn modelId="{716BD8C4-8273-41CA-A7C1-93E2FEE219DD}" type="presParOf" srcId="{07218270-2AC0-4B60-AF03-3BAFC736B710}" destId="{4B0CCD01-2ADE-46E3-AE68-32470178291E}" srcOrd="0" destOrd="0" presId="urn:microsoft.com/office/officeart/2005/8/layout/cycle6"/>
    <dgm:cxn modelId="{412B0B06-6E9C-4D1F-B0E1-1B30ABA0FE56}" type="presParOf" srcId="{07218270-2AC0-4B60-AF03-3BAFC736B710}" destId="{62AD2897-A1FC-442A-A597-576D3E0EB38E}" srcOrd="1" destOrd="0" presId="urn:microsoft.com/office/officeart/2005/8/layout/cycle6"/>
    <dgm:cxn modelId="{5D64F627-6A8D-47A7-88EB-10D8FF6531F4}" type="presParOf" srcId="{07218270-2AC0-4B60-AF03-3BAFC736B710}" destId="{6B4DD4AD-05EF-4D05-97D3-3A9EA654F08B}" srcOrd="2" destOrd="0" presId="urn:microsoft.com/office/officeart/2005/8/layout/cycle6"/>
    <dgm:cxn modelId="{FB23D473-48C2-4879-BA90-8467A8C2313C}" type="presParOf" srcId="{07218270-2AC0-4B60-AF03-3BAFC736B710}" destId="{6666C96C-9437-4DFE-ADE7-A017E9455464}" srcOrd="3" destOrd="0" presId="urn:microsoft.com/office/officeart/2005/8/layout/cycle6"/>
    <dgm:cxn modelId="{9836293F-3270-4FA3-88DD-DA1A33A8258D}" type="presParOf" srcId="{07218270-2AC0-4B60-AF03-3BAFC736B710}" destId="{FFD8AE07-6E41-4553-BD2E-77AB12C36CD3}" srcOrd="4" destOrd="0" presId="urn:microsoft.com/office/officeart/2005/8/layout/cycle6"/>
    <dgm:cxn modelId="{B51E008B-CD93-445E-8A8B-5FDBEFF7127D}" type="presParOf" srcId="{07218270-2AC0-4B60-AF03-3BAFC736B710}" destId="{00C738AA-8439-410F-BC43-2B52DCA84A00}" srcOrd="5" destOrd="0" presId="urn:microsoft.com/office/officeart/2005/8/layout/cycle6"/>
    <dgm:cxn modelId="{7DEC48D1-7576-4A96-9BEF-780A12747C58}" type="presParOf" srcId="{07218270-2AC0-4B60-AF03-3BAFC736B710}" destId="{A7046C47-7C03-465D-BB6D-E8E5F01AE052}" srcOrd="6" destOrd="0" presId="urn:microsoft.com/office/officeart/2005/8/layout/cycle6"/>
    <dgm:cxn modelId="{963CC0DF-80DE-4D65-B908-B052889E82AF}" type="presParOf" srcId="{07218270-2AC0-4B60-AF03-3BAFC736B710}" destId="{7AEE21AC-DF02-455E-A801-747E39354E6E}" srcOrd="7" destOrd="0" presId="urn:microsoft.com/office/officeart/2005/8/layout/cycle6"/>
    <dgm:cxn modelId="{5DEE21D4-95CF-4094-A734-83D037A74126}" type="presParOf" srcId="{07218270-2AC0-4B60-AF03-3BAFC736B710}" destId="{A88B6AAF-7931-497A-8C71-D84A1DD2A9CA}" srcOrd="8" destOrd="0" presId="urn:microsoft.com/office/officeart/2005/8/layout/cycle6"/>
    <dgm:cxn modelId="{BFE9AD82-6FBA-4CD0-8134-41E5DD429096}" type="presParOf" srcId="{07218270-2AC0-4B60-AF03-3BAFC736B710}" destId="{93A97AB9-C571-43F1-921F-FB4BF1B7D038}" srcOrd="9" destOrd="0" presId="urn:microsoft.com/office/officeart/2005/8/layout/cycle6"/>
    <dgm:cxn modelId="{547432F6-DF84-4874-8271-4AFDAEB25C87}" type="presParOf" srcId="{07218270-2AC0-4B60-AF03-3BAFC736B710}" destId="{C44461A9-3B5C-4D39-BA13-71085DF118E9}" srcOrd="10" destOrd="0" presId="urn:microsoft.com/office/officeart/2005/8/layout/cycle6"/>
    <dgm:cxn modelId="{6F68A0A0-F6D4-4DDE-B058-BAA1ABF73009}" type="presParOf" srcId="{07218270-2AC0-4B60-AF03-3BAFC736B710}" destId="{43389363-8313-4DF5-90B9-52ECB73C64B4}" srcOrd="11" destOrd="0" presId="urn:microsoft.com/office/officeart/2005/8/layout/cycle6"/>
    <dgm:cxn modelId="{03216C0B-1B3D-44BE-A60C-B03CE4B39093}" type="presParOf" srcId="{07218270-2AC0-4B60-AF03-3BAFC736B710}" destId="{5990E6C5-56CB-4FB1-BF9C-FD6119F908CD}" srcOrd="12" destOrd="0" presId="urn:microsoft.com/office/officeart/2005/8/layout/cycle6"/>
    <dgm:cxn modelId="{B795E4E6-D516-4F49-8BFB-5D88982AE9A7}" type="presParOf" srcId="{07218270-2AC0-4B60-AF03-3BAFC736B710}" destId="{B353D140-5D04-4F03-BCFE-E266D6D177CC}" srcOrd="13" destOrd="0" presId="urn:microsoft.com/office/officeart/2005/8/layout/cycle6"/>
    <dgm:cxn modelId="{9060C97A-9C5A-431E-AC53-9405E653D7B5}" type="presParOf" srcId="{07218270-2AC0-4B60-AF03-3BAFC736B710}" destId="{90341D33-AB1E-4962-B1FF-A61B06EC7C35}"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solidFill>
                <a:srgbClr val="FFFF00"/>
              </a:solidFill>
              <a:latin typeface="Agency FB" panose="020B0503020202020204" pitchFamily="34" charset="0"/>
            </a:rPr>
            <a:t>Determining</a:t>
          </a:r>
          <a:r>
            <a:rPr lang="en-US" sz="2800" dirty="0">
              <a:latin typeface="Agency FB" panose="020B0503020202020204" pitchFamily="34" charset="0"/>
            </a:rPr>
            <a:t> is studying problem conditions, needs, detailed analysis and causes of problems that need solving or developing trends. Set goals and important issues to solve problems or develop desirable characteristics of learners. That is, determine the purpose of learning that wants to be born in the learner, which may be specified in the whole room, small group or individual.</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solidFill>
                <a:srgbClr val="FFFF00"/>
              </a:solidFill>
              <a:latin typeface="Agency FB" panose="020B0503020202020204" pitchFamily="34" charset="0"/>
            </a:rPr>
            <a:t>Identifying </a:t>
          </a:r>
          <a:r>
            <a:rPr lang="en-US" sz="2800" dirty="0">
              <a:latin typeface="Agency FB" panose="020B0503020202020204" pitchFamily="34" charset="0"/>
            </a:rPr>
            <a:t>is a process of academic research and researching theoretical concepts and research results related to developing learners’ characteristics. Combined with their knowledge, ideas and experiences, and as a conceptual framework of the learning process consists of teaching materials or various equipment materials, techniques, methods and processes, etc., that are thought to be the most suitable to solve problems or develop learners as needed.</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3037">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518">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4419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3</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solidFill>
                <a:srgbClr val="FFFF00"/>
              </a:solidFill>
              <a:latin typeface="Agency FB" panose="020B0503020202020204" pitchFamily="34" charset="0"/>
            </a:rPr>
            <a:t>Creation and Development </a:t>
          </a:r>
          <a:r>
            <a:rPr lang="en-US" sz="2800" dirty="0">
              <a:latin typeface="Agency FB" panose="020B0503020202020204" pitchFamily="34" charset="0"/>
            </a:rPr>
            <a:t>is a process to study how to create that innovation in detail. What are the characteristics? How to proceed? Who are the stakeholders? Is there a preliminary quality inspection? How to assess the efficiency during the creation and development? And then prepare the innovation to complete according to the requirements using the research and development process (R&amp;D).</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4</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solidFill>
                <a:srgbClr val="FFFF00"/>
              </a:solidFill>
              <a:latin typeface="Agency FB" panose="020B0503020202020204" pitchFamily="34" charset="0"/>
            </a:rPr>
            <a:t>Experimentation and Improvement </a:t>
          </a:r>
          <a:r>
            <a:rPr lang="en-US" sz="2800" dirty="0">
              <a:latin typeface="Agency FB" panose="020B0503020202020204" pitchFamily="34" charset="0"/>
            </a:rPr>
            <a:t>is the process of experimenting with those educational innovations with small groups of learners first to improve the complete solution before being used. </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3037">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518">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4419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5</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solidFill>
                <a:srgbClr val="FFFF00"/>
              </a:solidFill>
              <a:latin typeface="Agency FB" panose="020B0503020202020204" pitchFamily="34" charset="0"/>
            </a:rPr>
            <a:t>Implementation </a:t>
          </a:r>
          <a:r>
            <a:rPr lang="en-US" sz="2800" dirty="0">
              <a:latin typeface="Agency FB" panose="020B0503020202020204" pitchFamily="34" charset="0"/>
            </a:rPr>
            <a:t>is a process to improve until ensuring the quality of educational innovation and then actually used.</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4000" b="1" dirty="0">
              <a:solidFill>
                <a:srgbClr val="C00000"/>
              </a:solidFill>
              <a:effectLst>
                <a:outerShdw blurRad="38100" dist="38100" dir="2700000" algn="tl">
                  <a:srgbClr val="000000">
                    <a:alpha val="43137"/>
                  </a:srgbClr>
                </a:outerShdw>
              </a:effectLst>
              <a:latin typeface="Agency FB" panose="020B0503020202020204" pitchFamily="34" charset="0"/>
            </a:rPr>
            <a:t>6</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solidFill>
                <a:srgbClr val="FFFF00"/>
              </a:solidFill>
              <a:latin typeface="Agency FB" panose="020B0503020202020204" pitchFamily="34" charset="0"/>
            </a:rPr>
            <a:t>Evaluation</a:t>
          </a:r>
          <a:r>
            <a:rPr lang="en-US" sz="2800" dirty="0">
              <a:latin typeface="Agency FB" panose="020B0503020202020204" pitchFamily="34" charset="0"/>
            </a:rPr>
            <a:t> is a data collection process that shows the results of using educational innovations with various techniques, representing the quality of educational innovation.</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3037">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518">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4419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05598C0-C745-4E8A-899F-9FB9CBC06DAC}"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3EC5F9-1BD7-49C0-8151-AEA91805E296}">
      <dgm:prSet custT="1"/>
      <dgm:spPr>
        <a:solidFill>
          <a:srgbClr val="C00000"/>
        </a:solidFill>
        <a:ln>
          <a:solidFill>
            <a:srgbClr val="C00000"/>
          </a:solidFill>
        </a:ln>
      </dgm:spPr>
      <dgm:t>
        <a:bodyPr/>
        <a:lstStyle/>
        <a:p>
          <a:r>
            <a:rPr lang="en-US" sz="2400" dirty="0">
              <a:latin typeface="Agency FB" panose="020B0503020202020204" pitchFamily="34" charset="0"/>
            </a:rPr>
            <a:t>(1) The innovation itself.</a:t>
          </a:r>
        </a:p>
      </dgm:t>
    </dgm:pt>
    <dgm:pt modelId="{3FBA6C44-C29B-4D7D-936A-A8F157074EAD}" type="parTrans" cxnId="{C8829551-0D07-4EAC-909D-092794A7768F}">
      <dgm:prSet/>
      <dgm:spPr/>
      <dgm:t>
        <a:bodyPr/>
        <a:lstStyle/>
        <a:p>
          <a:endParaRPr lang="en-US"/>
        </a:p>
      </dgm:t>
    </dgm:pt>
    <dgm:pt modelId="{5F21D014-FF99-4ED9-BF48-6D18BF1C595B}" type="sibTrans" cxnId="{C8829551-0D07-4EAC-909D-092794A7768F}">
      <dgm:prSet/>
      <dgm:spPr/>
      <dgm:t>
        <a:bodyPr/>
        <a:lstStyle/>
        <a:p>
          <a:endParaRPr lang="en-US"/>
        </a:p>
      </dgm:t>
    </dgm:pt>
    <dgm:pt modelId="{75C974A7-DD6F-4BFD-9F40-F630D1A3BD4A}">
      <dgm:prSet custT="1"/>
      <dgm:spPr>
        <a:solidFill>
          <a:srgbClr val="C00000"/>
        </a:solidFill>
        <a:ln>
          <a:solidFill>
            <a:srgbClr val="C00000"/>
          </a:solidFill>
        </a:ln>
      </dgm:spPr>
      <dgm:t>
        <a:bodyPr/>
        <a:lstStyle/>
        <a:p>
          <a:r>
            <a:rPr lang="en-US" sz="2000" dirty="0">
              <a:latin typeface="Agency FB" panose="020B0503020202020204" pitchFamily="34" charset="0"/>
            </a:rPr>
            <a:t>(2) Information or information used to communicate in the matter of that innovation.</a:t>
          </a:r>
        </a:p>
      </dgm:t>
    </dgm:pt>
    <dgm:pt modelId="{F92A23DA-6527-46D7-A7B5-4E587E4AC26B}" type="parTrans" cxnId="{093BD8E0-C702-427E-8BCC-3C29B165D6B6}">
      <dgm:prSet/>
      <dgm:spPr/>
      <dgm:t>
        <a:bodyPr/>
        <a:lstStyle/>
        <a:p>
          <a:endParaRPr lang="en-US"/>
        </a:p>
      </dgm:t>
    </dgm:pt>
    <dgm:pt modelId="{257A2C05-97C5-4B8D-9305-9985119909AA}" type="sibTrans" cxnId="{093BD8E0-C702-427E-8BCC-3C29B165D6B6}">
      <dgm:prSet/>
      <dgm:spPr/>
      <dgm:t>
        <a:bodyPr/>
        <a:lstStyle/>
        <a:p>
          <a:endParaRPr lang="en-US"/>
        </a:p>
      </dgm:t>
    </dgm:pt>
    <dgm:pt modelId="{9E29BA18-AEF5-4CC5-B8AB-ABB58A70D847}">
      <dgm:prSet custT="1"/>
      <dgm:spPr>
        <a:solidFill>
          <a:srgbClr val="C00000"/>
        </a:solidFill>
        <a:ln>
          <a:solidFill>
            <a:srgbClr val="C00000"/>
          </a:solidFill>
        </a:ln>
      </dgm:spPr>
      <dgm:t>
        <a:bodyPr/>
        <a:lstStyle/>
        <a:p>
          <a:r>
            <a:rPr lang="en-US" sz="2400" dirty="0">
              <a:latin typeface="Agency FB" panose="020B0503020202020204" pitchFamily="34" charset="0"/>
            </a:rPr>
            <a:t>(3) Time conditions.</a:t>
          </a:r>
        </a:p>
      </dgm:t>
    </dgm:pt>
    <dgm:pt modelId="{599CF0DA-28DE-4A66-8376-BD828D310947}" type="parTrans" cxnId="{AEF830D2-F31D-4866-BCBD-2031B27C23D8}">
      <dgm:prSet/>
      <dgm:spPr/>
      <dgm:t>
        <a:bodyPr/>
        <a:lstStyle/>
        <a:p>
          <a:endParaRPr lang="en-US"/>
        </a:p>
      </dgm:t>
    </dgm:pt>
    <dgm:pt modelId="{14F89BBE-2378-4DE6-8304-2E03FE43419E}" type="sibTrans" cxnId="{AEF830D2-F31D-4866-BCBD-2031B27C23D8}">
      <dgm:prSet/>
      <dgm:spPr/>
      <dgm:t>
        <a:bodyPr/>
        <a:lstStyle/>
        <a:p>
          <a:endParaRPr lang="en-US"/>
        </a:p>
      </dgm:t>
    </dgm:pt>
    <dgm:pt modelId="{65FF3FA7-DA49-42B8-ACBA-D22DEB25E513}">
      <dgm:prSet custT="1"/>
      <dgm:spPr>
        <a:solidFill>
          <a:srgbClr val="C00000"/>
        </a:solidFill>
        <a:ln>
          <a:solidFill>
            <a:srgbClr val="C00000"/>
          </a:solidFill>
        </a:ln>
      </dgm:spPr>
      <dgm:t>
        <a:bodyPr/>
        <a:lstStyle/>
        <a:p>
          <a:r>
            <a:rPr lang="en-US" sz="2400" dirty="0">
              <a:latin typeface="Agency FB" panose="020B0503020202020204" pitchFamily="34" charset="0"/>
            </a:rPr>
            <a:t>(4) The nature of the social system or community that innovation will be published.</a:t>
          </a:r>
        </a:p>
      </dgm:t>
    </dgm:pt>
    <dgm:pt modelId="{A95B9A69-1BBD-4F10-B86B-651B0C9F465F}" type="parTrans" cxnId="{E5A85523-05AD-4492-8B4D-1817472F1D31}">
      <dgm:prSet/>
      <dgm:spPr/>
      <dgm:t>
        <a:bodyPr/>
        <a:lstStyle/>
        <a:p>
          <a:endParaRPr lang="en-US"/>
        </a:p>
      </dgm:t>
    </dgm:pt>
    <dgm:pt modelId="{ACB6D1AA-5603-4FAE-B598-979604C5667B}" type="sibTrans" cxnId="{E5A85523-05AD-4492-8B4D-1817472F1D31}">
      <dgm:prSet/>
      <dgm:spPr/>
      <dgm:t>
        <a:bodyPr/>
        <a:lstStyle/>
        <a:p>
          <a:endParaRPr lang="en-US"/>
        </a:p>
      </dgm:t>
    </dgm:pt>
    <dgm:pt modelId="{E69B673F-D1BC-4FD0-946B-3423C98E8F25}">
      <dgm:prSet custT="1"/>
      <dgm:spPr>
        <a:solidFill>
          <a:srgbClr val="C00000"/>
        </a:solidFill>
        <a:ln>
          <a:solidFill>
            <a:srgbClr val="C00000"/>
          </a:solidFill>
        </a:ln>
      </dgm:spPr>
      <dgm:t>
        <a:bodyPr/>
        <a:lstStyle/>
        <a:p>
          <a:r>
            <a:rPr lang="en-US" sz="2400" dirty="0">
              <a:latin typeface="Agency FB" panose="020B0503020202020204" pitchFamily="34" charset="0"/>
            </a:rPr>
            <a:t>(5) Acceptance.</a:t>
          </a:r>
        </a:p>
      </dgm:t>
    </dgm:pt>
    <dgm:pt modelId="{B5FDAA20-973C-46DD-A34E-72D89C1A2937}" type="parTrans" cxnId="{C84C4D4E-33A2-4A2F-90B5-A6EB787D3825}">
      <dgm:prSet/>
      <dgm:spPr/>
      <dgm:t>
        <a:bodyPr/>
        <a:lstStyle/>
        <a:p>
          <a:endParaRPr lang="en-US"/>
        </a:p>
      </dgm:t>
    </dgm:pt>
    <dgm:pt modelId="{B6A7340A-9456-47AD-A185-D983E52D00E4}" type="sibTrans" cxnId="{C84C4D4E-33A2-4A2F-90B5-A6EB787D3825}">
      <dgm:prSet/>
      <dgm:spPr/>
      <dgm:t>
        <a:bodyPr/>
        <a:lstStyle/>
        <a:p>
          <a:endParaRPr lang="en-US"/>
        </a:p>
      </dgm:t>
    </dgm:pt>
    <dgm:pt modelId="{9990EB25-B9A9-4279-831E-62410A54C470}" type="pres">
      <dgm:prSet presAssocID="{405598C0-C745-4E8A-899F-9FB9CBC06DAC}" presName="diagram" presStyleCnt="0">
        <dgm:presLayoutVars>
          <dgm:dir/>
          <dgm:resizeHandles val="exact"/>
        </dgm:presLayoutVars>
      </dgm:prSet>
      <dgm:spPr/>
    </dgm:pt>
    <dgm:pt modelId="{397E0B52-75E7-4604-8AA6-5D2ADBA26211}" type="pres">
      <dgm:prSet presAssocID="{BE3EC5F9-1BD7-49C0-8151-AEA91805E296}" presName="node" presStyleLbl="node1" presStyleIdx="0" presStyleCnt="5" custScaleX="152594" custLinFactNeighborX="-4716" custLinFactNeighborY="0">
        <dgm:presLayoutVars>
          <dgm:bulletEnabled val="1"/>
        </dgm:presLayoutVars>
      </dgm:prSet>
      <dgm:spPr/>
    </dgm:pt>
    <dgm:pt modelId="{AEE7BF8C-FC58-4C85-8737-7F2E7A7134E9}" type="pres">
      <dgm:prSet presAssocID="{5F21D014-FF99-4ED9-BF48-6D18BF1C595B}" presName="sibTrans" presStyleLbl="sibTrans2D1" presStyleIdx="0" presStyleCnt="4"/>
      <dgm:spPr/>
    </dgm:pt>
    <dgm:pt modelId="{C684666E-4C14-45F4-9DD2-7EB3F6CC9F80}" type="pres">
      <dgm:prSet presAssocID="{5F21D014-FF99-4ED9-BF48-6D18BF1C595B}" presName="connectorText" presStyleLbl="sibTrans2D1" presStyleIdx="0" presStyleCnt="4"/>
      <dgm:spPr/>
    </dgm:pt>
    <dgm:pt modelId="{559D266F-9E71-4A1C-88A2-A98E7AC5EC1B}" type="pres">
      <dgm:prSet presAssocID="{75C974A7-DD6F-4BFD-9F40-F630D1A3BD4A}" presName="node" presStyleLbl="node1" presStyleIdx="1" presStyleCnt="5" custScaleX="148766" custLinFactNeighborX="-4716" custLinFactNeighborY="0">
        <dgm:presLayoutVars>
          <dgm:bulletEnabled val="1"/>
        </dgm:presLayoutVars>
      </dgm:prSet>
      <dgm:spPr/>
    </dgm:pt>
    <dgm:pt modelId="{C7D7CD80-C1E4-45A8-9B87-C5105A862D92}" type="pres">
      <dgm:prSet presAssocID="{257A2C05-97C5-4B8D-9305-9985119909AA}" presName="sibTrans" presStyleLbl="sibTrans2D1" presStyleIdx="1" presStyleCnt="4"/>
      <dgm:spPr/>
    </dgm:pt>
    <dgm:pt modelId="{A145B9E6-6FB1-431A-922F-6FD8C6E2FFAC}" type="pres">
      <dgm:prSet presAssocID="{257A2C05-97C5-4B8D-9305-9985119909AA}" presName="connectorText" presStyleLbl="sibTrans2D1" presStyleIdx="1" presStyleCnt="4"/>
      <dgm:spPr/>
    </dgm:pt>
    <dgm:pt modelId="{BA3310B9-9AF0-46C8-9475-7B407BC1703F}" type="pres">
      <dgm:prSet presAssocID="{9E29BA18-AEF5-4CC5-B8AB-ABB58A70D847}" presName="node" presStyleLbl="node1" presStyleIdx="2" presStyleCnt="5" custScaleX="150380" custLinFactNeighborX="-3121" custLinFactNeighborY="70">
        <dgm:presLayoutVars>
          <dgm:bulletEnabled val="1"/>
        </dgm:presLayoutVars>
      </dgm:prSet>
      <dgm:spPr/>
    </dgm:pt>
    <dgm:pt modelId="{EFD025F3-6833-4054-A7EE-E8443005493D}" type="pres">
      <dgm:prSet presAssocID="{14F89BBE-2378-4DE6-8304-2E03FE43419E}" presName="sibTrans" presStyleLbl="sibTrans2D1" presStyleIdx="2" presStyleCnt="4"/>
      <dgm:spPr/>
    </dgm:pt>
    <dgm:pt modelId="{243C61F9-CFFF-4B52-9C4F-1729193F138D}" type="pres">
      <dgm:prSet presAssocID="{14F89BBE-2378-4DE6-8304-2E03FE43419E}" presName="connectorText" presStyleLbl="sibTrans2D1" presStyleIdx="2" presStyleCnt="4"/>
      <dgm:spPr/>
    </dgm:pt>
    <dgm:pt modelId="{2295EF17-DD2E-44BE-83EC-44BF5E54875D}" type="pres">
      <dgm:prSet presAssocID="{65FF3FA7-DA49-42B8-ACBA-D22DEB25E513}" presName="node" presStyleLbl="node1" presStyleIdx="3" presStyleCnt="5" custScaleX="156424" custLinFactNeighborX="-3121" custLinFactNeighborY="70">
        <dgm:presLayoutVars>
          <dgm:bulletEnabled val="1"/>
        </dgm:presLayoutVars>
      </dgm:prSet>
      <dgm:spPr/>
    </dgm:pt>
    <dgm:pt modelId="{1B5CAA82-FA0F-4818-BEC0-FEA0F09F7B56}" type="pres">
      <dgm:prSet presAssocID="{ACB6D1AA-5603-4FAE-B598-979604C5667B}" presName="sibTrans" presStyleLbl="sibTrans2D1" presStyleIdx="3" presStyleCnt="4"/>
      <dgm:spPr/>
    </dgm:pt>
    <dgm:pt modelId="{BAB2CEB5-DE37-42E8-977D-68DBAA078D69}" type="pres">
      <dgm:prSet presAssocID="{ACB6D1AA-5603-4FAE-B598-979604C5667B}" presName="connectorText" presStyleLbl="sibTrans2D1" presStyleIdx="3" presStyleCnt="4"/>
      <dgm:spPr/>
    </dgm:pt>
    <dgm:pt modelId="{6922A95E-5D2E-4726-BE34-4831D38C10D1}" type="pres">
      <dgm:prSet presAssocID="{E69B673F-D1BC-4FD0-946B-3423C98E8F25}" presName="node" presStyleLbl="node1" presStyleIdx="4" presStyleCnt="5" custScaleX="156893" custLinFactNeighborX="-652" custLinFactNeighborY="70">
        <dgm:presLayoutVars>
          <dgm:bulletEnabled val="1"/>
        </dgm:presLayoutVars>
      </dgm:prSet>
      <dgm:spPr/>
    </dgm:pt>
  </dgm:ptLst>
  <dgm:cxnLst>
    <dgm:cxn modelId="{28FC3603-B49B-4008-9BE6-85FC10AD10D1}" type="presOf" srcId="{5F21D014-FF99-4ED9-BF48-6D18BF1C595B}" destId="{AEE7BF8C-FC58-4C85-8737-7F2E7A7134E9}" srcOrd="0" destOrd="0" presId="urn:microsoft.com/office/officeart/2005/8/layout/process5"/>
    <dgm:cxn modelId="{73BC7E06-FC5E-4652-A90D-22A691581782}" type="presOf" srcId="{E69B673F-D1BC-4FD0-946B-3423C98E8F25}" destId="{6922A95E-5D2E-4726-BE34-4831D38C10D1}" srcOrd="0" destOrd="0" presId="urn:microsoft.com/office/officeart/2005/8/layout/process5"/>
    <dgm:cxn modelId="{B3F21022-020A-4232-B7B5-25EDA2640457}" type="presOf" srcId="{14F89BBE-2378-4DE6-8304-2E03FE43419E}" destId="{243C61F9-CFFF-4B52-9C4F-1729193F138D}" srcOrd="1" destOrd="0" presId="urn:microsoft.com/office/officeart/2005/8/layout/process5"/>
    <dgm:cxn modelId="{E5A85523-05AD-4492-8B4D-1817472F1D31}" srcId="{405598C0-C745-4E8A-899F-9FB9CBC06DAC}" destId="{65FF3FA7-DA49-42B8-ACBA-D22DEB25E513}" srcOrd="3" destOrd="0" parTransId="{A95B9A69-1BBD-4F10-B86B-651B0C9F465F}" sibTransId="{ACB6D1AA-5603-4FAE-B598-979604C5667B}"/>
    <dgm:cxn modelId="{45362C33-0DF8-4699-AB90-DE74BCBB1B1C}" type="presOf" srcId="{65FF3FA7-DA49-42B8-ACBA-D22DEB25E513}" destId="{2295EF17-DD2E-44BE-83EC-44BF5E54875D}" srcOrd="0" destOrd="0" presId="urn:microsoft.com/office/officeart/2005/8/layout/process5"/>
    <dgm:cxn modelId="{46DA8735-5FDF-43CE-A72D-D9207123D71E}" type="presOf" srcId="{14F89BBE-2378-4DE6-8304-2E03FE43419E}" destId="{EFD025F3-6833-4054-A7EE-E8443005493D}" srcOrd="0" destOrd="0" presId="urn:microsoft.com/office/officeart/2005/8/layout/process5"/>
    <dgm:cxn modelId="{3CB0E843-FC7F-4505-BF50-F560C23A7367}" type="presOf" srcId="{257A2C05-97C5-4B8D-9305-9985119909AA}" destId="{A145B9E6-6FB1-431A-922F-6FD8C6E2FFAC}" srcOrd="1" destOrd="0" presId="urn:microsoft.com/office/officeart/2005/8/layout/process5"/>
    <dgm:cxn modelId="{C84C4D4E-33A2-4A2F-90B5-A6EB787D3825}" srcId="{405598C0-C745-4E8A-899F-9FB9CBC06DAC}" destId="{E69B673F-D1BC-4FD0-946B-3423C98E8F25}" srcOrd="4" destOrd="0" parTransId="{B5FDAA20-973C-46DD-A34E-72D89C1A2937}" sibTransId="{B6A7340A-9456-47AD-A185-D983E52D00E4}"/>
    <dgm:cxn modelId="{24D21271-9BE8-4E79-A8C7-6A255210722D}" type="presOf" srcId="{ACB6D1AA-5603-4FAE-B598-979604C5667B}" destId="{BAB2CEB5-DE37-42E8-977D-68DBAA078D69}" srcOrd="1" destOrd="0" presId="urn:microsoft.com/office/officeart/2005/8/layout/process5"/>
    <dgm:cxn modelId="{C8829551-0D07-4EAC-909D-092794A7768F}" srcId="{405598C0-C745-4E8A-899F-9FB9CBC06DAC}" destId="{BE3EC5F9-1BD7-49C0-8151-AEA91805E296}" srcOrd="0" destOrd="0" parTransId="{3FBA6C44-C29B-4D7D-936A-A8F157074EAD}" sibTransId="{5F21D014-FF99-4ED9-BF48-6D18BF1C595B}"/>
    <dgm:cxn modelId="{EAE17877-D960-4199-84DF-CDC02B0A84A1}" type="presOf" srcId="{405598C0-C745-4E8A-899F-9FB9CBC06DAC}" destId="{9990EB25-B9A9-4279-831E-62410A54C470}" srcOrd="0" destOrd="0" presId="urn:microsoft.com/office/officeart/2005/8/layout/process5"/>
    <dgm:cxn modelId="{4D44248A-904A-4696-BFD8-68BF21C6F83B}" type="presOf" srcId="{BE3EC5F9-1BD7-49C0-8151-AEA91805E296}" destId="{397E0B52-75E7-4604-8AA6-5D2ADBA26211}" srcOrd="0" destOrd="0" presId="urn:microsoft.com/office/officeart/2005/8/layout/process5"/>
    <dgm:cxn modelId="{CB359EBE-3AD4-43C2-8531-DB4874499938}" type="presOf" srcId="{75C974A7-DD6F-4BFD-9F40-F630D1A3BD4A}" destId="{559D266F-9E71-4A1C-88A2-A98E7AC5EC1B}" srcOrd="0" destOrd="0" presId="urn:microsoft.com/office/officeart/2005/8/layout/process5"/>
    <dgm:cxn modelId="{414CD8C0-2E1D-4970-88E0-1795D7C0324B}" type="presOf" srcId="{5F21D014-FF99-4ED9-BF48-6D18BF1C595B}" destId="{C684666E-4C14-45F4-9DD2-7EB3F6CC9F80}" srcOrd="1" destOrd="0" presId="urn:microsoft.com/office/officeart/2005/8/layout/process5"/>
    <dgm:cxn modelId="{53AA2FCB-2356-4C13-B901-1089534B645B}" type="presOf" srcId="{ACB6D1AA-5603-4FAE-B598-979604C5667B}" destId="{1B5CAA82-FA0F-4818-BEC0-FEA0F09F7B56}" srcOrd="0" destOrd="0" presId="urn:microsoft.com/office/officeart/2005/8/layout/process5"/>
    <dgm:cxn modelId="{AEF830D2-F31D-4866-BCBD-2031B27C23D8}" srcId="{405598C0-C745-4E8A-899F-9FB9CBC06DAC}" destId="{9E29BA18-AEF5-4CC5-B8AB-ABB58A70D847}" srcOrd="2" destOrd="0" parTransId="{599CF0DA-28DE-4A66-8376-BD828D310947}" sibTransId="{14F89BBE-2378-4DE6-8304-2E03FE43419E}"/>
    <dgm:cxn modelId="{093BD8E0-C702-427E-8BCC-3C29B165D6B6}" srcId="{405598C0-C745-4E8A-899F-9FB9CBC06DAC}" destId="{75C974A7-DD6F-4BFD-9F40-F630D1A3BD4A}" srcOrd="1" destOrd="0" parTransId="{F92A23DA-6527-46D7-A7B5-4E587E4AC26B}" sibTransId="{257A2C05-97C5-4B8D-9305-9985119909AA}"/>
    <dgm:cxn modelId="{600608E2-BDF8-4F20-933F-260492248047}" type="presOf" srcId="{9E29BA18-AEF5-4CC5-B8AB-ABB58A70D847}" destId="{BA3310B9-9AF0-46C8-9475-7B407BC1703F}" srcOrd="0" destOrd="0" presId="urn:microsoft.com/office/officeart/2005/8/layout/process5"/>
    <dgm:cxn modelId="{9B9E6FFE-D173-4E4C-9751-FCDA6C592C47}" type="presOf" srcId="{257A2C05-97C5-4B8D-9305-9985119909AA}" destId="{C7D7CD80-C1E4-45A8-9B87-C5105A862D92}" srcOrd="0" destOrd="0" presId="urn:microsoft.com/office/officeart/2005/8/layout/process5"/>
    <dgm:cxn modelId="{1A7A8A1C-FB73-48EE-8E65-234978B75B24}" type="presParOf" srcId="{9990EB25-B9A9-4279-831E-62410A54C470}" destId="{397E0B52-75E7-4604-8AA6-5D2ADBA26211}" srcOrd="0" destOrd="0" presId="urn:microsoft.com/office/officeart/2005/8/layout/process5"/>
    <dgm:cxn modelId="{A4F9E809-F39F-4BA1-8D1B-98780CDADF01}" type="presParOf" srcId="{9990EB25-B9A9-4279-831E-62410A54C470}" destId="{AEE7BF8C-FC58-4C85-8737-7F2E7A7134E9}" srcOrd="1" destOrd="0" presId="urn:microsoft.com/office/officeart/2005/8/layout/process5"/>
    <dgm:cxn modelId="{B4AB596D-B2CC-44BF-864D-52849D52B7E7}" type="presParOf" srcId="{AEE7BF8C-FC58-4C85-8737-7F2E7A7134E9}" destId="{C684666E-4C14-45F4-9DD2-7EB3F6CC9F80}" srcOrd="0" destOrd="0" presId="urn:microsoft.com/office/officeart/2005/8/layout/process5"/>
    <dgm:cxn modelId="{7FDD22E4-0073-479E-8391-1E9CEBB8C3AD}" type="presParOf" srcId="{9990EB25-B9A9-4279-831E-62410A54C470}" destId="{559D266F-9E71-4A1C-88A2-A98E7AC5EC1B}" srcOrd="2" destOrd="0" presId="urn:microsoft.com/office/officeart/2005/8/layout/process5"/>
    <dgm:cxn modelId="{2229BDE1-22A8-421B-9884-17FFD3012D70}" type="presParOf" srcId="{9990EB25-B9A9-4279-831E-62410A54C470}" destId="{C7D7CD80-C1E4-45A8-9B87-C5105A862D92}" srcOrd="3" destOrd="0" presId="urn:microsoft.com/office/officeart/2005/8/layout/process5"/>
    <dgm:cxn modelId="{B320CAC9-F28D-4B3A-A284-F8510A07A4BC}" type="presParOf" srcId="{C7D7CD80-C1E4-45A8-9B87-C5105A862D92}" destId="{A145B9E6-6FB1-431A-922F-6FD8C6E2FFAC}" srcOrd="0" destOrd="0" presId="urn:microsoft.com/office/officeart/2005/8/layout/process5"/>
    <dgm:cxn modelId="{6C763419-A9C7-4F2A-8CC7-C85C14ED5F46}" type="presParOf" srcId="{9990EB25-B9A9-4279-831E-62410A54C470}" destId="{BA3310B9-9AF0-46C8-9475-7B407BC1703F}" srcOrd="4" destOrd="0" presId="urn:microsoft.com/office/officeart/2005/8/layout/process5"/>
    <dgm:cxn modelId="{571524E7-03B4-4D08-9A0E-09003BF62E18}" type="presParOf" srcId="{9990EB25-B9A9-4279-831E-62410A54C470}" destId="{EFD025F3-6833-4054-A7EE-E8443005493D}" srcOrd="5" destOrd="0" presId="urn:microsoft.com/office/officeart/2005/8/layout/process5"/>
    <dgm:cxn modelId="{8E35AB0D-69B1-4008-B5AB-C373A04B933D}" type="presParOf" srcId="{EFD025F3-6833-4054-A7EE-E8443005493D}" destId="{243C61F9-CFFF-4B52-9C4F-1729193F138D}" srcOrd="0" destOrd="0" presId="urn:microsoft.com/office/officeart/2005/8/layout/process5"/>
    <dgm:cxn modelId="{CB437BE8-0227-4D60-A0B6-0C42FE23265B}" type="presParOf" srcId="{9990EB25-B9A9-4279-831E-62410A54C470}" destId="{2295EF17-DD2E-44BE-83EC-44BF5E54875D}" srcOrd="6" destOrd="0" presId="urn:microsoft.com/office/officeart/2005/8/layout/process5"/>
    <dgm:cxn modelId="{E9AFB930-CB71-477C-966F-708D26C6C582}" type="presParOf" srcId="{9990EB25-B9A9-4279-831E-62410A54C470}" destId="{1B5CAA82-FA0F-4818-BEC0-FEA0F09F7B56}" srcOrd="7" destOrd="0" presId="urn:microsoft.com/office/officeart/2005/8/layout/process5"/>
    <dgm:cxn modelId="{48D226C8-07A8-4145-8512-6E6F178AC773}" type="presParOf" srcId="{1B5CAA82-FA0F-4818-BEC0-FEA0F09F7B56}" destId="{BAB2CEB5-DE37-42E8-977D-68DBAA078D69}" srcOrd="0" destOrd="0" presId="urn:microsoft.com/office/officeart/2005/8/layout/process5"/>
    <dgm:cxn modelId="{B761D251-2A06-41B8-A710-3EA791EA76DE}" type="presParOf" srcId="{9990EB25-B9A9-4279-831E-62410A54C470}" destId="{6922A95E-5D2E-4726-BE34-4831D38C10D1}"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dgm:spPr>
        <a:blipFill rotWithShape="0">
          <a:blip xmlns:r="http://schemas.openxmlformats.org/officeDocument/2006/relationships" r:embed="rId1"/>
          <a:srcRect/>
          <a:stretch>
            <a:fillRect l="-25000" r="-25000"/>
          </a:stretch>
        </a:blipFill>
        <a:ln>
          <a:solidFill>
            <a:srgbClr val="002060"/>
          </a:solidFill>
        </a:ln>
      </dgm:spPr>
      <dgm:t>
        <a:bodyPr/>
        <a:lstStyle/>
        <a:p>
          <a:r>
            <a:rPr lang="en-US" dirty="0">
              <a:solidFill>
                <a:srgbClr val="FF0000"/>
              </a:solidFill>
            </a:rPr>
            <a:t>Education</a:t>
          </a:r>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dgm:spPr>
        <a:blipFill rotWithShape="0">
          <a:blip xmlns:r="http://schemas.openxmlformats.org/officeDocument/2006/relationships" r:embed="rId3"/>
          <a:srcRect/>
          <a:stretch>
            <a:fillRect l="-25000" r="-25000"/>
          </a:stretch>
        </a:blipFill>
        <a:ln>
          <a:solidFill>
            <a:srgbClr val="002060"/>
          </a:solidFill>
        </a:ln>
      </dgm:spPr>
      <dgm:t>
        <a:bodyPr/>
        <a:lstStyle/>
        <a:p>
          <a:r>
            <a:rPr lang="en-US" dirty="0">
              <a:solidFill>
                <a:srgbClr val="FF0000"/>
              </a:solidFill>
            </a:rPr>
            <a:t>Innovation</a:t>
          </a:r>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dgm:spPr>
        <a:blipFill rotWithShape="0">
          <a:blip xmlns:r="http://schemas.openxmlformats.org/officeDocument/2006/relationships" r:embed="rId5"/>
          <a:srcRect/>
          <a:stretch>
            <a:fillRect l="-15000" r="-15000"/>
          </a:stretch>
        </a:blipFill>
        <a:ln>
          <a:solidFill>
            <a:srgbClr val="002060"/>
          </a:solidFill>
        </a:ln>
      </dgm:spPr>
      <dgm:t>
        <a:bodyPr/>
        <a:lstStyle/>
        <a:p>
          <a:r>
            <a:rPr lang="en-US" dirty="0">
              <a:solidFill>
                <a:srgbClr val="FF0000"/>
              </a:solidFill>
            </a:rPr>
            <a:t>Learning</a:t>
          </a:r>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8F70AC5E-EA98-4950-AFF7-8868EDE9A168}" type="presOf" srcId="{A904E7FC-4EC6-4443-B867-88CC6F15BF6F}" destId="{AFFFEE2E-8F87-4167-98DF-D26324604B9B}"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4090AD5-810D-4888-A3A9-CAD12F89438C}"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US"/>
        </a:p>
      </dgm:t>
    </dgm:pt>
    <dgm:pt modelId="{4107DE66-A23D-487D-B8D6-FFCB97A2E257}">
      <dgm:prSet phldrT="[Text]" phldr="1"/>
      <dgm:spPr/>
      <dgm:t>
        <a:bodyPr/>
        <a:lstStyle/>
        <a:p>
          <a:endParaRPr lang="en-US"/>
        </a:p>
      </dgm:t>
    </dgm:pt>
    <dgm:pt modelId="{F9B25E95-A24C-4AD5-904C-703DCE717B29}" type="parTrans" cxnId="{2704A846-80D4-4225-B512-4B5F81FCC3D3}">
      <dgm:prSet/>
      <dgm:spPr/>
      <dgm:t>
        <a:bodyPr/>
        <a:lstStyle/>
        <a:p>
          <a:endParaRPr lang="en-US"/>
        </a:p>
      </dgm:t>
    </dgm:pt>
    <dgm:pt modelId="{7C9FC60E-E282-478E-82AE-9E556A65A5F9}" type="sibTrans" cxnId="{2704A846-80D4-4225-B512-4B5F81FCC3D3}">
      <dgm:prSet/>
      <dgm:spPr/>
      <dgm:t>
        <a:bodyPr/>
        <a:lstStyle/>
        <a:p>
          <a:endParaRPr lang="en-US"/>
        </a:p>
      </dgm:t>
    </dgm:pt>
    <dgm:pt modelId="{061790D1-BF7F-4C8D-BBBD-62AE9B31712C}">
      <dgm:prSet phldrT="[Text]" phldr="1"/>
      <dgm:spPr/>
      <dgm:t>
        <a:bodyPr/>
        <a:lstStyle/>
        <a:p>
          <a:endParaRPr lang="en-US"/>
        </a:p>
      </dgm:t>
    </dgm:pt>
    <dgm:pt modelId="{EFBA5158-05F0-47C3-81CF-815B3F477C6E}" type="parTrans" cxnId="{A1A347E7-C689-45C7-8AA7-00DED3867357}">
      <dgm:prSet/>
      <dgm:spPr/>
      <dgm:t>
        <a:bodyPr/>
        <a:lstStyle/>
        <a:p>
          <a:endParaRPr lang="en-US"/>
        </a:p>
      </dgm:t>
    </dgm:pt>
    <dgm:pt modelId="{5C875F6F-2687-406A-86C9-D6162BEBE973}" type="sibTrans" cxnId="{A1A347E7-C689-45C7-8AA7-00DED3867357}">
      <dgm:prSet/>
      <dgm:spPr/>
      <dgm:t>
        <a:bodyPr/>
        <a:lstStyle/>
        <a:p>
          <a:endParaRPr lang="en-US"/>
        </a:p>
      </dgm:t>
    </dgm:pt>
    <dgm:pt modelId="{CE14034F-EDE7-4FB9-B3AC-1E32DE8C346B}">
      <dgm:prSet phldrT="[Text]" phldr="1"/>
      <dgm:spPr/>
      <dgm:t>
        <a:bodyPr/>
        <a:lstStyle/>
        <a:p>
          <a:endParaRPr lang="en-US"/>
        </a:p>
      </dgm:t>
    </dgm:pt>
    <dgm:pt modelId="{7652B95E-00C8-4C82-BA36-ACA242A12126}" type="parTrans" cxnId="{EDB5CB10-0186-4F52-BD28-577869CBC84E}">
      <dgm:prSet/>
      <dgm:spPr/>
      <dgm:t>
        <a:bodyPr/>
        <a:lstStyle/>
        <a:p>
          <a:endParaRPr lang="en-US"/>
        </a:p>
      </dgm:t>
    </dgm:pt>
    <dgm:pt modelId="{C7CFB57A-9C69-42F4-830B-12D1C64C5732}" type="sibTrans" cxnId="{EDB5CB10-0186-4F52-BD28-577869CBC84E}">
      <dgm:prSet/>
      <dgm:spPr/>
      <dgm:t>
        <a:bodyPr/>
        <a:lstStyle/>
        <a:p>
          <a:endParaRPr lang="en-US"/>
        </a:p>
      </dgm:t>
    </dgm:pt>
    <dgm:pt modelId="{BBE86982-49BC-4A68-A883-7AF1E3FED351}">
      <dgm:prSet phldrT="[Text]" phldr="1"/>
      <dgm:spPr/>
      <dgm:t>
        <a:bodyPr/>
        <a:lstStyle/>
        <a:p>
          <a:endParaRPr lang="en-US"/>
        </a:p>
      </dgm:t>
    </dgm:pt>
    <dgm:pt modelId="{5D519859-79EB-47B8-8DA7-42DE42F8B3B3}" type="parTrans" cxnId="{DA8B1814-61A1-4FB5-8BB4-19114849D8B1}">
      <dgm:prSet/>
      <dgm:spPr/>
      <dgm:t>
        <a:bodyPr/>
        <a:lstStyle/>
        <a:p>
          <a:endParaRPr lang="en-US"/>
        </a:p>
      </dgm:t>
    </dgm:pt>
    <dgm:pt modelId="{EBB23888-738B-4221-8905-BFFF4E3EFA53}" type="sibTrans" cxnId="{DA8B1814-61A1-4FB5-8BB4-19114849D8B1}">
      <dgm:prSet/>
      <dgm:spPr/>
      <dgm:t>
        <a:bodyPr/>
        <a:lstStyle/>
        <a:p>
          <a:endParaRPr lang="en-US"/>
        </a:p>
      </dgm:t>
    </dgm:pt>
    <dgm:pt modelId="{5E3FADE3-F29C-446E-AFB5-DDBC0E061B6A}">
      <dgm:prSet phldrT="[Text]" phldr="1"/>
      <dgm:spPr/>
      <dgm:t>
        <a:bodyPr/>
        <a:lstStyle/>
        <a:p>
          <a:endParaRPr lang="en-US" dirty="0"/>
        </a:p>
      </dgm:t>
    </dgm:pt>
    <dgm:pt modelId="{A0F04DAB-7B89-4788-83E1-80119AF8B91C}" type="sibTrans" cxnId="{E7A74A0C-40AD-4FE5-98FF-2329EE8BE020}">
      <dgm:prSet/>
      <dgm:spPr/>
      <dgm:t>
        <a:bodyPr/>
        <a:lstStyle/>
        <a:p>
          <a:endParaRPr lang="en-US"/>
        </a:p>
      </dgm:t>
    </dgm:pt>
    <dgm:pt modelId="{011D5D8F-42C0-4F60-BAEE-CED0D3D11202}" type="parTrans" cxnId="{E7A74A0C-40AD-4FE5-98FF-2329EE8BE020}">
      <dgm:prSet/>
      <dgm:spPr/>
      <dgm:t>
        <a:bodyPr/>
        <a:lstStyle/>
        <a:p>
          <a:endParaRPr lang="en-US"/>
        </a:p>
      </dgm:t>
    </dgm:pt>
    <dgm:pt modelId="{2586FA7B-4E62-4C0A-B96F-B82FDDC0A331}">
      <dgm:prSet phldrT="[Text]" phldr="1"/>
      <dgm:spPr/>
      <dgm:t>
        <a:bodyPr/>
        <a:lstStyle/>
        <a:p>
          <a:endParaRPr lang="en-US" dirty="0"/>
        </a:p>
      </dgm:t>
    </dgm:pt>
    <dgm:pt modelId="{2C0F8C96-D800-426B-8CF5-5D2ABC77AD52}" type="sibTrans" cxnId="{0D0647A0-CA81-4934-B2C3-63007FC7DB8D}">
      <dgm:prSet/>
      <dgm:spPr/>
      <dgm:t>
        <a:bodyPr/>
        <a:lstStyle/>
        <a:p>
          <a:endParaRPr lang="en-US"/>
        </a:p>
      </dgm:t>
    </dgm:pt>
    <dgm:pt modelId="{4155F054-A12C-4DBC-8FE3-A7C628BE25A8}" type="parTrans" cxnId="{0D0647A0-CA81-4934-B2C3-63007FC7DB8D}">
      <dgm:prSet/>
      <dgm:spPr/>
      <dgm:t>
        <a:bodyPr/>
        <a:lstStyle/>
        <a:p>
          <a:endParaRPr lang="en-US"/>
        </a:p>
      </dgm:t>
    </dgm:pt>
    <dgm:pt modelId="{6B32B67D-24AB-4D55-A742-DEE3A28C59A0}" type="pres">
      <dgm:prSet presAssocID="{84090AD5-810D-4888-A3A9-CAD12F89438C}" presName="Name0" presStyleCnt="0">
        <dgm:presLayoutVars>
          <dgm:chMax val="6"/>
          <dgm:chPref val="6"/>
          <dgm:dir/>
        </dgm:presLayoutVars>
      </dgm:prSet>
      <dgm:spPr/>
    </dgm:pt>
    <dgm:pt modelId="{6C24C2FE-E62C-4060-9F77-F266EAD8AC37}" type="pres">
      <dgm:prSet presAssocID="{4107DE66-A23D-487D-B8D6-FFCB97A2E257}" presName="Image1" presStyleCnt="0"/>
      <dgm:spPr/>
    </dgm:pt>
    <dgm:pt modelId="{C261FAF6-9497-45B3-ACA4-0EE268B9403B}" type="pres">
      <dgm:prSet presAssocID="{4107DE66-A23D-487D-B8D6-FFCB97A2E257}" presName="Image" presStyleLbl="alignImgPlace1" presStyleIdx="0" presStyleCnt="6"/>
      <dgm:spPr>
        <a:blipFill rotWithShape="1">
          <a:blip xmlns:r="http://schemas.openxmlformats.org/officeDocument/2006/relationships" r:embed="rId1"/>
          <a:srcRect/>
          <a:stretch>
            <a:fillRect l="-7000" r="-7000"/>
          </a:stretch>
        </a:blipFill>
        <a:ln>
          <a:solidFill>
            <a:srgbClr val="C00000"/>
          </a:solidFill>
        </a:ln>
      </dgm:spPr>
    </dgm:pt>
    <dgm:pt modelId="{7FAA6379-AC5E-438C-9A0D-DE01E3AD6325}" type="pres">
      <dgm:prSet presAssocID="{4107DE66-A23D-487D-B8D6-FFCB97A2E257}" presName="Accent1" presStyleCnt="0"/>
      <dgm:spPr/>
    </dgm:pt>
    <dgm:pt modelId="{26F1DC57-1EB9-4E03-98CF-2A2F34F4D040}" type="pres">
      <dgm:prSet presAssocID="{4107DE66-A23D-487D-B8D6-FFCB97A2E257}" presName="Accent" presStyleLbl="parChTrans1D1" presStyleIdx="0" presStyleCnt="6"/>
      <dgm:spPr/>
    </dgm:pt>
    <dgm:pt modelId="{4F990989-5D60-4063-950C-6232ACAB373C}" type="pres">
      <dgm:prSet presAssocID="{4107DE66-A23D-487D-B8D6-FFCB97A2E257}" presName="Text1" presStyleLbl="alignImgPlace1" presStyleIdx="0" presStyleCnt="6">
        <dgm:presLayoutVars>
          <dgm:chMax val="0"/>
          <dgm:chPref val="0"/>
          <dgm:bulletEnabled val="1"/>
        </dgm:presLayoutVars>
      </dgm:prSet>
      <dgm:spPr/>
    </dgm:pt>
    <dgm:pt modelId="{3B1EABC2-B89B-47C3-B028-5161D8213B65}" type="pres">
      <dgm:prSet presAssocID="{5E3FADE3-F29C-446E-AFB5-DDBC0E061B6A}" presName="Image2" presStyleCnt="0"/>
      <dgm:spPr/>
    </dgm:pt>
    <dgm:pt modelId="{0A95A788-63D3-4BD0-BE53-D29C1E2F19DA}" type="pres">
      <dgm:prSet presAssocID="{5E3FADE3-F29C-446E-AFB5-DDBC0E061B6A}" presName="Image" presStyleLbl="alignImgPlace1" presStyleIdx="1" presStyleCnt="6"/>
      <dgm:spPr>
        <a:blipFill rotWithShape="1">
          <a:blip xmlns:r="http://schemas.openxmlformats.org/officeDocument/2006/relationships" r:embed="rId2"/>
          <a:srcRect/>
          <a:stretch>
            <a:fillRect l="-57000" r="-57000"/>
          </a:stretch>
        </a:blipFill>
        <a:ln>
          <a:solidFill>
            <a:srgbClr val="C00000"/>
          </a:solidFill>
        </a:ln>
      </dgm:spPr>
    </dgm:pt>
    <dgm:pt modelId="{785A3D75-4CB6-4938-A009-938217464D5E}" type="pres">
      <dgm:prSet presAssocID="{5E3FADE3-F29C-446E-AFB5-DDBC0E061B6A}" presName="Accent2" presStyleCnt="0"/>
      <dgm:spPr/>
    </dgm:pt>
    <dgm:pt modelId="{3B7472DC-37AA-4237-A6D8-5B7F65C37108}" type="pres">
      <dgm:prSet presAssocID="{5E3FADE3-F29C-446E-AFB5-DDBC0E061B6A}" presName="Accent" presStyleLbl="parChTrans1D1" presStyleIdx="1" presStyleCnt="6"/>
      <dgm:spPr/>
    </dgm:pt>
    <dgm:pt modelId="{3E2E157F-5A84-4776-B85D-CEED01662F95}" type="pres">
      <dgm:prSet presAssocID="{5E3FADE3-F29C-446E-AFB5-DDBC0E061B6A}" presName="Text2" presStyleLbl="alignImgPlace1" presStyleIdx="1" presStyleCnt="6">
        <dgm:presLayoutVars>
          <dgm:chMax val="0"/>
          <dgm:chPref val="0"/>
          <dgm:bulletEnabled val="1"/>
        </dgm:presLayoutVars>
      </dgm:prSet>
      <dgm:spPr/>
    </dgm:pt>
    <dgm:pt modelId="{ACCB1DE8-B446-4FF6-8524-38ABC83E5744}" type="pres">
      <dgm:prSet presAssocID="{2586FA7B-4E62-4C0A-B96F-B82FDDC0A331}" presName="Image3" presStyleCnt="0"/>
      <dgm:spPr/>
    </dgm:pt>
    <dgm:pt modelId="{5070A936-C6B3-4A3E-8ABB-A97F2D78A002}" type="pres">
      <dgm:prSet presAssocID="{2586FA7B-4E62-4C0A-B96F-B82FDDC0A331}" presName="Image" presStyleLbl="alignImgPlace1" presStyleIdx="2" presStyleCnt="6"/>
      <dgm:spPr>
        <a:blipFill rotWithShape="1">
          <a:blip xmlns:r="http://schemas.openxmlformats.org/officeDocument/2006/relationships" r:embed="rId3"/>
          <a:srcRect/>
          <a:stretch>
            <a:fillRect/>
          </a:stretch>
        </a:blipFill>
        <a:ln>
          <a:solidFill>
            <a:srgbClr val="C00000"/>
          </a:solidFill>
        </a:ln>
      </dgm:spPr>
    </dgm:pt>
    <dgm:pt modelId="{4D5C2A3A-6126-4EDA-A81F-FD397C03CD12}" type="pres">
      <dgm:prSet presAssocID="{2586FA7B-4E62-4C0A-B96F-B82FDDC0A331}" presName="Accent3" presStyleCnt="0"/>
      <dgm:spPr/>
    </dgm:pt>
    <dgm:pt modelId="{BD7126CF-7450-4603-B218-35073B0495B9}" type="pres">
      <dgm:prSet presAssocID="{2586FA7B-4E62-4C0A-B96F-B82FDDC0A331}" presName="Accent" presStyleLbl="parChTrans1D1" presStyleIdx="2" presStyleCnt="6"/>
      <dgm:spPr/>
    </dgm:pt>
    <dgm:pt modelId="{854755D5-0218-4CAB-A04F-25190097FDF3}" type="pres">
      <dgm:prSet presAssocID="{2586FA7B-4E62-4C0A-B96F-B82FDDC0A331}" presName="Text3" presStyleLbl="alignImgPlace1" presStyleIdx="2" presStyleCnt="6">
        <dgm:presLayoutVars>
          <dgm:chMax val="0"/>
          <dgm:chPref val="0"/>
          <dgm:bulletEnabled val="1"/>
        </dgm:presLayoutVars>
      </dgm:prSet>
      <dgm:spPr/>
    </dgm:pt>
    <dgm:pt modelId="{3C8B52FE-1CBC-4049-8B5A-ADC200382ACD}" type="pres">
      <dgm:prSet presAssocID="{061790D1-BF7F-4C8D-BBBD-62AE9B31712C}" presName="Image4" presStyleCnt="0"/>
      <dgm:spPr/>
    </dgm:pt>
    <dgm:pt modelId="{C3C0EB11-9CF5-4B9D-846D-367D5CCE23B4}" type="pres">
      <dgm:prSet presAssocID="{061790D1-BF7F-4C8D-BBBD-62AE9B31712C}" presName="Image" presStyleLbl="alignImgPlace1" presStyleIdx="3" presStyleCnt="6"/>
      <dgm:spPr>
        <a:blipFill rotWithShape="1">
          <a:blip xmlns:r="http://schemas.openxmlformats.org/officeDocument/2006/relationships" r:embed="rId4"/>
          <a:srcRect/>
          <a:stretch>
            <a:fillRect l="-30000" r="-30000"/>
          </a:stretch>
        </a:blipFill>
        <a:ln>
          <a:solidFill>
            <a:srgbClr val="C00000"/>
          </a:solidFill>
        </a:ln>
      </dgm:spPr>
    </dgm:pt>
    <dgm:pt modelId="{ED17E184-13FA-475A-BFE2-B3229C725955}" type="pres">
      <dgm:prSet presAssocID="{061790D1-BF7F-4C8D-BBBD-62AE9B31712C}" presName="Accent4" presStyleCnt="0"/>
      <dgm:spPr/>
    </dgm:pt>
    <dgm:pt modelId="{7F1B7341-6C0F-437B-A931-FBE1E87C9825}" type="pres">
      <dgm:prSet presAssocID="{061790D1-BF7F-4C8D-BBBD-62AE9B31712C}" presName="Accent" presStyleLbl="parChTrans1D1" presStyleIdx="3" presStyleCnt="6"/>
      <dgm:spPr/>
    </dgm:pt>
    <dgm:pt modelId="{108C3329-B7AC-4FDF-806F-9E7510C04398}" type="pres">
      <dgm:prSet presAssocID="{061790D1-BF7F-4C8D-BBBD-62AE9B31712C}" presName="Text4" presStyleLbl="alignImgPlace1" presStyleIdx="3" presStyleCnt="6">
        <dgm:presLayoutVars>
          <dgm:chMax val="0"/>
          <dgm:chPref val="0"/>
          <dgm:bulletEnabled val="1"/>
        </dgm:presLayoutVars>
      </dgm:prSet>
      <dgm:spPr/>
    </dgm:pt>
    <dgm:pt modelId="{263F157C-6315-4FA9-814C-6F6810EA7060}" type="pres">
      <dgm:prSet presAssocID="{CE14034F-EDE7-4FB9-B3AC-1E32DE8C346B}" presName="Image5" presStyleCnt="0"/>
      <dgm:spPr/>
    </dgm:pt>
    <dgm:pt modelId="{C05174C9-9EBA-40B5-9F7D-FFEA9FAE9920}" type="pres">
      <dgm:prSet presAssocID="{CE14034F-EDE7-4FB9-B3AC-1E32DE8C346B}" presName="Image" presStyleLbl="alignImgPlace1" presStyleIdx="4" presStyleCnt="6"/>
      <dgm:spPr>
        <a:blipFill rotWithShape="1">
          <a:blip xmlns:r="http://schemas.openxmlformats.org/officeDocument/2006/relationships" r:embed="rId5"/>
          <a:srcRect/>
          <a:stretch>
            <a:fillRect l="-21000" r="-21000"/>
          </a:stretch>
        </a:blipFill>
        <a:ln>
          <a:solidFill>
            <a:srgbClr val="C00000"/>
          </a:solidFill>
        </a:ln>
      </dgm:spPr>
    </dgm:pt>
    <dgm:pt modelId="{11A87979-76AD-4471-BA56-80FAB2887B75}" type="pres">
      <dgm:prSet presAssocID="{CE14034F-EDE7-4FB9-B3AC-1E32DE8C346B}" presName="Accent5" presStyleCnt="0"/>
      <dgm:spPr/>
    </dgm:pt>
    <dgm:pt modelId="{0A61ACFC-F485-4B8E-A615-BB9580495869}" type="pres">
      <dgm:prSet presAssocID="{CE14034F-EDE7-4FB9-B3AC-1E32DE8C346B}" presName="Accent" presStyleLbl="parChTrans1D1" presStyleIdx="4" presStyleCnt="6"/>
      <dgm:spPr/>
    </dgm:pt>
    <dgm:pt modelId="{91EF9E2B-91BE-41EF-8C5F-A7C34098127C}" type="pres">
      <dgm:prSet presAssocID="{CE14034F-EDE7-4FB9-B3AC-1E32DE8C346B}" presName="Text5" presStyleLbl="alignImgPlace1" presStyleIdx="4" presStyleCnt="6">
        <dgm:presLayoutVars>
          <dgm:chMax val="0"/>
          <dgm:chPref val="0"/>
          <dgm:bulletEnabled val="1"/>
        </dgm:presLayoutVars>
      </dgm:prSet>
      <dgm:spPr/>
    </dgm:pt>
    <dgm:pt modelId="{0ABE8CDF-FBA6-49AC-A253-51B1245734E6}" type="pres">
      <dgm:prSet presAssocID="{BBE86982-49BC-4A68-A883-7AF1E3FED351}" presName="Image6" presStyleCnt="0"/>
      <dgm:spPr/>
    </dgm:pt>
    <dgm:pt modelId="{77A49D4A-97DE-4C4B-B895-E278B607E06A}" type="pres">
      <dgm:prSet presAssocID="{BBE86982-49BC-4A68-A883-7AF1E3FED351}" presName="Image" presStyleLbl="alignImgPlace1" presStyleIdx="5" presStyleCnt="6"/>
      <dgm:spPr>
        <a:blipFill rotWithShape="1">
          <a:blip xmlns:r="http://schemas.openxmlformats.org/officeDocument/2006/relationships" r:embed="rId6"/>
          <a:srcRect/>
          <a:stretch>
            <a:fillRect t="-9000" b="-9000"/>
          </a:stretch>
        </a:blipFill>
        <a:ln>
          <a:solidFill>
            <a:srgbClr val="C00000"/>
          </a:solidFill>
        </a:ln>
      </dgm:spPr>
    </dgm:pt>
    <dgm:pt modelId="{0223EF02-801A-4B28-B0CA-33D506811F12}" type="pres">
      <dgm:prSet presAssocID="{BBE86982-49BC-4A68-A883-7AF1E3FED351}" presName="Accent6" presStyleCnt="0"/>
      <dgm:spPr/>
    </dgm:pt>
    <dgm:pt modelId="{573F59BA-BE50-484D-93A6-C9DF6885D23F}" type="pres">
      <dgm:prSet presAssocID="{BBE86982-49BC-4A68-A883-7AF1E3FED351}" presName="Accent" presStyleLbl="parChTrans1D1" presStyleIdx="5" presStyleCnt="6"/>
      <dgm:spPr/>
    </dgm:pt>
    <dgm:pt modelId="{BC577807-C0F3-4A9F-B828-3715F69C6616}" type="pres">
      <dgm:prSet presAssocID="{BBE86982-49BC-4A68-A883-7AF1E3FED351}" presName="Text6" presStyleLbl="alignImgPlace1" presStyleIdx="5" presStyleCnt="6">
        <dgm:presLayoutVars>
          <dgm:chMax val="0"/>
          <dgm:chPref val="0"/>
          <dgm:bulletEnabled val="1"/>
        </dgm:presLayoutVars>
      </dgm:prSet>
      <dgm:spPr/>
    </dgm:pt>
  </dgm:ptLst>
  <dgm:cxnLst>
    <dgm:cxn modelId="{E7A74A0C-40AD-4FE5-98FF-2329EE8BE020}" srcId="{84090AD5-810D-4888-A3A9-CAD12F89438C}" destId="{5E3FADE3-F29C-446E-AFB5-DDBC0E061B6A}" srcOrd="1" destOrd="0" parTransId="{011D5D8F-42C0-4F60-BAEE-CED0D3D11202}" sibTransId="{A0F04DAB-7B89-4788-83E1-80119AF8B91C}"/>
    <dgm:cxn modelId="{EDB5CB10-0186-4F52-BD28-577869CBC84E}" srcId="{84090AD5-810D-4888-A3A9-CAD12F89438C}" destId="{CE14034F-EDE7-4FB9-B3AC-1E32DE8C346B}" srcOrd="4" destOrd="0" parTransId="{7652B95E-00C8-4C82-BA36-ACA242A12126}" sibTransId="{C7CFB57A-9C69-42F4-830B-12D1C64C5732}"/>
    <dgm:cxn modelId="{DA8B1814-61A1-4FB5-8BB4-19114849D8B1}" srcId="{84090AD5-810D-4888-A3A9-CAD12F89438C}" destId="{BBE86982-49BC-4A68-A883-7AF1E3FED351}" srcOrd="5" destOrd="0" parTransId="{5D519859-79EB-47B8-8DA7-42DE42F8B3B3}" sibTransId="{EBB23888-738B-4221-8905-BFFF4E3EFA53}"/>
    <dgm:cxn modelId="{C233FC15-5525-43EA-81D8-1177C242C8CD}" type="presOf" srcId="{5E3FADE3-F29C-446E-AFB5-DDBC0E061B6A}" destId="{3E2E157F-5A84-4776-B85D-CEED01662F95}" srcOrd="0" destOrd="0" presId="urn:microsoft.com/office/officeart/2011/layout/ThemePictureAccent"/>
    <dgm:cxn modelId="{C7C27B2F-8EAC-4480-851E-871448980632}" type="presOf" srcId="{061790D1-BF7F-4C8D-BBBD-62AE9B31712C}" destId="{108C3329-B7AC-4FDF-806F-9E7510C04398}" srcOrd="0" destOrd="0" presId="urn:microsoft.com/office/officeart/2011/layout/ThemePictureAccent"/>
    <dgm:cxn modelId="{028BFA43-9769-4790-B17F-253E199E7DBD}" type="presOf" srcId="{2586FA7B-4E62-4C0A-B96F-B82FDDC0A331}" destId="{854755D5-0218-4CAB-A04F-25190097FDF3}" srcOrd="0" destOrd="0" presId="urn:microsoft.com/office/officeart/2011/layout/ThemePictureAccent"/>
    <dgm:cxn modelId="{2704A846-80D4-4225-B512-4B5F81FCC3D3}" srcId="{84090AD5-810D-4888-A3A9-CAD12F89438C}" destId="{4107DE66-A23D-487D-B8D6-FFCB97A2E257}" srcOrd="0" destOrd="0" parTransId="{F9B25E95-A24C-4AD5-904C-703DCE717B29}" sibTransId="{7C9FC60E-E282-478E-82AE-9E556A65A5F9}"/>
    <dgm:cxn modelId="{388FE077-1792-4125-ADF3-440CA4E56656}" type="presOf" srcId="{4107DE66-A23D-487D-B8D6-FFCB97A2E257}" destId="{4F990989-5D60-4063-950C-6232ACAB373C}" srcOrd="0" destOrd="0" presId="urn:microsoft.com/office/officeart/2011/layout/ThemePictureAccent"/>
    <dgm:cxn modelId="{0D0647A0-CA81-4934-B2C3-63007FC7DB8D}" srcId="{84090AD5-810D-4888-A3A9-CAD12F89438C}" destId="{2586FA7B-4E62-4C0A-B96F-B82FDDC0A331}" srcOrd="2" destOrd="0" parTransId="{4155F054-A12C-4DBC-8FE3-A7C628BE25A8}" sibTransId="{2C0F8C96-D800-426B-8CF5-5D2ABC77AD52}"/>
    <dgm:cxn modelId="{ECF7D4AE-3286-4541-9F8F-DD75F94542F2}" type="presOf" srcId="{CE14034F-EDE7-4FB9-B3AC-1E32DE8C346B}" destId="{91EF9E2B-91BE-41EF-8C5F-A7C34098127C}" srcOrd="0" destOrd="0" presId="urn:microsoft.com/office/officeart/2011/layout/ThemePictureAccent"/>
    <dgm:cxn modelId="{90FD1BBC-87EB-4D6B-94E9-2524906052DA}" type="presOf" srcId="{BBE86982-49BC-4A68-A883-7AF1E3FED351}" destId="{BC577807-C0F3-4A9F-B828-3715F69C6616}" srcOrd="0" destOrd="0" presId="urn:microsoft.com/office/officeart/2011/layout/ThemePictureAccent"/>
    <dgm:cxn modelId="{A1A347E7-C689-45C7-8AA7-00DED3867357}" srcId="{84090AD5-810D-4888-A3A9-CAD12F89438C}" destId="{061790D1-BF7F-4C8D-BBBD-62AE9B31712C}" srcOrd="3" destOrd="0" parTransId="{EFBA5158-05F0-47C3-81CF-815B3F477C6E}" sibTransId="{5C875F6F-2687-406A-86C9-D6162BEBE973}"/>
    <dgm:cxn modelId="{352BE0F7-5B5C-456A-A7C9-AA2785CE639F}" type="presOf" srcId="{84090AD5-810D-4888-A3A9-CAD12F89438C}" destId="{6B32B67D-24AB-4D55-A742-DEE3A28C59A0}" srcOrd="0" destOrd="0" presId="urn:microsoft.com/office/officeart/2011/layout/ThemePictureAccent"/>
    <dgm:cxn modelId="{61EA38D1-687D-4689-A344-566C876BF411}" type="presParOf" srcId="{6B32B67D-24AB-4D55-A742-DEE3A28C59A0}" destId="{6C24C2FE-E62C-4060-9F77-F266EAD8AC37}" srcOrd="0" destOrd="0" presId="urn:microsoft.com/office/officeart/2011/layout/ThemePictureAccent"/>
    <dgm:cxn modelId="{8DBA54BA-EEBB-4F7E-BE2A-9F486A446F0E}" type="presParOf" srcId="{6C24C2FE-E62C-4060-9F77-F266EAD8AC37}" destId="{C261FAF6-9497-45B3-ACA4-0EE268B9403B}" srcOrd="0" destOrd="0" presId="urn:microsoft.com/office/officeart/2011/layout/ThemePictureAccent"/>
    <dgm:cxn modelId="{BAFDA6E0-4DDD-4DA6-B9BB-28E7B53B3CB3}" type="presParOf" srcId="{6B32B67D-24AB-4D55-A742-DEE3A28C59A0}" destId="{7FAA6379-AC5E-438C-9A0D-DE01E3AD6325}" srcOrd="1" destOrd="0" presId="urn:microsoft.com/office/officeart/2011/layout/ThemePictureAccent"/>
    <dgm:cxn modelId="{98D4A347-9479-4106-8F20-ABD63DFF7B86}" type="presParOf" srcId="{7FAA6379-AC5E-438C-9A0D-DE01E3AD6325}" destId="{26F1DC57-1EB9-4E03-98CF-2A2F34F4D040}" srcOrd="0" destOrd="0" presId="urn:microsoft.com/office/officeart/2011/layout/ThemePictureAccent"/>
    <dgm:cxn modelId="{D38DFB90-EAAF-411D-B64F-9B7AA9C09AF4}" type="presParOf" srcId="{6B32B67D-24AB-4D55-A742-DEE3A28C59A0}" destId="{4F990989-5D60-4063-950C-6232ACAB373C}" srcOrd="2" destOrd="0" presId="urn:microsoft.com/office/officeart/2011/layout/ThemePictureAccent"/>
    <dgm:cxn modelId="{AEBD7CCE-B94A-49A3-AB9B-0D311D75DEF1}" type="presParOf" srcId="{6B32B67D-24AB-4D55-A742-DEE3A28C59A0}" destId="{3B1EABC2-B89B-47C3-B028-5161D8213B65}" srcOrd="3" destOrd="0" presId="urn:microsoft.com/office/officeart/2011/layout/ThemePictureAccent"/>
    <dgm:cxn modelId="{D817CD2E-511E-450E-98A3-1CEC7F65ADBB}" type="presParOf" srcId="{3B1EABC2-B89B-47C3-B028-5161D8213B65}" destId="{0A95A788-63D3-4BD0-BE53-D29C1E2F19DA}" srcOrd="0" destOrd="0" presId="urn:microsoft.com/office/officeart/2011/layout/ThemePictureAccent"/>
    <dgm:cxn modelId="{A6E5D969-E933-4CB6-A7A3-BAEC9F0CF06C}" type="presParOf" srcId="{6B32B67D-24AB-4D55-A742-DEE3A28C59A0}" destId="{785A3D75-4CB6-4938-A009-938217464D5E}" srcOrd="4" destOrd="0" presId="urn:microsoft.com/office/officeart/2011/layout/ThemePictureAccent"/>
    <dgm:cxn modelId="{1D7BCCB0-4374-4168-8F15-03E62BF6D079}" type="presParOf" srcId="{785A3D75-4CB6-4938-A009-938217464D5E}" destId="{3B7472DC-37AA-4237-A6D8-5B7F65C37108}" srcOrd="0" destOrd="0" presId="urn:microsoft.com/office/officeart/2011/layout/ThemePictureAccent"/>
    <dgm:cxn modelId="{EFBA9100-FFD8-43F3-B2E7-BC0BC024B1BC}" type="presParOf" srcId="{6B32B67D-24AB-4D55-A742-DEE3A28C59A0}" destId="{3E2E157F-5A84-4776-B85D-CEED01662F95}" srcOrd="5" destOrd="0" presId="urn:microsoft.com/office/officeart/2011/layout/ThemePictureAccent"/>
    <dgm:cxn modelId="{3F4DF854-228E-4D02-B629-9F6ADAA92E53}" type="presParOf" srcId="{6B32B67D-24AB-4D55-A742-DEE3A28C59A0}" destId="{ACCB1DE8-B446-4FF6-8524-38ABC83E5744}" srcOrd="6" destOrd="0" presId="urn:microsoft.com/office/officeart/2011/layout/ThemePictureAccent"/>
    <dgm:cxn modelId="{6D957C8D-7136-4014-B9E1-E8DB8E489DEC}" type="presParOf" srcId="{ACCB1DE8-B446-4FF6-8524-38ABC83E5744}" destId="{5070A936-C6B3-4A3E-8ABB-A97F2D78A002}" srcOrd="0" destOrd="0" presId="urn:microsoft.com/office/officeart/2011/layout/ThemePictureAccent"/>
    <dgm:cxn modelId="{1E25C596-8FAF-4827-9E06-D7F13FCD3599}" type="presParOf" srcId="{6B32B67D-24AB-4D55-A742-DEE3A28C59A0}" destId="{4D5C2A3A-6126-4EDA-A81F-FD397C03CD12}" srcOrd="7" destOrd="0" presId="urn:microsoft.com/office/officeart/2011/layout/ThemePictureAccent"/>
    <dgm:cxn modelId="{4FC36098-1310-4519-8F30-CCB6B8AF22C1}" type="presParOf" srcId="{4D5C2A3A-6126-4EDA-A81F-FD397C03CD12}" destId="{BD7126CF-7450-4603-B218-35073B0495B9}" srcOrd="0" destOrd="0" presId="urn:microsoft.com/office/officeart/2011/layout/ThemePictureAccent"/>
    <dgm:cxn modelId="{E4AABF3E-F62C-4E00-8FC7-A1E3B7A94F34}" type="presParOf" srcId="{6B32B67D-24AB-4D55-A742-DEE3A28C59A0}" destId="{854755D5-0218-4CAB-A04F-25190097FDF3}" srcOrd="8" destOrd="0" presId="urn:microsoft.com/office/officeart/2011/layout/ThemePictureAccent"/>
    <dgm:cxn modelId="{00C3357A-7F5A-4516-B956-24298F4A3143}" type="presParOf" srcId="{6B32B67D-24AB-4D55-A742-DEE3A28C59A0}" destId="{3C8B52FE-1CBC-4049-8B5A-ADC200382ACD}" srcOrd="9" destOrd="0" presId="urn:microsoft.com/office/officeart/2011/layout/ThemePictureAccent"/>
    <dgm:cxn modelId="{50CE841B-9730-4A11-8D1E-CAC839A0BEC5}" type="presParOf" srcId="{3C8B52FE-1CBC-4049-8B5A-ADC200382ACD}" destId="{C3C0EB11-9CF5-4B9D-846D-367D5CCE23B4}" srcOrd="0" destOrd="0" presId="urn:microsoft.com/office/officeart/2011/layout/ThemePictureAccent"/>
    <dgm:cxn modelId="{41CF4A6F-91F6-4633-AD1A-EAF61A79D3E9}" type="presParOf" srcId="{6B32B67D-24AB-4D55-A742-DEE3A28C59A0}" destId="{ED17E184-13FA-475A-BFE2-B3229C725955}" srcOrd="10" destOrd="0" presId="urn:microsoft.com/office/officeart/2011/layout/ThemePictureAccent"/>
    <dgm:cxn modelId="{E91AFDDE-A3D7-497C-BF91-0827CB368B28}" type="presParOf" srcId="{ED17E184-13FA-475A-BFE2-B3229C725955}" destId="{7F1B7341-6C0F-437B-A931-FBE1E87C9825}" srcOrd="0" destOrd="0" presId="urn:microsoft.com/office/officeart/2011/layout/ThemePictureAccent"/>
    <dgm:cxn modelId="{15AA4199-2710-437A-B14F-14AB0C7F26AB}" type="presParOf" srcId="{6B32B67D-24AB-4D55-A742-DEE3A28C59A0}" destId="{108C3329-B7AC-4FDF-806F-9E7510C04398}" srcOrd="11" destOrd="0" presId="urn:microsoft.com/office/officeart/2011/layout/ThemePictureAccent"/>
    <dgm:cxn modelId="{3B17BC91-31B9-41CD-8E2B-DCF70558D60B}" type="presParOf" srcId="{6B32B67D-24AB-4D55-A742-DEE3A28C59A0}" destId="{263F157C-6315-4FA9-814C-6F6810EA7060}" srcOrd="12" destOrd="0" presId="urn:microsoft.com/office/officeart/2011/layout/ThemePictureAccent"/>
    <dgm:cxn modelId="{9428D9D8-0B4B-4636-B047-6E6AEBFCF648}" type="presParOf" srcId="{263F157C-6315-4FA9-814C-6F6810EA7060}" destId="{C05174C9-9EBA-40B5-9F7D-FFEA9FAE9920}" srcOrd="0" destOrd="0" presId="urn:microsoft.com/office/officeart/2011/layout/ThemePictureAccent"/>
    <dgm:cxn modelId="{415DBCB1-A760-4642-9CBA-D7B136431B65}" type="presParOf" srcId="{6B32B67D-24AB-4D55-A742-DEE3A28C59A0}" destId="{11A87979-76AD-4471-BA56-80FAB2887B75}" srcOrd="13" destOrd="0" presId="urn:microsoft.com/office/officeart/2011/layout/ThemePictureAccent"/>
    <dgm:cxn modelId="{6C351DED-1DCB-4D8E-83A5-791657CF63E1}" type="presParOf" srcId="{11A87979-76AD-4471-BA56-80FAB2887B75}" destId="{0A61ACFC-F485-4B8E-A615-BB9580495869}" srcOrd="0" destOrd="0" presId="urn:microsoft.com/office/officeart/2011/layout/ThemePictureAccent"/>
    <dgm:cxn modelId="{62A3E6D1-9D52-4C57-9164-D2DD5E557EF7}" type="presParOf" srcId="{6B32B67D-24AB-4D55-A742-DEE3A28C59A0}" destId="{91EF9E2B-91BE-41EF-8C5F-A7C34098127C}" srcOrd="14" destOrd="0" presId="urn:microsoft.com/office/officeart/2011/layout/ThemePictureAccent"/>
    <dgm:cxn modelId="{12F54192-7E26-4E24-B0F4-95160EF82592}" type="presParOf" srcId="{6B32B67D-24AB-4D55-A742-DEE3A28C59A0}" destId="{0ABE8CDF-FBA6-49AC-A253-51B1245734E6}" srcOrd="15" destOrd="0" presId="urn:microsoft.com/office/officeart/2011/layout/ThemePictureAccent"/>
    <dgm:cxn modelId="{960ED1A9-9162-48D4-BBAF-C4F52A2172D9}" type="presParOf" srcId="{0ABE8CDF-FBA6-49AC-A253-51B1245734E6}" destId="{77A49D4A-97DE-4C4B-B895-E278B607E06A}" srcOrd="0" destOrd="0" presId="urn:microsoft.com/office/officeart/2011/layout/ThemePictureAccent"/>
    <dgm:cxn modelId="{FD59C190-1CF6-4431-8F49-7B29FAD258D1}" type="presParOf" srcId="{6B32B67D-24AB-4D55-A742-DEE3A28C59A0}" destId="{0223EF02-801A-4B28-B0CA-33D506811F12}" srcOrd="16" destOrd="0" presId="urn:microsoft.com/office/officeart/2011/layout/ThemePictureAccent"/>
    <dgm:cxn modelId="{290A186B-759D-4533-BCC4-723A1FDEC4C8}" type="presParOf" srcId="{0223EF02-801A-4B28-B0CA-33D506811F12}" destId="{573F59BA-BE50-484D-93A6-C9DF6885D23F}" srcOrd="0" destOrd="0" presId="urn:microsoft.com/office/officeart/2011/layout/ThemePictureAccent"/>
    <dgm:cxn modelId="{F9F0D152-1794-4C9A-91B0-05851949B732}" type="presParOf" srcId="{6B32B67D-24AB-4D55-A742-DEE3A28C59A0}" destId="{BC577807-C0F3-4A9F-B828-3715F69C6616}" srcOrd="17" destOrd="0" presId="urn:microsoft.com/office/officeart/2011/layout/ThemePictureAccen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BF8C9A8-78AC-417C-9BB7-0AF9DFB31919}"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5ECBC7A-EE0F-4BD1-A6B9-EAF0A75F7DE9}">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1) Injection: </a:t>
          </a:r>
          <a:r>
            <a:rPr lang="en-US" sz="2400" dirty="0">
              <a:latin typeface="Agency FB" panose="020B0503020202020204" pitchFamily="34" charset="0"/>
            </a:rPr>
            <a:t>Is the process of bringing new ideas or methods to recommend members of an organization or educational institution.</a:t>
          </a:r>
        </a:p>
      </dgm:t>
    </dgm:pt>
    <dgm:pt modelId="{786874A9-01A0-4558-AD51-039A7F8CFDFB}" type="parTrans" cxnId="{56614133-C679-4215-BC9D-A2C93508457E}">
      <dgm:prSet/>
      <dgm:spPr/>
      <dgm:t>
        <a:bodyPr/>
        <a:lstStyle/>
        <a:p>
          <a:pPr algn="l"/>
          <a:endParaRPr lang="en-US" sz="2400">
            <a:latin typeface="Agency FB" panose="020B0503020202020204" pitchFamily="34" charset="0"/>
          </a:endParaRPr>
        </a:p>
      </dgm:t>
    </dgm:pt>
    <dgm:pt modelId="{C2A948BB-0C5C-4DBB-8D3C-E5A9BCB22A1D}" type="sibTrans" cxnId="{56614133-C679-4215-BC9D-A2C93508457E}">
      <dgm:prSet/>
      <dgm:spPr/>
      <dgm:t>
        <a:bodyPr/>
        <a:lstStyle/>
        <a:p>
          <a:pPr algn="l"/>
          <a:endParaRPr lang="en-US" sz="2400">
            <a:latin typeface="Agency FB" panose="020B0503020202020204" pitchFamily="34" charset="0"/>
          </a:endParaRPr>
        </a:p>
      </dgm:t>
    </dgm:pt>
    <dgm:pt modelId="{4C50459F-8B6E-4766-8572-0C295407B7F2}">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2) Examination: </a:t>
          </a:r>
          <a:r>
            <a:rPr lang="en-US" sz="2400" dirty="0">
              <a:latin typeface="Agency FB" panose="020B0503020202020204" pitchFamily="34" charset="0"/>
            </a:rPr>
            <a:t>The presented concept or new method has received members’ attention in that educational institution. There is a research plan. As well as the formation of a committee to consider.</a:t>
          </a:r>
        </a:p>
      </dgm:t>
    </dgm:pt>
    <dgm:pt modelId="{7D315E91-01D6-437F-9CB9-02BC6237642D}" type="parTrans" cxnId="{A42B4681-E44D-45D3-881A-762192C10FD2}">
      <dgm:prSet/>
      <dgm:spPr/>
      <dgm:t>
        <a:bodyPr/>
        <a:lstStyle/>
        <a:p>
          <a:pPr algn="l"/>
          <a:endParaRPr lang="en-US" sz="2400">
            <a:latin typeface="Agency FB" panose="020B0503020202020204" pitchFamily="34" charset="0"/>
          </a:endParaRPr>
        </a:p>
      </dgm:t>
    </dgm:pt>
    <dgm:pt modelId="{80AF528D-976A-465A-B386-C1E7771E1C9C}" type="sibTrans" cxnId="{A42B4681-E44D-45D3-881A-762192C10FD2}">
      <dgm:prSet/>
      <dgm:spPr/>
      <dgm:t>
        <a:bodyPr/>
        <a:lstStyle/>
        <a:p>
          <a:pPr algn="l"/>
          <a:endParaRPr lang="en-US" sz="2400">
            <a:latin typeface="Agency FB" panose="020B0503020202020204" pitchFamily="34" charset="0"/>
          </a:endParaRPr>
        </a:p>
      </dgm:t>
    </dgm:pt>
    <dgm:pt modelId="{0737CC24-E075-4316-9CB7-313BA9EB98E9}">
      <dgm:prSet custT="1"/>
      <dgm:spPr>
        <a:solidFill>
          <a:srgbClr val="C00000"/>
        </a:solidFill>
        <a:ln>
          <a:solidFill>
            <a:srgbClr val="C00000"/>
          </a:solidFill>
        </a:ln>
      </dgm:spPr>
      <dgm:t>
        <a:bodyPr/>
        <a:lstStyle/>
        <a:p>
          <a:pPr algn="l"/>
          <a:r>
            <a:rPr lang="en-US" sz="2000" b="1" dirty="0">
              <a:solidFill>
                <a:srgbClr val="FFFF00"/>
              </a:solidFill>
              <a:latin typeface="Agency FB" panose="020B0503020202020204" pitchFamily="34" charset="0"/>
            </a:rPr>
            <a:t>3) Preparation: </a:t>
          </a:r>
          <a:r>
            <a:rPr lang="en-US" sz="2000" dirty="0">
              <a:latin typeface="Agency FB" panose="020B0503020202020204" pitchFamily="34" charset="0"/>
            </a:rPr>
            <a:t>Those involved in educational institutions decided to experiment with that educational innovation, and this led to the preparation of gathering personnel and resources until the training before using the educational innovation that has developed.</a:t>
          </a:r>
        </a:p>
      </dgm:t>
    </dgm:pt>
    <dgm:pt modelId="{47D0D990-266C-49B0-8105-BB6055AA63A9}" type="parTrans" cxnId="{F7E63ACA-31FA-4B7C-8FC7-380FDEC884F5}">
      <dgm:prSet/>
      <dgm:spPr/>
      <dgm:t>
        <a:bodyPr/>
        <a:lstStyle/>
        <a:p>
          <a:pPr algn="l"/>
          <a:endParaRPr lang="en-US" sz="2400">
            <a:latin typeface="Agency FB" panose="020B0503020202020204" pitchFamily="34" charset="0"/>
          </a:endParaRPr>
        </a:p>
      </dgm:t>
    </dgm:pt>
    <dgm:pt modelId="{3D01C76A-3F08-4AEE-A8FF-891A53301BDF}" type="sibTrans" cxnId="{F7E63ACA-31FA-4B7C-8FC7-380FDEC884F5}">
      <dgm:prSet/>
      <dgm:spPr/>
      <dgm:t>
        <a:bodyPr/>
        <a:lstStyle/>
        <a:p>
          <a:pPr algn="l"/>
          <a:endParaRPr lang="en-US" sz="2400">
            <a:latin typeface="Agency FB" panose="020B0503020202020204" pitchFamily="34" charset="0"/>
          </a:endParaRPr>
        </a:p>
      </dgm:t>
    </dgm:pt>
    <dgm:pt modelId="{A821D6E0-2548-4607-9423-EBAB452D4CA8}">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4) Sampling: </a:t>
          </a:r>
          <a:r>
            <a:rPr lang="en-US" sz="2400" dirty="0">
              <a:latin typeface="Agency FB" panose="020B0503020202020204" pitchFamily="34" charset="0"/>
            </a:rPr>
            <a:t>There is an experiment to use the innovation for the first time. Then, sample some users to provide information for education by considering the results of past use.</a:t>
          </a:r>
        </a:p>
      </dgm:t>
    </dgm:pt>
    <dgm:pt modelId="{B4CA07A3-52B3-4440-84D1-F0E416DA2B13}" type="parTrans" cxnId="{DB8F9B34-F1C7-427D-BC78-F2CF4396CFBC}">
      <dgm:prSet/>
      <dgm:spPr/>
      <dgm:t>
        <a:bodyPr/>
        <a:lstStyle/>
        <a:p>
          <a:pPr algn="l"/>
          <a:endParaRPr lang="en-US" sz="2400">
            <a:latin typeface="Agency FB" panose="020B0503020202020204" pitchFamily="34" charset="0"/>
          </a:endParaRPr>
        </a:p>
      </dgm:t>
    </dgm:pt>
    <dgm:pt modelId="{45CFA78E-42A6-447A-AB7D-051E54DAB1E8}" type="sibTrans" cxnId="{DB8F9B34-F1C7-427D-BC78-F2CF4396CFBC}">
      <dgm:prSet/>
      <dgm:spPr/>
      <dgm:t>
        <a:bodyPr/>
        <a:lstStyle/>
        <a:p>
          <a:pPr algn="l"/>
          <a:endParaRPr lang="en-US" sz="2400">
            <a:latin typeface="Agency FB" panose="020B0503020202020204" pitchFamily="34" charset="0"/>
          </a:endParaRPr>
        </a:p>
      </dgm:t>
    </dgm:pt>
    <dgm:pt modelId="{49035424-E1A8-43B1-901A-54ECFC3092A6}">
      <dgm:prSet custT="1"/>
      <dgm:spPr>
        <a:solidFill>
          <a:srgbClr val="C00000"/>
        </a:solidFill>
        <a:ln>
          <a:solidFill>
            <a:srgbClr val="C00000"/>
          </a:solidFill>
        </a:ln>
      </dgm:spPr>
      <dgm:t>
        <a:bodyPr/>
        <a:lstStyle/>
        <a:p>
          <a:pPr algn="l"/>
          <a:r>
            <a:rPr lang="en-US" sz="2000" b="1" dirty="0">
              <a:solidFill>
                <a:srgbClr val="FFFF00"/>
              </a:solidFill>
              <a:latin typeface="Agency FB" panose="020B0503020202020204" pitchFamily="34" charset="0"/>
            </a:rPr>
            <a:t>5) Spread: </a:t>
          </a:r>
          <a:r>
            <a:rPr lang="en-US" sz="2000" dirty="0">
              <a:latin typeface="Agency FB" panose="020B0503020202020204" pitchFamily="34" charset="0"/>
            </a:rPr>
            <a:t>Is a distribution or expansion of educational innovations that have been tried and good results to the target population Especially the reliable group that has sufficient potential to use that educational innovation.</a:t>
          </a:r>
        </a:p>
      </dgm:t>
    </dgm:pt>
    <dgm:pt modelId="{BC1B508E-4F04-46FF-BC2A-529D88D98DBF}" type="parTrans" cxnId="{21BC05B4-7DB8-4455-B7C4-65EDAE1AF3E7}">
      <dgm:prSet/>
      <dgm:spPr/>
      <dgm:t>
        <a:bodyPr/>
        <a:lstStyle/>
        <a:p>
          <a:pPr algn="l"/>
          <a:endParaRPr lang="en-US" sz="2400">
            <a:latin typeface="Agency FB" panose="020B0503020202020204" pitchFamily="34" charset="0"/>
          </a:endParaRPr>
        </a:p>
      </dgm:t>
    </dgm:pt>
    <dgm:pt modelId="{89DF9B2C-E866-4FC0-A3FD-BEB4AF4FCE22}" type="sibTrans" cxnId="{21BC05B4-7DB8-4455-B7C4-65EDAE1AF3E7}">
      <dgm:prSet/>
      <dgm:spPr/>
      <dgm:t>
        <a:bodyPr/>
        <a:lstStyle/>
        <a:p>
          <a:pPr algn="l"/>
          <a:endParaRPr lang="en-US" sz="2400">
            <a:latin typeface="Agency FB" panose="020B0503020202020204" pitchFamily="34" charset="0"/>
          </a:endParaRPr>
        </a:p>
      </dgm:t>
    </dgm:pt>
    <dgm:pt modelId="{B9AECEDA-1187-45C3-803E-241B5206D0BE}">
      <dgm:prSet custT="1"/>
      <dgm:spPr>
        <a:solidFill>
          <a:srgbClr val="C00000"/>
        </a:solidFill>
        <a:ln>
          <a:solidFill>
            <a:srgbClr val="C00000"/>
          </a:solidFill>
        </a:ln>
      </dgm:spPr>
      <dgm:t>
        <a:bodyPr/>
        <a:lstStyle/>
        <a:p>
          <a:pPr algn="l"/>
          <a:r>
            <a:rPr lang="en-US" sz="2400" b="1" dirty="0">
              <a:solidFill>
                <a:srgbClr val="FFFF00"/>
              </a:solidFill>
              <a:latin typeface="Agency FB" panose="020B0503020202020204" pitchFamily="34" charset="0"/>
            </a:rPr>
            <a:t>6) Institutionalization: </a:t>
          </a:r>
          <a:r>
            <a:rPr lang="en-US" sz="2400" dirty="0">
              <a:latin typeface="Agency FB" panose="020B0503020202020204" pitchFamily="34" charset="0"/>
            </a:rPr>
            <a:t>Educational innovation has been accepted and used in operation until it becomes a widespread practice, which is the normal practice by all members.</a:t>
          </a:r>
        </a:p>
      </dgm:t>
    </dgm:pt>
    <dgm:pt modelId="{95A538DF-5FB8-48DF-853C-68EFE6765920}" type="parTrans" cxnId="{0A1791A1-67A9-45BF-B3ED-49287138CF46}">
      <dgm:prSet/>
      <dgm:spPr/>
      <dgm:t>
        <a:bodyPr/>
        <a:lstStyle/>
        <a:p>
          <a:pPr algn="l"/>
          <a:endParaRPr lang="en-US" sz="2400">
            <a:latin typeface="Agency FB" panose="020B0503020202020204" pitchFamily="34" charset="0"/>
          </a:endParaRPr>
        </a:p>
      </dgm:t>
    </dgm:pt>
    <dgm:pt modelId="{C79732A3-99D5-4361-9906-A165163EE840}" type="sibTrans" cxnId="{0A1791A1-67A9-45BF-B3ED-49287138CF46}">
      <dgm:prSet/>
      <dgm:spPr/>
      <dgm:t>
        <a:bodyPr/>
        <a:lstStyle/>
        <a:p>
          <a:pPr algn="l"/>
          <a:endParaRPr lang="en-US" sz="2400">
            <a:latin typeface="Agency FB" panose="020B0503020202020204" pitchFamily="34" charset="0"/>
          </a:endParaRPr>
        </a:p>
      </dgm:t>
    </dgm:pt>
    <dgm:pt modelId="{22DE49C6-2D47-4762-BCFB-5B88C4473EDD}" type="pres">
      <dgm:prSet presAssocID="{EBF8C9A8-78AC-417C-9BB7-0AF9DFB31919}" presName="Name0" presStyleCnt="0">
        <dgm:presLayoutVars>
          <dgm:dir/>
          <dgm:resizeHandles/>
        </dgm:presLayoutVars>
      </dgm:prSet>
      <dgm:spPr/>
    </dgm:pt>
    <dgm:pt modelId="{268566B9-3C11-4CD1-94A0-C6AB3A5DA1E5}" type="pres">
      <dgm:prSet presAssocID="{65ECBC7A-EE0F-4BD1-A6B9-EAF0A75F7DE9}" presName="compNode" presStyleCnt="0"/>
      <dgm:spPr/>
    </dgm:pt>
    <dgm:pt modelId="{356C48E9-D879-4636-9807-6A409C010B8D}" type="pres">
      <dgm:prSet presAssocID="{65ECBC7A-EE0F-4BD1-A6B9-EAF0A75F7DE9}" presName="dummyConnPt" presStyleCnt="0"/>
      <dgm:spPr/>
    </dgm:pt>
    <dgm:pt modelId="{254C7E5F-E598-4B2B-B5CA-AF9216A6CED7}" type="pres">
      <dgm:prSet presAssocID="{65ECBC7A-EE0F-4BD1-A6B9-EAF0A75F7DE9}" presName="node" presStyleLbl="node1" presStyleIdx="0" presStyleCnt="6" custScaleX="251179" custScaleY="101039">
        <dgm:presLayoutVars>
          <dgm:bulletEnabled val="1"/>
        </dgm:presLayoutVars>
      </dgm:prSet>
      <dgm:spPr/>
    </dgm:pt>
    <dgm:pt modelId="{E18D6735-4E86-41B6-BDAF-9B36852993C9}" type="pres">
      <dgm:prSet presAssocID="{C2A948BB-0C5C-4DBB-8D3C-E5A9BCB22A1D}" presName="sibTrans" presStyleLbl="bgSibTrans2D1" presStyleIdx="0" presStyleCnt="5"/>
      <dgm:spPr/>
    </dgm:pt>
    <dgm:pt modelId="{319DECCB-C94C-4745-9FE4-CB66C9C073C1}" type="pres">
      <dgm:prSet presAssocID="{4C50459F-8B6E-4766-8572-0C295407B7F2}" presName="compNode" presStyleCnt="0"/>
      <dgm:spPr/>
    </dgm:pt>
    <dgm:pt modelId="{00E58A39-C6D4-4038-8F5D-0A1E21ECEF13}" type="pres">
      <dgm:prSet presAssocID="{4C50459F-8B6E-4766-8572-0C295407B7F2}" presName="dummyConnPt" presStyleCnt="0"/>
      <dgm:spPr/>
    </dgm:pt>
    <dgm:pt modelId="{2B3FE0DC-33E5-4F3C-BDF9-B29179E82D9F}" type="pres">
      <dgm:prSet presAssocID="{4C50459F-8B6E-4766-8572-0C295407B7F2}" presName="node" presStyleLbl="node1" presStyleIdx="1" presStyleCnt="6" custScaleX="249523">
        <dgm:presLayoutVars>
          <dgm:bulletEnabled val="1"/>
        </dgm:presLayoutVars>
      </dgm:prSet>
      <dgm:spPr/>
    </dgm:pt>
    <dgm:pt modelId="{3838F484-D463-48AF-BC90-E278702AD07A}" type="pres">
      <dgm:prSet presAssocID="{80AF528D-976A-465A-B386-C1E7771E1C9C}" presName="sibTrans" presStyleLbl="bgSibTrans2D1" presStyleIdx="1" presStyleCnt="5"/>
      <dgm:spPr/>
    </dgm:pt>
    <dgm:pt modelId="{AEE8202B-8AAB-4817-B48A-C8117F2C4F72}" type="pres">
      <dgm:prSet presAssocID="{0737CC24-E075-4316-9CB7-313BA9EB98E9}" presName="compNode" presStyleCnt="0"/>
      <dgm:spPr/>
    </dgm:pt>
    <dgm:pt modelId="{292EEA2A-CA0E-43C5-B55C-5B6C012D4E3C}" type="pres">
      <dgm:prSet presAssocID="{0737CC24-E075-4316-9CB7-313BA9EB98E9}" presName="dummyConnPt" presStyleCnt="0"/>
      <dgm:spPr/>
    </dgm:pt>
    <dgm:pt modelId="{7734B620-CF04-4628-9608-B34D752F9F18}" type="pres">
      <dgm:prSet presAssocID="{0737CC24-E075-4316-9CB7-313BA9EB98E9}" presName="node" presStyleLbl="node1" presStyleIdx="2" presStyleCnt="6" custScaleX="249523">
        <dgm:presLayoutVars>
          <dgm:bulletEnabled val="1"/>
        </dgm:presLayoutVars>
      </dgm:prSet>
      <dgm:spPr/>
    </dgm:pt>
    <dgm:pt modelId="{853A8092-51B8-4FFD-A259-616E405CBC03}" type="pres">
      <dgm:prSet presAssocID="{3D01C76A-3F08-4AEE-A8FF-891A53301BDF}" presName="sibTrans" presStyleLbl="bgSibTrans2D1" presStyleIdx="2" presStyleCnt="5"/>
      <dgm:spPr/>
    </dgm:pt>
    <dgm:pt modelId="{6AF26A2C-5598-4B68-B5BA-C2C322810260}" type="pres">
      <dgm:prSet presAssocID="{A821D6E0-2548-4607-9423-EBAB452D4CA8}" presName="compNode" presStyleCnt="0"/>
      <dgm:spPr/>
    </dgm:pt>
    <dgm:pt modelId="{7692B8E3-3D94-4D0A-9084-0A5BCC424331}" type="pres">
      <dgm:prSet presAssocID="{A821D6E0-2548-4607-9423-EBAB452D4CA8}" presName="dummyConnPt" presStyleCnt="0"/>
      <dgm:spPr/>
    </dgm:pt>
    <dgm:pt modelId="{6082D130-9FE1-493C-BC96-AF0DFC728CC4}" type="pres">
      <dgm:prSet presAssocID="{A821D6E0-2548-4607-9423-EBAB452D4CA8}" presName="node" presStyleLbl="node1" presStyleIdx="3" presStyleCnt="6" custScaleX="250974">
        <dgm:presLayoutVars>
          <dgm:bulletEnabled val="1"/>
        </dgm:presLayoutVars>
      </dgm:prSet>
      <dgm:spPr/>
    </dgm:pt>
    <dgm:pt modelId="{54F34D37-2135-43C8-95B4-A5DD7B0D342E}" type="pres">
      <dgm:prSet presAssocID="{45CFA78E-42A6-447A-AB7D-051E54DAB1E8}" presName="sibTrans" presStyleLbl="bgSibTrans2D1" presStyleIdx="3" presStyleCnt="5"/>
      <dgm:spPr/>
    </dgm:pt>
    <dgm:pt modelId="{2A5E4801-34D3-4C26-A675-18C057219019}" type="pres">
      <dgm:prSet presAssocID="{49035424-E1A8-43B1-901A-54ECFC3092A6}" presName="compNode" presStyleCnt="0"/>
      <dgm:spPr/>
    </dgm:pt>
    <dgm:pt modelId="{87F72875-1927-4258-BD4E-F75940A3F4B6}" type="pres">
      <dgm:prSet presAssocID="{49035424-E1A8-43B1-901A-54ECFC3092A6}" presName="dummyConnPt" presStyleCnt="0"/>
      <dgm:spPr/>
    </dgm:pt>
    <dgm:pt modelId="{674B2F51-3300-4663-99FE-FE9918647C90}" type="pres">
      <dgm:prSet presAssocID="{49035424-E1A8-43B1-901A-54ECFC3092A6}" presName="node" presStyleLbl="node1" presStyleIdx="4" presStyleCnt="6" custScaleX="250974">
        <dgm:presLayoutVars>
          <dgm:bulletEnabled val="1"/>
        </dgm:presLayoutVars>
      </dgm:prSet>
      <dgm:spPr/>
    </dgm:pt>
    <dgm:pt modelId="{CE08230E-233E-4944-BCAA-31FD689469A8}" type="pres">
      <dgm:prSet presAssocID="{89DF9B2C-E866-4FC0-A3FD-BEB4AF4FCE22}" presName="sibTrans" presStyleLbl="bgSibTrans2D1" presStyleIdx="4" presStyleCnt="5"/>
      <dgm:spPr/>
    </dgm:pt>
    <dgm:pt modelId="{9D9E6573-D010-4397-8AC2-AF1C22A73006}" type="pres">
      <dgm:prSet presAssocID="{B9AECEDA-1187-45C3-803E-241B5206D0BE}" presName="compNode" presStyleCnt="0"/>
      <dgm:spPr/>
    </dgm:pt>
    <dgm:pt modelId="{7293F47C-CB82-424B-B881-97F7CA2F6E2D}" type="pres">
      <dgm:prSet presAssocID="{B9AECEDA-1187-45C3-803E-241B5206D0BE}" presName="dummyConnPt" presStyleCnt="0"/>
      <dgm:spPr/>
    </dgm:pt>
    <dgm:pt modelId="{059754D5-A29F-417A-9AAA-7137CC7E5B63}" type="pres">
      <dgm:prSet presAssocID="{B9AECEDA-1187-45C3-803E-241B5206D0BE}" presName="node" presStyleLbl="node1" presStyleIdx="5" presStyleCnt="6" custScaleX="252312">
        <dgm:presLayoutVars>
          <dgm:bulletEnabled val="1"/>
        </dgm:presLayoutVars>
      </dgm:prSet>
      <dgm:spPr/>
    </dgm:pt>
  </dgm:ptLst>
  <dgm:cxnLst>
    <dgm:cxn modelId="{0B05BD30-8CC8-45F6-8318-157313782DA2}" type="presOf" srcId="{4C50459F-8B6E-4766-8572-0C295407B7F2}" destId="{2B3FE0DC-33E5-4F3C-BDF9-B29179E82D9F}" srcOrd="0" destOrd="0" presId="urn:microsoft.com/office/officeart/2005/8/layout/bProcess4"/>
    <dgm:cxn modelId="{CBD03632-1552-4B71-8C35-32D27F216C66}" type="presOf" srcId="{89DF9B2C-E866-4FC0-A3FD-BEB4AF4FCE22}" destId="{CE08230E-233E-4944-BCAA-31FD689469A8}" srcOrd="0" destOrd="0" presId="urn:microsoft.com/office/officeart/2005/8/layout/bProcess4"/>
    <dgm:cxn modelId="{56614133-C679-4215-BC9D-A2C93508457E}" srcId="{EBF8C9A8-78AC-417C-9BB7-0AF9DFB31919}" destId="{65ECBC7A-EE0F-4BD1-A6B9-EAF0A75F7DE9}" srcOrd="0" destOrd="0" parTransId="{786874A9-01A0-4558-AD51-039A7F8CFDFB}" sibTransId="{C2A948BB-0C5C-4DBB-8D3C-E5A9BCB22A1D}"/>
    <dgm:cxn modelId="{DB8F9B34-F1C7-427D-BC78-F2CF4396CFBC}" srcId="{EBF8C9A8-78AC-417C-9BB7-0AF9DFB31919}" destId="{A821D6E0-2548-4607-9423-EBAB452D4CA8}" srcOrd="3" destOrd="0" parTransId="{B4CA07A3-52B3-4440-84D1-F0E416DA2B13}" sibTransId="{45CFA78E-42A6-447A-AB7D-051E54DAB1E8}"/>
    <dgm:cxn modelId="{02B7A33D-ED07-4EEF-BEAE-F8D57DB3EA2B}" type="presOf" srcId="{49035424-E1A8-43B1-901A-54ECFC3092A6}" destId="{674B2F51-3300-4663-99FE-FE9918647C90}" srcOrd="0" destOrd="0" presId="urn:microsoft.com/office/officeart/2005/8/layout/bProcess4"/>
    <dgm:cxn modelId="{606DD83F-4349-4911-9E00-E1D7891F3888}" type="presOf" srcId="{B9AECEDA-1187-45C3-803E-241B5206D0BE}" destId="{059754D5-A29F-417A-9AAA-7137CC7E5B63}" srcOrd="0" destOrd="0" presId="urn:microsoft.com/office/officeart/2005/8/layout/bProcess4"/>
    <dgm:cxn modelId="{1295D642-4AF8-483C-9A04-FB0F40D77D21}" type="presOf" srcId="{0737CC24-E075-4316-9CB7-313BA9EB98E9}" destId="{7734B620-CF04-4628-9608-B34D752F9F18}" srcOrd="0" destOrd="0" presId="urn:microsoft.com/office/officeart/2005/8/layout/bProcess4"/>
    <dgm:cxn modelId="{57A0524C-BB71-41B0-9288-B04190511DC7}" type="presOf" srcId="{C2A948BB-0C5C-4DBB-8D3C-E5A9BCB22A1D}" destId="{E18D6735-4E86-41B6-BDAF-9B36852993C9}" srcOrd="0" destOrd="0" presId="urn:microsoft.com/office/officeart/2005/8/layout/bProcess4"/>
    <dgm:cxn modelId="{97AFC86C-CBD5-470D-89E4-059BBD5F9812}" type="presOf" srcId="{65ECBC7A-EE0F-4BD1-A6B9-EAF0A75F7DE9}" destId="{254C7E5F-E598-4B2B-B5CA-AF9216A6CED7}" srcOrd="0" destOrd="0" presId="urn:microsoft.com/office/officeart/2005/8/layout/bProcess4"/>
    <dgm:cxn modelId="{41ADC675-837F-49D3-96F6-EBF69F8BCCC3}" type="presOf" srcId="{80AF528D-976A-465A-B386-C1E7771E1C9C}" destId="{3838F484-D463-48AF-BC90-E278702AD07A}" srcOrd="0" destOrd="0" presId="urn:microsoft.com/office/officeart/2005/8/layout/bProcess4"/>
    <dgm:cxn modelId="{A42B4681-E44D-45D3-881A-762192C10FD2}" srcId="{EBF8C9A8-78AC-417C-9BB7-0AF9DFB31919}" destId="{4C50459F-8B6E-4766-8572-0C295407B7F2}" srcOrd="1" destOrd="0" parTransId="{7D315E91-01D6-437F-9CB9-02BC6237642D}" sibTransId="{80AF528D-976A-465A-B386-C1E7771E1C9C}"/>
    <dgm:cxn modelId="{0A1791A1-67A9-45BF-B3ED-49287138CF46}" srcId="{EBF8C9A8-78AC-417C-9BB7-0AF9DFB31919}" destId="{B9AECEDA-1187-45C3-803E-241B5206D0BE}" srcOrd="5" destOrd="0" parTransId="{95A538DF-5FB8-48DF-853C-68EFE6765920}" sibTransId="{C79732A3-99D5-4361-9906-A165163EE840}"/>
    <dgm:cxn modelId="{21BC05B4-7DB8-4455-B7C4-65EDAE1AF3E7}" srcId="{EBF8C9A8-78AC-417C-9BB7-0AF9DFB31919}" destId="{49035424-E1A8-43B1-901A-54ECFC3092A6}" srcOrd="4" destOrd="0" parTransId="{BC1B508E-4F04-46FF-BC2A-529D88D98DBF}" sibTransId="{89DF9B2C-E866-4FC0-A3FD-BEB4AF4FCE22}"/>
    <dgm:cxn modelId="{FCD8F0C1-C075-4B64-A7D5-2B378553AC30}" type="presOf" srcId="{45CFA78E-42A6-447A-AB7D-051E54DAB1E8}" destId="{54F34D37-2135-43C8-95B4-A5DD7B0D342E}" srcOrd="0" destOrd="0" presId="urn:microsoft.com/office/officeart/2005/8/layout/bProcess4"/>
    <dgm:cxn modelId="{B1773CC5-B3F5-4172-957C-D844BE22A858}" type="presOf" srcId="{EBF8C9A8-78AC-417C-9BB7-0AF9DFB31919}" destId="{22DE49C6-2D47-4762-BCFB-5B88C4473EDD}" srcOrd="0" destOrd="0" presId="urn:microsoft.com/office/officeart/2005/8/layout/bProcess4"/>
    <dgm:cxn modelId="{7BA525C9-18F6-4E24-9A96-72AEB60920F5}" type="presOf" srcId="{A821D6E0-2548-4607-9423-EBAB452D4CA8}" destId="{6082D130-9FE1-493C-BC96-AF0DFC728CC4}" srcOrd="0" destOrd="0" presId="urn:microsoft.com/office/officeart/2005/8/layout/bProcess4"/>
    <dgm:cxn modelId="{F7E63ACA-31FA-4B7C-8FC7-380FDEC884F5}" srcId="{EBF8C9A8-78AC-417C-9BB7-0AF9DFB31919}" destId="{0737CC24-E075-4316-9CB7-313BA9EB98E9}" srcOrd="2" destOrd="0" parTransId="{47D0D990-266C-49B0-8105-BB6055AA63A9}" sibTransId="{3D01C76A-3F08-4AEE-A8FF-891A53301BDF}"/>
    <dgm:cxn modelId="{A8B1DADA-E5FD-48A7-A1D8-960D19A99CAF}" type="presOf" srcId="{3D01C76A-3F08-4AEE-A8FF-891A53301BDF}" destId="{853A8092-51B8-4FFD-A259-616E405CBC03}" srcOrd="0" destOrd="0" presId="urn:microsoft.com/office/officeart/2005/8/layout/bProcess4"/>
    <dgm:cxn modelId="{97527CE0-424E-4D2F-8A9A-F367484F363C}" type="presParOf" srcId="{22DE49C6-2D47-4762-BCFB-5B88C4473EDD}" destId="{268566B9-3C11-4CD1-94A0-C6AB3A5DA1E5}" srcOrd="0" destOrd="0" presId="urn:microsoft.com/office/officeart/2005/8/layout/bProcess4"/>
    <dgm:cxn modelId="{DE4D58EA-EB9A-44FC-891F-17AF4B40FB0F}" type="presParOf" srcId="{268566B9-3C11-4CD1-94A0-C6AB3A5DA1E5}" destId="{356C48E9-D879-4636-9807-6A409C010B8D}" srcOrd="0" destOrd="0" presId="urn:microsoft.com/office/officeart/2005/8/layout/bProcess4"/>
    <dgm:cxn modelId="{2CC1E159-A285-41BB-8030-542E87A754F2}" type="presParOf" srcId="{268566B9-3C11-4CD1-94A0-C6AB3A5DA1E5}" destId="{254C7E5F-E598-4B2B-B5CA-AF9216A6CED7}" srcOrd="1" destOrd="0" presId="urn:microsoft.com/office/officeart/2005/8/layout/bProcess4"/>
    <dgm:cxn modelId="{55E45D9C-4987-4345-A80F-023BF53F1566}" type="presParOf" srcId="{22DE49C6-2D47-4762-BCFB-5B88C4473EDD}" destId="{E18D6735-4E86-41B6-BDAF-9B36852993C9}" srcOrd="1" destOrd="0" presId="urn:microsoft.com/office/officeart/2005/8/layout/bProcess4"/>
    <dgm:cxn modelId="{396725E0-3ED1-4123-98AA-0F27392C1A70}" type="presParOf" srcId="{22DE49C6-2D47-4762-BCFB-5B88C4473EDD}" destId="{319DECCB-C94C-4745-9FE4-CB66C9C073C1}" srcOrd="2" destOrd="0" presId="urn:microsoft.com/office/officeart/2005/8/layout/bProcess4"/>
    <dgm:cxn modelId="{C31B5D87-7DFF-4EF0-81B8-9EB3886052FA}" type="presParOf" srcId="{319DECCB-C94C-4745-9FE4-CB66C9C073C1}" destId="{00E58A39-C6D4-4038-8F5D-0A1E21ECEF13}" srcOrd="0" destOrd="0" presId="urn:microsoft.com/office/officeart/2005/8/layout/bProcess4"/>
    <dgm:cxn modelId="{9849A886-A236-4203-B0A0-8D737EEFAAEF}" type="presParOf" srcId="{319DECCB-C94C-4745-9FE4-CB66C9C073C1}" destId="{2B3FE0DC-33E5-4F3C-BDF9-B29179E82D9F}" srcOrd="1" destOrd="0" presId="urn:microsoft.com/office/officeart/2005/8/layout/bProcess4"/>
    <dgm:cxn modelId="{9E7C4D8B-9765-4B48-BB95-1259F580FCC5}" type="presParOf" srcId="{22DE49C6-2D47-4762-BCFB-5B88C4473EDD}" destId="{3838F484-D463-48AF-BC90-E278702AD07A}" srcOrd="3" destOrd="0" presId="urn:microsoft.com/office/officeart/2005/8/layout/bProcess4"/>
    <dgm:cxn modelId="{F6A780DE-8BBB-4F92-9380-3361DF1308C5}" type="presParOf" srcId="{22DE49C6-2D47-4762-BCFB-5B88C4473EDD}" destId="{AEE8202B-8AAB-4817-B48A-C8117F2C4F72}" srcOrd="4" destOrd="0" presId="urn:microsoft.com/office/officeart/2005/8/layout/bProcess4"/>
    <dgm:cxn modelId="{D4634778-8465-4701-AC9B-F9C93E9E30A3}" type="presParOf" srcId="{AEE8202B-8AAB-4817-B48A-C8117F2C4F72}" destId="{292EEA2A-CA0E-43C5-B55C-5B6C012D4E3C}" srcOrd="0" destOrd="0" presId="urn:microsoft.com/office/officeart/2005/8/layout/bProcess4"/>
    <dgm:cxn modelId="{57ED9392-2DDB-43E4-B41A-FFDD0272EF68}" type="presParOf" srcId="{AEE8202B-8AAB-4817-B48A-C8117F2C4F72}" destId="{7734B620-CF04-4628-9608-B34D752F9F18}" srcOrd="1" destOrd="0" presId="urn:microsoft.com/office/officeart/2005/8/layout/bProcess4"/>
    <dgm:cxn modelId="{2835D262-C673-499F-97D2-D26D6E105980}" type="presParOf" srcId="{22DE49C6-2D47-4762-BCFB-5B88C4473EDD}" destId="{853A8092-51B8-4FFD-A259-616E405CBC03}" srcOrd="5" destOrd="0" presId="urn:microsoft.com/office/officeart/2005/8/layout/bProcess4"/>
    <dgm:cxn modelId="{0252D9C5-2712-47F3-82E9-D28697363ECB}" type="presParOf" srcId="{22DE49C6-2D47-4762-BCFB-5B88C4473EDD}" destId="{6AF26A2C-5598-4B68-B5BA-C2C322810260}" srcOrd="6" destOrd="0" presId="urn:microsoft.com/office/officeart/2005/8/layout/bProcess4"/>
    <dgm:cxn modelId="{3EDCBD5E-4B3F-463C-8EBE-44AC8C887016}" type="presParOf" srcId="{6AF26A2C-5598-4B68-B5BA-C2C322810260}" destId="{7692B8E3-3D94-4D0A-9084-0A5BCC424331}" srcOrd="0" destOrd="0" presId="urn:microsoft.com/office/officeart/2005/8/layout/bProcess4"/>
    <dgm:cxn modelId="{71E1D7BE-F776-40CD-8F41-5E0C4245E269}" type="presParOf" srcId="{6AF26A2C-5598-4B68-B5BA-C2C322810260}" destId="{6082D130-9FE1-493C-BC96-AF0DFC728CC4}" srcOrd="1" destOrd="0" presId="urn:microsoft.com/office/officeart/2005/8/layout/bProcess4"/>
    <dgm:cxn modelId="{75F9BD78-5DD5-40A1-AD55-43D3F10E4AEB}" type="presParOf" srcId="{22DE49C6-2D47-4762-BCFB-5B88C4473EDD}" destId="{54F34D37-2135-43C8-95B4-A5DD7B0D342E}" srcOrd="7" destOrd="0" presId="urn:microsoft.com/office/officeart/2005/8/layout/bProcess4"/>
    <dgm:cxn modelId="{01F315CB-6C85-4DE7-849A-7B33ED7073BC}" type="presParOf" srcId="{22DE49C6-2D47-4762-BCFB-5B88C4473EDD}" destId="{2A5E4801-34D3-4C26-A675-18C057219019}" srcOrd="8" destOrd="0" presId="urn:microsoft.com/office/officeart/2005/8/layout/bProcess4"/>
    <dgm:cxn modelId="{9371BC56-2F1D-4D61-8343-69E3048179CE}" type="presParOf" srcId="{2A5E4801-34D3-4C26-A675-18C057219019}" destId="{87F72875-1927-4258-BD4E-F75940A3F4B6}" srcOrd="0" destOrd="0" presId="urn:microsoft.com/office/officeart/2005/8/layout/bProcess4"/>
    <dgm:cxn modelId="{537F61D1-0A18-4733-B8BB-ADF08CC25600}" type="presParOf" srcId="{2A5E4801-34D3-4C26-A675-18C057219019}" destId="{674B2F51-3300-4663-99FE-FE9918647C90}" srcOrd="1" destOrd="0" presId="urn:microsoft.com/office/officeart/2005/8/layout/bProcess4"/>
    <dgm:cxn modelId="{B462F197-4167-4ED9-A997-6D9552A93E9D}" type="presParOf" srcId="{22DE49C6-2D47-4762-BCFB-5B88C4473EDD}" destId="{CE08230E-233E-4944-BCAA-31FD689469A8}" srcOrd="9" destOrd="0" presId="urn:microsoft.com/office/officeart/2005/8/layout/bProcess4"/>
    <dgm:cxn modelId="{9B138055-CDF6-4FB8-B237-3D9EF42E2AB9}" type="presParOf" srcId="{22DE49C6-2D47-4762-BCFB-5B88C4473EDD}" destId="{9D9E6573-D010-4397-8AC2-AF1C22A73006}" srcOrd="10" destOrd="0" presId="urn:microsoft.com/office/officeart/2005/8/layout/bProcess4"/>
    <dgm:cxn modelId="{9DEFCE6E-FBCB-4828-939C-1959F18CE0E3}" type="presParOf" srcId="{9D9E6573-D010-4397-8AC2-AF1C22A73006}" destId="{7293F47C-CB82-424B-B881-97F7CA2F6E2D}" srcOrd="0" destOrd="0" presId="urn:microsoft.com/office/officeart/2005/8/layout/bProcess4"/>
    <dgm:cxn modelId="{2CA3BFC0-878C-40EE-B555-FD5EE8FE4B48}" type="presParOf" srcId="{9D9E6573-D010-4397-8AC2-AF1C22A73006}" destId="{059754D5-A29F-417A-9AAA-7137CC7E5B6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1" dirty="0">
              <a:solidFill>
                <a:schemeClr val="bg1"/>
              </a:solidFill>
              <a:latin typeface="Agency FB" panose="020B0503020202020204" pitchFamily="34" charset="0"/>
            </a:rPr>
            <a:t>1) Innovative Leadership</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1" custLinFactNeighborX="857" custLinFactNeighborY="-331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8DEB298C-F85A-43BB-BB67-EA7F5DDCC2B6}" type="pres">
      <dgm:prSet presAssocID="{8BB2A2B2-334B-43AC-A9EC-DADE72FC6892}" presName="Parent" presStyleLbl="node0" presStyleIdx="0" presStyleCnt="1" custScaleY="45775">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1" dirty="0">
              <a:solidFill>
                <a:schemeClr val="bg1"/>
              </a:solidFill>
              <a:latin typeface="Agency FB" panose="020B0503020202020204" pitchFamily="34" charset="0"/>
            </a:rPr>
            <a:t>2) Innovative Climate</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1" custLinFactNeighborX="857" custLinFactNeighborY="-3312"/>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8DEB298C-F85A-43BB-BB67-EA7F5DDCC2B6}" type="pres">
      <dgm:prSet presAssocID="{8BB2A2B2-334B-43AC-A9EC-DADE72FC6892}" presName="Parent" presStyleLbl="node0" presStyleIdx="0" presStyleCnt="1" custScaleY="45775">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4A92249-3955-4560-BF9A-3032AB167B3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8BB2A2B2-334B-43AC-A9EC-DADE72FC6892}">
      <dgm:prSet custT="1"/>
      <dgm:spPr/>
      <dgm:t>
        <a:bodyPr/>
        <a:lstStyle/>
        <a:p>
          <a:pPr algn="l"/>
          <a:r>
            <a:rPr lang="en-US" sz="2800" b="1" dirty="0">
              <a:solidFill>
                <a:schemeClr val="bg1"/>
              </a:solidFill>
              <a:latin typeface="Agency FB" panose="020B0503020202020204" pitchFamily="34" charset="0"/>
            </a:rPr>
            <a:t>3) Innovative Behavior</a:t>
          </a:r>
        </a:p>
      </dgm:t>
    </dgm:pt>
    <dgm:pt modelId="{ED8EC41E-9CC7-42F5-B54A-74F38A77DB8E}" type="parTrans" cxnId="{5BDA6B0C-9842-4BA6-BD0A-115F0EA7BC63}">
      <dgm:prSet/>
      <dgm:spPr/>
      <dgm:t>
        <a:bodyPr/>
        <a:lstStyle/>
        <a:p>
          <a:endParaRPr lang="en-US" sz="2400" b="0">
            <a:solidFill>
              <a:schemeClr val="accent1">
                <a:lumMod val="50000"/>
              </a:schemeClr>
            </a:solidFill>
          </a:endParaRPr>
        </a:p>
      </dgm:t>
    </dgm:pt>
    <dgm:pt modelId="{8A1C03AE-4874-4F8A-A8F0-FA99EB1028BA}" type="sibTrans" cxnId="{5BDA6B0C-9842-4BA6-BD0A-115F0EA7BC63}">
      <dgm:prSet/>
      <dgm:spPr/>
      <dgm:t>
        <a:bodyPr/>
        <a:lstStyle/>
        <a:p>
          <a:endParaRPr lang="en-US" sz="2400" b="0">
            <a:solidFill>
              <a:schemeClr val="accent1">
                <a:lumMod val="50000"/>
              </a:schemeClr>
            </a:solidFill>
          </a:endParaRPr>
        </a:p>
      </dgm:t>
    </dgm:pt>
    <dgm:pt modelId="{843FF7F3-9B57-458B-B197-FD7A0F6E66F2}" type="pres">
      <dgm:prSet presAssocID="{A4A92249-3955-4560-BF9A-3032AB167B3B}" presName="diagram" presStyleCnt="0">
        <dgm:presLayoutVars>
          <dgm:dir/>
        </dgm:presLayoutVars>
      </dgm:prSet>
      <dgm:spPr/>
    </dgm:pt>
    <dgm:pt modelId="{A73E9745-6993-4173-A1C4-C6085F580AF4}" type="pres">
      <dgm:prSet presAssocID="{8BB2A2B2-334B-43AC-A9EC-DADE72FC6892}" presName="composite" presStyleCnt="0"/>
      <dgm:spPr/>
    </dgm:pt>
    <dgm:pt modelId="{718EEA7F-076D-401D-B282-76A4A941E2A8}" type="pres">
      <dgm:prSet presAssocID="{8BB2A2B2-334B-43AC-A9EC-DADE72FC6892}" presName="Image" presStyleLbl="bgShp" presStyleIdx="0" presStyleCnt="1" custLinFactNeighborX="857" custLinFactNeighborY="-3312"/>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8DEB298C-F85A-43BB-BB67-EA7F5DDCC2B6}" type="pres">
      <dgm:prSet presAssocID="{8BB2A2B2-334B-43AC-A9EC-DADE72FC6892}" presName="Parent" presStyleLbl="node0" presStyleIdx="0" presStyleCnt="1" custScaleY="45775">
        <dgm:presLayoutVars>
          <dgm:bulletEnabled val="1"/>
        </dgm:presLayoutVars>
      </dgm:prSet>
      <dgm:spPr/>
    </dgm:pt>
  </dgm:ptLst>
  <dgm:cxnLst>
    <dgm:cxn modelId="{5BDA6B0C-9842-4BA6-BD0A-115F0EA7BC63}" srcId="{A4A92249-3955-4560-BF9A-3032AB167B3B}" destId="{8BB2A2B2-334B-43AC-A9EC-DADE72FC6892}" srcOrd="0" destOrd="0" parTransId="{ED8EC41E-9CC7-42F5-B54A-74F38A77DB8E}" sibTransId="{8A1C03AE-4874-4F8A-A8F0-FA99EB1028BA}"/>
    <dgm:cxn modelId="{CFC0ED16-7D59-4A38-B91B-465074A7DC6A}" type="presOf" srcId="{A4A92249-3955-4560-BF9A-3032AB167B3B}" destId="{843FF7F3-9B57-458B-B197-FD7A0F6E66F2}" srcOrd="0" destOrd="0" presId="urn:microsoft.com/office/officeart/2008/layout/BendingPictureCaption"/>
    <dgm:cxn modelId="{0542F09C-7848-4288-BBB6-A35D2EB07D25}" type="presOf" srcId="{8BB2A2B2-334B-43AC-A9EC-DADE72FC6892}" destId="{8DEB298C-F85A-43BB-BB67-EA7F5DDCC2B6}" srcOrd="0" destOrd="0" presId="urn:microsoft.com/office/officeart/2008/layout/BendingPictureCaption"/>
    <dgm:cxn modelId="{637DF4AC-9B9B-48B3-9BC3-D81E14104408}" type="presParOf" srcId="{843FF7F3-9B57-458B-B197-FD7A0F6E66F2}" destId="{A73E9745-6993-4173-A1C4-C6085F580AF4}" srcOrd="0" destOrd="0" presId="urn:microsoft.com/office/officeart/2008/layout/BendingPictureCaption"/>
    <dgm:cxn modelId="{6AC3B9F0-AFD5-4624-9E47-84E17FDC0759}" type="presParOf" srcId="{A73E9745-6993-4173-A1C4-C6085F580AF4}" destId="{718EEA7F-076D-401D-B282-76A4A941E2A8}" srcOrd="0" destOrd="0" presId="urn:microsoft.com/office/officeart/2008/layout/BendingPictureCaption"/>
    <dgm:cxn modelId="{14E192FC-FC96-4AB1-9E21-109E28CAF1E9}" type="presParOf" srcId="{A73E9745-6993-4173-A1C4-C6085F580AF4}" destId="{8DEB298C-F85A-43BB-BB67-EA7F5DDCC2B6}" srcOrd="1" destOrd="0" presId="urn:microsoft.com/office/officeart/2008/layout/BendingPictureCaption"/>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dirty="0">
              <a:latin typeface="Agency FB" panose="020B0503020202020204" pitchFamily="34" charset="0"/>
            </a:rPr>
            <a:t>Executives in the organization have a vision to change the organization’s management to the goal. Ready to support the management to an innovative organization. Pay attention to the correct thinking process in management and continuously develop to compete in the future. Moreover, it supports research for development.</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dirty="0">
              <a:latin typeface="Agency FB" panose="020B0503020202020204" pitchFamily="34" charset="0"/>
            </a:rPr>
            <a:t>Executives in the organization are ready to listen to opinions. Be a good example for personnel. Support the development of knowledge and skills of personnel that are consistent with the goals.  Pay attention to mobilizing talented people within the organization. Understand the art of managing a team with knowledge and talented people to be the most effective. Understand the role of related technologies and support the use of technology appropriately.</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400" dirty="0">
              <a:latin typeface="Agency FB" panose="020B0503020202020204" pitchFamily="34" charset="0"/>
            </a:rPr>
            <a:t>Executives in the organization pay attention to the development of procedures. Create a transparent work process. Participate and decentralize management, create a listening and accessible atmosphere, communicate clear information can manage amid cultural diversity.</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3"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3"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3"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3"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3"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3" custScaleX="175325" custScaleY="110584">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3" custScaleX="35465" custScaleY="130241" custLinFactNeighborX="-947" custLinFactNeighborY="460">
        <dgm:presLayoutVars>
          <dgm:chMax val="1"/>
          <dgm:bulletEnabled val="1"/>
        </dgm:presLayoutVars>
      </dgm:prSet>
      <dgm:spPr/>
    </dgm:pt>
    <dgm:pt modelId="{14E12CB6-7F1C-4783-BE04-E89DFEBC9F56}" type="pres">
      <dgm:prSet presAssocID="{82A85AF1-2C6A-4E8B-8D5F-1BD55C2009B9}" presName="bracket" presStyleLbl="parChTrans1D1" presStyleIdx="2" presStyleCnt="3"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3" custScaleX="175325" custScaleY="118797" custLinFactNeighborY="690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F64370E9-8183-41AC-96D3-5BC89CE3CC83}" type="presOf" srcId="{82A85AF1-2C6A-4E8B-8D5F-1BD55C2009B9}" destId="{7A1FCF5F-A9C8-4288-AD9A-39DD326BC10F}"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dirty="0">
              <a:latin typeface="Agency FB" panose="020B0503020202020204" pitchFamily="34" charset="0"/>
            </a:rPr>
            <a:t>Creative development in the teaching and learning process to develop innovation. The goal of the Thailand 4.0 era is to have creative skills, which can be developed at school age to be a skill for future careers. The goal is to produce graduates to have the ability to create works that can be used in the development of new knowledge and technologies to increase higher competitiveness and will be the starting point of leading to the application of knowledge and technology and building relationships with other related parts.</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dirty="0">
              <a:latin typeface="Agency FB" panose="020B0503020202020204" pitchFamily="34" charset="0"/>
            </a:rPr>
            <a:t>Professional development of educational personnel because teachers are important in supporting education. The instructor must be good, expert and ready to develop education. In order to develop teachers to be ready to manage education, The instructor must have professional knowledge and teaching ability. There are professional standards to create truly quality graduates.</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10584">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3</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dirty="0">
              <a:latin typeface="Agency FB" panose="020B0503020202020204" pitchFamily="34" charset="0"/>
            </a:rPr>
            <a:t>Promotion and development of digital technology systems for education to increase the ability to manage teaching and learning effectively by having to be consistent with the era and meet the needs of the </a:t>
          </a:r>
          <a:r>
            <a:rPr lang="en-US" sz="2400" dirty="0" err="1">
              <a:latin typeface="Agency FB" panose="020B0503020202020204" pitchFamily="34" charset="0"/>
            </a:rPr>
            <a:t>labour</a:t>
          </a:r>
          <a:r>
            <a:rPr lang="en-US" sz="2400" dirty="0">
              <a:latin typeface="Agency FB" panose="020B0503020202020204" pitchFamily="34" charset="0"/>
            </a:rPr>
            <a:t> market.</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4</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dirty="0">
              <a:latin typeface="Agency FB" panose="020B0503020202020204" pitchFamily="34" charset="0"/>
            </a:rPr>
            <a:t>Creating cooperation in innovative research and development to develop new knowledge and focus on entering a career. The development of knowledge by participation will be consistent with the needs of the </a:t>
          </a:r>
          <a:r>
            <a:rPr lang="en-US" sz="2400" dirty="0" err="1">
              <a:latin typeface="Agency FB" panose="020B0503020202020204" pitchFamily="34" charset="0"/>
            </a:rPr>
            <a:t>labour</a:t>
          </a:r>
          <a:r>
            <a:rPr lang="en-US" sz="2400" dirty="0">
              <a:latin typeface="Agency FB" panose="020B0503020202020204" pitchFamily="34" charset="0"/>
            </a:rPr>
            <a:t> market and truly reach the needs of the social sector and can be used.</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0812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10584">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b="1" dirty="0">
              <a:latin typeface="Agency FB" panose="020B0503020202020204" pitchFamily="34" charset="0"/>
            </a:rPr>
            <a:t>(1) Have professional leadership, focus on planning, and have a conscience and ethics in achieving goals.</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b="1" dirty="0">
              <a:latin typeface="Agency FB" panose="020B0503020202020204" pitchFamily="34" charset="0"/>
            </a:rPr>
            <a:t>Have creative initiatives, think positively, think, know well, write well and speak well, intend to perform the best duties and responsibilities, constantly practice additional knowledge, can use at least 3 languages, have excellent computer performance, and specialize in technology and innovation.</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400" b="1" dirty="0">
              <a:latin typeface="Agency FB" panose="020B0503020202020204" pitchFamily="34" charset="0"/>
            </a:rPr>
            <a:t>Can work with others effectively. Work as a team by acting as a leader and follower in the team according to the expertise and suitability of work and create results according to standards.</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3"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3"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3"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3"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3"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3" custScaleX="175325" custScaleY="110584">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3" custScaleX="35465" custScaleY="130241" custLinFactNeighborX="-947" custLinFactNeighborY="460">
        <dgm:presLayoutVars>
          <dgm:chMax val="1"/>
          <dgm:bulletEnabled val="1"/>
        </dgm:presLayoutVars>
      </dgm:prSet>
      <dgm:spPr/>
    </dgm:pt>
    <dgm:pt modelId="{14E12CB6-7F1C-4783-BE04-E89DFEBC9F56}" type="pres">
      <dgm:prSet presAssocID="{82A85AF1-2C6A-4E8B-8D5F-1BD55C2009B9}" presName="bracket" presStyleLbl="parChTrans1D1" presStyleIdx="2" presStyleCnt="3"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3" custScaleX="175325" custScaleY="118797" custLinFactNeighborY="6908">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F64370E9-8183-41AC-96D3-5BC89CE3CC83}" type="presOf" srcId="{82A85AF1-2C6A-4E8B-8D5F-1BD55C2009B9}" destId="{7A1FCF5F-A9C8-4288-AD9A-39DD326BC10F}"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4</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400" b="1" dirty="0">
              <a:latin typeface="Agency FB" panose="020B0503020202020204" pitchFamily="34" charset="0"/>
            </a:rPr>
            <a:t>Be equipped with both primary and secondary skills. Works multi-function. Ready to accept changes at any time. Understand and know their business well and understand the impact of globalization on business Have all-around knowledge and adapt to the change.</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3200" b="1" dirty="0">
              <a:solidFill>
                <a:srgbClr val="002060"/>
              </a:solidFill>
              <a:effectLst>
                <a:outerShdw blurRad="38100" dist="38100" dir="2700000" algn="tl">
                  <a:srgbClr val="000000">
                    <a:alpha val="43137"/>
                  </a:srgbClr>
                </a:outerShdw>
              </a:effectLst>
              <a:latin typeface="Agency FB" panose="020B0503020202020204" pitchFamily="34" charset="0"/>
            </a:rPr>
            <a:t>5</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400" b="1" dirty="0">
              <a:latin typeface="Agency FB" panose="020B0503020202020204" pitchFamily="34" charset="0"/>
            </a:rPr>
            <a:t>Can use technology widely suitable for the job..</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2" custScaleX="35465" custScaleY="130241" custLinFactNeighborX="-947" custLinFactNeighborY="1506">
        <dgm:presLayoutVars>
          <dgm:chMax val="1"/>
          <dgm:bulletEnabled val="1"/>
        </dgm:presLayoutVars>
      </dgm:prSet>
      <dgm:spPr/>
    </dgm:pt>
    <dgm:pt modelId="{F2CDA94A-1D52-424B-8525-E281EBD72F56}" type="pres">
      <dgm:prSet presAssocID="{7A467D85-BB15-4256-A94A-F1AF1D506377}" presName="bracket" presStyleLbl="parChTrans1D1" presStyleIdx="0" presStyleCnt="2"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2" custScaleX="175325" custScaleY="114902">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2" custScaleX="35465" custScaleY="130241" custLinFactNeighborX="-947" custLinFactNeighborY="943">
        <dgm:presLayoutVars>
          <dgm:chMax val="1"/>
          <dgm:bulletEnabled val="1"/>
        </dgm:presLayoutVars>
      </dgm:prSet>
      <dgm:spPr/>
    </dgm:pt>
    <dgm:pt modelId="{57FD9B87-B8B1-4C5F-A1FA-422D9D36EE9A}" type="pres">
      <dgm:prSet presAssocID="{D3AC5099-CF7B-48D1-9555-EC5F910D0D53}" presName="bracket" presStyleLbl="parChTrans1D1" presStyleIdx="1" presStyleCnt="2"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2" custScaleX="175325" custScaleY="110584" custLinFactNeighborY="-4600">
        <dgm:presLayoutVars>
          <dgm:bulletEnabled val="1"/>
        </dgm:presLayoutVars>
      </dgm:prSet>
      <dgm:spPr/>
    </dgm:pt>
  </dgm:ptLst>
  <dgm:cxnLst>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CBE692FA-2B0D-424B-BB74-5DD7EC2CBDAF}" type="presOf" srcId="{98D39ED2-751A-46F3-B6EE-A03A7A124C2F}" destId="{C4A876F0-6506-43E3-9F71-8D1878CACA07}" srcOrd="0" destOrd="0" presId="urn:diagrams.loki3.com/BracketList"/>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5EDC25-51AC-4D03-8277-F4FC67FA7D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D29A470-AAA3-4E39-9ED8-6B4872919E73}">
      <dgm:prSet/>
      <dgm:spPr/>
      <dgm:t>
        <a:bodyPr/>
        <a:lstStyle/>
        <a:p>
          <a:r>
            <a:rPr lang="en-US" b="1" dirty="0">
              <a:latin typeface="Agency FB" panose="020B0503020202020204" pitchFamily="34" charset="0"/>
            </a:rPr>
            <a:t>Understand the meaning of “Educational Innovative Organization”.</a:t>
          </a:r>
        </a:p>
      </dgm:t>
    </dgm:pt>
    <dgm:pt modelId="{A9237BB4-3A57-4A2B-B232-592DBBE2E75E}" type="parTrans" cxnId="{E350A2F1-1246-4763-923A-DA994E9F88A0}">
      <dgm:prSet/>
      <dgm:spPr/>
      <dgm:t>
        <a:bodyPr/>
        <a:lstStyle/>
        <a:p>
          <a:endParaRPr lang="en-US"/>
        </a:p>
      </dgm:t>
    </dgm:pt>
    <dgm:pt modelId="{76ADD76F-6CAF-4068-936C-79E9B2E6F2C9}" type="sibTrans" cxnId="{E350A2F1-1246-4763-923A-DA994E9F88A0}">
      <dgm:prSet/>
      <dgm:spPr/>
      <dgm:t>
        <a:bodyPr/>
        <a:lstStyle/>
        <a:p>
          <a:endParaRPr lang="en-US"/>
        </a:p>
      </dgm:t>
    </dgm:pt>
    <dgm:pt modelId="{E1F91110-628D-4AEF-BE28-69FEBC180F2A}">
      <dgm:prSet/>
      <dgm:spPr/>
      <dgm:t>
        <a:bodyPr/>
        <a:lstStyle/>
        <a:p>
          <a:r>
            <a:rPr lang="en-US" b="1" dirty="0">
              <a:latin typeface="Agency FB" panose="020B0503020202020204" pitchFamily="34" charset="0"/>
            </a:rPr>
            <a:t>Know the concepts and procedures of educational innovative organization.</a:t>
          </a:r>
        </a:p>
      </dgm:t>
    </dgm:pt>
    <dgm:pt modelId="{BA5856D1-83B0-4970-A918-0AAE2767D77F}" type="parTrans" cxnId="{DFAE9AD4-453A-4941-82FE-8F5FC34CAFAD}">
      <dgm:prSet/>
      <dgm:spPr/>
      <dgm:t>
        <a:bodyPr/>
        <a:lstStyle/>
        <a:p>
          <a:endParaRPr lang="en-US"/>
        </a:p>
      </dgm:t>
    </dgm:pt>
    <dgm:pt modelId="{188DE04B-D4EA-427E-95A1-7D07F5EEDB3B}" type="sibTrans" cxnId="{DFAE9AD4-453A-4941-82FE-8F5FC34CAFAD}">
      <dgm:prSet/>
      <dgm:spPr/>
      <dgm:t>
        <a:bodyPr/>
        <a:lstStyle/>
        <a:p>
          <a:endParaRPr lang="en-US"/>
        </a:p>
      </dgm:t>
    </dgm:pt>
    <dgm:pt modelId="{EE231EF1-6973-4851-A03F-CF7E846B477A}">
      <dgm:prSet/>
      <dgm:spPr/>
      <dgm:t>
        <a:bodyPr/>
        <a:lstStyle/>
        <a:p>
          <a:r>
            <a:rPr lang="en-US" b="1" dirty="0">
              <a:latin typeface="Agency FB" panose="020B0503020202020204" pitchFamily="34" charset="0"/>
            </a:rPr>
            <a:t>Know how to use it as a strategy for effective educational innovative organization.</a:t>
          </a:r>
        </a:p>
      </dgm:t>
    </dgm:pt>
    <dgm:pt modelId="{985F08D5-0118-42CC-A646-4A4579B0AF4B}" type="parTrans" cxnId="{A35D43F3-8F2F-4E46-BF1C-B9C7416A4D3C}">
      <dgm:prSet/>
      <dgm:spPr/>
      <dgm:t>
        <a:bodyPr/>
        <a:lstStyle/>
        <a:p>
          <a:endParaRPr lang="en-US"/>
        </a:p>
      </dgm:t>
    </dgm:pt>
    <dgm:pt modelId="{228AAAFE-6873-4261-9A76-F9D14DDC86A8}" type="sibTrans" cxnId="{A35D43F3-8F2F-4E46-BF1C-B9C7416A4D3C}">
      <dgm:prSet/>
      <dgm:spPr/>
      <dgm:t>
        <a:bodyPr/>
        <a:lstStyle/>
        <a:p>
          <a:endParaRPr lang="en-US"/>
        </a:p>
      </dgm:t>
    </dgm:pt>
    <dgm:pt modelId="{CD25FAB7-DBCC-46C1-B1E9-09342AC0F7F7}">
      <dgm:prSet/>
      <dgm:spPr/>
      <dgm:t>
        <a:bodyPr/>
        <a:lstStyle/>
        <a:p>
          <a:r>
            <a:rPr lang="en-US" b="1" dirty="0">
              <a:latin typeface="Agency FB" panose="020B0503020202020204" pitchFamily="34" charset="0"/>
            </a:rPr>
            <a:t>Able to apply knowledge to create an educational innovative organization in the future.</a:t>
          </a:r>
        </a:p>
      </dgm:t>
    </dgm:pt>
    <dgm:pt modelId="{3423F87C-45D0-42DB-86F1-2ED5D99B506C}" type="parTrans" cxnId="{6AC018FD-D40E-46F0-A720-BFB87EF90FD3}">
      <dgm:prSet/>
      <dgm:spPr/>
      <dgm:t>
        <a:bodyPr/>
        <a:lstStyle/>
        <a:p>
          <a:endParaRPr lang="en-US"/>
        </a:p>
      </dgm:t>
    </dgm:pt>
    <dgm:pt modelId="{0FCA3C95-141A-49E4-8124-05D7AA974DA2}" type="sibTrans" cxnId="{6AC018FD-D40E-46F0-A720-BFB87EF90FD3}">
      <dgm:prSet/>
      <dgm:spPr/>
      <dgm:t>
        <a:bodyPr/>
        <a:lstStyle/>
        <a:p>
          <a:endParaRPr lang="en-US"/>
        </a:p>
      </dgm:t>
    </dgm:pt>
    <dgm:pt modelId="{29DB6D47-58F8-4399-8B07-895A08630472}" type="pres">
      <dgm:prSet presAssocID="{925EDC25-51AC-4D03-8277-F4FC67FA7DB1}" presName="Name0" presStyleCnt="0">
        <dgm:presLayoutVars>
          <dgm:chMax val="7"/>
          <dgm:chPref val="7"/>
          <dgm:dir/>
        </dgm:presLayoutVars>
      </dgm:prSet>
      <dgm:spPr/>
    </dgm:pt>
    <dgm:pt modelId="{3994DF63-5B1C-436D-9FCB-11FB6BCF807A}" type="pres">
      <dgm:prSet presAssocID="{925EDC25-51AC-4D03-8277-F4FC67FA7DB1}" presName="Name1" presStyleCnt="0"/>
      <dgm:spPr/>
    </dgm:pt>
    <dgm:pt modelId="{40864BB7-7F42-4021-9C5C-17C01CF2772C}" type="pres">
      <dgm:prSet presAssocID="{925EDC25-51AC-4D03-8277-F4FC67FA7DB1}" presName="cycle" presStyleCnt="0"/>
      <dgm:spPr/>
    </dgm:pt>
    <dgm:pt modelId="{075CAE41-E22B-4947-8AF9-3FF2B906D761}" type="pres">
      <dgm:prSet presAssocID="{925EDC25-51AC-4D03-8277-F4FC67FA7DB1}" presName="srcNode" presStyleLbl="node1" presStyleIdx="0" presStyleCnt="4"/>
      <dgm:spPr/>
    </dgm:pt>
    <dgm:pt modelId="{2E961DAA-44E2-4BCB-BB0D-6E2BB19A3848}" type="pres">
      <dgm:prSet presAssocID="{925EDC25-51AC-4D03-8277-F4FC67FA7DB1}" presName="conn" presStyleLbl="parChTrans1D2" presStyleIdx="0" presStyleCnt="1"/>
      <dgm:spPr/>
    </dgm:pt>
    <dgm:pt modelId="{D4BE3C16-B042-47C2-B58F-056CB4A3EBBA}" type="pres">
      <dgm:prSet presAssocID="{925EDC25-51AC-4D03-8277-F4FC67FA7DB1}" presName="extraNode" presStyleLbl="node1" presStyleIdx="0" presStyleCnt="4"/>
      <dgm:spPr/>
    </dgm:pt>
    <dgm:pt modelId="{A2022BBC-40E9-4A1B-9BC0-1C22A7E69734}" type="pres">
      <dgm:prSet presAssocID="{925EDC25-51AC-4D03-8277-F4FC67FA7DB1}" presName="dstNode" presStyleLbl="node1" presStyleIdx="0" presStyleCnt="4"/>
      <dgm:spPr/>
    </dgm:pt>
    <dgm:pt modelId="{55DBDDD9-49BE-48BF-B06D-1134C86EEB64}" type="pres">
      <dgm:prSet presAssocID="{3D29A470-AAA3-4E39-9ED8-6B4872919E73}" presName="text_1" presStyleLbl="node1" presStyleIdx="0" presStyleCnt="4">
        <dgm:presLayoutVars>
          <dgm:bulletEnabled val="1"/>
        </dgm:presLayoutVars>
      </dgm:prSet>
      <dgm:spPr/>
    </dgm:pt>
    <dgm:pt modelId="{340ECC9E-B2FC-4956-944B-3F8ED453A7DC}" type="pres">
      <dgm:prSet presAssocID="{3D29A470-AAA3-4E39-9ED8-6B4872919E73}" presName="accent_1" presStyleCnt="0"/>
      <dgm:spPr/>
    </dgm:pt>
    <dgm:pt modelId="{B0EA2FB0-D242-461A-82C2-641E37C6A4CB}" type="pres">
      <dgm:prSet presAssocID="{3D29A470-AAA3-4E39-9ED8-6B4872919E73}"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49807E0E-480E-4D59-87FA-6D45A911E932}" type="pres">
      <dgm:prSet presAssocID="{E1F91110-628D-4AEF-BE28-69FEBC180F2A}" presName="text_2" presStyleLbl="node1" presStyleIdx="1" presStyleCnt="4">
        <dgm:presLayoutVars>
          <dgm:bulletEnabled val="1"/>
        </dgm:presLayoutVars>
      </dgm:prSet>
      <dgm:spPr/>
    </dgm:pt>
    <dgm:pt modelId="{E7EFDAC3-56AE-4F1F-BE99-9098761FC539}" type="pres">
      <dgm:prSet presAssocID="{E1F91110-628D-4AEF-BE28-69FEBC180F2A}" presName="accent_2" presStyleCnt="0"/>
      <dgm:spPr/>
    </dgm:pt>
    <dgm:pt modelId="{B1CB54EE-CAD5-4400-9DFE-3AA88F0B6BD7}" type="pres">
      <dgm:prSet presAssocID="{E1F91110-628D-4AEF-BE28-69FEBC180F2A}" presName="accentRepeatNode" presStyleLbl="solidFgAcc1" presStyleIdx="1" presStyleCnt="4"/>
      <dgm:spPr/>
    </dgm:pt>
    <dgm:pt modelId="{D9E8E951-9A97-485C-B6A4-25DDC7CED59F}" type="pres">
      <dgm:prSet presAssocID="{EE231EF1-6973-4851-A03F-CF7E846B477A}" presName="text_3" presStyleLbl="node1" presStyleIdx="2" presStyleCnt="4">
        <dgm:presLayoutVars>
          <dgm:bulletEnabled val="1"/>
        </dgm:presLayoutVars>
      </dgm:prSet>
      <dgm:spPr/>
    </dgm:pt>
    <dgm:pt modelId="{5E36F8B1-CB2C-4AC6-B288-459F635DEEF2}" type="pres">
      <dgm:prSet presAssocID="{EE231EF1-6973-4851-A03F-CF7E846B477A}" presName="accent_3" presStyleCnt="0"/>
      <dgm:spPr/>
    </dgm:pt>
    <dgm:pt modelId="{5CA769DE-5DDC-4AA6-BA66-63884C6ED7CA}" type="pres">
      <dgm:prSet presAssocID="{EE231EF1-6973-4851-A03F-CF7E846B477A}" presName="accentRepeatNode" presStyleLbl="solidFgAcc1" presStyleIdx="2" presStyleCnt="4"/>
      <dgm:spPr/>
    </dgm:pt>
    <dgm:pt modelId="{80BBFDA1-5687-4BAA-B4D5-382A0D2F6F3A}" type="pres">
      <dgm:prSet presAssocID="{CD25FAB7-DBCC-46C1-B1E9-09342AC0F7F7}" presName="text_4" presStyleLbl="node1" presStyleIdx="3" presStyleCnt="4">
        <dgm:presLayoutVars>
          <dgm:bulletEnabled val="1"/>
        </dgm:presLayoutVars>
      </dgm:prSet>
      <dgm:spPr/>
    </dgm:pt>
    <dgm:pt modelId="{9B5D549C-157B-458C-97EE-C29239B635C2}" type="pres">
      <dgm:prSet presAssocID="{CD25FAB7-DBCC-46C1-B1E9-09342AC0F7F7}" presName="accent_4" presStyleCnt="0"/>
      <dgm:spPr/>
    </dgm:pt>
    <dgm:pt modelId="{0192A3D4-9BBF-4B28-BBB5-7396F9C81FD4}" type="pres">
      <dgm:prSet presAssocID="{CD25FAB7-DBCC-46C1-B1E9-09342AC0F7F7}" presName="accentRepeatNode" presStyleLbl="solidFgAcc1" presStyleIdx="3" presStyleCnt="4"/>
      <dgm:spPr/>
    </dgm:pt>
  </dgm:ptLst>
  <dgm:cxnLst>
    <dgm:cxn modelId="{0E92650E-A2F8-4A60-957C-9D1D226D797F}" type="presOf" srcId="{EE231EF1-6973-4851-A03F-CF7E846B477A}" destId="{D9E8E951-9A97-485C-B6A4-25DDC7CED59F}" srcOrd="0" destOrd="0" presId="urn:microsoft.com/office/officeart/2008/layout/VerticalCurvedList"/>
    <dgm:cxn modelId="{97CF6416-01DC-483A-9004-A85C71DBC211}" type="presOf" srcId="{3D29A470-AAA3-4E39-9ED8-6B4872919E73}" destId="{55DBDDD9-49BE-48BF-B06D-1134C86EEB64}" srcOrd="0" destOrd="0" presId="urn:microsoft.com/office/officeart/2008/layout/VerticalCurvedList"/>
    <dgm:cxn modelId="{2500E731-3BFA-4A74-B9DF-3B111B752FAE}" type="presOf" srcId="{76ADD76F-6CAF-4068-936C-79E9B2E6F2C9}" destId="{2E961DAA-44E2-4BCB-BB0D-6E2BB19A3848}" srcOrd="0" destOrd="0" presId="urn:microsoft.com/office/officeart/2008/layout/VerticalCurvedList"/>
    <dgm:cxn modelId="{B30B57A8-2957-453C-B9BC-43A737041FCE}" type="presOf" srcId="{E1F91110-628D-4AEF-BE28-69FEBC180F2A}" destId="{49807E0E-480E-4D59-87FA-6D45A911E932}" srcOrd="0" destOrd="0" presId="urn:microsoft.com/office/officeart/2008/layout/VerticalCurvedList"/>
    <dgm:cxn modelId="{269556D1-D9D2-4DC1-A288-A9DFAAF7B148}" type="presOf" srcId="{925EDC25-51AC-4D03-8277-F4FC67FA7DB1}" destId="{29DB6D47-58F8-4399-8B07-895A08630472}" srcOrd="0" destOrd="0" presId="urn:microsoft.com/office/officeart/2008/layout/VerticalCurvedList"/>
    <dgm:cxn modelId="{DFAE9AD4-453A-4941-82FE-8F5FC34CAFAD}" srcId="{925EDC25-51AC-4D03-8277-F4FC67FA7DB1}" destId="{E1F91110-628D-4AEF-BE28-69FEBC180F2A}" srcOrd="1" destOrd="0" parTransId="{BA5856D1-83B0-4970-A918-0AAE2767D77F}" sibTransId="{188DE04B-D4EA-427E-95A1-7D07F5EEDB3B}"/>
    <dgm:cxn modelId="{E68C8EEC-CD18-4893-BD5A-A63A1401FB91}" type="presOf" srcId="{CD25FAB7-DBCC-46C1-B1E9-09342AC0F7F7}" destId="{80BBFDA1-5687-4BAA-B4D5-382A0D2F6F3A}" srcOrd="0" destOrd="0" presId="urn:microsoft.com/office/officeart/2008/layout/VerticalCurvedList"/>
    <dgm:cxn modelId="{E350A2F1-1246-4763-923A-DA994E9F88A0}" srcId="{925EDC25-51AC-4D03-8277-F4FC67FA7DB1}" destId="{3D29A470-AAA3-4E39-9ED8-6B4872919E73}" srcOrd="0" destOrd="0" parTransId="{A9237BB4-3A57-4A2B-B232-592DBBE2E75E}" sibTransId="{76ADD76F-6CAF-4068-936C-79E9B2E6F2C9}"/>
    <dgm:cxn modelId="{A35D43F3-8F2F-4E46-BF1C-B9C7416A4D3C}" srcId="{925EDC25-51AC-4D03-8277-F4FC67FA7DB1}" destId="{EE231EF1-6973-4851-A03F-CF7E846B477A}" srcOrd="2" destOrd="0" parTransId="{985F08D5-0118-42CC-A646-4A4579B0AF4B}" sibTransId="{228AAAFE-6873-4261-9A76-F9D14DDC86A8}"/>
    <dgm:cxn modelId="{6AC018FD-D40E-46F0-A720-BFB87EF90FD3}" srcId="{925EDC25-51AC-4D03-8277-F4FC67FA7DB1}" destId="{CD25FAB7-DBCC-46C1-B1E9-09342AC0F7F7}" srcOrd="3" destOrd="0" parTransId="{3423F87C-45D0-42DB-86F1-2ED5D99B506C}" sibTransId="{0FCA3C95-141A-49E4-8124-05D7AA974DA2}"/>
    <dgm:cxn modelId="{3F7916FC-6383-4AC5-8E43-146195B0C38C}" type="presParOf" srcId="{29DB6D47-58F8-4399-8B07-895A08630472}" destId="{3994DF63-5B1C-436D-9FCB-11FB6BCF807A}" srcOrd="0" destOrd="0" presId="urn:microsoft.com/office/officeart/2008/layout/VerticalCurvedList"/>
    <dgm:cxn modelId="{42AADA70-FF07-4463-BCCB-E576716000E4}" type="presParOf" srcId="{3994DF63-5B1C-436D-9FCB-11FB6BCF807A}" destId="{40864BB7-7F42-4021-9C5C-17C01CF2772C}" srcOrd="0" destOrd="0" presId="urn:microsoft.com/office/officeart/2008/layout/VerticalCurvedList"/>
    <dgm:cxn modelId="{BBD0DF39-B781-4E83-A459-BC5942B6156B}" type="presParOf" srcId="{40864BB7-7F42-4021-9C5C-17C01CF2772C}" destId="{075CAE41-E22B-4947-8AF9-3FF2B906D761}" srcOrd="0" destOrd="0" presId="urn:microsoft.com/office/officeart/2008/layout/VerticalCurvedList"/>
    <dgm:cxn modelId="{5AE2892F-DF41-4B87-8B4B-1F9C4B36DA7B}" type="presParOf" srcId="{40864BB7-7F42-4021-9C5C-17C01CF2772C}" destId="{2E961DAA-44E2-4BCB-BB0D-6E2BB19A3848}" srcOrd="1" destOrd="0" presId="urn:microsoft.com/office/officeart/2008/layout/VerticalCurvedList"/>
    <dgm:cxn modelId="{43B56C2B-D97A-4D67-B92F-0077846363BF}" type="presParOf" srcId="{40864BB7-7F42-4021-9C5C-17C01CF2772C}" destId="{D4BE3C16-B042-47C2-B58F-056CB4A3EBBA}" srcOrd="2" destOrd="0" presId="urn:microsoft.com/office/officeart/2008/layout/VerticalCurvedList"/>
    <dgm:cxn modelId="{EDDE3B88-B9DF-4FA3-9B63-8319DFF27D80}" type="presParOf" srcId="{40864BB7-7F42-4021-9C5C-17C01CF2772C}" destId="{A2022BBC-40E9-4A1B-9BC0-1C22A7E69734}" srcOrd="3" destOrd="0" presId="urn:microsoft.com/office/officeart/2008/layout/VerticalCurvedList"/>
    <dgm:cxn modelId="{CECFE343-C649-4A29-9404-042D72CC8F0D}" type="presParOf" srcId="{3994DF63-5B1C-436D-9FCB-11FB6BCF807A}" destId="{55DBDDD9-49BE-48BF-B06D-1134C86EEB64}" srcOrd="1" destOrd="0" presId="urn:microsoft.com/office/officeart/2008/layout/VerticalCurvedList"/>
    <dgm:cxn modelId="{5F0C703C-272C-4B7D-A03B-B51FC007E227}" type="presParOf" srcId="{3994DF63-5B1C-436D-9FCB-11FB6BCF807A}" destId="{340ECC9E-B2FC-4956-944B-3F8ED453A7DC}" srcOrd="2" destOrd="0" presId="urn:microsoft.com/office/officeart/2008/layout/VerticalCurvedList"/>
    <dgm:cxn modelId="{FEE5ECA3-F40F-4274-8A5B-B2F07DC83592}" type="presParOf" srcId="{340ECC9E-B2FC-4956-944B-3F8ED453A7DC}" destId="{B0EA2FB0-D242-461A-82C2-641E37C6A4CB}" srcOrd="0" destOrd="0" presId="urn:microsoft.com/office/officeart/2008/layout/VerticalCurvedList"/>
    <dgm:cxn modelId="{4EF362F3-611A-4C58-BF6E-F990E6F4298C}" type="presParOf" srcId="{3994DF63-5B1C-436D-9FCB-11FB6BCF807A}" destId="{49807E0E-480E-4D59-87FA-6D45A911E932}" srcOrd="3" destOrd="0" presId="urn:microsoft.com/office/officeart/2008/layout/VerticalCurvedList"/>
    <dgm:cxn modelId="{DF8DA154-446D-4FBB-829C-9C3D1B0E007F}" type="presParOf" srcId="{3994DF63-5B1C-436D-9FCB-11FB6BCF807A}" destId="{E7EFDAC3-56AE-4F1F-BE99-9098761FC539}" srcOrd="4" destOrd="0" presId="urn:microsoft.com/office/officeart/2008/layout/VerticalCurvedList"/>
    <dgm:cxn modelId="{CFBC4F1E-C329-4B88-AF68-838C40AA73EA}" type="presParOf" srcId="{E7EFDAC3-56AE-4F1F-BE99-9098761FC539}" destId="{B1CB54EE-CAD5-4400-9DFE-3AA88F0B6BD7}" srcOrd="0" destOrd="0" presId="urn:microsoft.com/office/officeart/2008/layout/VerticalCurvedList"/>
    <dgm:cxn modelId="{383CBFC1-1F4B-4B5F-8C4B-556377B9F397}" type="presParOf" srcId="{3994DF63-5B1C-436D-9FCB-11FB6BCF807A}" destId="{D9E8E951-9A97-485C-B6A4-25DDC7CED59F}" srcOrd="5" destOrd="0" presId="urn:microsoft.com/office/officeart/2008/layout/VerticalCurvedList"/>
    <dgm:cxn modelId="{83EFB7C4-3A5A-4742-AB43-E519FE33D43C}" type="presParOf" srcId="{3994DF63-5B1C-436D-9FCB-11FB6BCF807A}" destId="{5E36F8B1-CB2C-4AC6-B288-459F635DEEF2}" srcOrd="6" destOrd="0" presId="urn:microsoft.com/office/officeart/2008/layout/VerticalCurvedList"/>
    <dgm:cxn modelId="{16CFB5B1-651C-48E2-9FF1-A32FBC526FF5}" type="presParOf" srcId="{5E36F8B1-CB2C-4AC6-B288-459F635DEEF2}" destId="{5CA769DE-5DDC-4AA6-BA66-63884C6ED7CA}" srcOrd="0" destOrd="0" presId="urn:microsoft.com/office/officeart/2008/layout/VerticalCurvedList"/>
    <dgm:cxn modelId="{7F2B8336-1E94-4888-9837-71B3A42BDB40}" type="presParOf" srcId="{3994DF63-5B1C-436D-9FCB-11FB6BCF807A}" destId="{80BBFDA1-5687-4BAA-B4D5-382A0D2F6F3A}" srcOrd="7" destOrd="0" presId="urn:microsoft.com/office/officeart/2008/layout/VerticalCurvedList"/>
    <dgm:cxn modelId="{29DDBC15-7764-4FA1-BA8F-4C03DFE38F94}" type="presParOf" srcId="{3994DF63-5B1C-436D-9FCB-11FB6BCF807A}" destId="{9B5D549C-157B-458C-97EE-C29239B635C2}" srcOrd="8" destOrd="0" presId="urn:microsoft.com/office/officeart/2008/layout/VerticalCurvedList"/>
    <dgm:cxn modelId="{75C2D63B-283C-424D-82B0-A91F698AFA1C}" type="presParOf" srcId="{9B5D549C-157B-458C-97EE-C29239B635C2}" destId="{0192A3D4-9BBF-4B28-BBB5-7396F9C81F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b="1" dirty="0">
              <a:latin typeface="Agency FB" panose="020B0503020202020204" pitchFamily="34" charset="0"/>
            </a:rPr>
            <a:t>Development of Human Personality:</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b="1" dirty="0">
              <a:latin typeface="Agency FB" panose="020B0503020202020204" pitchFamily="34" charset="0"/>
            </a:rPr>
            <a:t>Provide and Ensure Proper </a:t>
          </a:r>
          <a:r>
            <a:rPr lang="en-US" sz="2800" b="1" dirty="0" err="1">
              <a:latin typeface="Agency FB" panose="020B0503020202020204" pitchFamily="34" charset="0"/>
            </a:rPr>
            <a:t>Utilisation</a:t>
          </a:r>
          <a:r>
            <a:rPr lang="en-US" sz="2800" b="1" dirty="0">
              <a:latin typeface="Agency FB" panose="020B0503020202020204" pitchFamily="34" charset="0"/>
            </a:rPr>
            <a:t> of Human and Material Resources:</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800" b="1" dirty="0">
              <a:latin typeface="Agency FB" panose="020B0503020202020204" pitchFamily="34" charset="0"/>
            </a:rPr>
            <a:t>To Make the Learner Active in the Educational </a:t>
          </a:r>
          <a:r>
            <a:rPr lang="en-US" sz="2800" b="1" dirty="0" err="1">
              <a:latin typeface="Agency FB" panose="020B0503020202020204" pitchFamily="34" charset="0"/>
            </a:rPr>
            <a:t>Programme</a:t>
          </a:r>
          <a:r>
            <a:rPr lang="en-US" sz="2800" b="1" dirty="0">
              <a:latin typeface="Agency FB" panose="020B0503020202020204" pitchFamily="34" charset="0"/>
            </a:rPr>
            <a:t>:</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EFE4522C-3662-46FE-85A6-FE46C84064E7}">
      <dgm:prSet phldrT="[Text]" custT="1"/>
      <dgm:spPr/>
      <dgm: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4</a:t>
          </a:r>
        </a:p>
      </dgm:t>
    </dgm:pt>
    <dgm:pt modelId="{22F33E86-ED5D-419F-B37F-A85BF61FE4D6}" type="parTrans" cxnId="{76156403-C657-4FC1-A23E-46F9C70A8171}">
      <dgm:prSet/>
      <dgm:spPr/>
      <dgm:t>
        <a:bodyPr/>
        <a:lstStyle/>
        <a:p>
          <a:endParaRPr lang="en-US"/>
        </a:p>
      </dgm:t>
    </dgm:pt>
    <dgm:pt modelId="{129A5475-308C-4701-AD45-553E2C050EB2}" type="sibTrans" cxnId="{76156403-C657-4FC1-A23E-46F9C70A8171}">
      <dgm:prSet/>
      <dgm:spPr/>
      <dgm:t>
        <a:bodyPr/>
        <a:lstStyle/>
        <a:p>
          <a:endParaRPr lang="en-US"/>
        </a:p>
      </dgm:t>
    </dgm:pt>
    <dgm:pt modelId="{0DB82E7D-92F5-4CDB-914F-340FA595D0E0}">
      <dgm:prSet phldrT="[Text]" custT="1"/>
      <dgm:spPr/>
      <dgm:t>
        <a:bodyPr/>
        <a:lstStyle/>
        <a:p>
          <a:r>
            <a:rPr lang="en-US" sz="2800" b="1" dirty="0">
              <a:latin typeface="Agency FB" panose="020B0503020202020204" pitchFamily="34" charset="0"/>
            </a:rPr>
            <a:t>Provide Adequate Physical Facilities</a:t>
          </a:r>
        </a:p>
      </dgm:t>
    </dgm:pt>
    <dgm:pt modelId="{F030F960-14AA-42ED-B5C7-70DE5B02204B}" type="parTrans" cxnId="{22816628-D994-424B-8F1D-5FBCB3E2E9D7}">
      <dgm:prSet/>
      <dgm:spPr/>
      <dgm:t>
        <a:bodyPr/>
        <a:lstStyle/>
        <a:p>
          <a:endParaRPr lang="en-US"/>
        </a:p>
      </dgm:t>
    </dgm:pt>
    <dgm:pt modelId="{D8439DBB-3B5B-48CA-B312-42781106468B}" type="sibTrans" cxnId="{22816628-D994-424B-8F1D-5FBCB3E2E9D7}">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4" custScaleX="35465" custScaleY="130241" custLinFactNeighborX="-3322" custLinFactNeighborY="-14754">
        <dgm:presLayoutVars>
          <dgm:chMax val="1"/>
          <dgm:bulletEnabled val="1"/>
        </dgm:presLayoutVars>
      </dgm:prSet>
      <dgm:spPr/>
    </dgm:pt>
    <dgm:pt modelId="{F2CDA94A-1D52-424B-8525-E281EBD72F56}" type="pres">
      <dgm:prSet presAssocID="{7A467D85-BB15-4256-A94A-F1AF1D506377}" presName="bracket" presStyleLbl="parChTrans1D1" presStyleIdx="0" presStyleCnt="4" custScaleX="25373"/>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4"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4" custScaleX="35465" custScaleY="130241" custLinFactNeighborX="-3322" custLinFactNeighborY="-14754">
        <dgm:presLayoutVars>
          <dgm:chMax val="1"/>
          <dgm:bulletEnabled val="1"/>
        </dgm:presLayoutVars>
      </dgm:prSet>
      <dgm:spPr/>
    </dgm:pt>
    <dgm:pt modelId="{57FD9B87-B8B1-4C5F-A1FA-422D9D36EE9A}" type="pres">
      <dgm:prSet presAssocID="{D3AC5099-CF7B-48D1-9555-EC5F910D0D53}" presName="bracket" presStyleLbl="parChTrans1D1" presStyleIdx="1" presStyleCnt="4" custScaleX="25373"/>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4" custScaleX="175325" custScaleY="144198">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4" custScaleX="35465" custScaleY="130241" custLinFactNeighborX="-3322" custLinFactNeighborY="-14754">
        <dgm:presLayoutVars>
          <dgm:chMax val="1"/>
          <dgm:bulletEnabled val="1"/>
        </dgm:presLayoutVars>
      </dgm:prSet>
      <dgm:spPr/>
    </dgm:pt>
    <dgm:pt modelId="{14E12CB6-7F1C-4783-BE04-E89DFEBC9F56}" type="pres">
      <dgm:prSet presAssocID="{82A85AF1-2C6A-4E8B-8D5F-1BD55C2009B9}" presName="bracket" presStyleLbl="parChTrans1D1" presStyleIdx="2" presStyleCnt="4" custScaleX="25373"/>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4" custScaleX="175325" custScaleY="144198">
        <dgm:presLayoutVars>
          <dgm:bulletEnabled val="1"/>
        </dgm:presLayoutVars>
      </dgm:prSet>
      <dgm:spPr/>
    </dgm:pt>
    <dgm:pt modelId="{8EB9653B-2C0D-4BEF-9686-0690520188C6}" type="pres">
      <dgm:prSet presAssocID="{0786E560-1901-412B-8124-58E6F5238BEE}" presName="spV" presStyleCnt="0"/>
      <dgm:spPr/>
    </dgm:pt>
    <dgm:pt modelId="{94FCA844-99D5-4321-B623-68C1D46EFD07}" type="pres">
      <dgm:prSet presAssocID="{EFE4522C-3662-46FE-85A6-FE46C84064E7}" presName="linNode" presStyleCnt="0"/>
      <dgm:spPr/>
    </dgm:pt>
    <dgm:pt modelId="{DB4AF3DB-E31A-4947-9B79-F70513F3EB13}" type="pres">
      <dgm:prSet presAssocID="{EFE4522C-3662-46FE-85A6-FE46C84064E7}" presName="parTx" presStyleLbl="revTx" presStyleIdx="3" presStyleCnt="4" custScaleX="35465" custScaleY="130241" custLinFactNeighborX="-3322" custLinFactNeighborY="-14754">
        <dgm:presLayoutVars>
          <dgm:chMax val="1"/>
          <dgm:bulletEnabled val="1"/>
        </dgm:presLayoutVars>
      </dgm:prSet>
      <dgm:spPr/>
    </dgm:pt>
    <dgm:pt modelId="{B61D6037-D4CA-4C3F-AACA-097B6949E139}" type="pres">
      <dgm:prSet presAssocID="{EFE4522C-3662-46FE-85A6-FE46C84064E7}" presName="bracket" presStyleLbl="parChTrans1D1" presStyleIdx="3" presStyleCnt="4" custScaleX="25373"/>
      <dgm:spPr/>
    </dgm:pt>
    <dgm:pt modelId="{CB3346CD-EC3B-4349-93C7-4CFA97D00C60}" type="pres">
      <dgm:prSet presAssocID="{EFE4522C-3662-46FE-85A6-FE46C84064E7}" presName="spH" presStyleCnt="0"/>
      <dgm:spPr/>
    </dgm:pt>
    <dgm:pt modelId="{D2FC40A7-F2A4-4954-9432-388EEC4469BE}" type="pres">
      <dgm:prSet presAssocID="{EFE4522C-3662-46FE-85A6-FE46C84064E7}" presName="desTx" presStyleLbl="node1" presStyleIdx="3" presStyleCnt="4" custScaleX="175325" custScaleY="144198">
        <dgm:presLayoutVars>
          <dgm:bulletEnabled val="1"/>
        </dgm:presLayoutVars>
      </dgm:prSet>
      <dgm:spPr/>
    </dgm:pt>
  </dgm:ptLst>
  <dgm:cxnLst>
    <dgm:cxn modelId="{76156403-C657-4FC1-A23E-46F9C70A8171}" srcId="{98D39ED2-751A-46F3-B6EE-A03A7A124C2F}" destId="{EFE4522C-3662-46FE-85A6-FE46C84064E7}" srcOrd="3" destOrd="0" parTransId="{22F33E86-ED5D-419F-B37F-A85BF61FE4D6}" sibTransId="{129A5475-308C-4701-AD45-553E2C050EB2}"/>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22816628-D994-424B-8F1D-5FBCB3E2E9D7}" srcId="{EFE4522C-3662-46FE-85A6-FE46C84064E7}" destId="{0DB82E7D-92F5-4CDB-914F-340FA595D0E0}" srcOrd="0" destOrd="0" parTransId="{F030F960-14AA-42ED-B5C7-70DE5B02204B}" sibTransId="{D8439DBB-3B5B-48CA-B312-42781106468B}"/>
    <dgm:cxn modelId="{6F327B63-0474-4C6A-A5ED-3F875C09962C}" srcId="{D3AC5099-CF7B-48D1-9555-EC5F910D0D53}" destId="{99F0ABFE-88DB-4E53-8A83-C38F223BB2DC}" srcOrd="0" destOrd="0" parTransId="{544AAC25-040A-4310-86D8-3FB879D491D5}" sibTransId="{B372D856-161F-4181-8589-9690A545BF7B}"/>
    <dgm:cxn modelId="{A8D7CA79-65A7-4863-9671-03EC32522864}" type="presOf" srcId="{99F0ABFE-88DB-4E53-8A83-C38F223BB2DC}" destId="{3C17AE82-CD7D-46FC-8C7C-F57C2ABAFC90}"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C685B3A5-19C0-41B5-A84C-ADDAB6035B11}" type="presOf" srcId="{0DB82E7D-92F5-4CDB-914F-340FA595D0E0}" destId="{D2FC40A7-F2A4-4954-9432-388EEC4469BE}" srcOrd="0" destOrd="0" presId="urn:diagrams.loki3.com/BracketList"/>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21F500CC-9C67-4815-A4BE-E15C19B62F1B}" srcId="{98D39ED2-751A-46F3-B6EE-A03A7A124C2F}" destId="{D3AC5099-CF7B-48D1-9555-EC5F910D0D53}" srcOrd="1" destOrd="0" parTransId="{11EE8627-2F9D-446E-BA58-082567827150}" sibTransId="{BBD9EB5E-4753-48B7-98F6-743371AF6FD9}"/>
    <dgm:cxn modelId="{2C4C43E4-E72B-4837-AA12-31CB35B4BFFC}" type="presOf" srcId="{EFE4522C-3662-46FE-85A6-FE46C84064E7}" destId="{DB4AF3DB-E31A-4947-9B79-F70513F3EB13}" srcOrd="0" destOrd="0" presId="urn:diagrams.loki3.com/BracketList"/>
    <dgm:cxn modelId="{F64370E9-8183-41AC-96D3-5BC89CE3CC83}" type="presOf" srcId="{82A85AF1-2C6A-4E8B-8D5F-1BD55C2009B9}" destId="{7A1FCF5F-A9C8-4288-AD9A-39DD326BC10F}"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 modelId="{359E1727-F1B2-45EC-ACFF-7B897A05BAEB}" type="presParOf" srcId="{C4A876F0-6506-43E3-9F71-8D1878CACA07}" destId="{8EB9653B-2C0D-4BEF-9686-0690520188C6}" srcOrd="5" destOrd="0" presId="urn:diagrams.loki3.com/BracketList"/>
    <dgm:cxn modelId="{48040BB8-E808-4E0A-A3A6-92685A836FA4}" type="presParOf" srcId="{C4A876F0-6506-43E3-9F71-8D1878CACA07}" destId="{94FCA844-99D5-4321-B623-68C1D46EFD07}" srcOrd="6" destOrd="0" presId="urn:diagrams.loki3.com/BracketList"/>
    <dgm:cxn modelId="{2B62DE0E-3399-44ED-A4C9-FC558FE4A3C1}" type="presParOf" srcId="{94FCA844-99D5-4321-B623-68C1D46EFD07}" destId="{DB4AF3DB-E31A-4947-9B79-F70513F3EB13}" srcOrd="0" destOrd="0" presId="urn:diagrams.loki3.com/BracketList"/>
    <dgm:cxn modelId="{E11764C3-1592-4BA7-A68B-8B19BCCF58E7}" type="presParOf" srcId="{94FCA844-99D5-4321-B623-68C1D46EFD07}" destId="{B61D6037-D4CA-4C3F-AACA-097B6949E139}" srcOrd="1" destOrd="0" presId="urn:diagrams.loki3.com/BracketList"/>
    <dgm:cxn modelId="{327E5AA6-05DE-4127-B981-053CF96058BB}" type="presParOf" srcId="{94FCA844-99D5-4321-B623-68C1D46EFD07}" destId="{CB3346CD-EC3B-4349-93C7-4CFA97D00C60}" srcOrd="2" destOrd="0" presId="urn:diagrams.loki3.com/BracketList"/>
    <dgm:cxn modelId="{8FC8BC92-C7D9-4D35-A5C5-B78F05910A7E}" type="presParOf" srcId="{94FCA844-99D5-4321-B623-68C1D46EFD07}" destId="{D2FC40A7-F2A4-4954-9432-388EEC4469BE}"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8D39ED2-751A-46F3-B6EE-A03A7A124C2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A467D85-BB15-4256-A94A-F1AF1D506377}">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1</a:t>
          </a:r>
        </a:p>
      </dgm:t>
    </dgm:pt>
    <dgm:pt modelId="{174B333E-6B3B-4094-A08A-EEE777025B14}" type="parTrans" cxnId="{3B236B8C-B555-4B28-9FFB-05C3F9434FB8}">
      <dgm:prSet/>
      <dgm:spPr/>
      <dgm:t>
        <a:bodyPr/>
        <a:lstStyle/>
        <a:p>
          <a:endParaRPr lang="en-US"/>
        </a:p>
      </dgm:t>
    </dgm:pt>
    <dgm:pt modelId="{8FF32C57-1FB0-4EB8-96FB-E7F71CA64C21}" type="sibTrans" cxnId="{3B236B8C-B555-4B28-9FFB-05C3F9434FB8}">
      <dgm:prSet/>
      <dgm:spPr/>
      <dgm:t>
        <a:bodyPr/>
        <a:lstStyle/>
        <a:p>
          <a:endParaRPr lang="en-US"/>
        </a:p>
      </dgm:t>
    </dgm:pt>
    <dgm:pt modelId="{D5639A5A-7572-4E2A-AF3F-070A9545222C}">
      <dgm:prSet phldrT="[Text]" custT="1"/>
      <dgm:spPr/>
      <dgm:t>
        <a:bodyPr/>
        <a:lstStyle/>
        <a:p>
          <a:r>
            <a:rPr lang="en-US" sz="2800" dirty="0">
              <a:latin typeface="Agency FB" panose="020B0503020202020204" pitchFamily="34" charset="0"/>
            </a:rPr>
            <a:t>Have a vision and strategy that will lead to Educational Innovative Organization.</a:t>
          </a:r>
        </a:p>
      </dgm:t>
    </dgm:pt>
    <dgm:pt modelId="{AFB2E982-C6D6-4DA1-A35E-A4B5E85262C3}" type="parTrans" cxnId="{6AB33504-4062-4A79-964E-68F3A92A7B39}">
      <dgm:prSet/>
      <dgm:spPr/>
      <dgm:t>
        <a:bodyPr/>
        <a:lstStyle/>
        <a:p>
          <a:endParaRPr lang="en-US"/>
        </a:p>
      </dgm:t>
    </dgm:pt>
    <dgm:pt modelId="{744F99F9-0EC0-4F9D-AE00-BEBB0B58AD5C}" type="sibTrans" cxnId="{6AB33504-4062-4A79-964E-68F3A92A7B39}">
      <dgm:prSet/>
      <dgm:spPr/>
      <dgm:t>
        <a:bodyPr/>
        <a:lstStyle/>
        <a:p>
          <a:endParaRPr lang="en-US"/>
        </a:p>
      </dgm:t>
    </dgm:pt>
    <dgm:pt modelId="{D3AC5099-CF7B-48D1-9555-EC5F910D0D53}">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2</a:t>
          </a:r>
        </a:p>
      </dgm:t>
    </dgm:pt>
    <dgm:pt modelId="{11EE8627-2F9D-446E-BA58-082567827150}" type="parTrans" cxnId="{21F500CC-9C67-4815-A4BE-E15C19B62F1B}">
      <dgm:prSet/>
      <dgm:spPr/>
      <dgm:t>
        <a:bodyPr/>
        <a:lstStyle/>
        <a:p>
          <a:endParaRPr lang="en-US"/>
        </a:p>
      </dgm:t>
    </dgm:pt>
    <dgm:pt modelId="{BBD9EB5E-4753-48B7-98F6-743371AF6FD9}" type="sibTrans" cxnId="{21F500CC-9C67-4815-A4BE-E15C19B62F1B}">
      <dgm:prSet/>
      <dgm:spPr/>
      <dgm:t>
        <a:bodyPr/>
        <a:lstStyle/>
        <a:p>
          <a:endParaRPr lang="en-US"/>
        </a:p>
      </dgm:t>
    </dgm:pt>
    <dgm:pt modelId="{99F0ABFE-88DB-4E53-8A83-C38F223BB2DC}">
      <dgm:prSet phldrT="[Text]" custT="1"/>
      <dgm:spPr/>
      <dgm:t>
        <a:bodyPr/>
        <a:lstStyle/>
        <a:p>
          <a:pPr>
            <a:lnSpc>
              <a:spcPct val="100000"/>
            </a:lnSpc>
          </a:pPr>
          <a:r>
            <a:rPr lang="en-US" sz="2800" dirty="0">
              <a:latin typeface="Agency FB" panose="020B0503020202020204" pitchFamily="34" charset="0"/>
            </a:rPr>
            <a:t>Create a culture that supports educational innovation in every dimension organization.</a:t>
          </a:r>
        </a:p>
      </dgm:t>
    </dgm:pt>
    <dgm:pt modelId="{544AAC25-040A-4310-86D8-3FB879D491D5}" type="parTrans" cxnId="{6F327B63-0474-4C6A-A5ED-3F875C09962C}">
      <dgm:prSet/>
      <dgm:spPr/>
      <dgm:t>
        <a:bodyPr/>
        <a:lstStyle/>
        <a:p>
          <a:endParaRPr lang="en-US"/>
        </a:p>
      </dgm:t>
    </dgm:pt>
    <dgm:pt modelId="{B372D856-161F-4181-8589-9690A545BF7B}" type="sibTrans" cxnId="{6F327B63-0474-4C6A-A5ED-3F875C09962C}">
      <dgm:prSet/>
      <dgm:spPr/>
      <dgm:t>
        <a:bodyPr/>
        <a:lstStyle/>
        <a:p>
          <a:endParaRPr lang="en-US"/>
        </a:p>
      </dgm:t>
    </dgm:pt>
    <dgm:pt modelId="{82A85AF1-2C6A-4E8B-8D5F-1BD55C2009B9}">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3</a:t>
          </a:r>
        </a:p>
      </dgm:t>
    </dgm:pt>
    <dgm:pt modelId="{A4129011-9828-46A4-8144-6097AB220E9B}" type="parTrans" cxnId="{98D5C29A-D4E1-48F6-867F-26ED9101DDA1}">
      <dgm:prSet/>
      <dgm:spPr/>
      <dgm:t>
        <a:bodyPr/>
        <a:lstStyle/>
        <a:p>
          <a:endParaRPr lang="en-US"/>
        </a:p>
      </dgm:t>
    </dgm:pt>
    <dgm:pt modelId="{0786E560-1901-412B-8124-58E6F5238BEE}" type="sibTrans" cxnId="{98D5C29A-D4E1-48F6-867F-26ED9101DDA1}">
      <dgm:prSet/>
      <dgm:spPr/>
      <dgm:t>
        <a:bodyPr/>
        <a:lstStyle/>
        <a:p>
          <a:endParaRPr lang="en-US"/>
        </a:p>
      </dgm:t>
    </dgm:pt>
    <dgm:pt modelId="{6D0EDCA1-277C-43EA-84D4-6E485F7DF496}">
      <dgm:prSet phldrT="[Text]" custT="1"/>
      <dgm:spPr/>
      <dgm:t>
        <a:bodyPr/>
        <a:lstStyle/>
        <a:p>
          <a:r>
            <a:rPr lang="en-US" sz="2800" dirty="0">
              <a:latin typeface="Agency FB" panose="020B0503020202020204" pitchFamily="34" charset="0"/>
            </a:rPr>
            <a:t>There are processes and practices conducive to educational innovation.</a:t>
          </a:r>
        </a:p>
      </dgm:t>
    </dgm:pt>
    <dgm:pt modelId="{7F777580-A085-4EDD-A403-C161BFF0B796}" type="parTrans" cxnId="{23D20FFC-6C05-44A2-B90A-4128BE6A56F2}">
      <dgm:prSet/>
      <dgm:spPr/>
      <dgm:t>
        <a:bodyPr/>
        <a:lstStyle/>
        <a:p>
          <a:endParaRPr lang="en-US"/>
        </a:p>
      </dgm:t>
    </dgm:pt>
    <dgm:pt modelId="{D175625E-4930-44C8-9D84-8A3A63DEEF71}" type="sibTrans" cxnId="{23D20FFC-6C05-44A2-B90A-4128BE6A56F2}">
      <dgm:prSet/>
      <dgm:spPr/>
      <dgm:t>
        <a:bodyPr/>
        <a:lstStyle/>
        <a:p>
          <a:endParaRPr lang="en-US"/>
        </a:p>
      </dgm:t>
    </dgm:pt>
    <dgm:pt modelId="{EFE4522C-3662-46FE-85A6-FE46C84064E7}">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4</a:t>
          </a:r>
        </a:p>
      </dgm:t>
    </dgm:pt>
    <dgm:pt modelId="{22F33E86-ED5D-419F-B37F-A85BF61FE4D6}" type="parTrans" cxnId="{76156403-C657-4FC1-A23E-46F9C70A8171}">
      <dgm:prSet/>
      <dgm:spPr/>
      <dgm:t>
        <a:bodyPr/>
        <a:lstStyle/>
        <a:p>
          <a:endParaRPr lang="en-US"/>
        </a:p>
      </dgm:t>
    </dgm:pt>
    <dgm:pt modelId="{129A5475-308C-4701-AD45-553E2C050EB2}" type="sibTrans" cxnId="{76156403-C657-4FC1-A23E-46F9C70A8171}">
      <dgm:prSet/>
      <dgm:spPr/>
      <dgm:t>
        <a:bodyPr/>
        <a:lstStyle/>
        <a:p>
          <a:endParaRPr lang="en-US"/>
        </a:p>
      </dgm:t>
    </dgm:pt>
    <dgm:pt modelId="{0DB82E7D-92F5-4CDB-914F-340FA595D0E0}">
      <dgm:prSet phldrT="[Text]" custT="1"/>
      <dgm:spPr/>
      <dgm:t>
        <a:bodyPr/>
        <a:lstStyle/>
        <a:p>
          <a:r>
            <a:rPr lang="en-US" sz="2800" dirty="0">
              <a:latin typeface="Agency FB" panose="020B0503020202020204" pitchFamily="34" charset="0"/>
            </a:rPr>
            <a:t>There is a leadership team that is committed to being an organization of effective educational innovation.</a:t>
          </a:r>
        </a:p>
      </dgm:t>
    </dgm:pt>
    <dgm:pt modelId="{F030F960-14AA-42ED-B5C7-70DE5B02204B}" type="parTrans" cxnId="{22816628-D994-424B-8F1D-5FBCB3E2E9D7}">
      <dgm:prSet/>
      <dgm:spPr/>
      <dgm:t>
        <a:bodyPr/>
        <a:lstStyle/>
        <a:p>
          <a:endParaRPr lang="en-US"/>
        </a:p>
      </dgm:t>
    </dgm:pt>
    <dgm:pt modelId="{D8439DBB-3B5B-48CA-B312-42781106468B}" type="sibTrans" cxnId="{22816628-D994-424B-8F1D-5FBCB3E2E9D7}">
      <dgm:prSet/>
      <dgm:spPr/>
      <dgm:t>
        <a:bodyPr/>
        <a:lstStyle/>
        <a:p>
          <a:endParaRPr lang="en-US"/>
        </a:p>
      </dgm:t>
    </dgm:pt>
    <dgm:pt modelId="{E3825649-CA2C-44CA-A50E-D20DF57A1648}">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5</a:t>
          </a:r>
        </a:p>
      </dgm:t>
    </dgm:pt>
    <dgm:pt modelId="{EFC3D02F-0F19-44CD-87B4-FB24C66A3A35}" type="parTrans" cxnId="{2C288F05-A622-4ECD-859A-D1C7036F867C}">
      <dgm:prSet/>
      <dgm:spPr/>
      <dgm:t>
        <a:bodyPr/>
        <a:lstStyle/>
        <a:p>
          <a:endParaRPr lang="en-US"/>
        </a:p>
      </dgm:t>
    </dgm:pt>
    <dgm:pt modelId="{B1311FCF-9570-4FAF-9088-87F5C2AD1B43}" type="sibTrans" cxnId="{2C288F05-A622-4ECD-859A-D1C7036F867C}">
      <dgm:prSet/>
      <dgm:spPr/>
      <dgm:t>
        <a:bodyPr/>
        <a:lstStyle/>
        <a:p>
          <a:endParaRPr lang="en-US"/>
        </a:p>
      </dgm:t>
    </dgm:pt>
    <dgm:pt modelId="{E0FA5B59-3B65-4F66-B493-02AEED558D13}">
      <dgm:prSet phldrT="[Text]" custT="1"/>
      <dgm:spPr/>
      <dgm:t>
        <a:bodyPr/>
        <a:lstStyle/>
        <a:p>
          <a:r>
            <a:rPr lang="en-US" sz="2800" dirty="0">
              <a:latin typeface="Agency FB" panose="020B0503020202020204" pitchFamily="34" charset="0"/>
            </a:rPr>
            <a:t>There is a team to create educational innovation.</a:t>
          </a:r>
        </a:p>
      </dgm:t>
    </dgm:pt>
    <dgm:pt modelId="{C23B655A-FF20-4CF5-8696-BD2D09AE3C2E}" type="parTrans" cxnId="{1659F243-CF64-4C41-B156-F22BF576926B}">
      <dgm:prSet/>
      <dgm:spPr/>
      <dgm:t>
        <a:bodyPr/>
        <a:lstStyle/>
        <a:p>
          <a:endParaRPr lang="en-US"/>
        </a:p>
      </dgm:t>
    </dgm:pt>
    <dgm:pt modelId="{6FA36227-2C1E-4576-BB9B-97E680B3EF5A}" type="sibTrans" cxnId="{1659F243-CF64-4C41-B156-F22BF576926B}">
      <dgm:prSet/>
      <dgm:spPr/>
      <dgm:t>
        <a:bodyPr/>
        <a:lstStyle/>
        <a:p>
          <a:endParaRPr lang="en-US"/>
        </a:p>
      </dgm:t>
    </dgm:pt>
    <dgm:pt modelId="{8D066EE5-6C83-4DA3-9B8E-702B3840B16A}">
      <dgm:prSet phldrT="[Text]" custT="1"/>
      <dgm:spPr/>
      <dgm:t>
        <a:bodyPr/>
        <a:lstStyle/>
        <a:p>
          <a:pPr algn="ctr"/>
          <a:r>
            <a:rPr lang="en-US" sz="2800" b="1" dirty="0">
              <a:solidFill>
                <a:srgbClr val="7030A0"/>
              </a:solidFill>
              <a:effectLst>
                <a:outerShdw blurRad="38100" dist="38100" dir="2700000" algn="tl">
                  <a:srgbClr val="000000">
                    <a:alpha val="43137"/>
                  </a:srgbClr>
                </a:outerShdw>
              </a:effectLst>
              <a:latin typeface="Agency FB" panose="020B0503020202020204" pitchFamily="34" charset="0"/>
            </a:rPr>
            <a:t>6</a:t>
          </a:r>
        </a:p>
      </dgm:t>
    </dgm:pt>
    <dgm:pt modelId="{102DD6D2-FFDE-47C3-B5AF-E0E099A81CBB}" type="parTrans" cxnId="{ADFA6452-10B2-466B-99E5-087BEF0DE319}">
      <dgm:prSet/>
      <dgm:spPr/>
      <dgm:t>
        <a:bodyPr/>
        <a:lstStyle/>
        <a:p>
          <a:endParaRPr lang="en-US"/>
        </a:p>
      </dgm:t>
    </dgm:pt>
    <dgm:pt modelId="{B225F55E-D050-470E-BFC3-ABE36DA2A903}" type="sibTrans" cxnId="{ADFA6452-10B2-466B-99E5-087BEF0DE319}">
      <dgm:prSet/>
      <dgm:spPr/>
      <dgm:t>
        <a:bodyPr/>
        <a:lstStyle/>
        <a:p>
          <a:endParaRPr lang="en-US"/>
        </a:p>
      </dgm:t>
    </dgm:pt>
    <dgm:pt modelId="{ACF970DB-9987-4BB0-AD46-D772158CF4CF}">
      <dgm:prSet phldrT="[Text]" custT="1"/>
      <dgm:spPr/>
      <dgm:t>
        <a:bodyPr/>
        <a:lstStyle/>
        <a:p>
          <a:r>
            <a:rPr lang="en-US" sz="2800" dirty="0">
              <a:latin typeface="Agency FB" panose="020B0503020202020204" pitchFamily="34" charset="0"/>
            </a:rPr>
            <a:t>Promote educational personnel in the initiative and create educational innovation.</a:t>
          </a:r>
        </a:p>
      </dgm:t>
    </dgm:pt>
    <dgm:pt modelId="{C20A1094-9228-4AAD-926E-A87726C845A9}" type="parTrans" cxnId="{FE2C6BBA-6058-4753-86B2-DBB4281857AD}">
      <dgm:prSet/>
      <dgm:spPr/>
      <dgm:t>
        <a:bodyPr/>
        <a:lstStyle/>
        <a:p>
          <a:endParaRPr lang="en-US"/>
        </a:p>
      </dgm:t>
    </dgm:pt>
    <dgm:pt modelId="{02E14745-7295-4283-9808-5202FCD9A1C3}" type="sibTrans" cxnId="{FE2C6BBA-6058-4753-86B2-DBB4281857AD}">
      <dgm:prSet/>
      <dgm:spPr/>
      <dgm:t>
        <a:bodyPr/>
        <a:lstStyle/>
        <a:p>
          <a:endParaRPr lang="en-US"/>
        </a:p>
      </dgm:t>
    </dgm:pt>
    <dgm:pt modelId="{C4A876F0-6506-43E3-9F71-8D1878CACA07}" type="pres">
      <dgm:prSet presAssocID="{98D39ED2-751A-46F3-B6EE-A03A7A124C2F}" presName="Name0" presStyleCnt="0">
        <dgm:presLayoutVars>
          <dgm:dir/>
          <dgm:animLvl val="lvl"/>
          <dgm:resizeHandles val="exact"/>
        </dgm:presLayoutVars>
      </dgm:prSet>
      <dgm:spPr/>
    </dgm:pt>
    <dgm:pt modelId="{521534D5-92B8-4B33-8D5C-D1068DBB711F}" type="pres">
      <dgm:prSet presAssocID="{7A467D85-BB15-4256-A94A-F1AF1D506377}" presName="linNode" presStyleCnt="0"/>
      <dgm:spPr/>
    </dgm:pt>
    <dgm:pt modelId="{95C1A39C-8625-4123-9965-40A9A6E923A4}" type="pres">
      <dgm:prSet presAssocID="{7A467D85-BB15-4256-A94A-F1AF1D506377}" presName="parTx" presStyleLbl="revTx" presStyleIdx="0" presStyleCnt="6" custScaleX="35465" custScaleY="130241" custLinFactNeighborX="-3322" custLinFactNeighborY="-14754">
        <dgm:presLayoutVars>
          <dgm:chMax val="1"/>
          <dgm:bulletEnabled val="1"/>
        </dgm:presLayoutVars>
      </dgm:prSet>
      <dgm:spPr/>
    </dgm:pt>
    <dgm:pt modelId="{F2CDA94A-1D52-424B-8525-E281EBD72F56}" type="pres">
      <dgm:prSet presAssocID="{7A467D85-BB15-4256-A94A-F1AF1D506377}" presName="bracket" presStyleLbl="parChTrans1D1" presStyleIdx="0" presStyleCnt="6" custScaleX="25373"/>
      <dgm:spPr>
        <a:ln w="19050">
          <a:solidFill>
            <a:srgbClr val="FF0000"/>
          </a:solidFill>
        </a:ln>
      </dgm:spPr>
    </dgm:pt>
    <dgm:pt modelId="{556F592E-340A-4A66-A9CC-9B1722436B0D}" type="pres">
      <dgm:prSet presAssocID="{7A467D85-BB15-4256-A94A-F1AF1D506377}" presName="spH" presStyleCnt="0"/>
      <dgm:spPr/>
    </dgm:pt>
    <dgm:pt modelId="{0B3E39FD-D3AF-4851-9EA6-5CC1A6D40309}" type="pres">
      <dgm:prSet presAssocID="{7A467D85-BB15-4256-A94A-F1AF1D506377}" presName="desTx" presStyleLbl="node1" presStyleIdx="0" presStyleCnt="6" custScaleX="175325" custScaleY="144198">
        <dgm:presLayoutVars>
          <dgm:bulletEnabled val="1"/>
        </dgm:presLayoutVars>
      </dgm:prSet>
      <dgm:spPr/>
    </dgm:pt>
    <dgm:pt modelId="{95B81157-AB2C-4E2F-BD1A-2B4D22962AD1}" type="pres">
      <dgm:prSet presAssocID="{8FF32C57-1FB0-4EB8-96FB-E7F71CA64C21}" presName="spV" presStyleCnt="0"/>
      <dgm:spPr/>
    </dgm:pt>
    <dgm:pt modelId="{182FFC6F-A690-4ABA-9CA8-E92516775407}" type="pres">
      <dgm:prSet presAssocID="{D3AC5099-CF7B-48D1-9555-EC5F910D0D53}" presName="linNode" presStyleCnt="0"/>
      <dgm:spPr/>
    </dgm:pt>
    <dgm:pt modelId="{ECA3E11A-D758-4DA8-8D98-357B842BFF33}" type="pres">
      <dgm:prSet presAssocID="{D3AC5099-CF7B-48D1-9555-EC5F910D0D53}" presName="parTx" presStyleLbl="revTx" presStyleIdx="1" presStyleCnt="6" custScaleX="35465" custScaleY="130241" custLinFactNeighborX="-3322" custLinFactNeighborY="-14754">
        <dgm:presLayoutVars>
          <dgm:chMax val="1"/>
          <dgm:bulletEnabled val="1"/>
        </dgm:presLayoutVars>
      </dgm:prSet>
      <dgm:spPr/>
    </dgm:pt>
    <dgm:pt modelId="{57FD9B87-B8B1-4C5F-A1FA-422D9D36EE9A}" type="pres">
      <dgm:prSet presAssocID="{D3AC5099-CF7B-48D1-9555-EC5F910D0D53}" presName="bracket" presStyleLbl="parChTrans1D1" presStyleIdx="1" presStyleCnt="6" custScaleX="25373"/>
      <dgm:spPr>
        <a:ln w="19050">
          <a:solidFill>
            <a:srgbClr val="FF0000"/>
          </a:solidFill>
        </a:ln>
      </dgm:spPr>
    </dgm:pt>
    <dgm:pt modelId="{E1DB440A-1410-45A9-BCAA-BC9A0874EBF6}" type="pres">
      <dgm:prSet presAssocID="{D3AC5099-CF7B-48D1-9555-EC5F910D0D53}" presName="spH" presStyleCnt="0"/>
      <dgm:spPr/>
    </dgm:pt>
    <dgm:pt modelId="{3C17AE82-CD7D-46FC-8C7C-F57C2ABAFC90}" type="pres">
      <dgm:prSet presAssocID="{D3AC5099-CF7B-48D1-9555-EC5F910D0D53}" presName="desTx" presStyleLbl="node1" presStyleIdx="1" presStyleCnt="6" custScaleX="175325" custScaleY="144198">
        <dgm:presLayoutVars>
          <dgm:bulletEnabled val="1"/>
        </dgm:presLayoutVars>
      </dgm:prSet>
      <dgm:spPr/>
    </dgm:pt>
    <dgm:pt modelId="{57299179-880C-4D25-B552-1122F8774C35}" type="pres">
      <dgm:prSet presAssocID="{BBD9EB5E-4753-48B7-98F6-743371AF6FD9}" presName="spV" presStyleCnt="0"/>
      <dgm:spPr/>
    </dgm:pt>
    <dgm:pt modelId="{D94F6C7F-2A77-44D3-9CAF-F5334D9FEBE6}" type="pres">
      <dgm:prSet presAssocID="{82A85AF1-2C6A-4E8B-8D5F-1BD55C2009B9}" presName="linNode" presStyleCnt="0"/>
      <dgm:spPr/>
    </dgm:pt>
    <dgm:pt modelId="{7A1FCF5F-A9C8-4288-AD9A-39DD326BC10F}" type="pres">
      <dgm:prSet presAssocID="{82A85AF1-2C6A-4E8B-8D5F-1BD55C2009B9}" presName="parTx" presStyleLbl="revTx" presStyleIdx="2" presStyleCnt="6" custScaleX="35465" custScaleY="130241" custLinFactNeighborX="-947" custLinFactNeighborY="2879">
        <dgm:presLayoutVars>
          <dgm:chMax val="1"/>
          <dgm:bulletEnabled val="1"/>
        </dgm:presLayoutVars>
      </dgm:prSet>
      <dgm:spPr/>
    </dgm:pt>
    <dgm:pt modelId="{14E12CB6-7F1C-4783-BE04-E89DFEBC9F56}" type="pres">
      <dgm:prSet presAssocID="{82A85AF1-2C6A-4E8B-8D5F-1BD55C2009B9}" presName="bracket" presStyleLbl="parChTrans1D1" presStyleIdx="2" presStyleCnt="6" custScaleX="25373"/>
      <dgm:spPr>
        <a:ln w="19050">
          <a:solidFill>
            <a:srgbClr val="FF0000"/>
          </a:solidFill>
        </a:ln>
      </dgm:spPr>
    </dgm:pt>
    <dgm:pt modelId="{9844F382-8877-4EEA-9633-3D3409D76020}" type="pres">
      <dgm:prSet presAssocID="{82A85AF1-2C6A-4E8B-8D5F-1BD55C2009B9}" presName="spH" presStyleCnt="0"/>
      <dgm:spPr/>
    </dgm:pt>
    <dgm:pt modelId="{55046EE4-3D4F-4375-B323-90BEDEF843B3}" type="pres">
      <dgm:prSet presAssocID="{82A85AF1-2C6A-4E8B-8D5F-1BD55C2009B9}" presName="desTx" presStyleLbl="node1" presStyleIdx="2" presStyleCnt="6" custScaleX="175325" custScaleY="144198">
        <dgm:presLayoutVars>
          <dgm:bulletEnabled val="1"/>
        </dgm:presLayoutVars>
      </dgm:prSet>
      <dgm:spPr/>
    </dgm:pt>
    <dgm:pt modelId="{8EB9653B-2C0D-4BEF-9686-0690520188C6}" type="pres">
      <dgm:prSet presAssocID="{0786E560-1901-412B-8124-58E6F5238BEE}" presName="spV" presStyleCnt="0"/>
      <dgm:spPr/>
    </dgm:pt>
    <dgm:pt modelId="{94FCA844-99D5-4321-B623-68C1D46EFD07}" type="pres">
      <dgm:prSet presAssocID="{EFE4522C-3662-46FE-85A6-FE46C84064E7}" presName="linNode" presStyleCnt="0"/>
      <dgm:spPr/>
    </dgm:pt>
    <dgm:pt modelId="{DB4AF3DB-E31A-4947-9B79-F70513F3EB13}" type="pres">
      <dgm:prSet presAssocID="{EFE4522C-3662-46FE-85A6-FE46C84064E7}" presName="parTx" presStyleLbl="revTx" presStyleIdx="3" presStyleCnt="6" custScaleX="35465" custScaleY="130241" custLinFactNeighborX="-3322" custLinFactNeighborY="-14754">
        <dgm:presLayoutVars>
          <dgm:chMax val="1"/>
          <dgm:bulletEnabled val="1"/>
        </dgm:presLayoutVars>
      </dgm:prSet>
      <dgm:spPr/>
    </dgm:pt>
    <dgm:pt modelId="{B61D6037-D4CA-4C3F-AACA-097B6949E139}" type="pres">
      <dgm:prSet presAssocID="{EFE4522C-3662-46FE-85A6-FE46C84064E7}" presName="bracket" presStyleLbl="parChTrans1D1" presStyleIdx="3" presStyleCnt="6" custScaleX="25373"/>
      <dgm:spPr>
        <a:ln w="19050">
          <a:solidFill>
            <a:srgbClr val="FF0000"/>
          </a:solidFill>
        </a:ln>
      </dgm:spPr>
    </dgm:pt>
    <dgm:pt modelId="{CB3346CD-EC3B-4349-93C7-4CFA97D00C60}" type="pres">
      <dgm:prSet presAssocID="{EFE4522C-3662-46FE-85A6-FE46C84064E7}" presName="spH" presStyleCnt="0"/>
      <dgm:spPr/>
    </dgm:pt>
    <dgm:pt modelId="{D2FC40A7-F2A4-4954-9432-388EEC4469BE}" type="pres">
      <dgm:prSet presAssocID="{EFE4522C-3662-46FE-85A6-FE46C84064E7}" presName="desTx" presStyleLbl="node1" presStyleIdx="3" presStyleCnt="6" custScaleX="175325" custScaleY="144198">
        <dgm:presLayoutVars>
          <dgm:bulletEnabled val="1"/>
        </dgm:presLayoutVars>
      </dgm:prSet>
      <dgm:spPr/>
    </dgm:pt>
    <dgm:pt modelId="{A7FC8441-E9E8-43B8-AF35-2316927364FF}" type="pres">
      <dgm:prSet presAssocID="{129A5475-308C-4701-AD45-553E2C050EB2}" presName="spV" presStyleCnt="0"/>
      <dgm:spPr/>
    </dgm:pt>
    <dgm:pt modelId="{35B793D6-9F1F-4D60-8D4F-0A8E350A6280}" type="pres">
      <dgm:prSet presAssocID="{E3825649-CA2C-44CA-A50E-D20DF57A1648}" presName="linNode" presStyleCnt="0"/>
      <dgm:spPr/>
    </dgm:pt>
    <dgm:pt modelId="{797EB354-DB28-43F9-B900-A0566684C81C}" type="pres">
      <dgm:prSet presAssocID="{E3825649-CA2C-44CA-A50E-D20DF57A1648}" presName="parTx" presStyleLbl="revTx" presStyleIdx="4" presStyleCnt="6" custScaleX="35465" custScaleY="130241" custLinFactNeighborX="-3322" custLinFactNeighborY="-14754">
        <dgm:presLayoutVars>
          <dgm:chMax val="1"/>
          <dgm:bulletEnabled val="1"/>
        </dgm:presLayoutVars>
      </dgm:prSet>
      <dgm:spPr/>
    </dgm:pt>
    <dgm:pt modelId="{C2C06967-5F90-427A-BF07-EE97AE6A1229}" type="pres">
      <dgm:prSet presAssocID="{E3825649-CA2C-44CA-A50E-D20DF57A1648}" presName="bracket" presStyleLbl="parChTrans1D1" presStyleIdx="4" presStyleCnt="6" custScaleX="25373"/>
      <dgm:spPr>
        <a:ln w="19050">
          <a:solidFill>
            <a:srgbClr val="FF0000"/>
          </a:solidFill>
        </a:ln>
      </dgm:spPr>
    </dgm:pt>
    <dgm:pt modelId="{5D60A3C0-C9A3-4391-9434-23AB321BF001}" type="pres">
      <dgm:prSet presAssocID="{E3825649-CA2C-44CA-A50E-D20DF57A1648}" presName="spH" presStyleCnt="0"/>
      <dgm:spPr/>
    </dgm:pt>
    <dgm:pt modelId="{6ED89590-4F40-44C9-9788-A73986E94DAF}" type="pres">
      <dgm:prSet presAssocID="{E3825649-CA2C-44CA-A50E-D20DF57A1648}" presName="desTx" presStyleLbl="node1" presStyleIdx="4" presStyleCnt="6" custScaleX="175325" custScaleY="144198">
        <dgm:presLayoutVars>
          <dgm:bulletEnabled val="1"/>
        </dgm:presLayoutVars>
      </dgm:prSet>
      <dgm:spPr/>
    </dgm:pt>
    <dgm:pt modelId="{D33AC61F-78DC-42D7-B195-AD1F64F3A1A8}" type="pres">
      <dgm:prSet presAssocID="{B1311FCF-9570-4FAF-9088-87F5C2AD1B43}" presName="spV" presStyleCnt="0"/>
      <dgm:spPr/>
    </dgm:pt>
    <dgm:pt modelId="{517626DB-DBE3-468A-A62C-1DB7E73E59B9}" type="pres">
      <dgm:prSet presAssocID="{8D066EE5-6C83-4DA3-9B8E-702B3840B16A}" presName="linNode" presStyleCnt="0"/>
      <dgm:spPr/>
    </dgm:pt>
    <dgm:pt modelId="{D1928275-CA8D-4604-981F-9CF0F0B46DAE}" type="pres">
      <dgm:prSet presAssocID="{8D066EE5-6C83-4DA3-9B8E-702B3840B16A}" presName="parTx" presStyleLbl="revTx" presStyleIdx="5" presStyleCnt="6" custScaleX="35465" custScaleY="130241" custLinFactNeighborX="-3322" custLinFactNeighborY="-14754">
        <dgm:presLayoutVars>
          <dgm:chMax val="1"/>
          <dgm:bulletEnabled val="1"/>
        </dgm:presLayoutVars>
      </dgm:prSet>
      <dgm:spPr/>
    </dgm:pt>
    <dgm:pt modelId="{30B86509-ACA8-4824-B0FF-48473C16F1B3}" type="pres">
      <dgm:prSet presAssocID="{8D066EE5-6C83-4DA3-9B8E-702B3840B16A}" presName="bracket" presStyleLbl="parChTrans1D1" presStyleIdx="5" presStyleCnt="6" custScaleX="25373"/>
      <dgm:spPr>
        <a:ln w="19050">
          <a:solidFill>
            <a:srgbClr val="FF0000"/>
          </a:solidFill>
        </a:ln>
      </dgm:spPr>
    </dgm:pt>
    <dgm:pt modelId="{2CA7BAE3-1411-47EF-98FD-F5F9813DD09E}" type="pres">
      <dgm:prSet presAssocID="{8D066EE5-6C83-4DA3-9B8E-702B3840B16A}" presName="spH" presStyleCnt="0"/>
      <dgm:spPr/>
    </dgm:pt>
    <dgm:pt modelId="{A7E3F3E7-65A5-4B2A-A085-E6FB23DE5C84}" type="pres">
      <dgm:prSet presAssocID="{8D066EE5-6C83-4DA3-9B8E-702B3840B16A}" presName="desTx" presStyleLbl="node1" presStyleIdx="5" presStyleCnt="6" custScaleX="175325" custScaleY="144198">
        <dgm:presLayoutVars>
          <dgm:bulletEnabled val="1"/>
        </dgm:presLayoutVars>
      </dgm:prSet>
      <dgm:spPr/>
    </dgm:pt>
  </dgm:ptLst>
  <dgm:cxnLst>
    <dgm:cxn modelId="{76156403-C657-4FC1-A23E-46F9C70A8171}" srcId="{98D39ED2-751A-46F3-B6EE-A03A7A124C2F}" destId="{EFE4522C-3662-46FE-85A6-FE46C84064E7}" srcOrd="3" destOrd="0" parTransId="{22F33E86-ED5D-419F-B37F-A85BF61FE4D6}" sibTransId="{129A5475-308C-4701-AD45-553E2C050EB2}"/>
    <dgm:cxn modelId="{CDB4FF03-3F75-4CB0-A72A-1F9586872473}" type="presOf" srcId="{7A467D85-BB15-4256-A94A-F1AF1D506377}" destId="{95C1A39C-8625-4123-9965-40A9A6E923A4}" srcOrd="0" destOrd="0" presId="urn:diagrams.loki3.com/BracketList"/>
    <dgm:cxn modelId="{6AB33504-4062-4A79-964E-68F3A92A7B39}" srcId="{7A467D85-BB15-4256-A94A-F1AF1D506377}" destId="{D5639A5A-7572-4E2A-AF3F-070A9545222C}" srcOrd="0" destOrd="0" parTransId="{AFB2E982-C6D6-4DA1-A35E-A4B5E85262C3}" sibTransId="{744F99F9-0EC0-4F9D-AE00-BEBB0B58AD5C}"/>
    <dgm:cxn modelId="{2C288F05-A622-4ECD-859A-D1C7036F867C}" srcId="{98D39ED2-751A-46F3-B6EE-A03A7A124C2F}" destId="{E3825649-CA2C-44CA-A50E-D20DF57A1648}" srcOrd="4" destOrd="0" parTransId="{EFC3D02F-0F19-44CD-87B4-FB24C66A3A35}" sibTransId="{B1311FCF-9570-4FAF-9088-87F5C2AD1B43}"/>
    <dgm:cxn modelId="{22816628-D994-424B-8F1D-5FBCB3E2E9D7}" srcId="{EFE4522C-3662-46FE-85A6-FE46C84064E7}" destId="{0DB82E7D-92F5-4CDB-914F-340FA595D0E0}" srcOrd="0" destOrd="0" parTransId="{F030F960-14AA-42ED-B5C7-70DE5B02204B}" sibTransId="{D8439DBB-3B5B-48CA-B312-42781106468B}"/>
    <dgm:cxn modelId="{A519D837-2C6D-42FA-B270-C679FEBD0B28}" type="presOf" srcId="{E0FA5B59-3B65-4F66-B493-02AEED558D13}" destId="{6ED89590-4F40-44C9-9788-A73986E94DAF}" srcOrd="0" destOrd="0" presId="urn:diagrams.loki3.com/BracketList"/>
    <dgm:cxn modelId="{6F327B63-0474-4C6A-A5ED-3F875C09962C}" srcId="{D3AC5099-CF7B-48D1-9555-EC5F910D0D53}" destId="{99F0ABFE-88DB-4E53-8A83-C38F223BB2DC}" srcOrd="0" destOrd="0" parTransId="{544AAC25-040A-4310-86D8-3FB879D491D5}" sibTransId="{B372D856-161F-4181-8589-9690A545BF7B}"/>
    <dgm:cxn modelId="{1659F243-CF64-4C41-B156-F22BF576926B}" srcId="{E3825649-CA2C-44CA-A50E-D20DF57A1648}" destId="{E0FA5B59-3B65-4F66-B493-02AEED558D13}" srcOrd="0" destOrd="0" parTransId="{C23B655A-FF20-4CF5-8696-BD2D09AE3C2E}" sibTransId="{6FA36227-2C1E-4576-BB9B-97E680B3EF5A}"/>
    <dgm:cxn modelId="{6A801E49-28A5-46D7-B92E-69065D729604}" type="presOf" srcId="{ACF970DB-9987-4BB0-AD46-D772158CF4CF}" destId="{A7E3F3E7-65A5-4B2A-A085-E6FB23DE5C84}" srcOrd="0" destOrd="0" presId="urn:diagrams.loki3.com/BracketList"/>
    <dgm:cxn modelId="{ADFA6452-10B2-466B-99E5-087BEF0DE319}" srcId="{98D39ED2-751A-46F3-B6EE-A03A7A124C2F}" destId="{8D066EE5-6C83-4DA3-9B8E-702B3840B16A}" srcOrd="5" destOrd="0" parTransId="{102DD6D2-FFDE-47C3-B5AF-E0E099A81CBB}" sibTransId="{B225F55E-D050-470E-BFC3-ABE36DA2A903}"/>
    <dgm:cxn modelId="{A8D7CA79-65A7-4863-9671-03EC32522864}" type="presOf" srcId="{99F0ABFE-88DB-4E53-8A83-C38F223BB2DC}" destId="{3C17AE82-CD7D-46FC-8C7C-F57C2ABAFC90}" srcOrd="0" destOrd="0" presId="urn:diagrams.loki3.com/BracketList"/>
    <dgm:cxn modelId="{F51A587C-8CEC-4856-A908-B7EE4ED7AC35}" type="presOf" srcId="{E3825649-CA2C-44CA-A50E-D20DF57A1648}" destId="{797EB354-DB28-43F9-B900-A0566684C81C}" srcOrd="0" destOrd="0" presId="urn:diagrams.loki3.com/BracketList"/>
    <dgm:cxn modelId="{E65ED689-FCAB-4C37-B525-2AE86B5CB42B}" type="presOf" srcId="{D3AC5099-CF7B-48D1-9555-EC5F910D0D53}" destId="{ECA3E11A-D758-4DA8-8D98-357B842BFF33}" srcOrd="0" destOrd="0" presId="urn:diagrams.loki3.com/BracketList"/>
    <dgm:cxn modelId="{3B236B8C-B555-4B28-9FFB-05C3F9434FB8}" srcId="{98D39ED2-751A-46F3-B6EE-A03A7A124C2F}" destId="{7A467D85-BB15-4256-A94A-F1AF1D506377}" srcOrd="0" destOrd="0" parTransId="{174B333E-6B3B-4094-A08A-EEE777025B14}" sibTransId="{8FF32C57-1FB0-4EB8-96FB-E7F71CA64C21}"/>
    <dgm:cxn modelId="{98D5C29A-D4E1-48F6-867F-26ED9101DDA1}" srcId="{98D39ED2-751A-46F3-B6EE-A03A7A124C2F}" destId="{82A85AF1-2C6A-4E8B-8D5F-1BD55C2009B9}" srcOrd="2" destOrd="0" parTransId="{A4129011-9828-46A4-8144-6097AB220E9B}" sibTransId="{0786E560-1901-412B-8124-58E6F5238BEE}"/>
    <dgm:cxn modelId="{C685B3A5-19C0-41B5-A84C-ADDAB6035B11}" type="presOf" srcId="{0DB82E7D-92F5-4CDB-914F-340FA595D0E0}" destId="{D2FC40A7-F2A4-4954-9432-388EEC4469BE}" srcOrd="0" destOrd="0" presId="urn:diagrams.loki3.com/BracketList"/>
    <dgm:cxn modelId="{10F0E3B0-7718-4FBD-A24A-D19E91DD285C}" type="presOf" srcId="{6D0EDCA1-277C-43EA-84D4-6E485F7DF496}" destId="{55046EE4-3D4F-4375-B323-90BEDEF843B3}" srcOrd="0" destOrd="0" presId="urn:diagrams.loki3.com/BracketList"/>
    <dgm:cxn modelId="{F718D4B5-4E28-4F52-B766-C2EC551A3D2B}" type="presOf" srcId="{D5639A5A-7572-4E2A-AF3F-070A9545222C}" destId="{0B3E39FD-D3AF-4851-9EA6-5CC1A6D40309}" srcOrd="0" destOrd="0" presId="urn:diagrams.loki3.com/BracketList"/>
    <dgm:cxn modelId="{FE2C6BBA-6058-4753-86B2-DBB4281857AD}" srcId="{8D066EE5-6C83-4DA3-9B8E-702B3840B16A}" destId="{ACF970DB-9987-4BB0-AD46-D772158CF4CF}" srcOrd="0" destOrd="0" parTransId="{C20A1094-9228-4AAD-926E-A87726C845A9}" sibTransId="{02E14745-7295-4283-9808-5202FCD9A1C3}"/>
    <dgm:cxn modelId="{21F500CC-9C67-4815-A4BE-E15C19B62F1B}" srcId="{98D39ED2-751A-46F3-B6EE-A03A7A124C2F}" destId="{D3AC5099-CF7B-48D1-9555-EC5F910D0D53}" srcOrd="1" destOrd="0" parTransId="{11EE8627-2F9D-446E-BA58-082567827150}" sibTransId="{BBD9EB5E-4753-48B7-98F6-743371AF6FD9}"/>
    <dgm:cxn modelId="{2C4C43E4-E72B-4837-AA12-31CB35B4BFFC}" type="presOf" srcId="{EFE4522C-3662-46FE-85A6-FE46C84064E7}" destId="{DB4AF3DB-E31A-4947-9B79-F70513F3EB13}" srcOrd="0" destOrd="0" presId="urn:diagrams.loki3.com/BracketList"/>
    <dgm:cxn modelId="{F64370E9-8183-41AC-96D3-5BC89CE3CC83}" type="presOf" srcId="{82A85AF1-2C6A-4E8B-8D5F-1BD55C2009B9}" destId="{7A1FCF5F-A9C8-4288-AD9A-39DD326BC10F}" srcOrd="0" destOrd="0" presId="urn:diagrams.loki3.com/BracketList"/>
    <dgm:cxn modelId="{377293F9-45A8-4CF8-B7BD-B260B65053C7}" type="presOf" srcId="{8D066EE5-6C83-4DA3-9B8E-702B3840B16A}" destId="{D1928275-CA8D-4604-981F-9CF0F0B46DAE}" srcOrd="0" destOrd="0" presId="urn:diagrams.loki3.com/BracketList"/>
    <dgm:cxn modelId="{CBE692FA-2B0D-424B-BB74-5DD7EC2CBDAF}" type="presOf" srcId="{98D39ED2-751A-46F3-B6EE-A03A7A124C2F}" destId="{C4A876F0-6506-43E3-9F71-8D1878CACA07}" srcOrd="0" destOrd="0" presId="urn:diagrams.loki3.com/BracketList"/>
    <dgm:cxn modelId="{23D20FFC-6C05-44A2-B90A-4128BE6A56F2}" srcId="{82A85AF1-2C6A-4E8B-8D5F-1BD55C2009B9}" destId="{6D0EDCA1-277C-43EA-84D4-6E485F7DF496}" srcOrd="0" destOrd="0" parTransId="{7F777580-A085-4EDD-A403-C161BFF0B796}" sibTransId="{D175625E-4930-44C8-9D84-8A3A63DEEF71}"/>
    <dgm:cxn modelId="{E4D38698-0331-45B1-997D-5F8487335E67}" type="presParOf" srcId="{C4A876F0-6506-43E3-9F71-8D1878CACA07}" destId="{521534D5-92B8-4B33-8D5C-D1068DBB711F}" srcOrd="0" destOrd="0" presId="urn:diagrams.loki3.com/BracketList"/>
    <dgm:cxn modelId="{52AD3553-3F22-4C4E-9E09-6F89300F4409}" type="presParOf" srcId="{521534D5-92B8-4B33-8D5C-D1068DBB711F}" destId="{95C1A39C-8625-4123-9965-40A9A6E923A4}" srcOrd="0" destOrd="0" presId="urn:diagrams.loki3.com/BracketList"/>
    <dgm:cxn modelId="{8427043F-8222-4D5B-85FF-E36B77FF4273}" type="presParOf" srcId="{521534D5-92B8-4B33-8D5C-D1068DBB711F}" destId="{F2CDA94A-1D52-424B-8525-E281EBD72F56}" srcOrd="1" destOrd="0" presId="urn:diagrams.loki3.com/BracketList"/>
    <dgm:cxn modelId="{0FE052DC-8263-4722-AE46-E42C9C15F6C2}" type="presParOf" srcId="{521534D5-92B8-4B33-8D5C-D1068DBB711F}" destId="{556F592E-340A-4A66-A9CC-9B1722436B0D}" srcOrd="2" destOrd="0" presId="urn:diagrams.loki3.com/BracketList"/>
    <dgm:cxn modelId="{6CEA2530-E352-4584-94C0-E41E85C5FF96}" type="presParOf" srcId="{521534D5-92B8-4B33-8D5C-D1068DBB711F}" destId="{0B3E39FD-D3AF-4851-9EA6-5CC1A6D40309}" srcOrd="3" destOrd="0" presId="urn:diagrams.loki3.com/BracketList"/>
    <dgm:cxn modelId="{433FB296-E04E-4708-8B8C-01A84342276C}" type="presParOf" srcId="{C4A876F0-6506-43E3-9F71-8D1878CACA07}" destId="{95B81157-AB2C-4E2F-BD1A-2B4D22962AD1}" srcOrd="1" destOrd="0" presId="urn:diagrams.loki3.com/BracketList"/>
    <dgm:cxn modelId="{F450801C-9464-4475-9E1E-71C8A7344954}" type="presParOf" srcId="{C4A876F0-6506-43E3-9F71-8D1878CACA07}" destId="{182FFC6F-A690-4ABA-9CA8-E92516775407}" srcOrd="2" destOrd="0" presId="urn:diagrams.loki3.com/BracketList"/>
    <dgm:cxn modelId="{B7778CE7-34A0-404E-B6B1-204A66286E51}" type="presParOf" srcId="{182FFC6F-A690-4ABA-9CA8-E92516775407}" destId="{ECA3E11A-D758-4DA8-8D98-357B842BFF33}" srcOrd="0" destOrd="0" presId="urn:diagrams.loki3.com/BracketList"/>
    <dgm:cxn modelId="{44F0D0AA-FE81-4D2B-918F-71A130D890A2}" type="presParOf" srcId="{182FFC6F-A690-4ABA-9CA8-E92516775407}" destId="{57FD9B87-B8B1-4C5F-A1FA-422D9D36EE9A}" srcOrd="1" destOrd="0" presId="urn:diagrams.loki3.com/BracketList"/>
    <dgm:cxn modelId="{E313C2D9-5583-469D-8AE8-A0490AD6922D}" type="presParOf" srcId="{182FFC6F-A690-4ABA-9CA8-E92516775407}" destId="{E1DB440A-1410-45A9-BCAA-BC9A0874EBF6}" srcOrd="2" destOrd="0" presId="urn:diagrams.loki3.com/BracketList"/>
    <dgm:cxn modelId="{8154541B-5312-4DF2-BA0A-CFCF3BD05751}" type="presParOf" srcId="{182FFC6F-A690-4ABA-9CA8-E92516775407}" destId="{3C17AE82-CD7D-46FC-8C7C-F57C2ABAFC90}" srcOrd="3" destOrd="0" presId="urn:diagrams.loki3.com/BracketList"/>
    <dgm:cxn modelId="{3D908672-808A-4420-9C5B-1EC36892F1D5}" type="presParOf" srcId="{C4A876F0-6506-43E3-9F71-8D1878CACA07}" destId="{57299179-880C-4D25-B552-1122F8774C35}" srcOrd="3" destOrd="0" presId="urn:diagrams.loki3.com/BracketList"/>
    <dgm:cxn modelId="{2EE38929-8ADA-406B-904F-6C5C6E67C55D}" type="presParOf" srcId="{C4A876F0-6506-43E3-9F71-8D1878CACA07}" destId="{D94F6C7F-2A77-44D3-9CAF-F5334D9FEBE6}" srcOrd="4" destOrd="0" presId="urn:diagrams.loki3.com/BracketList"/>
    <dgm:cxn modelId="{84176104-B70A-433B-8D6E-97DE7A8DE7F1}" type="presParOf" srcId="{D94F6C7F-2A77-44D3-9CAF-F5334D9FEBE6}" destId="{7A1FCF5F-A9C8-4288-AD9A-39DD326BC10F}" srcOrd="0" destOrd="0" presId="urn:diagrams.loki3.com/BracketList"/>
    <dgm:cxn modelId="{844CD4B2-4A90-43A7-B077-51AFC8416081}" type="presParOf" srcId="{D94F6C7F-2A77-44D3-9CAF-F5334D9FEBE6}" destId="{14E12CB6-7F1C-4783-BE04-E89DFEBC9F56}" srcOrd="1" destOrd="0" presId="urn:diagrams.loki3.com/BracketList"/>
    <dgm:cxn modelId="{687B953F-35D7-4939-A62B-644761674933}" type="presParOf" srcId="{D94F6C7F-2A77-44D3-9CAF-F5334D9FEBE6}" destId="{9844F382-8877-4EEA-9633-3D3409D76020}" srcOrd="2" destOrd="0" presId="urn:diagrams.loki3.com/BracketList"/>
    <dgm:cxn modelId="{71232A73-8695-4BF2-88E6-C31FE9C90F01}" type="presParOf" srcId="{D94F6C7F-2A77-44D3-9CAF-F5334D9FEBE6}" destId="{55046EE4-3D4F-4375-B323-90BEDEF843B3}" srcOrd="3" destOrd="0" presId="urn:diagrams.loki3.com/BracketList"/>
    <dgm:cxn modelId="{359E1727-F1B2-45EC-ACFF-7B897A05BAEB}" type="presParOf" srcId="{C4A876F0-6506-43E3-9F71-8D1878CACA07}" destId="{8EB9653B-2C0D-4BEF-9686-0690520188C6}" srcOrd="5" destOrd="0" presId="urn:diagrams.loki3.com/BracketList"/>
    <dgm:cxn modelId="{48040BB8-E808-4E0A-A3A6-92685A836FA4}" type="presParOf" srcId="{C4A876F0-6506-43E3-9F71-8D1878CACA07}" destId="{94FCA844-99D5-4321-B623-68C1D46EFD07}" srcOrd="6" destOrd="0" presId="urn:diagrams.loki3.com/BracketList"/>
    <dgm:cxn modelId="{2B62DE0E-3399-44ED-A4C9-FC558FE4A3C1}" type="presParOf" srcId="{94FCA844-99D5-4321-B623-68C1D46EFD07}" destId="{DB4AF3DB-E31A-4947-9B79-F70513F3EB13}" srcOrd="0" destOrd="0" presId="urn:diagrams.loki3.com/BracketList"/>
    <dgm:cxn modelId="{E11764C3-1592-4BA7-A68B-8B19BCCF58E7}" type="presParOf" srcId="{94FCA844-99D5-4321-B623-68C1D46EFD07}" destId="{B61D6037-D4CA-4C3F-AACA-097B6949E139}" srcOrd="1" destOrd="0" presId="urn:diagrams.loki3.com/BracketList"/>
    <dgm:cxn modelId="{327E5AA6-05DE-4127-B981-053CF96058BB}" type="presParOf" srcId="{94FCA844-99D5-4321-B623-68C1D46EFD07}" destId="{CB3346CD-EC3B-4349-93C7-4CFA97D00C60}" srcOrd="2" destOrd="0" presId="urn:diagrams.loki3.com/BracketList"/>
    <dgm:cxn modelId="{8FC8BC92-C7D9-4D35-A5C5-B78F05910A7E}" type="presParOf" srcId="{94FCA844-99D5-4321-B623-68C1D46EFD07}" destId="{D2FC40A7-F2A4-4954-9432-388EEC4469BE}" srcOrd="3" destOrd="0" presId="urn:diagrams.loki3.com/BracketList"/>
    <dgm:cxn modelId="{CB37B318-DB9A-46D9-8250-32D893CA82A2}" type="presParOf" srcId="{C4A876F0-6506-43E3-9F71-8D1878CACA07}" destId="{A7FC8441-E9E8-43B8-AF35-2316927364FF}" srcOrd="7" destOrd="0" presId="urn:diagrams.loki3.com/BracketList"/>
    <dgm:cxn modelId="{83846624-7410-4B02-9218-C24BE212A2F8}" type="presParOf" srcId="{C4A876F0-6506-43E3-9F71-8D1878CACA07}" destId="{35B793D6-9F1F-4D60-8D4F-0A8E350A6280}" srcOrd="8" destOrd="0" presId="urn:diagrams.loki3.com/BracketList"/>
    <dgm:cxn modelId="{63BEC724-F1D6-4A93-967A-A9AC6FC08310}" type="presParOf" srcId="{35B793D6-9F1F-4D60-8D4F-0A8E350A6280}" destId="{797EB354-DB28-43F9-B900-A0566684C81C}" srcOrd="0" destOrd="0" presId="urn:diagrams.loki3.com/BracketList"/>
    <dgm:cxn modelId="{63F10306-B527-485A-AEB8-F9E2FE00565C}" type="presParOf" srcId="{35B793D6-9F1F-4D60-8D4F-0A8E350A6280}" destId="{C2C06967-5F90-427A-BF07-EE97AE6A1229}" srcOrd="1" destOrd="0" presId="urn:diagrams.loki3.com/BracketList"/>
    <dgm:cxn modelId="{579773B8-75D4-40D2-AAF2-20659A8FC8C3}" type="presParOf" srcId="{35B793D6-9F1F-4D60-8D4F-0A8E350A6280}" destId="{5D60A3C0-C9A3-4391-9434-23AB321BF001}" srcOrd="2" destOrd="0" presId="urn:diagrams.loki3.com/BracketList"/>
    <dgm:cxn modelId="{1DF890AD-736C-4872-B95F-298C938AC355}" type="presParOf" srcId="{35B793D6-9F1F-4D60-8D4F-0A8E350A6280}" destId="{6ED89590-4F40-44C9-9788-A73986E94DAF}" srcOrd="3" destOrd="0" presId="urn:diagrams.loki3.com/BracketList"/>
    <dgm:cxn modelId="{93815E81-6964-42D0-B4C3-A3BEFBA8A935}" type="presParOf" srcId="{C4A876F0-6506-43E3-9F71-8D1878CACA07}" destId="{D33AC61F-78DC-42D7-B195-AD1F64F3A1A8}" srcOrd="9" destOrd="0" presId="urn:diagrams.loki3.com/BracketList"/>
    <dgm:cxn modelId="{BA8094C7-DD55-417A-8E40-6FCCE157932F}" type="presParOf" srcId="{C4A876F0-6506-43E3-9F71-8D1878CACA07}" destId="{517626DB-DBE3-468A-A62C-1DB7E73E59B9}" srcOrd="10" destOrd="0" presId="urn:diagrams.loki3.com/BracketList"/>
    <dgm:cxn modelId="{206511E6-7D96-415D-9A6F-0A4EE5C86EC2}" type="presParOf" srcId="{517626DB-DBE3-468A-A62C-1DB7E73E59B9}" destId="{D1928275-CA8D-4604-981F-9CF0F0B46DAE}" srcOrd="0" destOrd="0" presId="urn:diagrams.loki3.com/BracketList"/>
    <dgm:cxn modelId="{0DADE475-6C70-4DBD-ADCC-BEA483CE156B}" type="presParOf" srcId="{517626DB-DBE3-468A-A62C-1DB7E73E59B9}" destId="{30B86509-ACA8-4824-B0FF-48473C16F1B3}" srcOrd="1" destOrd="0" presId="urn:diagrams.loki3.com/BracketList"/>
    <dgm:cxn modelId="{F9577312-37A4-4809-9378-C3AD1B38E4CE}" type="presParOf" srcId="{517626DB-DBE3-468A-A62C-1DB7E73E59B9}" destId="{2CA7BAE3-1411-47EF-98FD-F5F9813DD09E}" srcOrd="2" destOrd="0" presId="urn:diagrams.loki3.com/BracketList"/>
    <dgm:cxn modelId="{F6A0ADF8-80A2-4986-BFD7-1A2E3B4727AF}" type="presParOf" srcId="{517626DB-DBE3-468A-A62C-1DB7E73E59B9}" destId="{A7E3F3E7-65A5-4B2A-A085-E6FB23DE5C84}" srcOrd="3" destOrd="0" presId="urn:diagrams.loki3.com/BracketList"/>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25EDC25-51AC-4D03-8277-F4FC67FA7D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D29A470-AAA3-4E39-9ED8-6B4872919E73}">
      <dgm:prSet custT="1"/>
      <dgm:spPr/>
      <dgm:t>
        <a:bodyPr/>
        <a:lstStyle/>
        <a:p>
          <a:r>
            <a:rPr lang="en-US" sz="2800" b="1" dirty="0">
              <a:latin typeface="Agency FB" panose="020B0503020202020204" pitchFamily="34" charset="0"/>
            </a:rPr>
            <a:t>Finding people to suit the job.</a:t>
          </a:r>
        </a:p>
      </dgm:t>
    </dgm:pt>
    <dgm:pt modelId="{A9237BB4-3A57-4A2B-B232-592DBBE2E75E}" type="parTrans" cxnId="{E350A2F1-1246-4763-923A-DA994E9F88A0}">
      <dgm:prSet/>
      <dgm:spPr/>
      <dgm:t>
        <a:bodyPr/>
        <a:lstStyle/>
        <a:p>
          <a:endParaRPr lang="en-US"/>
        </a:p>
      </dgm:t>
    </dgm:pt>
    <dgm:pt modelId="{76ADD76F-6CAF-4068-936C-79E9B2E6F2C9}" type="sibTrans" cxnId="{E350A2F1-1246-4763-923A-DA994E9F88A0}">
      <dgm:prSet/>
      <dgm:spPr/>
      <dgm:t>
        <a:bodyPr/>
        <a:lstStyle/>
        <a:p>
          <a:endParaRPr lang="en-US"/>
        </a:p>
      </dgm:t>
    </dgm:pt>
    <dgm:pt modelId="{E1F91110-628D-4AEF-BE28-69FEBC180F2A}">
      <dgm:prSet custT="1"/>
      <dgm:spPr/>
      <dgm:t>
        <a:bodyPr/>
        <a:lstStyle/>
        <a:p>
          <a:r>
            <a:rPr lang="en-US" sz="2800" b="1" dirty="0">
              <a:latin typeface="Agency FB" panose="020B0503020202020204" pitchFamily="34" charset="0"/>
            </a:rPr>
            <a:t>Keeping talented people within the organization.</a:t>
          </a:r>
        </a:p>
      </dgm:t>
    </dgm:pt>
    <dgm:pt modelId="{BA5856D1-83B0-4970-A918-0AAE2767D77F}" type="parTrans" cxnId="{DFAE9AD4-453A-4941-82FE-8F5FC34CAFAD}">
      <dgm:prSet/>
      <dgm:spPr/>
      <dgm:t>
        <a:bodyPr/>
        <a:lstStyle/>
        <a:p>
          <a:endParaRPr lang="en-US"/>
        </a:p>
      </dgm:t>
    </dgm:pt>
    <dgm:pt modelId="{188DE04B-D4EA-427E-95A1-7D07F5EEDB3B}" type="sibTrans" cxnId="{DFAE9AD4-453A-4941-82FE-8F5FC34CAFAD}">
      <dgm:prSet/>
      <dgm:spPr/>
      <dgm:t>
        <a:bodyPr/>
        <a:lstStyle/>
        <a:p>
          <a:endParaRPr lang="en-US"/>
        </a:p>
      </dgm:t>
    </dgm:pt>
    <dgm:pt modelId="{EE231EF1-6973-4851-A03F-CF7E846B477A}">
      <dgm:prSet/>
      <dgm:spPr/>
      <dgm:t>
        <a:bodyPr/>
        <a:lstStyle/>
        <a:p>
          <a:r>
            <a:rPr lang="en-US" b="1" dirty="0">
              <a:latin typeface="Agency FB" panose="020B0503020202020204" pitchFamily="34" charset="0"/>
            </a:rPr>
            <a:t>Restructuring the organization to comply with all digital changes.</a:t>
          </a:r>
        </a:p>
      </dgm:t>
    </dgm:pt>
    <dgm:pt modelId="{985F08D5-0118-42CC-A646-4A4579B0AF4B}" type="parTrans" cxnId="{A35D43F3-8F2F-4E46-BF1C-B9C7416A4D3C}">
      <dgm:prSet/>
      <dgm:spPr/>
      <dgm:t>
        <a:bodyPr/>
        <a:lstStyle/>
        <a:p>
          <a:endParaRPr lang="en-US"/>
        </a:p>
      </dgm:t>
    </dgm:pt>
    <dgm:pt modelId="{228AAAFE-6873-4261-9A76-F9D14DDC86A8}" type="sibTrans" cxnId="{A35D43F3-8F2F-4E46-BF1C-B9C7416A4D3C}">
      <dgm:prSet/>
      <dgm:spPr/>
      <dgm:t>
        <a:bodyPr/>
        <a:lstStyle/>
        <a:p>
          <a:endParaRPr lang="en-US"/>
        </a:p>
      </dgm:t>
    </dgm:pt>
    <dgm:pt modelId="{CD25FAB7-DBCC-46C1-B1E9-09342AC0F7F7}">
      <dgm:prSet/>
      <dgm:spPr/>
      <dgm:t>
        <a:bodyPr/>
        <a:lstStyle/>
        <a:p>
          <a:r>
            <a:rPr lang="en-US" b="1" dirty="0">
              <a:latin typeface="Agency FB" panose="020B0503020202020204" pitchFamily="34" charset="0"/>
            </a:rPr>
            <a:t>Applying digital strategies to help increase the efficiency of the organization.</a:t>
          </a:r>
        </a:p>
      </dgm:t>
    </dgm:pt>
    <dgm:pt modelId="{3423F87C-45D0-42DB-86F1-2ED5D99B506C}" type="parTrans" cxnId="{6AC018FD-D40E-46F0-A720-BFB87EF90FD3}">
      <dgm:prSet/>
      <dgm:spPr/>
      <dgm:t>
        <a:bodyPr/>
        <a:lstStyle/>
        <a:p>
          <a:endParaRPr lang="en-US"/>
        </a:p>
      </dgm:t>
    </dgm:pt>
    <dgm:pt modelId="{0FCA3C95-141A-49E4-8124-05D7AA974DA2}" type="sibTrans" cxnId="{6AC018FD-D40E-46F0-A720-BFB87EF90FD3}">
      <dgm:prSet/>
      <dgm:spPr/>
      <dgm:t>
        <a:bodyPr/>
        <a:lstStyle/>
        <a:p>
          <a:endParaRPr lang="en-US"/>
        </a:p>
      </dgm:t>
    </dgm:pt>
    <dgm:pt modelId="{29DB6D47-58F8-4399-8B07-895A08630472}" type="pres">
      <dgm:prSet presAssocID="{925EDC25-51AC-4D03-8277-F4FC67FA7DB1}" presName="Name0" presStyleCnt="0">
        <dgm:presLayoutVars>
          <dgm:chMax val="7"/>
          <dgm:chPref val="7"/>
          <dgm:dir/>
        </dgm:presLayoutVars>
      </dgm:prSet>
      <dgm:spPr/>
    </dgm:pt>
    <dgm:pt modelId="{3994DF63-5B1C-436D-9FCB-11FB6BCF807A}" type="pres">
      <dgm:prSet presAssocID="{925EDC25-51AC-4D03-8277-F4FC67FA7DB1}" presName="Name1" presStyleCnt="0"/>
      <dgm:spPr/>
    </dgm:pt>
    <dgm:pt modelId="{40864BB7-7F42-4021-9C5C-17C01CF2772C}" type="pres">
      <dgm:prSet presAssocID="{925EDC25-51AC-4D03-8277-F4FC67FA7DB1}" presName="cycle" presStyleCnt="0"/>
      <dgm:spPr/>
    </dgm:pt>
    <dgm:pt modelId="{075CAE41-E22B-4947-8AF9-3FF2B906D761}" type="pres">
      <dgm:prSet presAssocID="{925EDC25-51AC-4D03-8277-F4FC67FA7DB1}" presName="srcNode" presStyleLbl="node1" presStyleIdx="0" presStyleCnt="4"/>
      <dgm:spPr/>
    </dgm:pt>
    <dgm:pt modelId="{2E961DAA-44E2-4BCB-BB0D-6E2BB19A3848}" type="pres">
      <dgm:prSet presAssocID="{925EDC25-51AC-4D03-8277-F4FC67FA7DB1}" presName="conn" presStyleLbl="parChTrans1D2" presStyleIdx="0" presStyleCnt="1"/>
      <dgm:spPr/>
    </dgm:pt>
    <dgm:pt modelId="{D4BE3C16-B042-47C2-B58F-056CB4A3EBBA}" type="pres">
      <dgm:prSet presAssocID="{925EDC25-51AC-4D03-8277-F4FC67FA7DB1}" presName="extraNode" presStyleLbl="node1" presStyleIdx="0" presStyleCnt="4"/>
      <dgm:spPr/>
    </dgm:pt>
    <dgm:pt modelId="{A2022BBC-40E9-4A1B-9BC0-1C22A7E69734}" type="pres">
      <dgm:prSet presAssocID="{925EDC25-51AC-4D03-8277-F4FC67FA7DB1}" presName="dstNode" presStyleLbl="node1" presStyleIdx="0" presStyleCnt="4"/>
      <dgm:spPr/>
    </dgm:pt>
    <dgm:pt modelId="{55DBDDD9-49BE-48BF-B06D-1134C86EEB64}" type="pres">
      <dgm:prSet presAssocID="{3D29A470-AAA3-4E39-9ED8-6B4872919E73}" presName="text_1" presStyleLbl="node1" presStyleIdx="0" presStyleCnt="4">
        <dgm:presLayoutVars>
          <dgm:bulletEnabled val="1"/>
        </dgm:presLayoutVars>
      </dgm:prSet>
      <dgm:spPr/>
    </dgm:pt>
    <dgm:pt modelId="{340ECC9E-B2FC-4956-944B-3F8ED453A7DC}" type="pres">
      <dgm:prSet presAssocID="{3D29A470-AAA3-4E39-9ED8-6B4872919E73}" presName="accent_1" presStyleCnt="0"/>
      <dgm:spPr/>
    </dgm:pt>
    <dgm:pt modelId="{B0EA2FB0-D242-461A-82C2-641E37C6A4CB}" type="pres">
      <dgm:prSet presAssocID="{3D29A470-AAA3-4E39-9ED8-6B4872919E73}" presName="accentRepeatNode" presStyleLbl="solidFgAcc1" presStyleIdx="0" presStyleCnt="4">
        <dgm:style>
          <a:lnRef idx="2">
            <a:schemeClr val="accent1"/>
          </a:lnRef>
          <a:fillRef idx="1">
            <a:schemeClr val="lt1"/>
          </a:fillRef>
          <a:effectRef idx="0">
            <a:schemeClr val="accent1"/>
          </a:effectRef>
          <a:fontRef idx="minor">
            <a:schemeClr val="dk1"/>
          </a:fontRef>
        </dgm:style>
      </dgm:prSet>
      <dgm:spPr/>
    </dgm:pt>
    <dgm:pt modelId="{49807E0E-480E-4D59-87FA-6D45A911E932}" type="pres">
      <dgm:prSet presAssocID="{E1F91110-628D-4AEF-BE28-69FEBC180F2A}" presName="text_2" presStyleLbl="node1" presStyleIdx="1" presStyleCnt="4">
        <dgm:presLayoutVars>
          <dgm:bulletEnabled val="1"/>
        </dgm:presLayoutVars>
      </dgm:prSet>
      <dgm:spPr/>
    </dgm:pt>
    <dgm:pt modelId="{E7EFDAC3-56AE-4F1F-BE99-9098761FC539}" type="pres">
      <dgm:prSet presAssocID="{E1F91110-628D-4AEF-BE28-69FEBC180F2A}" presName="accent_2" presStyleCnt="0"/>
      <dgm:spPr/>
    </dgm:pt>
    <dgm:pt modelId="{B1CB54EE-CAD5-4400-9DFE-3AA88F0B6BD7}" type="pres">
      <dgm:prSet presAssocID="{E1F91110-628D-4AEF-BE28-69FEBC180F2A}" presName="accentRepeatNode" presStyleLbl="solidFgAcc1" presStyleIdx="1" presStyleCnt="4"/>
      <dgm:spPr/>
    </dgm:pt>
    <dgm:pt modelId="{D9E8E951-9A97-485C-B6A4-25DDC7CED59F}" type="pres">
      <dgm:prSet presAssocID="{EE231EF1-6973-4851-A03F-CF7E846B477A}" presName="text_3" presStyleLbl="node1" presStyleIdx="2" presStyleCnt="4">
        <dgm:presLayoutVars>
          <dgm:bulletEnabled val="1"/>
        </dgm:presLayoutVars>
      </dgm:prSet>
      <dgm:spPr/>
    </dgm:pt>
    <dgm:pt modelId="{5E36F8B1-CB2C-4AC6-B288-459F635DEEF2}" type="pres">
      <dgm:prSet presAssocID="{EE231EF1-6973-4851-A03F-CF7E846B477A}" presName="accent_3" presStyleCnt="0"/>
      <dgm:spPr/>
    </dgm:pt>
    <dgm:pt modelId="{5CA769DE-5DDC-4AA6-BA66-63884C6ED7CA}" type="pres">
      <dgm:prSet presAssocID="{EE231EF1-6973-4851-A03F-CF7E846B477A}" presName="accentRepeatNode" presStyleLbl="solidFgAcc1" presStyleIdx="2" presStyleCnt="4"/>
      <dgm:spPr/>
    </dgm:pt>
    <dgm:pt modelId="{80BBFDA1-5687-4BAA-B4D5-382A0D2F6F3A}" type="pres">
      <dgm:prSet presAssocID="{CD25FAB7-DBCC-46C1-B1E9-09342AC0F7F7}" presName="text_4" presStyleLbl="node1" presStyleIdx="3" presStyleCnt="4">
        <dgm:presLayoutVars>
          <dgm:bulletEnabled val="1"/>
        </dgm:presLayoutVars>
      </dgm:prSet>
      <dgm:spPr/>
    </dgm:pt>
    <dgm:pt modelId="{9B5D549C-157B-458C-97EE-C29239B635C2}" type="pres">
      <dgm:prSet presAssocID="{CD25FAB7-DBCC-46C1-B1E9-09342AC0F7F7}" presName="accent_4" presStyleCnt="0"/>
      <dgm:spPr/>
    </dgm:pt>
    <dgm:pt modelId="{0192A3D4-9BBF-4B28-BBB5-7396F9C81FD4}" type="pres">
      <dgm:prSet presAssocID="{CD25FAB7-DBCC-46C1-B1E9-09342AC0F7F7}" presName="accentRepeatNode" presStyleLbl="solidFgAcc1" presStyleIdx="3" presStyleCnt="4"/>
      <dgm:spPr/>
    </dgm:pt>
  </dgm:ptLst>
  <dgm:cxnLst>
    <dgm:cxn modelId="{0E92650E-A2F8-4A60-957C-9D1D226D797F}" type="presOf" srcId="{EE231EF1-6973-4851-A03F-CF7E846B477A}" destId="{D9E8E951-9A97-485C-B6A4-25DDC7CED59F}" srcOrd="0" destOrd="0" presId="urn:microsoft.com/office/officeart/2008/layout/VerticalCurvedList"/>
    <dgm:cxn modelId="{97CF6416-01DC-483A-9004-A85C71DBC211}" type="presOf" srcId="{3D29A470-AAA3-4E39-9ED8-6B4872919E73}" destId="{55DBDDD9-49BE-48BF-B06D-1134C86EEB64}" srcOrd="0" destOrd="0" presId="urn:microsoft.com/office/officeart/2008/layout/VerticalCurvedList"/>
    <dgm:cxn modelId="{2500E731-3BFA-4A74-B9DF-3B111B752FAE}" type="presOf" srcId="{76ADD76F-6CAF-4068-936C-79E9B2E6F2C9}" destId="{2E961DAA-44E2-4BCB-BB0D-6E2BB19A3848}" srcOrd="0" destOrd="0" presId="urn:microsoft.com/office/officeart/2008/layout/VerticalCurvedList"/>
    <dgm:cxn modelId="{B30B57A8-2957-453C-B9BC-43A737041FCE}" type="presOf" srcId="{E1F91110-628D-4AEF-BE28-69FEBC180F2A}" destId="{49807E0E-480E-4D59-87FA-6D45A911E932}" srcOrd="0" destOrd="0" presId="urn:microsoft.com/office/officeart/2008/layout/VerticalCurvedList"/>
    <dgm:cxn modelId="{269556D1-D9D2-4DC1-A288-A9DFAAF7B148}" type="presOf" srcId="{925EDC25-51AC-4D03-8277-F4FC67FA7DB1}" destId="{29DB6D47-58F8-4399-8B07-895A08630472}" srcOrd="0" destOrd="0" presId="urn:microsoft.com/office/officeart/2008/layout/VerticalCurvedList"/>
    <dgm:cxn modelId="{DFAE9AD4-453A-4941-82FE-8F5FC34CAFAD}" srcId="{925EDC25-51AC-4D03-8277-F4FC67FA7DB1}" destId="{E1F91110-628D-4AEF-BE28-69FEBC180F2A}" srcOrd="1" destOrd="0" parTransId="{BA5856D1-83B0-4970-A918-0AAE2767D77F}" sibTransId="{188DE04B-D4EA-427E-95A1-7D07F5EEDB3B}"/>
    <dgm:cxn modelId="{E68C8EEC-CD18-4893-BD5A-A63A1401FB91}" type="presOf" srcId="{CD25FAB7-DBCC-46C1-B1E9-09342AC0F7F7}" destId="{80BBFDA1-5687-4BAA-B4D5-382A0D2F6F3A}" srcOrd="0" destOrd="0" presId="urn:microsoft.com/office/officeart/2008/layout/VerticalCurvedList"/>
    <dgm:cxn modelId="{E350A2F1-1246-4763-923A-DA994E9F88A0}" srcId="{925EDC25-51AC-4D03-8277-F4FC67FA7DB1}" destId="{3D29A470-AAA3-4E39-9ED8-6B4872919E73}" srcOrd="0" destOrd="0" parTransId="{A9237BB4-3A57-4A2B-B232-592DBBE2E75E}" sibTransId="{76ADD76F-6CAF-4068-936C-79E9B2E6F2C9}"/>
    <dgm:cxn modelId="{A35D43F3-8F2F-4E46-BF1C-B9C7416A4D3C}" srcId="{925EDC25-51AC-4D03-8277-F4FC67FA7DB1}" destId="{EE231EF1-6973-4851-A03F-CF7E846B477A}" srcOrd="2" destOrd="0" parTransId="{985F08D5-0118-42CC-A646-4A4579B0AF4B}" sibTransId="{228AAAFE-6873-4261-9A76-F9D14DDC86A8}"/>
    <dgm:cxn modelId="{6AC018FD-D40E-46F0-A720-BFB87EF90FD3}" srcId="{925EDC25-51AC-4D03-8277-F4FC67FA7DB1}" destId="{CD25FAB7-DBCC-46C1-B1E9-09342AC0F7F7}" srcOrd="3" destOrd="0" parTransId="{3423F87C-45D0-42DB-86F1-2ED5D99B506C}" sibTransId="{0FCA3C95-141A-49E4-8124-05D7AA974DA2}"/>
    <dgm:cxn modelId="{3F7916FC-6383-4AC5-8E43-146195B0C38C}" type="presParOf" srcId="{29DB6D47-58F8-4399-8B07-895A08630472}" destId="{3994DF63-5B1C-436D-9FCB-11FB6BCF807A}" srcOrd="0" destOrd="0" presId="urn:microsoft.com/office/officeart/2008/layout/VerticalCurvedList"/>
    <dgm:cxn modelId="{42AADA70-FF07-4463-BCCB-E576716000E4}" type="presParOf" srcId="{3994DF63-5B1C-436D-9FCB-11FB6BCF807A}" destId="{40864BB7-7F42-4021-9C5C-17C01CF2772C}" srcOrd="0" destOrd="0" presId="urn:microsoft.com/office/officeart/2008/layout/VerticalCurvedList"/>
    <dgm:cxn modelId="{BBD0DF39-B781-4E83-A459-BC5942B6156B}" type="presParOf" srcId="{40864BB7-7F42-4021-9C5C-17C01CF2772C}" destId="{075CAE41-E22B-4947-8AF9-3FF2B906D761}" srcOrd="0" destOrd="0" presId="urn:microsoft.com/office/officeart/2008/layout/VerticalCurvedList"/>
    <dgm:cxn modelId="{5AE2892F-DF41-4B87-8B4B-1F9C4B36DA7B}" type="presParOf" srcId="{40864BB7-7F42-4021-9C5C-17C01CF2772C}" destId="{2E961DAA-44E2-4BCB-BB0D-6E2BB19A3848}" srcOrd="1" destOrd="0" presId="urn:microsoft.com/office/officeart/2008/layout/VerticalCurvedList"/>
    <dgm:cxn modelId="{43B56C2B-D97A-4D67-B92F-0077846363BF}" type="presParOf" srcId="{40864BB7-7F42-4021-9C5C-17C01CF2772C}" destId="{D4BE3C16-B042-47C2-B58F-056CB4A3EBBA}" srcOrd="2" destOrd="0" presId="urn:microsoft.com/office/officeart/2008/layout/VerticalCurvedList"/>
    <dgm:cxn modelId="{EDDE3B88-B9DF-4FA3-9B63-8319DFF27D80}" type="presParOf" srcId="{40864BB7-7F42-4021-9C5C-17C01CF2772C}" destId="{A2022BBC-40E9-4A1B-9BC0-1C22A7E69734}" srcOrd="3" destOrd="0" presId="urn:microsoft.com/office/officeart/2008/layout/VerticalCurvedList"/>
    <dgm:cxn modelId="{CECFE343-C649-4A29-9404-042D72CC8F0D}" type="presParOf" srcId="{3994DF63-5B1C-436D-9FCB-11FB6BCF807A}" destId="{55DBDDD9-49BE-48BF-B06D-1134C86EEB64}" srcOrd="1" destOrd="0" presId="urn:microsoft.com/office/officeart/2008/layout/VerticalCurvedList"/>
    <dgm:cxn modelId="{5F0C703C-272C-4B7D-A03B-B51FC007E227}" type="presParOf" srcId="{3994DF63-5B1C-436D-9FCB-11FB6BCF807A}" destId="{340ECC9E-B2FC-4956-944B-3F8ED453A7DC}" srcOrd="2" destOrd="0" presId="urn:microsoft.com/office/officeart/2008/layout/VerticalCurvedList"/>
    <dgm:cxn modelId="{FEE5ECA3-F40F-4274-8A5B-B2F07DC83592}" type="presParOf" srcId="{340ECC9E-B2FC-4956-944B-3F8ED453A7DC}" destId="{B0EA2FB0-D242-461A-82C2-641E37C6A4CB}" srcOrd="0" destOrd="0" presId="urn:microsoft.com/office/officeart/2008/layout/VerticalCurvedList"/>
    <dgm:cxn modelId="{4EF362F3-611A-4C58-BF6E-F990E6F4298C}" type="presParOf" srcId="{3994DF63-5B1C-436D-9FCB-11FB6BCF807A}" destId="{49807E0E-480E-4D59-87FA-6D45A911E932}" srcOrd="3" destOrd="0" presId="urn:microsoft.com/office/officeart/2008/layout/VerticalCurvedList"/>
    <dgm:cxn modelId="{DF8DA154-446D-4FBB-829C-9C3D1B0E007F}" type="presParOf" srcId="{3994DF63-5B1C-436D-9FCB-11FB6BCF807A}" destId="{E7EFDAC3-56AE-4F1F-BE99-9098761FC539}" srcOrd="4" destOrd="0" presId="urn:microsoft.com/office/officeart/2008/layout/VerticalCurvedList"/>
    <dgm:cxn modelId="{CFBC4F1E-C329-4B88-AF68-838C40AA73EA}" type="presParOf" srcId="{E7EFDAC3-56AE-4F1F-BE99-9098761FC539}" destId="{B1CB54EE-CAD5-4400-9DFE-3AA88F0B6BD7}" srcOrd="0" destOrd="0" presId="urn:microsoft.com/office/officeart/2008/layout/VerticalCurvedList"/>
    <dgm:cxn modelId="{383CBFC1-1F4B-4B5F-8C4B-556377B9F397}" type="presParOf" srcId="{3994DF63-5B1C-436D-9FCB-11FB6BCF807A}" destId="{D9E8E951-9A97-485C-B6A4-25DDC7CED59F}" srcOrd="5" destOrd="0" presId="urn:microsoft.com/office/officeart/2008/layout/VerticalCurvedList"/>
    <dgm:cxn modelId="{83EFB7C4-3A5A-4742-AB43-E519FE33D43C}" type="presParOf" srcId="{3994DF63-5B1C-436D-9FCB-11FB6BCF807A}" destId="{5E36F8B1-CB2C-4AC6-B288-459F635DEEF2}" srcOrd="6" destOrd="0" presId="urn:microsoft.com/office/officeart/2008/layout/VerticalCurvedList"/>
    <dgm:cxn modelId="{16CFB5B1-651C-48E2-9FF1-A32FBC526FF5}" type="presParOf" srcId="{5E36F8B1-CB2C-4AC6-B288-459F635DEEF2}" destId="{5CA769DE-5DDC-4AA6-BA66-63884C6ED7CA}" srcOrd="0" destOrd="0" presId="urn:microsoft.com/office/officeart/2008/layout/VerticalCurvedList"/>
    <dgm:cxn modelId="{7F2B8336-1E94-4888-9837-71B3A42BDB40}" type="presParOf" srcId="{3994DF63-5B1C-436D-9FCB-11FB6BCF807A}" destId="{80BBFDA1-5687-4BAA-B4D5-382A0D2F6F3A}" srcOrd="7" destOrd="0" presId="urn:microsoft.com/office/officeart/2008/layout/VerticalCurvedList"/>
    <dgm:cxn modelId="{29DDBC15-7764-4FA1-BA8F-4C03DFE38F94}" type="presParOf" srcId="{3994DF63-5B1C-436D-9FCB-11FB6BCF807A}" destId="{9B5D549C-157B-458C-97EE-C29239B635C2}" srcOrd="8" destOrd="0" presId="urn:microsoft.com/office/officeart/2008/layout/VerticalCurvedList"/>
    <dgm:cxn modelId="{75C2D63B-283C-424D-82B0-A91F698AFA1C}" type="presParOf" srcId="{9B5D549C-157B-458C-97EE-C29239B635C2}" destId="{0192A3D4-9BBF-4B28-BBB5-7396F9C81F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A3286D-E32D-4067-BBE8-B74686DEF8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909479D-6E51-49A1-97E9-21EAF0FEE68F}">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1</a:t>
          </a:r>
        </a:p>
      </dgm:t>
    </dgm:pt>
    <dgm:pt modelId="{B5F22745-F101-40B5-922A-220C2AC0526E}" type="parTrans" cxnId="{6C086725-BA18-412E-A858-66A3243B7A43}">
      <dgm:prSet/>
      <dgm:spPr/>
      <dgm:t>
        <a:bodyPr/>
        <a:lstStyle/>
        <a:p>
          <a:endParaRPr lang="en-US" sz="4000">
            <a:latin typeface="Agency FB" panose="020B0503020202020204" pitchFamily="34" charset="0"/>
          </a:endParaRPr>
        </a:p>
      </dgm:t>
    </dgm:pt>
    <dgm:pt modelId="{363175E6-8BD3-466D-8943-572E46397214}" type="sibTrans" cxnId="{6C086725-BA18-412E-A858-66A3243B7A43}">
      <dgm:prSet/>
      <dgm:spPr/>
      <dgm:t>
        <a:bodyPr/>
        <a:lstStyle/>
        <a:p>
          <a:endParaRPr lang="en-US" sz="4000">
            <a:latin typeface="Agency FB" panose="020B0503020202020204" pitchFamily="34" charset="0"/>
          </a:endParaRPr>
        </a:p>
      </dgm:t>
    </dgm:pt>
    <dgm:pt modelId="{953623FD-4943-4919-9E08-5AA677D99797}">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Introduction</a:t>
          </a:r>
        </a:p>
      </dgm:t>
    </dgm:pt>
    <dgm:pt modelId="{2EC095D1-AC62-4B03-BEE7-029213F12582}" type="parTrans" cxnId="{C5C0383E-9B6E-442C-B07B-A28FDC0DA8BA}">
      <dgm:prSet/>
      <dgm:spPr/>
      <dgm:t>
        <a:bodyPr/>
        <a:lstStyle/>
        <a:p>
          <a:endParaRPr lang="en-US" sz="4000">
            <a:latin typeface="Agency FB" panose="020B0503020202020204" pitchFamily="34" charset="0"/>
          </a:endParaRPr>
        </a:p>
      </dgm:t>
    </dgm:pt>
    <dgm:pt modelId="{D3CA85B6-7003-4461-9C6C-E72743AF8FE3}" type="sibTrans" cxnId="{C5C0383E-9B6E-442C-B07B-A28FDC0DA8BA}">
      <dgm:prSet/>
      <dgm:spPr/>
      <dgm:t>
        <a:bodyPr/>
        <a:lstStyle/>
        <a:p>
          <a:endParaRPr lang="en-US" sz="4000">
            <a:latin typeface="Agency FB" panose="020B0503020202020204" pitchFamily="34" charset="0"/>
          </a:endParaRPr>
        </a:p>
      </dgm:t>
    </dgm:pt>
    <dgm:pt modelId="{D8FF6008-BBD3-4386-A5C6-F41616DB9CF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2</a:t>
          </a:r>
        </a:p>
      </dgm:t>
    </dgm:pt>
    <dgm:pt modelId="{223A9D68-3B93-4BB9-875E-7256F3E6B7BF}" type="parTrans" cxnId="{9F2DD185-C43E-4882-8631-89B42DF3A77A}">
      <dgm:prSet/>
      <dgm:spPr/>
      <dgm:t>
        <a:bodyPr/>
        <a:lstStyle/>
        <a:p>
          <a:endParaRPr lang="en-US" sz="4000">
            <a:latin typeface="Agency FB" panose="020B0503020202020204" pitchFamily="34" charset="0"/>
          </a:endParaRPr>
        </a:p>
      </dgm:t>
    </dgm:pt>
    <dgm:pt modelId="{C2293AB3-E950-483D-BFE5-0FE72815830D}" type="sibTrans" cxnId="{9F2DD185-C43E-4882-8631-89B42DF3A77A}">
      <dgm:prSet/>
      <dgm:spPr/>
      <dgm:t>
        <a:bodyPr/>
        <a:lstStyle/>
        <a:p>
          <a:endParaRPr lang="en-US" sz="4000">
            <a:latin typeface="Agency FB" panose="020B0503020202020204" pitchFamily="34" charset="0"/>
          </a:endParaRPr>
        </a:p>
      </dgm:t>
    </dgm:pt>
    <dgm:pt modelId="{9E34431A-EBAD-4D08-8DA8-B65883153F42}">
      <dgm:prSet phldrT="[Text]" custT="1"/>
      <dgm:spPr>
        <a:noFill/>
        <a:ln>
          <a:solidFill>
            <a:srgbClr val="0070C0"/>
          </a:solidFill>
        </a:ln>
      </dgm:spPr>
      <dgm:t>
        <a:bodyPr/>
        <a:lstStyle/>
        <a:p>
          <a:r>
            <a:rPr lang="en-US" sz="3600" b="1" u="none"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Concept and Theory of Innovation</a:t>
          </a:r>
          <a:endParaRPr lang="en-US" sz="3600" b="1" u="none" dirty="0">
            <a:solidFill>
              <a:srgbClr val="C00000"/>
            </a:solidFill>
            <a:latin typeface="Agency FB" panose="020B0503020202020204" pitchFamily="34" charset="0"/>
          </a:endParaRPr>
        </a:p>
      </dgm:t>
    </dgm:pt>
    <dgm:pt modelId="{8ABF7CDC-BFC2-4A22-87AC-128B8FC89578}" type="parTrans" cxnId="{D210F92D-9DC3-4A71-A69F-7B333FB72C26}">
      <dgm:prSet/>
      <dgm:spPr/>
      <dgm:t>
        <a:bodyPr/>
        <a:lstStyle/>
        <a:p>
          <a:endParaRPr lang="en-US" sz="4000">
            <a:latin typeface="Agency FB" panose="020B0503020202020204" pitchFamily="34" charset="0"/>
          </a:endParaRPr>
        </a:p>
      </dgm:t>
    </dgm:pt>
    <dgm:pt modelId="{9DC6691F-BC21-4D88-A083-98140B0CC302}" type="sibTrans" cxnId="{D210F92D-9DC3-4A71-A69F-7B333FB72C26}">
      <dgm:prSet/>
      <dgm:spPr/>
      <dgm:t>
        <a:bodyPr/>
        <a:lstStyle/>
        <a:p>
          <a:endParaRPr lang="en-US" sz="4000">
            <a:latin typeface="Agency FB" panose="020B0503020202020204" pitchFamily="34" charset="0"/>
          </a:endParaRPr>
        </a:p>
      </dgm:t>
    </dgm:pt>
    <dgm:pt modelId="{5C44CF07-96E6-445A-8015-FCCD1A31A35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3</a:t>
          </a:r>
        </a:p>
      </dgm:t>
    </dgm:pt>
    <dgm:pt modelId="{58F785AB-D5A0-4F4D-9E64-227F2E0DBAF0}" type="parTrans" cxnId="{63F2C282-55EE-4E17-8EF8-19D41319CE07}">
      <dgm:prSet/>
      <dgm:spPr/>
      <dgm:t>
        <a:bodyPr/>
        <a:lstStyle/>
        <a:p>
          <a:endParaRPr lang="en-US" sz="4000">
            <a:latin typeface="Agency FB" panose="020B0503020202020204" pitchFamily="34" charset="0"/>
          </a:endParaRPr>
        </a:p>
      </dgm:t>
    </dgm:pt>
    <dgm:pt modelId="{1BFFA4A0-7902-4F4E-83B7-9EEA7B99BBE2}" type="sibTrans" cxnId="{63F2C282-55EE-4E17-8EF8-19D41319CE07}">
      <dgm:prSet/>
      <dgm:spPr/>
      <dgm:t>
        <a:bodyPr/>
        <a:lstStyle/>
        <a:p>
          <a:endParaRPr lang="en-US" sz="4000">
            <a:latin typeface="Agency FB" panose="020B0503020202020204" pitchFamily="34" charset="0"/>
          </a:endParaRPr>
        </a:p>
      </dgm:t>
    </dgm:pt>
    <dgm:pt modelId="{40D26BFC-633C-4EE4-AD72-686A9A3D7CF8}">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Educational Innovation</a:t>
          </a:r>
        </a:p>
      </dgm:t>
    </dgm:pt>
    <dgm:pt modelId="{E9E3ABA3-E7BE-422B-B80E-CF1497E928DB}" type="parTrans" cxnId="{6F1C39B4-85C3-4F34-AE4C-37AC757723DF}">
      <dgm:prSet/>
      <dgm:spPr/>
      <dgm:t>
        <a:bodyPr/>
        <a:lstStyle/>
        <a:p>
          <a:endParaRPr lang="en-US" sz="4000">
            <a:latin typeface="Agency FB" panose="020B0503020202020204" pitchFamily="34" charset="0"/>
          </a:endParaRPr>
        </a:p>
      </dgm:t>
    </dgm:pt>
    <dgm:pt modelId="{21CC62A2-C4AF-4349-8A77-0E452EE13065}" type="sibTrans" cxnId="{6F1C39B4-85C3-4F34-AE4C-37AC757723DF}">
      <dgm:prSet/>
      <dgm:spPr/>
      <dgm:t>
        <a:bodyPr/>
        <a:lstStyle/>
        <a:p>
          <a:endParaRPr lang="en-US" sz="4000">
            <a:latin typeface="Agency FB" panose="020B0503020202020204" pitchFamily="34" charset="0"/>
          </a:endParaRPr>
        </a:p>
      </dgm:t>
    </dgm:pt>
    <dgm:pt modelId="{0E6E977A-67CB-433C-BCA2-C01D11278B80}">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4</a:t>
          </a:r>
          <a:endParaRPr lang="th-TH" sz="4000" b="1" dirty="0">
            <a:effectLst/>
            <a:latin typeface="Agency FB" panose="020B0503020202020204" pitchFamily="34" charset="0"/>
            <a:cs typeface="KodchiangUPC" pitchFamily="18" charset="-34"/>
          </a:endParaRPr>
        </a:p>
      </dgm:t>
    </dgm:pt>
    <dgm:pt modelId="{7406225C-8038-4CCF-968B-19FB45EDFF5F}" type="parTrans" cxnId="{5C396165-AC72-4BD3-AA5F-C1D3B59D1D8C}">
      <dgm:prSet/>
      <dgm:spPr/>
      <dgm:t>
        <a:bodyPr/>
        <a:lstStyle/>
        <a:p>
          <a:endParaRPr lang="en-US" sz="4000">
            <a:latin typeface="Agency FB" panose="020B0503020202020204" pitchFamily="34" charset="0"/>
          </a:endParaRPr>
        </a:p>
      </dgm:t>
    </dgm:pt>
    <dgm:pt modelId="{50FC163B-13C5-4AF6-8558-88C84523562C}" type="sibTrans" cxnId="{5C396165-AC72-4BD3-AA5F-C1D3B59D1D8C}">
      <dgm:prSet/>
      <dgm:spPr/>
      <dgm:t>
        <a:bodyPr/>
        <a:lstStyle/>
        <a:p>
          <a:endParaRPr lang="en-US" sz="4000">
            <a:latin typeface="Agency FB" panose="020B0503020202020204" pitchFamily="34" charset="0"/>
          </a:endParaRPr>
        </a:p>
      </dgm:t>
    </dgm:pt>
    <dgm:pt modelId="{32232A9C-5834-44BD-9A2E-21FD24621097}">
      <dgm:prSet custT="1"/>
      <dgm:spPr>
        <a:noFill/>
        <a:ln>
          <a:solidFill>
            <a:srgbClr val="0070C0"/>
          </a:solidFill>
        </a:ln>
      </dgm:spPr>
      <dgm:t>
        <a:bodyPr/>
        <a:lstStyle/>
        <a:p>
          <a:r>
            <a:rPr lang="en-US" sz="3600" b="1" u="none" dirty="0">
              <a:solidFill>
                <a:srgbClr val="C00000"/>
              </a:solidFill>
              <a:latin typeface="Agency FB" panose="020B0503020202020204" pitchFamily="34" charset="0"/>
            </a:rPr>
            <a:t>The Importance of Educational Innovation</a:t>
          </a:r>
        </a:p>
      </dgm:t>
    </dgm:pt>
    <dgm:pt modelId="{D5D5E9C8-62A2-4B85-AF92-010C902B3807}" type="parTrans" cxnId="{7459DA63-5083-4934-A435-ADE0D0832343}">
      <dgm:prSet/>
      <dgm:spPr/>
      <dgm:t>
        <a:bodyPr/>
        <a:lstStyle/>
        <a:p>
          <a:endParaRPr lang="en-US" sz="4000">
            <a:latin typeface="Agency FB" panose="020B0503020202020204" pitchFamily="34" charset="0"/>
          </a:endParaRPr>
        </a:p>
      </dgm:t>
    </dgm:pt>
    <dgm:pt modelId="{611ECE8C-8EEB-4A37-9939-0B793814232D}" type="sibTrans" cxnId="{7459DA63-5083-4934-A435-ADE0D0832343}">
      <dgm:prSet/>
      <dgm:spPr/>
      <dgm:t>
        <a:bodyPr/>
        <a:lstStyle/>
        <a:p>
          <a:endParaRPr lang="en-US" sz="4000">
            <a:latin typeface="Agency FB" panose="020B0503020202020204" pitchFamily="34" charset="0"/>
          </a:endParaRPr>
        </a:p>
      </dgm:t>
    </dgm:pt>
    <dgm:pt modelId="{F0360180-5EE8-44B4-BEBD-FA11BCFF98AF}">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5</a:t>
          </a:r>
          <a:endParaRPr lang="th-TH" sz="4000" b="1" dirty="0">
            <a:effectLst/>
            <a:latin typeface="Agency FB" panose="020B0503020202020204" pitchFamily="34" charset="0"/>
            <a:cs typeface="KodchiangUPC" pitchFamily="18" charset="-34"/>
          </a:endParaRPr>
        </a:p>
      </dgm:t>
    </dgm:pt>
    <dgm:pt modelId="{70B4149A-B241-45D2-BB99-01C2B7EBF98E}" type="parTrans" cxnId="{9142BC94-9557-4507-82C1-72552C349791}">
      <dgm:prSet/>
      <dgm:spPr/>
      <dgm:t>
        <a:bodyPr/>
        <a:lstStyle/>
        <a:p>
          <a:endParaRPr lang="en-US" sz="4000">
            <a:latin typeface="Agency FB" panose="020B0503020202020204" pitchFamily="34" charset="0"/>
          </a:endParaRPr>
        </a:p>
      </dgm:t>
    </dgm:pt>
    <dgm:pt modelId="{349E2957-1D27-41B7-A210-F894F3BEB7AF}" type="sibTrans" cxnId="{9142BC94-9557-4507-82C1-72552C349791}">
      <dgm:prSet/>
      <dgm:spPr/>
      <dgm:t>
        <a:bodyPr/>
        <a:lstStyle/>
        <a:p>
          <a:endParaRPr lang="en-US" sz="4000">
            <a:latin typeface="Agency FB" panose="020B0503020202020204" pitchFamily="34" charset="0"/>
          </a:endParaRPr>
        </a:p>
      </dgm:t>
    </dgm:pt>
    <dgm:pt modelId="{06889AF7-3766-466E-8897-5CDE438771FA}">
      <dgm:prSet custT="1"/>
      <dgm:spPr>
        <a:noFill/>
        <a:ln>
          <a:solidFill>
            <a:srgbClr val="0070C0"/>
          </a:solidFill>
        </a:ln>
      </dgm:spPr>
      <dgm:t>
        <a:bodyPr/>
        <a:lstStyle/>
        <a:p>
          <a:r>
            <a:rPr lang="en-US" sz="3600" b="1" u="none" dirty="0">
              <a:solidFill>
                <a:srgbClr val="C00000"/>
              </a:solidFill>
              <a:latin typeface="Agency FB" panose="020B0503020202020204" pitchFamily="34" charset="0"/>
            </a:rPr>
            <a:t>Types of Educational Innovation</a:t>
          </a:r>
        </a:p>
      </dgm:t>
    </dgm:pt>
    <dgm:pt modelId="{0B95192E-94BF-40EE-93E0-740051F9C263}" type="parTrans" cxnId="{D5A508EF-0332-46BD-A868-EAC4A071EEE8}">
      <dgm:prSet/>
      <dgm:spPr/>
      <dgm:t>
        <a:bodyPr/>
        <a:lstStyle/>
        <a:p>
          <a:endParaRPr lang="en-US" sz="4000">
            <a:latin typeface="Agency FB" panose="020B0503020202020204" pitchFamily="34" charset="0"/>
          </a:endParaRPr>
        </a:p>
      </dgm:t>
    </dgm:pt>
    <dgm:pt modelId="{9D6EDA4C-C750-4435-8A07-536EBA62E991}" type="sibTrans" cxnId="{D5A508EF-0332-46BD-A868-EAC4A071EEE8}">
      <dgm:prSet/>
      <dgm:spPr/>
      <dgm:t>
        <a:bodyPr/>
        <a:lstStyle/>
        <a:p>
          <a:endParaRPr lang="en-US" sz="4000">
            <a:latin typeface="Agency FB" panose="020B0503020202020204" pitchFamily="34" charset="0"/>
          </a:endParaRPr>
        </a:p>
      </dgm:t>
    </dgm:pt>
    <dgm:pt modelId="{CC86B0D2-FD3A-4F1A-BE82-F693DD27E200}" type="pres">
      <dgm:prSet presAssocID="{9BA3286D-E32D-4067-BBE8-B74686DEF84C}" presName="linearFlow" presStyleCnt="0">
        <dgm:presLayoutVars>
          <dgm:dir/>
          <dgm:animLvl val="lvl"/>
          <dgm:resizeHandles val="exact"/>
        </dgm:presLayoutVars>
      </dgm:prSet>
      <dgm:spPr/>
    </dgm:pt>
    <dgm:pt modelId="{3240FDEF-D1F6-477D-9B1B-F82AFDD093E7}" type="pres">
      <dgm:prSet presAssocID="{E909479D-6E51-49A1-97E9-21EAF0FEE68F}" presName="composite" presStyleCnt="0"/>
      <dgm:spPr/>
    </dgm:pt>
    <dgm:pt modelId="{D5AA5179-4360-4E86-936B-9933BCFB6450}" type="pres">
      <dgm:prSet presAssocID="{E909479D-6E51-49A1-97E9-21EAF0FEE68F}" presName="parentText" presStyleLbl="alignNode1" presStyleIdx="0" presStyleCnt="5">
        <dgm:presLayoutVars>
          <dgm:chMax val="1"/>
          <dgm:bulletEnabled val="1"/>
        </dgm:presLayoutVars>
      </dgm:prSet>
      <dgm:spPr/>
    </dgm:pt>
    <dgm:pt modelId="{C38E73DC-B69D-4132-A84D-F8E33A64A43E}" type="pres">
      <dgm:prSet presAssocID="{E909479D-6E51-49A1-97E9-21EAF0FEE68F}" presName="descendantText" presStyleLbl="alignAcc1" presStyleIdx="0" presStyleCnt="5">
        <dgm:presLayoutVars>
          <dgm:bulletEnabled val="1"/>
        </dgm:presLayoutVars>
      </dgm:prSet>
      <dgm:spPr/>
    </dgm:pt>
    <dgm:pt modelId="{A8C836BB-B0E9-409B-9B9A-71639E8D4BD2}" type="pres">
      <dgm:prSet presAssocID="{363175E6-8BD3-466D-8943-572E46397214}" presName="sp" presStyleCnt="0"/>
      <dgm:spPr/>
    </dgm:pt>
    <dgm:pt modelId="{566EA182-FEE0-49C3-B040-D27DA3A159A1}" type="pres">
      <dgm:prSet presAssocID="{D8FF6008-BBD3-4386-A5C6-F41616DB9CF8}" presName="composite" presStyleCnt="0"/>
      <dgm:spPr/>
    </dgm:pt>
    <dgm:pt modelId="{89760EA4-713B-4E9A-AF57-4DC6F153A608}" type="pres">
      <dgm:prSet presAssocID="{D8FF6008-BBD3-4386-A5C6-F41616DB9CF8}" presName="parentText" presStyleLbl="alignNode1" presStyleIdx="1" presStyleCnt="5">
        <dgm:presLayoutVars>
          <dgm:chMax val="1"/>
          <dgm:bulletEnabled val="1"/>
        </dgm:presLayoutVars>
      </dgm:prSet>
      <dgm:spPr/>
    </dgm:pt>
    <dgm:pt modelId="{DD1932DF-8038-4741-B8C5-9C94CEC34E9F}" type="pres">
      <dgm:prSet presAssocID="{D8FF6008-BBD3-4386-A5C6-F41616DB9CF8}" presName="descendantText" presStyleLbl="alignAcc1" presStyleIdx="1" presStyleCnt="5" custLinFactNeighborX="680" custLinFactNeighborY="3499">
        <dgm:presLayoutVars>
          <dgm:bulletEnabled val="1"/>
        </dgm:presLayoutVars>
      </dgm:prSet>
      <dgm:spPr/>
    </dgm:pt>
    <dgm:pt modelId="{11E2ED03-4E0B-4BF2-A81F-685B7F913A21}" type="pres">
      <dgm:prSet presAssocID="{C2293AB3-E950-483D-BFE5-0FE72815830D}" presName="sp" presStyleCnt="0"/>
      <dgm:spPr/>
    </dgm:pt>
    <dgm:pt modelId="{D7D56D77-D583-453C-A83F-3E438A1BDCDD}" type="pres">
      <dgm:prSet presAssocID="{5C44CF07-96E6-445A-8015-FCCD1A31A358}" presName="composite" presStyleCnt="0"/>
      <dgm:spPr/>
    </dgm:pt>
    <dgm:pt modelId="{A70DB9DC-C870-441E-91BC-209D8A90D023}" type="pres">
      <dgm:prSet presAssocID="{5C44CF07-96E6-445A-8015-FCCD1A31A358}" presName="parentText" presStyleLbl="alignNode1" presStyleIdx="2" presStyleCnt="5" custLinFactNeighborX="321" custLinFactNeighborY="2049">
        <dgm:presLayoutVars>
          <dgm:chMax val="1"/>
          <dgm:bulletEnabled val="1"/>
        </dgm:presLayoutVars>
      </dgm:prSet>
      <dgm:spPr/>
    </dgm:pt>
    <dgm:pt modelId="{BFF27B76-D41A-4FC3-B9EB-A00BEA97BA59}" type="pres">
      <dgm:prSet presAssocID="{5C44CF07-96E6-445A-8015-FCCD1A31A358}" presName="descendantText" presStyleLbl="alignAcc1" presStyleIdx="2" presStyleCnt="5">
        <dgm:presLayoutVars>
          <dgm:bulletEnabled val="1"/>
        </dgm:presLayoutVars>
      </dgm:prSet>
      <dgm:spPr/>
    </dgm:pt>
    <dgm:pt modelId="{85EAFDDA-9CCF-4266-AAAB-E0908DA13460}" type="pres">
      <dgm:prSet presAssocID="{1BFFA4A0-7902-4F4E-83B7-9EEA7B99BBE2}" presName="sp" presStyleCnt="0"/>
      <dgm:spPr/>
    </dgm:pt>
    <dgm:pt modelId="{0E690A0B-23F4-4D1C-BE24-38A86F70401A}" type="pres">
      <dgm:prSet presAssocID="{0E6E977A-67CB-433C-BCA2-C01D11278B80}" presName="composite" presStyleCnt="0"/>
      <dgm:spPr/>
    </dgm:pt>
    <dgm:pt modelId="{293F4321-E1B6-43A8-A638-687467C3E5FF}" type="pres">
      <dgm:prSet presAssocID="{0E6E977A-67CB-433C-BCA2-C01D11278B80}" presName="parentText" presStyleLbl="alignNode1" presStyleIdx="3" presStyleCnt="5">
        <dgm:presLayoutVars>
          <dgm:chMax val="1"/>
          <dgm:bulletEnabled val="1"/>
        </dgm:presLayoutVars>
      </dgm:prSet>
      <dgm:spPr/>
    </dgm:pt>
    <dgm:pt modelId="{F8C2800F-9ED9-461C-A1D8-01E8AD5ACBBF}" type="pres">
      <dgm:prSet presAssocID="{0E6E977A-67CB-433C-BCA2-C01D11278B80}" presName="descendantText" presStyleLbl="alignAcc1" presStyleIdx="3" presStyleCnt="5">
        <dgm:presLayoutVars>
          <dgm:bulletEnabled val="1"/>
        </dgm:presLayoutVars>
      </dgm:prSet>
      <dgm:spPr/>
    </dgm:pt>
    <dgm:pt modelId="{9E7EC891-A2AD-42BE-82FC-01DCFB04D9E2}" type="pres">
      <dgm:prSet presAssocID="{50FC163B-13C5-4AF6-8558-88C84523562C}" presName="sp" presStyleCnt="0"/>
      <dgm:spPr/>
    </dgm:pt>
    <dgm:pt modelId="{7626A227-C4D4-4C57-BCDE-7E033036BE38}" type="pres">
      <dgm:prSet presAssocID="{F0360180-5EE8-44B4-BEBD-FA11BCFF98AF}" presName="composite" presStyleCnt="0"/>
      <dgm:spPr/>
    </dgm:pt>
    <dgm:pt modelId="{7ACDBBF1-EE42-44C3-BFBB-8A392E3971E7}" type="pres">
      <dgm:prSet presAssocID="{F0360180-5EE8-44B4-BEBD-FA11BCFF98AF}" presName="parentText" presStyleLbl="alignNode1" presStyleIdx="4" presStyleCnt="5">
        <dgm:presLayoutVars>
          <dgm:chMax val="1"/>
          <dgm:bulletEnabled val="1"/>
        </dgm:presLayoutVars>
      </dgm:prSet>
      <dgm:spPr/>
    </dgm:pt>
    <dgm:pt modelId="{210DFC00-D651-4264-A701-07526B3F8667}" type="pres">
      <dgm:prSet presAssocID="{F0360180-5EE8-44B4-BEBD-FA11BCFF98AF}" presName="descendantText" presStyleLbl="alignAcc1" presStyleIdx="4" presStyleCnt="5">
        <dgm:presLayoutVars>
          <dgm:bulletEnabled val="1"/>
        </dgm:presLayoutVars>
      </dgm:prSet>
      <dgm:spPr/>
    </dgm:pt>
  </dgm:ptLst>
  <dgm:cxnLst>
    <dgm:cxn modelId="{883CE81F-1431-444C-B3B9-01018DD0A75D}" type="presOf" srcId="{953623FD-4943-4919-9E08-5AA677D99797}" destId="{C38E73DC-B69D-4132-A84D-F8E33A64A43E}" srcOrd="0" destOrd="0" presId="urn:microsoft.com/office/officeart/2005/8/layout/chevron2"/>
    <dgm:cxn modelId="{6C086725-BA18-412E-A858-66A3243B7A43}" srcId="{9BA3286D-E32D-4067-BBE8-B74686DEF84C}" destId="{E909479D-6E51-49A1-97E9-21EAF0FEE68F}" srcOrd="0" destOrd="0" parTransId="{B5F22745-F101-40B5-922A-220C2AC0526E}" sibTransId="{363175E6-8BD3-466D-8943-572E46397214}"/>
    <dgm:cxn modelId="{D210F92D-9DC3-4A71-A69F-7B333FB72C26}" srcId="{D8FF6008-BBD3-4386-A5C6-F41616DB9CF8}" destId="{9E34431A-EBAD-4D08-8DA8-B65883153F42}" srcOrd="0" destOrd="0" parTransId="{8ABF7CDC-BFC2-4A22-87AC-128B8FC89578}" sibTransId="{9DC6691F-BC21-4D88-A083-98140B0CC302}"/>
    <dgm:cxn modelId="{C5C0383E-9B6E-442C-B07B-A28FDC0DA8BA}" srcId="{E909479D-6E51-49A1-97E9-21EAF0FEE68F}" destId="{953623FD-4943-4919-9E08-5AA677D99797}" srcOrd="0" destOrd="0" parTransId="{2EC095D1-AC62-4B03-BEE7-029213F12582}" sibTransId="{D3CA85B6-7003-4461-9C6C-E72743AF8FE3}"/>
    <dgm:cxn modelId="{B4786640-683F-4661-97C7-4399E1B440AD}" type="presOf" srcId="{D8FF6008-BBD3-4386-A5C6-F41616DB9CF8}" destId="{89760EA4-713B-4E9A-AF57-4DC6F153A608}" srcOrd="0" destOrd="0" presId="urn:microsoft.com/office/officeart/2005/8/layout/chevron2"/>
    <dgm:cxn modelId="{7459DA63-5083-4934-A435-ADE0D0832343}" srcId="{0E6E977A-67CB-433C-BCA2-C01D11278B80}" destId="{32232A9C-5834-44BD-9A2E-21FD24621097}" srcOrd="0" destOrd="0" parTransId="{D5D5E9C8-62A2-4B85-AF92-010C902B3807}" sibTransId="{611ECE8C-8EEB-4A37-9939-0B793814232D}"/>
    <dgm:cxn modelId="{5C396165-AC72-4BD3-AA5F-C1D3B59D1D8C}" srcId="{9BA3286D-E32D-4067-BBE8-B74686DEF84C}" destId="{0E6E977A-67CB-433C-BCA2-C01D11278B80}" srcOrd="3" destOrd="0" parTransId="{7406225C-8038-4CCF-968B-19FB45EDFF5F}" sibTransId="{50FC163B-13C5-4AF6-8558-88C84523562C}"/>
    <dgm:cxn modelId="{7C82DA52-D334-4394-ADD0-26532100D9BA}" type="presOf" srcId="{9E34431A-EBAD-4D08-8DA8-B65883153F42}" destId="{DD1932DF-8038-4741-B8C5-9C94CEC34E9F}" srcOrd="0" destOrd="0" presId="urn:microsoft.com/office/officeart/2005/8/layout/chevron2"/>
    <dgm:cxn modelId="{F4A91D7C-082E-4A58-B661-F6C5A5B60070}" type="presOf" srcId="{32232A9C-5834-44BD-9A2E-21FD24621097}" destId="{F8C2800F-9ED9-461C-A1D8-01E8AD5ACBBF}" srcOrd="0" destOrd="0" presId="urn:microsoft.com/office/officeart/2005/8/layout/chevron2"/>
    <dgm:cxn modelId="{63F2C282-55EE-4E17-8EF8-19D41319CE07}" srcId="{9BA3286D-E32D-4067-BBE8-B74686DEF84C}" destId="{5C44CF07-96E6-445A-8015-FCCD1A31A358}" srcOrd="2" destOrd="0" parTransId="{58F785AB-D5A0-4F4D-9E64-227F2E0DBAF0}" sibTransId="{1BFFA4A0-7902-4F4E-83B7-9EEA7B99BBE2}"/>
    <dgm:cxn modelId="{9F2DD185-C43E-4882-8631-89B42DF3A77A}" srcId="{9BA3286D-E32D-4067-BBE8-B74686DEF84C}" destId="{D8FF6008-BBD3-4386-A5C6-F41616DB9CF8}" srcOrd="1" destOrd="0" parTransId="{223A9D68-3B93-4BB9-875E-7256F3E6B7BF}" sibTransId="{C2293AB3-E950-483D-BFE5-0FE72815830D}"/>
    <dgm:cxn modelId="{285E138A-C49E-4231-A9AC-EE37CD7910D5}" type="presOf" srcId="{F0360180-5EE8-44B4-BEBD-FA11BCFF98AF}" destId="{7ACDBBF1-EE42-44C3-BFBB-8A392E3971E7}" srcOrd="0" destOrd="0" presId="urn:microsoft.com/office/officeart/2005/8/layout/chevron2"/>
    <dgm:cxn modelId="{E94E2594-CF2D-4EAE-A1D4-F8E4380C1B11}" type="presOf" srcId="{0E6E977A-67CB-433C-BCA2-C01D11278B80}" destId="{293F4321-E1B6-43A8-A638-687467C3E5FF}" srcOrd="0" destOrd="0" presId="urn:microsoft.com/office/officeart/2005/8/layout/chevron2"/>
    <dgm:cxn modelId="{9142BC94-9557-4507-82C1-72552C349791}" srcId="{9BA3286D-E32D-4067-BBE8-B74686DEF84C}" destId="{F0360180-5EE8-44B4-BEBD-FA11BCFF98AF}" srcOrd="4" destOrd="0" parTransId="{70B4149A-B241-45D2-BB99-01C2B7EBF98E}" sibTransId="{349E2957-1D27-41B7-A210-F894F3BEB7AF}"/>
    <dgm:cxn modelId="{6F1C39B4-85C3-4F34-AE4C-37AC757723DF}" srcId="{5C44CF07-96E6-445A-8015-FCCD1A31A358}" destId="{40D26BFC-633C-4EE4-AD72-686A9A3D7CF8}" srcOrd="0" destOrd="0" parTransId="{E9E3ABA3-E7BE-422B-B80E-CF1497E928DB}" sibTransId="{21CC62A2-C4AF-4349-8A77-0E452EE13065}"/>
    <dgm:cxn modelId="{D14242B4-1958-4088-A517-6A4FB31A635A}" type="presOf" srcId="{5C44CF07-96E6-445A-8015-FCCD1A31A358}" destId="{A70DB9DC-C870-441E-91BC-209D8A90D023}" srcOrd="0" destOrd="0" presId="urn:microsoft.com/office/officeart/2005/8/layout/chevron2"/>
    <dgm:cxn modelId="{5BF985BE-0432-4502-B313-F58BA819940E}" type="presOf" srcId="{E909479D-6E51-49A1-97E9-21EAF0FEE68F}" destId="{D5AA5179-4360-4E86-936B-9933BCFB6450}" srcOrd="0" destOrd="0" presId="urn:microsoft.com/office/officeart/2005/8/layout/chevron2"/>
    <dgm:cxn modelId="{C36E33D9-F281-4281-9225-7A3F1432A59C}" type="presOf" srcId="{40D26BFC-633C-4EE4-AD72-686A9A3D7CF8}" destId="{BFF27B76-D41A-4FC3-B9EB-A00BEA97BA59}" srcOrd="0" destOrd="0" presId="urn:microsoft.com/office/officeart/2005/8/layout/chevron2"/>
    <dgm:cxn modelId="{D5A508EF-0332-46BD-A868-EAC4A071EEE8}" srcId="{F0360180-5EE8-44B4-BEBD-FA11BCFF98AF}" destId="{06889AF7-3766-466E-8897-5CDE438771FA}" srcOrd="0" destOrd="0" parTransId="{0B95192E-94BF-40EE-93E0-740051F9C263}" sibTransId="{9D6EDA4C-C750-4435-8A07-536EBA62E991}"/>
    <dgm:cxn modelId="{B6CD74F3-9024-4D25-BBAD-9EEDEB50BBCE}" type="presOf" srcId="{06889AF7-3766-466E-8897-5CDE438771FA}" destId="{210DFC00-D651-4264-A701-07526B3F8667}" srcOrd="0" destOrd="0" presId="urn:microsoft.com/office/officeart/2005/8/layout/chevron2"/>
    <dgm:cxn modelId="{8F11BEFF-D754-40AA-9AA2-54193A1AE8C4}" type="presOf" srcId="{9BA3286D-E32D-4067-BBE8-B74686DEF84C}" destId="{CC86B0D2-FD3A-4F1A-BE82-F693DD27E200}" srcOrd="0" destOrd="0" presId="urn:microsoft.com/office/officeart/2005/8/layout/chevron2"/>
    <dgm:cxn modelId="{62BE688A-D46D-4FD6-8E1F-FBFAA6C74EE3}" type="presParOf" srcId="{CC86B0D2-FD3A-4F1A-BE82-F693DD27E200}" destId="{3240FDEF-D1F6-477D-9B1B-F82AFDD093E7}" srcOrd="0" destOrd="0" presId="urn:microsoft.com/office/officeart/2005/8/layout/chevron2"/>
    <dgm:cxn modelId="{92DB3EA1-881D-4FBB-AC02-322D9FC1226D}" type="presParOf" srcId="{3240FDEF-D1F6-477D-9B1B-F82AFDD093E7}" destId="{D5AA5179-4360-4E86-936B-9933BCFB6450}" srcOrd="0" destOrd="0" presId="urn:microsoft.com/office/officeart/2005/8/layout/chevron2"/>
    <dgm:cxn modelId="{BD3E4F10-D0E9-447D-A95B-76A88AD5E294}" type="presParOf" srcId="{3240FDEF-D1F6-477D-9B1B-F82AFDD093E7}" destId="{C38E73DC-B69D-4132-A84D-F8E33A64A43E}" srcOrd="1" destOrd="0" presId="urn:microsoft.com/office/officeart/2005/8/layout/chevron2"/>
    <dgm:cxn modelId="{234A9017-7D13-4895-A0AD-F84764B8F10F}" type="presParOf" srcId="{CC86B0D2-FD3A-4F1A-BE82-F693DD27E200}" destId="{A8C836BB-B0E9-409B-9B9A-71639E8D4BD2}" srcOrd="1" destOrd="0" presId="urn:microsoft.com/office/officeart/2005/8/layout/chevron2"/>
    <dgm:cxn modelId="{A4DB9F95-3245-457D-BF23-205BFDDC9E77}" type="presParOf" srcId="{CC86B0D2-FD3A-4F1A-BE82-F693DD27E200}" destId="{566EA182-FEE0-49C3-B040-D27DA3A159A1}" srcOrd="2" destOrd="0" presId="urn:microsoft.com/office/officeart/2005/8/layout/chevron2"/>
    <dgm:cxn modelId="{1DC0E462-92A2-4B58-A8B8-5628FE90B3D6}" type="presParOf" srcId="{566EA182-FEE0-49C3-B040-D27DA3A159A1}" destId="{89760EA4-713B-4E9A-AF57-4DC6F153A608}" srcOrd="0" destOrd="0" presId="urn:microsoft.com/office/officeart/2005/8/layout/chevron2"/>
    <dgm:cxn modelId="{A6778CC7-B4D8-4443-9D91-16E3357128B6}" type="presParOf" srcId="{566EA182-FEE0-49C3-B040-D27DA3A159A1}" destId="{DD1932DF-8038-4741-B8C5-9C94CEC34E9F}" srcOrd="1" destOrd="0" presId="urn:microsoft.com/office/officeart/2005/8/layout/chevron2"/>
    <dgm:cxn modelId="{01A53A54-9B80-44C9-89FB-EFF7690FDB23}" type="presParOf" srcId="{CC86B0D2-FD3A-4F1A-BE82-F693DD27E200}" destId="{11E2ED03-4E0B-4BF2-A81F-685B7F913A21}" srcOrd="3" destOrd="0" presId="urn:microsoft.com/office/officeart/2005/8/layout/chevron2"/>
    <dgm:cxn modelId="{8032D016-5311-4CBE-BD9C-23C1EF859C93}" type="presParOf" srcId="{CC86B0D2-FD3A-4F1A-BE82-F693DD27E200}" destId="{D7D56D77-D583-453C-A83F-3E438A1BDCDD}" srcOrd="4" destOrd="0" presId="urn:microsoft.com/office/officeart/2005/8/layout/chevron2"/>
    <dgm:cxn modelId="{D0176B75-3446-46D1-966D-02168A952D15}" type="presParOf" srcId="{D7D56D77-D583-453C-A83F-3E438A1BDCDD}" destId="{A70DB9DC-C870-441E-91BC-209D8A90D023}" srcOrd="0" destOrd="0" presId="urn:microsoft.com/office/officeart/2005/8/layout/chevron2"/>
    <dgm:cxn modelId="{312C958A-AB87-4F01-83B8-295F83AFFEBF}" type="presParOf" srcId="{D7D56D77-D583-453C-A83F-3E438A1BDCDD}" destId="{BFF27B76-D41A-4FC3-B9EB-A00BEA97BA59}" srcOrd="1" destOrd="0" presId="urn:microsoft.com/office/officeart/2005/8/layout/chevron2"/>
    <dgm:cxn modelId="{A8578C65-04FC-4678-9A54-A988BE99FA7C}" type="presParOf" srcId="{CC86B0D2-FD3A-4F1A-BE82-F693DD27E200}" destId="{85EAFDDA-9CCF-4266-AAAB-E0908DA13460}" srcOrd="5" destOrd="0" presId="urn:microsoft.com/office/officeart/2005/8/layout/chevron2"/>
    <dgm:cxn modelId="{F00428DA-CE39-49CA-AA39-8A3B1249AB8E}" type="presParOf" srcId="{CC86B0D2-FD3A-4F1A-BE82-F693DD27E200}" destId="{0E690A0B-23F4-4D1C-BE24-38A86F70401A}" srcOrd="6" destOrd="0" presId="urn:microsoft.com/office/officeart/2005/8/layout/chevron2"/>
    <dgm:cxn modelId="{3AB9E833-5C0E-4760-803F-A70B40FEC686}" type="presParOf" srcId="{0E690A0B-23F4-4D1C-BE24-38A86F70401A}" destId="{293F4321-E1B6-43A8-A638-687467C3E5FF}" srcOrd="0" destOrd="0" presId="urn:microsoft.com/office/officeart/2005/8/layout/chevron2"/>
    <dgm:cxn modelId="{76D06A66-1F26-4F0B-9211-77B14116D5D3}" type="presParOf" srcId="{0E690A0B-23F4-4D1C-BE24-38A86F70401A}" destId="{F8C2800F-9ED9-461C-A1D8-01E8AD5ACBBF}" srcOrd="1" destOrd="0" presId="urn:microsoft.com/office/officeart/2005/8/layout/chevron2"/>
    <dgm:cxn modelId="{D89CA78B-C6FC-49F6-9440-98415A7016C7}" type="presParOf" srcId="{CC86B0D2-FD3A-4F1A-BE82-F693DD27E200}" destId="{9E7EC891-A2AD-42BE-82FC-01DCFB04D9E2}" srcOrd="7" destOrd="0" presId="urn:microsoft.com/office/officeart/2005/8/layout/chevron2"/>
    <dgm:cxn modelId="{C178EF09-97DD-4AD5-9C40-7A91D2E9BF76}" type="presParOf" srcId="{CC86B0D2-FD3A-4F1A-BE82-F693DD27E200}" destId="{7626A227-C4D4-4C57-BCDE-7E033036BE38}" srcOrd="8" destOrd="0" presId="urn:microsoft.com/office/officeart/2005/8/layout/chevron2"/>
    <dgm:cxn modelId="{557DDE2B-3850-48D4-B01C-C0DC77B6A1DD}" type="presParOf" srcId="{7626A227-C4D4-4C57-BCDE-7E033036BE38}" destId="{7ACDBBF1-EE42-44C3-BFBB-8A392E3971E7}" srcOrd="0" destOrd="0" presId="urn:microsoft.com/office/officeart/2005/8/layout/chevron2"/>
    <dgm:cxn modelId="{181F4A50-F0E1-4B71-95E3-14698AF0265B}" type="presParOf" srcId="{7626A227-C4D4-4C57-BCDE-7E033036BE38}" destId="{210DFC00-D651-4264-A701-07526B3F86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phldr="1"/>
      <dgm:spPr>
        <a:blipFill rotWithShape="0">
          <a:blip xmlns:r="http://schemas.openxmlformats.org/officeDocument/2006/relationships" r:embed="rId1"/>
          <a:srcRect/>
          <a:stretch>
            <a:fillRect l="-25000" r="-25000"/>
          </a:stretch>
        </a:blipFill>
        <a:ln>
          <a:solidFill>
            <a:srgbClr val="002060"/>
          </a:solidFill>
        </a:ln>
      </dgm:spPr>
      <dgm:t>
        <a:bodyPr/>
        <a:lstStyle/>
        <a:p>
          <a:endParaRPr lang="en-US" dirty="0"/>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phldr="1"/>
      <dgm:spPr>
        <a:blipFill rotWithShape="0">
          <a:blip xmlns:r="http://schemas.openxmlformats.org/officeDocument/2006/relationships" r:embed="rId3"/>
          <a:srcRect/>
          <a:stretch>
            <a:fillRect l="-25000" r="-25000"/>
          </a:stretch>
        </a:blipFill>
        <a:ln>
          <a:solidFill>
            <a:srgbClr val="002060"/>
          </a:solidFill>
        </a:ln>
      </dgm:spPr>
      <dgm:t>
        <a:bodyPr/>
        <a:lstStyle/>
        <a:p>
          <a:endParaRPr lang="en-US" dirty="0"/>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phldr="1"/>
      <dgm:spPr>
        <a:blipFill rotWithShape="0">
          <a:blip xmlns:r="http://schemas.openxmlformats.org/officeDocument/2006/relationships" r:embed="rId5"/>
          <a:srcRect/>
          <a:stretch>
            <a:fillRect l="-15000" r="-15000"/>
          </a:stretch>
        </a:blipFill>
        <a:ln>
          <a:solidFill>
            <a:srgbClr val="002060"/>
          </a:solidFill>
        </a:ln>
      </dgm:spPr>
      <dgm:t>
        <a:bodyPr/>
        <a:lstStyle/>
        <a:p>
          <a:endParaRPr lang="en-US" dirty="0"/>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8F70AC5E-EA98-4950-AFF7-8868EDE9A168}" type="presOf" srcId="{A904E7FC-4EC6-4443-B867-88CC6F15BF6F}" destId="{AFFFEE2E-8F87-4167-98DF-D26324604B9B}"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A3286D-E32D-4067-BBE8-B74686DEF84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909479D-6E51-49A1-97E9-21EAF0FEE68F}">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6</a:t>
          </a:r>
        </a:p>
      </dgm:t>
    </dgm:pt>
    <dgm:pt modelId="{B5F22745-F101-40B5-922A-220C2AC0526E}" type="parTrans" cxnId="{6C086725-BA18-412E-A858-66A3243B7A43}">
      <dgm:prSet/>
      <dgm:spPr/>
      <dgm:t>
        <a:bodyPr/>
        <a:lstStyle/>
        <a:p>
          <a:endParaRPr lang="en-US" sz="4000">
            <a:latin typeface="Agency FB" panose="020B0503020202020204" pitchFamily="34" charset="0"/>
          </a:endParaRPr>
        </a:p>
      </dgm:t>
    </dgm:pt>
    <dgm:pt modelId="{363175E6-8BD3-466D-8943-572E46397214}" type="sibTrans" cxnId="{6C086725-BA18-412E-A858-66A3243B7A43}">
      <dgm:prSet/>
      <dgm:spPr/>
      <dgm:t>
        <a:bodyPr/>
        <a:lstStyle/>
        <a:p>
          <a:endParaRPr lang="en-US" sz="4000">
            <a:latin typeface="Agency FB" panose="020B0503020202020204" pitchFamily="34" charset="0"/>
          </a:endParaRPr>
        </a:p>
      </dgm:t>
    </dgm:pt>
    <dgm:pt modelId="{953623FD-4943-4919-9E08-5AA677D99797}">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The Process of Creating and Developing Educational Innovation</a:t>
          </a:r>
        </a:p>
      </dgm:t>
    </dgm:pt>
    <dgm:pt modelId="{2EC095D1-AC62-4B03-BEE7-029213F12582}" type="parTrans" cxnId="{C5C0383E-9B6E-442C-B07B-A28FDC0DA8BA}">
      <dgm:prSet/>
      <dgm:spPr/>
      <dgm:t>
        <a:bodyPr/>
        <a:lstStyle/>
        <a:p>
          <a:endParaRPr lang="en-US" sz="4000">
            <a:latin typeface="Agency FB" panose="020B0503020202020204" pitchFamily="34" charset="0"/>
          </a:endParaRPr>
        </a:p>
      </dgm:t>
    </dgm:pt>
    <dgm:pt modelId="{D3CA85B6-7003-4461-9C6C-E72743AF8FE3}" type="sibTrans" cxnId="{C5C0383E-9B6E-442C-B07B-A28FDC0DA8BA}">
      <dgm:prSet/>
      <dgm:spPr/>
      <dgm:t>
        <a:bodyPr/>
        <a:lstStyle/>
        <a:p>
          <a:endParaRPr lang="en-US" sz="4000">
            <a:latin typeface="Agency FB" panose="020B0503020202020204" pitchFamily="34" charset="0"/>
          </a:endParaRPr>
        </a:p>
      </dgm:t>
    </dgm:pt>
    <dgm:pt modelId="{D8FF6008-BBD3-4386-A5C6-F41616DB9CF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7</a:t>
          </a:r>
        </a:p>
      </dgm:t>
    </dgm:pt>
    <dgm:pt modelId="{223A9D68-3B93-4BB9-875E-7256F3E6B7BF}" type="parTrans" cxnId="{9F2DD185-C43E-4882-8631-89B42DF3A77A}">
      <dgm:prSet/>
      <dgm:spPr/>
      <dgm:t>
        <a:bodyPr/>
        <a:lstStyle/>
        <a:p>
          <a:endParaRPr lang="en-US" sz="4000">
            <a:latin typeface="Agency FB" panose="020B0503020202020204" pitchFamily="34" charset="0"/>
          </a:endParaRPr>
        </a:p>
      </dgm:t>
    </dgm:pt>
    <dgm:pt modelId="{C2293AB3-E950-483D-BFE5-0FE72815830D}" type="sibTrans" cxnId="{9F2DD185-C43E-4882-8631-89B42DF3A77A}">
      <dgm:prSet/>
      <dgm:spPr/>
      <dgm:t>
        <a:bodyPr/>
        <a:lstStyle/>
        <a:p>
          <a:endParaRPr lang="en-US" sz="4000">
            <a:latin typeface="Agency FB" panose="020B0503020202020204" pitchFamily="34" charset="0"/>
          </a:endParaRPr>
        </a:p>
      </dgm:t>
    </dgm:pt>
    <dgm:pt modelId="{9E34431A-EBAD-4D08-8DA8-B65883153F42}">
      <dgm:prSet phldrT="[Text]" custT="1"/>
      <dgm:spPr>
        <a:noFill/>
        <a:ln>
          <a:solidFill>
            <a:srgbClr val="0070C0"/>
          </a:solidFill>
        </a:ln>
      </dgm:spPr>
      <dgm:t>
        <a:bodyPr/>
        <a:lstStyle/>
        <a:p>
          <a:r>
            <a:rPr lang="en-US" sz="3600" b="1" u="none"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Educational Innovation Diffusion</a:t>
          </a:r>
          <a:endParaRPr lang="en-US" sz="3600" b="1" u="none" dirty="0">
            <a:solidFill>
              <a:srgbClr val="C00000"/>
            </a:solidFill>
            <a:latin typeface="Agency FB" panose="020B0503020202020204" pitchFamily="34" charset="0"/>
          </a:endParaRPr>
        </a:p>
      </dgm:t>
    </dgm:pt>
    <dgm:pt modelId="{8ABF7CDC-BFC2-4A22-87AC-128B8FC89578}" type="parTrans" cxnId="{D210F92D-9DC3-4A71-A69F-7B333FB72C26}">
      <dgm:prSet/>
      <dgm:spPr/>
      <dgm:t>
        <a:bodyPr/>
        <a:lstStyle/>
        <a:p>
          <a:endParaRPr lang="en-US" sz="4000">
            <a:latin typeface="Agency FB" panose="020B0503020202020204" pitchFamily="34" charset="0"/>
          </a:endParaRPr>
        </a:p>
      </dgm:t>
    </dgm:pt>
    <dgm:pt modelId="{9DC6691F-BC21-4D88-A083-98140B0CC302}" type="sibTrans" cxnId="{D210F92D-9DC3-4A71-A69F-7B333FB72C26}">
      <dgm:prSet/>
      <dgm:spPr/>
      <dgm:t>
        <a:bodyPr/>
        <a:lstStyle/>
        <a:p>
          <a:endParaRPr lang="en-US" sz="4000">
            <a:latin typeface="Agency FB" panose="020B0503020202020204" pitchFamily="34" charset="0"/>
          </a:endParaRPr>
        </a:p>
      </dgm:t>
    </dgm:pt>
    <dgm:pt modelId="{5C44CF07-96E6-445A-8015-FCCD1A31A358}">
      <dgm:prSet phldrT="[Tex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rPr>
            <a:t>8</a:t>
          </a:r>
        </a:p>
      </dgm:t>
    </dgm:pt>
    <dgm:pt modelId="{58F785AB-D5A0-4F4D-9E64-227F2E0DBAF0}" type="parTrans" cxnId="{63F2C282-55EE-4E17-8EF8-19D41319CE07}">
      <dgm:prSet/>
      <dgm:spPr/>
      <dgm:t>
        <a:bodyPr/>
        <a:lstStyle/>
        <a:p>
          <a:endParaRPr lang="en-US" sz="4000">
            <a:latin typeface="Agency FB" panose="020B0503020202020204" pitchFamily="34" charset="0"/>
          </a:endParaRPr>
        </a:p>
      </dgm:t>
    </dgm:pt>
    <dgm:pt modelId="{1BFFA4A0-7902-4F4E-83B7-9EEA7B99BBE2}" type="sibTrans" cxnId="{63F2C282-55EE-4E17-8EF8-19D41319CE07}">
      <dgm:prSet/>
      <dgm:spPr/>
      <dgm:t>
        <a:bodyPr/>
        <a:lstStyle/>
        <a:p>
          <a:endParaRPr lang="en-US" sz="4000">
            <a:latin typeface="Agency FB" panose="020B0503020202020204" pitchFamily="34" charset="0"/>
          </a:endParaRPr>
        </a:p>
      </dgm:t>
    </dgm:pt>
    <dgm:pt modelId="{40D26BFC-633C-4EE4-AD72-686A9A3D7CF8}">
      <dgm:prSet phldrT="[Text]" custT="1"/>
      <dgm:spPr>
        <a:noFill/>
        <a:ln>
          <a:solidFill>
            <a:srgbClr val="0070C0"/>
          </a:solidFill>
        </a:ln>
      </dgm:spPr>
      <dgm:t>
        <a:bodyPr/>
        <a:lstStyle/>
        <a:p>
          <a:r>
            <a:rPr lang="en-US" sz="3600" b="1" u="none" dirty="0">
              <a:solidFill>
                <a:srgbClr val="C00000"/>
              </a:solidFill>
              <a:latin typeface="Agency FB" panose="020B0503020202020204" pitchFamily="34" charset="0"/>
            </a:rPr>
            <a:t>Model of Educational Innovation</a:t>
          </a:r>
        </a:p>
      </dgm:t>
    </dgm:pt>
    <dgm:pt modelId="{E9E3ABA3-E7BE-422B-B80E-CF1497E928DB}" type="parTrans" cxnId="{6F1C39B4-85C3-4F34-AE4C-37AC757723DF}">
      <dgm:prSet/>
      <dgm:spPr/>
      <dgm:t>
        <a:bodyPr/>
        <a:lstStyle/>
        <a:p>
          <a:endParaRPr lang="en-US" sz="4000">
            <a:latin typeface="Agency FB" panose="020B0503020202020204" pitchFamily="34" charset="0"/>
          </a:endParaRPr>
        </a:p>
      </dgm:t>
    </dgm:pt>
    <dgm:pt modelId="{21CC62A2-C4AF-4349-8A77-0E452EE13065}" type="sibTrans" cxnId="{6F1C39B4-85C3-4F34-AE4C-37AC757723DF}">
      <dgm:prSet/>
      <dgm:spPr/>
      <dgm:t>
        <a:bodyPr/>
        <a:lstStyle/>
        <a:p>
          <a:endParaRPr lang="en-US" sz="4000">
            <a:latin typeface="Agency FB" panose="020B0503020202020204" pitchFamily="34" charset="0"/>
          </a:endParaRPr>
        </a:p>
      </dgm:t>
    </dgm:pt>
    <dgm:pt modelId="{0E6E977A-67CB-433C-BCA2-C01D11278B80}">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9</a:t>
          </a:r>
          <a:endParaRPr lang="th-TH" sz="4000" b="1" dirty="0">
            <a:effectLst/>
            <a:latin typeface="Agency FB" panose="020B0503020202020204" pitchFamily="34" charset="0"/>
            <a:cs typeface="KodchiangUPC" pitchFamily="18" charset="-34"/>
          </a:endParaRPr>
        </a:p>
      </dgm:t>
    </dgm:pt>
    <dgm:pt modelId="{7406225C-8038-4CCF-968B-19FB45EDFF5F}" type="parTrans" cxnId="{5C396165-AC72-4BD3-AA5F-C1D3B59D1D8C}">
      <dgm:prSet/>
      <dgm:spPr/>
      <dgm:t>
        <a:bodyPr/>
        <a:lstStyle/>
        <a:p>
          <a:endParaRPr lang="en-US" sz="4000">
            <a:latin typeface="Agency FB" panose="020B0503020202020204" pitchFamily="34" charset="0"/>
          </a:endParaRPr>
        </a:p>
      </dgm:t>
    </dgm:pt>
    <dgm:pt modelId="{50FC163B-13C5-4AF6-8558-88C84523562C}" type="sibTrans" cxnId="{5C396165-AC72-4BD3-AA5F-C1D3B59D1D8C}">
      <dgm:prSet/>
      <dgm:spPr/>
      <dgm:t>
        <a:bodyPr/>
        <a:lstStyle/>
        <a:p>
          <a:endParaRPr lang="en-US" sz="4000">
            <a:latin typeface="Agency FB" panose="020B0503020202020204" pitchFamily="34" charset="0"/>
          </a:endParaRPr>
        </a:p>
      </dgm:t>
    </dgm:pt>
    <dgm:pt modelId="{32232A9C-5834-44BD-9A2E-21FD24621097}">
      <dgm:prSet custT="1"/>
      <dgm:spPr>
        <a:noFill/>
        <a:ln>
          <a:solidFill>
            <a:srgbClr val="0070C0"/>
          </a:solidFill>
        </a:ln>
      </dgm:spPr>
      <dgm:t>
        <a:bodyPr/>
        <a:lstStyle/>
        <a:p>
          <a:r>
            <a:rPr lang="en-US" sz="3600" b="1" u="none" dirty="0">
              <a:solidFill>
                <a:srgbClr val="C00000"/>
              </a:solidFill>
              <a:latin typeface="Agency FB" panose="020B0503020202020204" pitchFamily="34" charset="0"/>
            </a:rPr>
            <a:t>Educational Innovation Organization</a:t>
          </a:r>
        </a:p>
      </dgm:t>
    </dgm:pt>
    <dgm:pt modelId="{D5D5E9C8-62A2-4B85-AF92-010C902B3807}" type="parTrans" cxnId="{7459DA63-5083-4934-A435-ADE0D0832343}">
      <dgm:prSet/>
      <dgm:spPr/>
      <dgm:t>
        <a:bodyPr/>
        <a:lstStyle/>
        <a:p>
          <a:endParaRPr lang="en-US" sz="4000">
            <a:latin typeface="Agency FB" panose="020B0503020202020204" pitchFamily="34" charset="0"/>
          </a:endParaRPr>
        </a:p>
      </dgm:t>
    </dgm:pt>
    <dgm:pt modelId="{611ECE8C-8EEB-4A37-9939-0B793814232D}" type="sibTrans" cxnId="{7459DA63-5083-4934-A435-ADE0D0832343}">
      <dgm:prSet/>
      <dgm:spPr/>
      <dgm:t>
        <a:bodyPr/>
        <a:lstStyle/>
        <a:p>
          <a:endParaRPr lang="en-US" sz="4000">
            <a:latin typeface="Agency FB" panose="020B0503020202020204" pitchFamily="34" charset="0"/>
          </a:endParaRPr>
        </a:p>
      </dgm:t>
    </dgm:pt>
    <dgm:pt modelId="{F0360180-5EE8-44B4-BEBD-FA11BCFF98AF}">
      <dgm:prSet custT="1"/>
      <dgm:spPr>
        <a:solidFill>
          <a:srgbClr val="0070C0"/>
        </a:solidFill>
        <a:ln>
          <a:solidFill>
            <a:srgbClr val="0070C0"/>
          </a:solidFill>
        </a:ln>
      </dgm:spPr>
      <dgm:t>
        <a:bodyPr/>
        <a:lstStyle/>
        <a:p>
          <a:pPr>
            <a:lnSpc>
              <a:spcPct val="150000"/>
            </a:lnSpc>
          </a:pPr>
          <a:r>
            <a:rPr lang="en-US" sz="4000" b="1" dirty="0">
              <a:effectLst/>
              <a:latin typeface="Agency FB" panose="020B0503020202020204" pitchFamily="34" charset="0"/>
              <a:cs typeface="KodchiangUPC" pitchFamily="18" charset="-34"/>
            </a:rPr>
            <a:t>10</a:t>
          </a:r>
          <a:endParaRPr lang="th-TH" sz="4000" b="1" dirty="0">
            <a:effectLst/>
            <a:latin typeface="Agency FB" panose="020B0503020202020204" pitchFamily="34" charset="0"/>
            <a:cs typeface="KodchiangUPC" pitchFamily="18" charset="-34"/>
          </a:endParaRPr>
        </a:p>
      </dgm:t>
    </dgm:pt>
    <dgm:pt modelId="{70B4149A-B241-45D2-BB99-01C2B7EBF98E}" type="parTrans" cxnId="{9142BC94-9557-4507-82C1-72552C349791}">
      <dgm:prSet/>
      <dgm:spPr/>
      <dgm:t>
        <a:bodyPr/>
        <a:lstStyle/>
        <a:p>
          <a:endParaRPr lang="en-US" sz="4000">
            <a:latin typeface="Agency FB" panose="020B0503020202020204" pitchFamily="34" charset="0"/>
          </a:endParaRPr>
        </a:p>
      </dgm:t>
    </dgm:pt>
    <dgm:pt modelId="{349E2957-1D27-41B7-A210-F894F3BEB7AF}" type="sibTrans" cxnId="{9142BC94-9557-4507-82C1-72552C349791}">
      <dgm:prSet/>
      <dgm:spPr/>
      <dgm:t>
        <a:bodyPr/>
        <a:lstStyle/>
        <a:p>
          <a:endParaRPr lang="en-US" sz="4000">
            <a:latin typeface="Agency FB" panose="020B0503020202020204" pitchFamily="34" charset="0"/>
          </a:endParaRPr>
        </a:p>
      </dgm:t>
    </dgm:pt>
    <dgm:pt modelId="{06889AF7-3766-466E-8897-5CDE438771FA}">
      <dgm:prSet custT="1"/>
      <dgm:spPr>
        <a:noFill/>
        <a:ln>
          <a:solidFill>
            <a:srgbClr val="0070C0"/>
          </a:solidFill>
        </a:ln>
      </dgm:spPr>
      <dgm:t>
        <a:bodyPr/>
        <a:lstStyle/>
        <a:p>
          <a:r>
            <a:rPr lang="en-US" sz="3600" b="1" u="none" dirty="0">
              <a:solidFill>
                <a:srgbClr val="C00000"/>
              </a:solidFill>
              <a:latin typeface="Agency FB" panose="020B0503020202020204" pitchFamily="34" charset="0"/>
            </a:rPr>
            <a:t>Conclusion and Recommendation</a:t>
          </a:r>
        </a:p>
      </dgm:t>
    </dgm:pt>
    <dgm:pt modelId="{0B95192E-94BF-40EE-93E0-740051F9C263}" type="parTrans" cxnId="{D5A508EF-0332-46BD-A868-EAC4A071EEE8}">
      <dgm:prSet/>
      <dgm:spPr/>
      <dgm:t>
        <a:bodyPr/>
        <a:lstStyle/>
        <a:p>
          <a:endParaRPr lang="en-US" sz="4000">
            <a:latin typeface="Agency FB" panose="020B0503020202020204" pitchFamily="34" charset="0"/>
          </a:endParaRPr>
        </a:p>
      </dgm:t>
    </dgm:pt>
    <dgm:pt modelId="{9D6EDA4C-C750-4435-8A07-536EBA62E991}" type="sibTrans" cxnId="{D5A508EF-0332-46BD-A868-EAC4A071EEE8}">
      <dgm:prSet/>
      <dgm:spPr/>
      <dgm:t>
        <a:bodyPr/>
        <a:lstStyle/>
        <a:p>
          <a:endParaRPr lang="en-US" sz="4000">
            <a:latin typeface="Agency FB" panose="020B0503020202020204" pitchFamily="34" charset="0"/>
          </a:endParaRPr>
        </a:p>
      </dgm:t>
    </dgm:pt>
    <dgm:pt modelId="{CC86B0D2-FD3A-4F1A-BE82-F693DD27E200}" type="pres">
      <dgm:prSet presAssocID="{9BA3286D-E32D-4067-BBE8-B74686DEF84C}" presName="linearFlow" presStyleCnt="0">
        <dgm:presLayoutVars>
          <dgm:dir/>
          <dgm:animLvl val="lvl"/>
          <dgm:resizeHandles val="exact"/>
        </dgm:presLayoutVars>
      </dgm:prSet>
      <dgm:spPr/>
    </dgm:pt>
    <dgm:pt modelId="{3240FDEF-D1F6-477D-9B1B-F82AFDD093E7}" type="pres">
      <dgm:prSet presAssocID="{E909479D-6E51-49A1-97E9-21EAF0FEE68F}" presName="composite" presStyleCnt="0"/>
      <dgm:spPr/>
    </dgm:pt>
    <dgm:pt modelId="{D5AA5179-4360-4E86-936B-9933BCFB6450}" type="pres">
      <dgm:prSet presAssocID="{E909479D-6E51-49A1-97E9-21EAF0FEE68F}" presName="parentText" presStyleLbl="alignNode1" presStyleIdx="0" presStyleCnt="5" custLinFactNeighborY="-14375">
        <dgm:presLayoutVars>
          <dgm:chMax val="1"/>
          <dgm:bulletEnabled val="1"/>
        </dgm:presLayoutVars>
      </dgm:prSet>
      <dgm:spPr/>
    </dgm:pt>
    <dgm:pt modelId="{C38E73DC-B69D-4132-A84D-F8E33A64A43E}" type="pres">
      <dgm:prSet presAssocID="{E909479D-6E51-49A1-97E9-21EAF0FEE68F}" presName="descendantText" presStyleLbl="alignAcc1" presStyleIdx="0" presStyleCnt="5" custScaleX="100000" custScaleY="157969">
        <dgm:presLayoutVars>
          <dgm:bulletEnabled val="1"/>
        </dgm:presLayoutVars>
      </dgm:prSet>
      <dgm:spPr/>
    </dgm:pt>
    <dgm:pt modelId="{A8C836BB-B0E9-409B-9B9A-71639E8D4BD2}" type="pres">
      <dgm:prSet presAssocID="{363175E6-8BD3-466D-8943-572E46397214}" presName="sp" presStyleCnt="0"/>
      <dgm:spPr/>
    </dgm:pt>
    <dgm:pt modelId="{566EA182-FEE0-49C3-B040-D27DA3A159A1}" type="pres">
      <dgm:prSet presAssocID="{D8FF6008-BBD3-4386-A5C6-F41616DB9CF8}" presName="composite" presStyleCnt="0"/>
      <dgm:spPr/>
    </dgm:pt>
    <dgm:pt modelId="{89760EA4-713B-4E9A-AF57-4DC6F153A608}" type="pres">
      <dgm:prSet presAssocID="{D8FF6008-BBD3-4386-A5C6-F41616DB9CF8}" presName="parentText" presStyleLbl="alignNode1" presStyleIdx="1" presStyleCnt="5">
        <dgm:presLayoutVars>
          <dgm:chMax val="1"/>
          <dgm:bulletEnabled val="1"/>
        </dgm:presLayoutVars>
      </dgm:prSet>
      <dgm:spPr/>
    </dgm:pt>
    <dgm:pt modelId="{DD1932DF-8038-4741-B8C5-9C94CEC34E9F}" type="pres">
      <dgm:prSet presAssocID="{D8FF6008-BBD3-4386-A5C6-F41616DB9CF8}" presName="descendantText" presStyleLbl="alignAcc1" presStyleIdx="1" presStyleCnt="5" custLinFactNeighborX="680" custLinFactNeighborY="3499">
        <dgm:presLayoutVars>
          <dgm:bulletEnabled val="1"/>
        </dgm:presLayoutVars>
      </dgm:prSet>
      <dgm:spPr/>
    </dgm:pt>
    <dgm:pt modelId="{11E2ED03-4E0B-4BF2-A81F-685B7F913A21}" type="pres">
      <dgm:prSet presAssocID="{C2293AB3-E950-483D-BFE5-0FE72815830D}" presName="sp" presStyleCnt="0"/>
      <dgm:spPr/>
    </dgm:pt>
    <dgm:pt modelId="{D7D56D77-D583-453C-A83F-3E438A1BDCDD}" type="pres">
      <dgm:prSet presAssocID="{5C44CF07-96E6-445A-8015-FCCD1A31A358}" presName="composite" presStyleCnt="0"/>
      <dgm:spPr/>
    </dgm:pt>
    <dgm:pt modelId="{A70DB9DC-C870-441E-91BC-209D8A90D023}" type="pres">
      <dgm:prSet presAssocID="{5C44CF07-96E6-445A-8015-FCCD1A31A358}" presName="parentText" presStyleLbl="alignNode1" presStyleIdx="2" presStyleCnt="5" custLinFactNeighborX="321" custLinFactNeighborY="2049">
        <dgm:presLayoutVars>
          <dgm:chMax val="1"/>
          <dgm:bulletEnabled val="1"/>
        </dgm:presLayoutVars>
      </dgm:prSet>
      <dgm:spPr/>
    </dgm:pt>
    <dgm:pt modelId="{BFF27B76-D41A-4FC3-B9EB-A00BEA97BA59}" type="pres">
      <dgm:prSet presAssocID="{5C44CF07-96E6-445A-8015-FCCD1A31A358}" presName="descendantText" presStyleLbl="alignAcc1" presStyleIdx="2" presStyleCnt="5">
        <dgm:presLayoutVars>
          <dgm:bulletEnabled val="1"/>
        </dgm:presLayoutVars>
      </dgm:prSet>
      <dgm:spPr/>
    </dgm:pt>
    <dgm:pt modelId="{85EAFDDA-9CCF-4266-AAAB-E0908DA13460}" type="pres">
      <dgm:prSet presAssocID="{1BFFA4A0-7902-4F4E-83B7-9EEA7B99BBE2}" presName="sp" presStyleCnt="0"/>
      <dgm:spPr/>
    </dgm:pt>
    <dgm:pt modelId="{0E690A0B-23F4-4D1C-BE24-38A86F70401A}" type="pres">
      <dgm:prSet presAssocID="{0E6E977A-67CB-433C-BCA2-C01D11278B80}" presName="composite" presStyleCnt="0"/>
      <dgm:spPr/>
    </dgm:pt>
    <dgm:pt modelId="{293F4321-E1B6-43A8-A638-687467C3E5FF}" type="pres">
      <dgm:prSet presAssocID="{0E6E977A-67CB-433C-BCA2-C01D11278B80}" presName="parentText" presStyleLbl="alignNode1" presStyleIdx="3" presStyleCnt="5">
        <dgm:presLayoutVars>
          <dgm:chMax val="1"/>
          <dgm:bulletEnabled val="1"/>
        </dgm:presLayoutVars>
      </dgm:prSet>
      <dgm:spPr/>
    </dgm:pt>
    <dgm:pt modelId="{F8C2800F-9ED9-461C-A1D8-01E8AD5ACBBF}" type="pres">
      <dgm:prSet presAssocID="{0E6E977A-67CB-433C-BCA2-C01D11278B80}" presName="descendantText" presStyleLbl="alignAcc1" presStyleIdx="3" presStyleCnt="5">
        <dgm:presLayoutVars>
          <dgm:bulletEnabled val="1"/>
        </dgm:presLayoutVars>
      </dgm:prSet>
      <dgm:spPr/>
    </dgm:pt>
    <dgm:pt modelId="{9E7EC891-A2AD-42BE-82FC-01DCFB04D9E2}" type="pres">
      <dgm:prSet presAssocID="{50FC163B-13C5-4AF6-8558-88C84523562C}" presName="sp" presStyleCnt="0"/>
      <dgm:spPr/>
    </dgm:pt>
    <dgm:pt modelId="{7626A227-C4D4-4C57-BCDE-7E033036BE38}" type="pres">
      <dgm:prSet presAssocID="{F0360180-5EE8-44B4-BEBD-FA11BCFF98AF}" presName="composite" presStyleCnt="0"/>
      <dgm:spPr/>
    </dgm:pt>
    <dgm:pt modelId="{7ACDBBF1-EE42-44C3-BFBB-8A392E3971E7}" type="pres">
      <dgm:prSet presAssocID="{F0360180-5EE8-44B4-BEBD-FA11BCFF98AF}" presName="parentText" presStyleLbl="alignNode1" presStyleIdx="4" presStyleCnt="5">
        <dgm:presLayoutVars>
          <dgm:chMax val="1"/>
          <dgm:bulletEnabled val="1"/>
        </dgm:presLayoutVars>
      </dgm:prSet>
      <dgm:spPr/>
    </dgm:pt>
    <dgm:pt modelId="{210DFC00-D651-4264-A701-07526B3F8667}" type="pres">
      <dgm:prSet presAssocID="{F0360180-5EE8-44B4-BEBD-FA11BCFF98AF}" presName="descendantText" presStyleLbl="alignAcc1" presStyleIdx="4" presStyleCnt="5" custLinFactNeighborY="1571">
        <dgm:presLayoutVars>
          <dgm:bulletEnabled val="1"/>
        </dgm:presLayoutVars>
      </dgm:prSet>
      <dgm:spPr/>
    </dgm:pt>
  </dgm:ptLst>
  <dgm:cxnLst>
    <dgm:cxn modelId="{883CE81F-1431-444C-B3B9-01018DD0A75D}" type="presOf" srcId="{953623FD-4943-4919-9E08-5AA677D99797}" destId="{C38E73DC-B69D-4132-A84D-F8E33A64A43E}" srcOrd="0" destOrd="0" presId="urn:microsoft.com/office/officeart/2005/8/layout/chevron2"/>
    <dgm:cxn modelId="{6C086725-BA18-412E-A858-66A3243B7A43}" srcId="{9BA3286D-E32D-4067-BBE8-B74686DEF84C}" destId="{E909479D-6E51-49A1-97E9-21EAF0FEE68F}" srcOrd="0" destOrd="0" parTransId="{B5F22745-F101-40B5-922A-220C2AC0526E}" sibTransId="{363175E6-8BD3-466D-8943-572E46397214}"/>
    <dgm:cxn modelId="{D210F92D-9DC3-4A71-A69F-7B333FB72C26}" srcId="{D8FF6008-BBD3-4386-A5C6-F41616DB9CF8}" destId="{9E34431A-EBAD-4D08-8DA8-B65883153F42}" srcOrd="0" destOrd="0" parTransId="{8ABF7CDC-BFC2-4A22-87AC-128B8FC89578}" sibTransId="{9DC6691F-BC21-4D88-A083-98140B0CC302}"/>
    <dgm:cxn modelId="{C5C0383E-9B6E-442C-B07B-A28FDC0DA8BA}" srcId="{E909479D-6E51-49A1-97E9-21EAF0FEE68F}" destId="{953623FD-4943-4919-9E08-5AA677D99797}" srcOrd="0" destOrd="0" parTransId="{2EC095D1-AC62-4B03-BEE7-029213F12582}" sibTransId="{D3CA85B6-7003-4461-9C6C-E72743AF8FE3}"/>
    <dgm:cxn modelId="{B4786640-683F-4661-97C7-4399E1B440AD}" type="presOf" srcId="{D8FF6008-BBD3-4386-A5C6-F41616DB9CF8}" destId="{89760EA4-713B-4E9A-AF57-4DC6F153A608}" srcOrd="0" destOrd="0" presId="urn:microsoft.com/office/officeart/2005/8/layout/chevron2"/>
    <dgm:cxn modelId="{7459DA63-5083-4934-A435-ADE0D0832343}" srcId="{0E6E977A-67CB-433C-BCA2-C01D11278B80}" destId="{32232A9C-5834-44BD-9A2E-21FD24621097}" srcOrd="0" destOrd="0" parTransId="{D5D5E9C8-62A2-4B85-AF92-010C902B3807}" sibTransId="{611ECE8C-8EEB-4A37-9939-0B793814232D}"/>
    <dgm:cxn modelId="{5C396165-AC72-4BD3-AA5F-C1D3B59D1D8C}" srcId="{9BA3286D-E32D-4067-BBE8-B74686DEF84C}" destId="{0E6E977A-67CB-433C-BCA2-C01D11278B80}" srcOrd="3" destOrd="0" parTransId="{7406225C-8038-4CCF-968B-19FB45EDFF5F}" sibTransId="{50FC163B-13C5-4AF6-8558-88C84523562C}"/>
    <dgm:cxn modelId="{7C82DA52-D334-4394-ADD0-26532100D9BA}" type="presOf" srcId="{9E34431A-EBAD-4D08-8DA8-B65883153F42}" destId="{DD1932DF-8038-4741-B8C5-9C94CEC34E9F}" srcOrd="0" destOrd="0" presId="urn:microsoft.com/office/officeart/2005/8/layout/chevron2"/>
    <dgm:cxn modelId="{F4A91D7C-082E-4A58-B661-F6C5A5B60070}" type="presOf" srcId="{32232A9C-5834-44BD-9A2E-21FD24621097}" destId="{F8C2800F-9ED9-461C-A1D8-01E8AD5ACBBF}" srcOrd="0" destOrd="0" presId="urn:microsoft.com/office/officeart/2005/8/layout/chevron2"/>
    <dgm:cxn modelId="{63F2C282-55EE-4E17-8EF8-19D41319CE07}" srcId="{9BA3286D-E32D-4067-BBE8-B74686DEF84C}" destId="{5C44CF07-96E6-445A-8015-FCCD1A31A358}" srcOrd="2" destOrd="0" parTransId="{58F785AB-D5A0-4F4D-9E64-227F2E0DBAF0}" sibTransId="{1BFFA4A0-7902-4F4E-83B7-9EEA7B99BBE2}"/>
    <dgm:cxn modelId="{9F2DD185-C43E-4882-8631-89B42DF3A77A}" srcId="{9BA3286D-E32D-4067-BBE8-B74686DEF84C}" destId="{D8FF6008-BBD3-4386-A5C6-F41616DB9CF8}" srcOrd="1" destOrd="0" parTransId="{223A9D68-3B93-4BB9-875E-7256F3E6B7BF}" sibTransId="{C2293AB3-E950-483D-BFE5-0FE72815830D}"/>
    <dgm:cxn modelId="{285E138A-C49E-4231-A9AC-EE37CD7910D5}" type="presOf" srcId="{F0360180-5EE8-44B4-BEBD-FA11BCFF98AF}" destId="{7ACDBBF1-EE42-44C3-BFBB-8A392E3971E7}" srcOrd="0" destOrd="0" presId="urn:microsoft.com/office/officeart/2005/8/layout/chevron2"/>
    <dgm:cxn modelId="{E94E2594-CF2D-4EAE-A1D4-F8E4380C1B11}" type="presOf" srcId="{0E6E977A-67CB-433C-BCA2-C01D11278B80}" destId="{293F4321-E1B6-43A8-A638-687467C3E5FF}" srcOrd="0" destOrd="0" presId="urn:microsoft.com/office/officeart/2005/8/layout/chevron2"/>
    <dgm:cxn modelId="{9142BC94-9557-4507-82C1-72552C349791}" srcId="{9BA3286D-E32D-4067-BBE8-B74686DEF84C}" destId="{F0360180-5EE8-44B4-BEBD-FA11BCFF98AF}" srcOrd="4" destOrd="0" parTransId="{70B4149A-B241-45D2-BB99-01C2B7EBF98E}" sibTransId="{349E2957-1D27-41B7-A210-F894F3BEB7AF}"/>
    <dgm:cxn modelId="{6F1C39B4-85C3-4F34-AE4C-37AC757723DF}" srcId="{5C44CF07-96E6-445A-8015-FCCD1A31A358}" destId="{40D26BFC-633C-4EE4-AD72-686A9A3D7CF8}" srcOrd="0" destOrd="0" parTransId="{E9E3ABA3-E7BE-422B-B80E-CF1497E928DB}" sibTransId="{21CC62A2-C4AF-4349-8A77-0E452EE13065}"/>
    <dgm:cxn modelId="{D14242B4-1958-4088-A517-6A4FB31A635A}" type="presOf" srcId="{5C44CF07-96E6-445A-8015-FCCD1A31A358}" destId="{A70DB9DC-C870-441E-91BC-209D8A90D023}" srcOrd="0" destOrd="0" presId="urn:microsoft.com/office/officeart/2005/8/layout/chevron2"/>
    <dgm:cxn modelId="{5BF985BE-0432-4502-B313-F58BA819940E}" type="presOf" srcId="{E909479D-6E51-49A1-97E9-21EAF0FEE68F}" destId="{D5AA5179-4360-4E86-936B-9933BCFB6450}" srcOrd="0" destOrd="0" presId="urn:microsoft.com/office/officeart/2005/8/layout/chevron2"/>
    <dgm:cxn modelId="{C36E33D9-F281-4281-9225-7A3F1432A59C}" type="presOf" srcId="{40D26BFC-633C-4EE4-AD72-686A9A3D7CF8}" destId="{BFF27B76-D41A-4FC3-B9EB-A00BEA97BA59}" srcOrd="0" destOrd="0" presId="urn:microsoft.com/office/officeart/2005/8/layout/chevron2"/>
    <dgm:cxn modelId="{D5A508EF-0332-46BD-A868-EAC4A071EEE8}" srcId="{F0360180-5EE8-44B4-BEBD-FA11BCFF98AF}" destId="{06889AF7-3766-466E-8897-5CDE438771FA}" srcOrd="0" destOrd="0" parTransId="{0B95192E-94BF-40EE-93E0-740051F9C263}" sibTransId="{9D6EDA4C-C750-4435-8A07-536EBA62E991}"/>
    <dgm:cxn modelId="{B6CD74F3-9024-4D25-BBAD-9EEDEB50BBCE}" type="presOf" srcId="{06889AF7-3766-466E-8897-5CDE438771FA}" destId="{210DFC00-D651-4264-A701-07526B3F8667}" srcOrd="0" destOrd="0" presId="urn:microsoft.com/office/officeart/2005/8/layout/chevron2"/>
    <dgm:cxn modelId="{8F11BEFF-D754-40AA-9AA2-54193A1AE8C4}" type="presOf" srcId="{9BA3286D-E32D-4067-BBE8-B74686DEF84C}" destId="{CC86B0D2-FD3A-4F1A-BE82-F693DD27E200}" srcOrd="0" destOrd="0" presId="urn:microsoft.com/office/officeart/2005/8/layout/chevron2"/>
    <dgm:cxn modelId="{62BE688A-D46D-4FD6-8E1F-FBFAA6C74EE3}" type="presParOf" srcId="{CC86B0D2-FD3A-4F1A-BE82-F693DD27E200}" destId="{3240FDEF-D1F6-477D-9B1B-F82AFDD093E7}" srcOrd="0" destOrd="0" presId="urn:microsoft.com/office/officeart/2005/8/layout/chevron2"/>
    <dgm:cxn modelId="{92DB3EA1-881D-4FBB-AC02-322D9FC1226D}" type="presParOf" srcId="{3240FDEF-D1F6-477D-9B1B-F82AFDD093E7}" destId="{D5AA5179-4360-4E86-936B-9933BCFB6450}" srcOrd="0" destOrd="0" presId="urn:microsoft.com/office/officeart/2005/8/layout/chevron2"/>
    <dgm:cxn modelId="{BD3E4F10-D0E9-447D-A95B-76A88AD5E294}" type="presParOf" srcId="{3240FDEF-D1F6-477D-9B1B-F82AFDD093E7}" destId="{C38E73DC-B69D-4132-A84D-F8E33A64A43E}" srcOrd="1" destOrd="0" presId="urn:microsoft.com/office/officeart/2005/8/layout/chevron2"/>
    <dgm:cxn modelId="{234A9017-7D13-4895-A0AD-F84764B8F10F}" type="presParOf" srcId="{CC86B0D2-FD3A-4F1A-BE82-F693DD27E200}" destId="{A8C836BB-B0E9-409B-9B9A-71639E8D4BD2}" srcOrd="1" destOrd="0" presId="urn:microsoft.com/office/officeart/2005/8/layout/chevron2"/>
    <dgm:cxn modelId="{A4DB9F95-3245-457D-BF23-205BFDDC9E77}" type="presParOf" srcId="{CC86B0D2-FD3A-4F1A-BE82-F693DD27E200}" destId="{566EA182-FEE0-49C3-B040-D27DA3A159A1}" srcOrd="2" destOrd="0" presId="urn:microsoft.com/office/officeart/2005/8/layout/chevron2"/>
    <dgm:cxn modelId="{1DC0E462-92A2-4B58-A8B8-5628FE90B3D6}" type="presParOf" srcId="{566EA182-FEE0-49C3-B040-D27DA3A159A1}" destId="{89760EA4-713B-4E9A-AF57-4DC6F153A608}" srcOrd="0" destOrd="0" presId="urn:microsoft.com/office/officeart/2005/8/layout/chevron2"/>
    <dgm:cxn modelId="{A6778CC7-B4D8-4443-9D91-16E3357128B6}" type="presParOf" srcId="{566EA182-FEE0-49C3-B040-D27DA3A159A1}" destId="{DD1932DF-8038-4741-B8C5-9C94CEC34E9F}" srcOrd="1" destOrd="0" presId="urn:microsoft.com/office/officeart/2005/8/layout/chevron2"/>
    <dgm:cxn modelId="{01A53A54-9B80-44C9-89FB-EFF7690FDB23}" type="presParOf" srcId="{CC86B0D2-FD3A-4F1A-BE82-F693DD27E200}" destId="{11E2ED03-4E0B-4BF2-A81F-685B7F913A21}" srcOrd="3" destOrd="0" presId="urn:microsoft.com/office/officeart/2005/8/layout/chevron2"/>
    <dgm:cxn modelId="{8032D016-5311-4CBE-BD9C-23C1EF859C93}" type="presParOf" srcId="{CC86B0D2-FD3A-4F1A-BE82-F693DD27E200}" destId="{D7D56D77-D583-453C-A83F-3E438A1BDCDD}" srcOrd="4" destOrd="0" presId="urn:microsoft.com/office/officeart/2005/8/layout/chevron2"/>
    <dgm:cxn modelId="{D0176B75-3446-46D1-966D-02168A952D15}" type="presParOf" srcId="{D7D56D77-D583-453C-A83F-3E438A1BDCDD}" destId="{A70DB9DC-C870-441E-91BC-209D8A90D023}" srcOrd="0" destOrd="0" presId="urn:microsoft.com/office/officeart/2005/8/layout/chevron2"/>
    <dgm:cxn modelId="{312C958A-AB87-4F01-83B8-295F83AFFEBF}" type="presParOf" srcId="{D7D56D77-D583-453C-A83F-3E438A1BDCDD}" destId="{BFF27B76-D41A-4FC3-B9EB-A00BEA97BA59}" srcOrd="1" destOrd="0" presId="urn:microsoft.com/office/officeart/2005/8/layout/chevron2"/>
    <dgm:cxn modelId="{A8578C65-04FC-4678-9A54-A988BE99FA7C}" type="presParOf" srcId="{CC86B0D2-FD3A-4F1A-BE82-F693DD27E200}" destId="{85EAFDDA-9CCF-4266-AAAB-E0908DA13460}" srcOrd="5" destOrd="0" presId="urn:microsoft.com/office/officeart/2005/8/layout/chevron2"/>
    <dgm:cxn modelId="{F00428DA-CE39-49CA-AA39-8A3B1249AB8E}" type="presParOf" srcId="{CC86B0D2-FD3A-4F1A-BE82-F693DD27E200}" destId="{0E690A0B-23F4-4D1C-BE24-38A86F70401A}" srcOrd="6" destOrd="0" presId="urn:microsoft.com/office/officeart/2005/8/layout/chevron2"/>
    <dgm:cxn modelId="{3AB9E833-5C0E-4760-803F-A70B40FEC686}" type="presParOf" srcId="{0E690A0B-23F4-4D1C-BE24-38A86F70401A}" destId="{293F4321-E1B6-43A8-A638-687467C3E5FF}" srcOrd="0" destOrd="0" presId="urn:microsoft.com/office/officeart/2005/8/layout/chevron2"/>
    <dgm:cxn modelId="{76D06A66-1F26-4F0B-9211-77B14116D5D3}" type="presParOf" srcId="{0E690A0B-23F4-4D1C-BE24-38A86F70401A}" destId="{F8C2800F-9ED9-461C-A1D8-01E8AD5ACBBF}" srcOrd="1" destOrd="0" presId="urn:microsoft.com/office/officeart/2005/8/layout/chevron2"/>
    <dgm:cxn modelId="{D89CA78B-C6FC-49F6-9440-98415A7016C7}" type="presParOf" srcId="{CC86B0D2-FD3A-4F1A-BE82-F693DD27E200}" destId="{9E7EC891-A2AD-42BE-82FC-01DCFB04D9E2}" srcOrd="7" destOrd="0" presId="urn:microsoft.com/office/officeart/2005/8/layout/chevron2"/>
    <dgm:cxn modelId="{C178EF09-97DD-4AD5-9C40-7A91D2E9BF76}" type="presParOf" srcId="{CC86B0D2-FD3A-4F1A-BE82-F693DD27E200}" destId="{7626A227-C4D4-4C57-BCDE-7E033036BE38}" srcOrd="8" destOrd="0" presId="urn:microsoft.com/office/officeart/2005/8/layout/chevron2"/>
    <dgm:cxn modelId="{557DDE2B-3850-48D4-B01C-C0DC77B6A1DD}" type="presParOf" srcId="{7626A227-C4D4-4C57-BCDE-7E033036BE38}" destId="{7ACDBBF1-EE42-44C3-BFBB-8A392E3971E7}" srcOrd="0" destOrd="0" presId="urn:microsoft.com/office/officeart/2005/8/layout/chevron2"/>
    <dgm:cxn modelId="{181F4A50-F0E1-4B71-95E3-14698AF0265B}" type="presParOf" srcId="{7626A227-C4D4-4C57-BCDE-7E033036BE38}" destId="{210DFC00-D651-4264-A701-07526B3F866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90E78C-2DA5-4A23-B4EC-9375546CC214}"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723AA4E-8997-4C19-A6E7-DF4383A3AFF3}">
      <dgm:prSet phldrT="[Text]" phldr="1"/>
      <dgm:spPr>
        <a:blipFill rotWithShape="0">
          <a:blip xmlns:r="http://schemas.openxmlformats.org/officeDocument/2006/relationships" r:embed="rId1"/>
          <a:srcRect/>
          <a:stretch>
            <a:fillRect l="-25000" r="-25000"/>
          </a:stretch>
        </a:blipFill>
        <a:ln>
          <a:solidFill>
            <a:srgbClr val="002060"/>
          </a:solidFill>
        </a:ln>
      </dgm:spPr>
      <dgm:t>
        <a:bodyPr/>
        <a:lstStyle/>
        <a:p>
          <a:endParaRPr lang="en-US" dirty="0"/>
        </a:p>
      </dgm:t>
    </dgm:pt>
    <dgm:pt modelId="{29B8B85E-941A-4390-AA87-5A4BAB1E5983}" type="parTrans" cxnId="{9D984359-B0E9-4AF9-837E-9D3863154E13}">
      <dgm:prSet/>
      <dgm:spPr/>
      <dgm:t>
        <a:bodyPr/>
        <a:lstStyle/>
        <a:p>
          <a:endParaRPr lang="en-US"/>
        </a:p>
      </dgm:t>
    </dgm:pt>
    <dgm:pt modelId="{A904E7FC-4EC6-4443-B867-88CC6F15BF6F}" type="sibTrans" cxnId="{9D984359-B0E9-4AF9-837E-9D3863154E13}">
      <dgm:prSet/>
      <dgm:spPr>
        <a:blipFill rotWithShape="1">
          <a:blip xmlns:r="http://schemas.openxmlformats.org/officeDocument/2006/relationships" r:embed="rId2"/>
          <a:srcRect/>
          <a:stretch>
            <a:fillRect l="-15000" r="-15000"/>
          </a:stretch>
        </a:blipFill>
        <a:ln>
          <a:solidFill>
            <a:srgbClr val="002060"/>
          </a:solidFill>
        </a:ln>
      </dgm:spPr>
      <dgm:t>
        <a:bodyPr/>
        <a:lstStyle/>
        <a:p>
          <a:endParaRPr lang="en-US"/>
        </a:p>
      </dgm:t>
    </dgm:pt>
    <dgm:pt modelId="{D9639935-E760-436A-94EE-12C14928BDA0}">
      <dgm:prSet phldrT="[Text]" phldr="1"/>
      <dgm:spPr>
        <a:blipFill rotWithShape="0">
          <a:blip xmlns:r="http://schemas.openxmlformats.org/officeDocument/2006/relationships" r:embed="rId3"/>
          <a:srcRect/>
          <a:stretch>
            <a:fillRect l="-25000" r="-25000"/>
          </a:stretch>
        </a:blipFill>
        <a:ln>
          <a:solidFill>
            <a:srgbClr val="002060"/>
          </a:solidFill>
        </a:ln>
      </dgm:spPr>
      <dgm:t>
        <a:bodyPr/>
        <a:lstStyle/>
        <a:p>
          <a:endParaRPr lang="en-US" dirty="0"/>
        </a:p>
      </dgm:t>
    </dgm:pt>
    <dgm:pt modelId="{95672687-036D-4B82-AABB-D9237C272A05}" type="parTrans" cxnId="{1479A5DA-3D30-4BCC-BEF8-F27EA4E5B813}">
      <dgm:prSet/>
      <dgm:spPr/>
      <dgm:t>
        <a:bodyPr/>
        <a:lstStyle/>
        <a:p>
          <a:endParaRPr lang="en-US"/>
        </a:p>
      </dgm:t>
    </dgm:pt>
    <dgm:pt modelId="{179B7F33-CE52-4108-A704-A1CCD73D578F}" type="sibTrans" cxnId="{1479A5DA-3D30-4BCC-BEF8-F27EA4E5B813}">
      <dgm:prSet/>
      <dgm:spPr>
        <a:blipFill rotWithShape="1">
          <a:blip xmlns:r="http://schemas.openxmlformats.org/officeDocument/2006/relationships" r:embed="rId4"/>
          <a:srcRect/>
          <a:stretch>
            <a:fillRect l="-38000" r="-38000"/>
          </a:stretch>
        </a:blipFill>
        <a:ln>
          <a:solidFill>
            <a:schemeClr val="bg1"/>
          </a:solidFill>
        </a:ln>
      </dgm:spPr>
      <dgm:t>
        <a:bodyPr/>
        <a:lstStyle/>
        <a:p>
          <a:endParaRPr lang="en-US"/>
        </a:p>
      </dgm:t>
    </dgm:pt>
    <dgm:pt modelId="{5CD02174-5D5D-4710-B3B5-A0DFD1013EED}">
      <dgm:prSet phldrT="[Text]" phldr="1"/>
      <dgm:spPr>
        <a:blipFill rotWithShape="0">
          <a:blip xmlns:r="http://schemas.openxmlformats.org/officeDocument/2006/relationships" r:embed="rId5"/>
          <a:srcRect/>
          <a:stretch>
            <a:fillRect l="-15000" r="-15000"/>
          </a:stretch>
        </a:blipFill>
        <a:ln>
          <a:solidFill>
            <a:srgbClr val="002060"/>
          </a:solidFill>
        </a:ln>
      </dgm:spPr>
      <dgm:t>
        <a:bodyPr/>
        <a:lstStyle/>
        <a:p>
          <a:endParaRPr lang="en-US" dirty="0"/>
        </a:p>
      </dgm:t>
    </dgm:pt>
    <dgm:pt modelId="{6EBF5B76-984C-4456-BB34-50EA8044E748}" type="parTrans" cxnId="{FDC64982-FA9B-4A5B-9463-58FCFE095FC7}">
      <dgm:prSet/>
      <dgm:spPr/>
      <dgm:t>
        <a:bodyPr/>
        <a:lstStyle/>
        <a:p>
          <a:endParaRPr lang="en-US"/>
        </a:p>
      </dgm:t>
    </dgm:pt>
    <dgm:pt modelId="{5343EF9B-78F1-42FB-863C-5D119DC96197}" type="sibTrans" cxnId="{FDC64982-FA9B-4A5B-9463-58FCFE095FC7}">
      <dgm:prSet/>
      <dgm:spPr>
        <a:blipFill rotWithShape="1">
          <a:blip xmlns:r="http://schemas.openxmlformats.org/officeDocument/2006/relationships" r:embed="rId6"/>
          <a:srcRect/>
          <a:stretch>
            <a:fillRect l="-27000" r="-27000"/>
          </a:stretch>
        </a:blipFill>
        <a:ln>
          <a:solidFill>
            <a:srgbClr val="002060"/>
          </a:solidFill>
        </a:ln>
      </dgm:spPr>
      <dgm:t>
        <a:bodyPr/>
        <a:lstStyle/>
        <a:p>
          <a:endParaRPr lang="en-US"/>
        </a:p>
      </dgm:t>
    </dgm:pt>
    <dgm:pt modelId="{7D20DCE9-4241-4487-972B-61DE701B8B67}" type="pres">
      <dgm:prSet presAssocID="{F290E78C-2DA5-4A23-B4EC-9375546CC214}" presName="Name0" presStyleCnt="0">
        <dgm:presLayoutVars>
          <dgm:chMax val="21"/>
          <dgm:chPref val="21"/>
        </dgm:presLayoutVars>
      </dgm:prSet>
      <dgm:spPr/>
    </dgm:pt>
    <dgm:pt modelId="{CC6F9B23-3554-49F3-8CCE-6C6BCEBC7255}" type="pres">
      <dgm:prSet presAssocID="{8723AA4E-8997-4C19-A6E7-DF4383A3AFF3}" presName="text1" presStyleCnt="0"/>
      <dgm:spPr/>
    </dgm:pt>
    <dgm:pt modelId="{7C8091F3-1E72-464F-89AC-AD94DB41FAC5}" type="pres">
      <dgm:prSet presAssocID="{8723AA4E-8997-4C19-A6E7-DF4383A3AFF3}" presName="textRepeatNode" presStyleLbl="alignNode1" presStyleIdx="0" presStyleCnt="3">
        <dgm:presLayoutVars>
          <dgm:chMax val="0"/>
          <dgm:chPref val="0"/>
          <dgm:bulletEnabled val="1"/>
        </dgm:presLayoutVars>
      </dgm:prSet>
      <dgm:spPr/>
    </dgm:pt>
    <dgm:pt modelId="{37309A30-8176-417F-B2FF-9E65035C3CAB}" type="pres">
      <dgm:prSet presAssocID="{8723AA4E-8997-4C19-A6E7-DF4383A3AFF3}" presName="textaccent1" presStyleCnt="0"/>
      <dgm:spPr/>
    </dgm:pt>
    <dgm:pt modelId="{70433639-EA49-4377-9BC9-E1E3398CED83}" type="pres">
      <dgm:prSet presAssocID="{8723AA4E-8997-4C19-A6E7-DF4383A3AFF3}" presName="accentRepeatNode" presStyleLbl="solidAlignAcc1" presStyleIdx="0" presStyleCnt="6"/>
      <dgm:spPr/>
    </dgm:pt>
    <dgm:pt modelId="{4A5E39C5-F5C0-4320-913A-8ACA973369E1}" type="pres">
      <dgm:prSet presAssocID="{A904E7FC-4EC6-4443-B867-88CC6F15BF6F}" presName="image1" presStyleCnt="0"/>
      <dgm:spPr/>
    </dgm:pt>
    <dgm:pt modelId="{AFFFEE2E-8F87-4167-98DF-D26324604B9B}" type="pres">
      <dgm:prSet presAssocID="{A904E7FC-4EC6-4443-B867-88CC6F15BF6F}" presName="imageRepeatNode" presStyleLbl="alignAcc1" presStyleIdx="0" presStyleCnt="3"/>
      <dgm:spPr/>
    </dgm:pt>
    <dgm:pt modelId="{5D066E1C-93D8-40E6-B001-D1B1A88F4B44}" type="pres">
      <dgm:prSet presAssocID="{A904E7FC-4EC6-4443-B867-88CC6F15BF6F}" presName="imageaccent1" presStyleCnt="0"/>
      <dgm:spPr/>
    </dgm:pt>
    <dgm:pt modelId="{7EF028D2-BCD2-44B7-994C-A7940CE9FF0F}" type="pres">
      <dgm:prSet presAssocID="{A904E7FC-4EC6-4443-B867-88CC6F15BF6F}" presName="accentRepeatNode" presStyleLbl="solidAlignAcc1" presStyleIdx="1" presStyleCnt="6"/>
      <dgm:spPr/>
    </dgm:pt>
    <dgm:pt modelId="{1E10D519-9A83-4E18-A3FF-E91068F10F52}" type="pres">
      <dgm:prSet presAssocID="{D9639935-E760-436A-94EE-12C14928BDA0}" presName="text2" presStyleCnt="0"/>
      <dgm:spPr/>
    </dgm:pt>
    <dgm:pt modelId="{D07FAEF6-8CCB-48DD-BD6B-867F1E8D1984}" type="pres">
      <dgm:prSet presAssocID="{D9639935-E760-436A-94EE-12C14928BDA0}" presName="textRepeatNode" presStyleLbl="alignNode1" presStyleIdx="1" presStyleCnt="3">
        <dgm:presLayoutVars>
          <dgm:chMax val="0"/>
          <dgm:chPref val="0"/>
          <dgm:bulletEnabled val="1"/>
        </dgm:presLayoutVars>
      </dgm:prSet>
      <dgm:spPr/>
    </dgm:pt>
    <dgm:pt modelId="{52DA11CB-3F05-4DD1-B434-C1DE08FC6B15}" type="pres">
      <dgm:prSet presAssocID="{D9639935-E760-436A-94EE-12C14928BDA0}" presName="textaccent2" presStyleCnt="0"/>
      <dgm:spPr/>
    </dgm:pt>
    <dgm:pt modelId="{30CA827F-6BA0-4EAA-8421-A36C70E9EFC6}" type="pres">
      <dgm:prSet presAssocID="{D9639935-E760-436A-94EE-12C14928BDA0}" presName="accentRepeatNode" presStyleLbl="solidAlignAcc1" presStyleIdx="2" presStyleCnt="6"/>
      <dgm:spPr/>
    </dgm:pt>
    <dgm:pt modelId="{942EB0E4-4E4E-44E3-A9D0-90DFAB80405C}" type="pres">
      <dgm:prSet presAssocID="{179B7F33-CE52-4108-A704-A1CCD73D578F}" presName="image2" presStyleCnt="0"/>
      <dgm:spPr/>
    </dgm:pt>
    <dgm:pt modelId="{CBAF8B4A-3D40-401D-9884-1EC27BC9044B}" type="pres">
      <dgm:prSet presAssocID="{179B7F33-CE52-4108-A704-A1CCD73D578F}" presName="imageRepeatNode" presStyleLbl="alignAcc1" presStyleIdx="1" presStyleCnt="3"/>
      <dgm:spPr/>
    </dgm:pt>
    <dgm:pt modelId="{3751568D-5172-4091-BC34-25F071338D40}" type="pres">
      <dgm:prSet presAssocID="{179B7F33-CE52-4108-A704-A1CCD73D578F}" presName="imageaccent2" presStyleCnt="0"/>
      <dgm:spPr/>
    </dgm:pt>
    <dgm:pt modelId="{DA3845C5-FF7F-4917-B4AE-536E7C3CD5AE}" type="pres">
      <dgm:prSet presAssocID="{179B7F33-CE52-4108-A704-A1CCD73D578F}" presName="accentRepeatNode" presStyleLbl="solidAlignAcc1" presStyleIdx="3" presStyleCnt="6"/>
      <dgm:spPr/>
    </dgm:pt>
    <dgm:pt modelId="{96AB5DC7-DBCA-4872-A9C0-CF3BB1337038}" type="pres">
      <dgm:prSet presAssocID="{5CD02174-5D5D-4710-B3B5-A0DFD1013EED}" presName="text3" presStyleCnt="0"/>
      <dgm:spPr/>
    </dgm:pt>
    <dgm:pt modelId="{1E358097-FA88-47E8-B287-4414B0D5DE5A}" type="pres">
      <dgm:prSet presAssocID="{5CD02174-5D5D-4710-B3B5-A0DFD1013EED}" presName="textRepeatNode" presStyleLbl="alignNode1" presStyleIdx="2" presStyleCnt="3">
        <dgm:presLayoutVars>
          <dgm:chMax val="0"/>
          <dgm:chPref val="0"/>
          <dgm:bulletEnabled val="1"/>
        </dgm:presLayoutVars>
      </dgm:prSet>
      <dgm:spPr/>
    </dgm:pt>
    <dgm:pt modelId="{2ACAAD87-8306-4DE9-8D88-CF7959181E91}" type="pres">
      <dgm:prSet presAssocID="{5CD02174-5D5D-4710-B3B5-A0DFD1013EED}" presName="textaccent3" presStyleCnt="0"/>
      <dgm:spPr/>
    </dgm:pt>
    <dgm:pt modelId="{90A9500B-AC5A-4A18-B5C4-9E27F9F6500B}" type="pres">
      <dgm:prSet presAssocID="{5CD02174-5D5D-4710-B3B5-A0DFD1013EED}" presName="accentRepeatNode" presStyleLbl="solidAlignAcc1" presStyleIdx="4" presStyleCnt="6"/>
      <dgm:spPr/>
    </dgm:pt>
    <dgm:pt modelId="{1701B2F9-8B20-4FBE-A53C-E8F23A946299}" type="pres">
      <dgm:prSet presAssocID="{5343EF9B-78F1-42FB-863C-5D119DC96197}" presName="image3" presStyleCnt="0"/>
      <dgm:spPr/>
    </dgm:pt>
    <dgm:pt modelId="{AE1E170C-74E5-4620-A982-B8DFEF626132}" type="pres">
      <dgm:prSet presAssocID="{5343EF9B-78F1-42FB-863C-5D119DC96197}" presName="imageRepeatNode" presStyleLbl="alignAcc1" presStyleIdx="2" presStyleCnt="3"/>
      <dgm:spPr/>
    </dgm:pt>
    <dgm:pt modelId="{C10A76D9-3326-443D-955E-15D934AA6E3F}" type="pres">
      <dgm:prSet presAssocID="{5343EF9B-78F1-42FB-863C-5D119DC96197}" presName="imageaccent3" presStyleCnt="0"/>
      <dgm:spPr/>
    </dgm:pt>
    <dgm:pt modelId="{B24F1DFE-8DA7-412A-A6F2-90FF318ADD6D}" type="pres">
      <dgm:prSet presAssocID="{5343EF9B-78F1-42FB-863C-5D119DC96197}" presName="accentRepeatNode" presStyleLbl="solidAlignAcc1" presStyleIdx="5" presStyleCnt="6"/>
      <dgm:spPr/>
    </dgm:pt>
  </dgm:ptLst>
  <dgm:cxnLst>
    <dgm:cxn modelId="{06B97B01-CAEE-4463-8019-4DA87165D353}" type="presOf" srcId="{5343EF9B-78F1-42FB-863C-5D119DC96197}" destId="{AE1E170C-74E5-4620-A982-B8DFEF626132}" srcOrd="0" destOrd="0" presId="urn:microsoft.com/office/officeart/2008/layout/HexagonCluster"/>
    <dgm:cxn modelId="{2D565F07-81A7-448E-986B-0E42C5094FA0}" type="presOf" srcId="{F290E78C-2DA5-4A23-B4EC-9375546CC214}" destId="{7D20DCE9-4241-4487-972B-61DE701B8B67}" srcOrd="0" destOrd="0" presId="urn:microsoft.com/office/officeart/2008/layout/HexagonCluster"/>
    <dgm:cxn modelId="{8F70AC5E-EA98-4950-AFF7-8868EDE9A168}" type="presOf" srcId="{A904E7FC-4EC6-4443-B867-88CC6F15BF6F}" destId="{AFFFEE2E-8F87-4167-98DF-D26324604B9B}" srcOrd="0" destOrd="0" presId="urn:microsoft.com/office/officeart/2008/layout/HexagonCluster"/>
    <dgm:cxn modelId="{6CDE4854-97CE-4062-ACD7-372A2A20A2B8}" type="presOf" srcId="{179B7F33-CE52-4108-A704-A1CCD73D578F}" destId="{CBAF8B4A-3D40-401D-9884-1EC27BC9044B}" srcOrd="0" destOrd="0" presId="urn:microsoft.com/office/officeart/2008/layout/HexagonCluster"/>
    <dgm:cxn modelId="{9D984359-B0E9-4AF9-837E-9D3863154E13}" srcId="{F290E78C-2DA5-4A23-B4EC-9375546CC214}" destId="{8723AA4E-8997-4C19-A6E7-DF4383A3AFF3}" srcOrd="0" destOrd="0" parTransId="{29B8B85E-941A-4390-AA87-5A4BAB1E5983}" sibTransId="{A904E7FC-4EC6-4443-B867-88CC6F15BF6F}"/>
    <dgm:cxn modelId="{79A4807E-CFB3-4BD4-BBC9-8F6E7AA80DB9}" type="presOf" srcId="{D9639935-E760-436A-94EE-12C14928BDA0}" destId="{D07FAEF6-8CCB-48DD-BD6B-867F1E8D1984}" srcOrd="0" destOrd="0" presId="urn:microsoft.com/office/officeart/2008/layout/HexagonCluster"/>
    <dgm:cxn modelId="{FDC64982-FA9B-4A5B-9463-58FCFE095FC7}" srcId="{F290E78C-2DA5-4A23-B4EC-9375546CC214}" destId="{5CD02174-5D5D-4710-B3B5-A0DFD1013EED}" srcOrd="2" destOrd="0" parTransId="{6EBF5B76-984C-4456-BB34-50EA8044E748}" sibTransId="{5343EF9B-78F1-42FB-863C-5D119DC96197}"/>
    <dgm:cxn modelId="{4DAB46AE-90FB-4FDE-83B3-76926C679C7C}" type="presOf" srcId="{8723AA4E-8997-4C19-A6E7-DF4383A3AFF3}" destId="{7C8091F3-1E72-464F-89AC-AD94DB41FAC5}" srcOrd="0" destOrd="0" presId="urn:microsoft.com/office/officeart/2008/layout/HexagonCluster"/>
    <dgm:cxn modelId="{1479A5DA-3D30-4BCC-BEF8-F27EA4E5B813}" srcId="{F290E78C-2DA5-4A23-B4EC-9375546CC214}" destId="{D9639935-E760-436A-94EE-12C14928BDA0}" srcOrd="1" destOrd="0" parTransId="{95672687-036D-4B82-AABB-D9237C272A05}" sibTransId="{179B7F33-CE52-4108-A704-A1CCD73D578F}"/>
    <dgm:cxn modelId="{3FA976FD-3CA0-4F9F-9A02-4E56D81F87DD}" type="presOf" srcId="{5CD02174-5D5D-4710-B3B5-A0DFD1013EED}" destId="{1E358097-FA88-47E8-B287-4414B0D5DE5A}" srcOrd="0" destOrd="0" presId="urn:microsoft.com/office/officeart/2008/layout/HexagonCluster"/>
    <dgm:cxn modelId="{4E33FB95-5127-4023-B366-2A9BBCCDFB5B}" type="presParOf" srcId="{7D20DCE9-4241-4487-972B-61DE701B8B67}" destId="{CC6F9B23-3554-49F3-8CCE-6C6BCEBC7255}" srcOrd="0" destOrd="0" presId="urn:microsoft.com/office/officeart/2008/layout/HexagonCluster"/>
    <dgm:cxn modelId="{0AAE69FC-ED6B-4845-A8E6-A65E6DEFA991}" type="presParOf" srcId="{CC6F9B23-3554-49F3-8CCE-6C6BCEBC7255}" destId="{7C8091F3-1E72-464F-89AC-AD94DB41FAC5}" srcOrd="0" destOrd="0" presId="urn:microsoft.com/office/officeart/2008/layout/HexagonCluster"/>
    <dgm:cxn modelId="{01FADD61-49F5-4CE1-8C2C-34298A3B29CF}" type="presParOf" srcId="{7D20DCE9-4241-4487-972B-61DE701B8B67}" destId="{37309A30-8176-417F-B2FF-9E65035C3CAB}" srcOrd="1" destOrd="0" presId="urn:microsoft.com/office/officeart/2008/layout/HexagonCluster"/>
    <dgm:cxn modelId="{BDD90823-6649-4722-969C-D0274D9ED40E}" type="presParOf" srcId="{37309A30-8176-417F-B2FF-9E65035C3CAB}" destId="{70433639-EA49-4377-9BC9-E1E3398CED83}" srcOrd="0" destOrd="0" presId="urn:microsoft.com/office/officeart/2008/layout/HexagonCluster"/>
    <dgm:cxn modelId="{6428B707-5DE6-45CB-97E5-7480A65E3D77}" type="presParOf" srcId="{7D20DCE9-4241-4487-972B-61DE701B8B67}" destId="{4A5E39C5-F5C0-4320-913A-8ACA973369E1}" srcOrd="2" destOrd="0" presId="urn:microsoft.com/office/officeart/2008/layout/HexagonCluster"/>
    <dgm:cxn modelId="{88743411-C0B5-40DA-B01B-A9CDA9FB6095}" type="presParOf" srcId="{4A5E39C5-F5C0-4320-913A-8ACA973369E1}" destId="{AFFFEE2E-8F87-4167-98DF-D26324604B9B}" srcOrd="0" destOrd="0" presId="urn:microsoft.com/office/officeart/2008/layout/HexagonCluster"/>
    <dgm:cxn modelId="{60452B8C-3171-4F20-BD5C-81C291183FF7}" type="presParOf" srcId="{7D20DCE9-4241-4487-972B-61DE701B8B67}" destId="{5D066E1C-93D8-40E6-B001-D1B1A88F4B44}" srcOrd="3" destOrd="0" presId="urn:microsoft.com/office/officeart/2008/layout/HexagonCluster"/>
    <dgm:cxn modelId="{D2CAA3A5-023A-4486-8147-F92054C27FF3}" type="presParOf" srcId="{5D066E1C-93D8-40E6-B001-D1B1A88F4B44}" destId="{7EF028D2-BCD2-44B7-994C-A7940CE9FF0F}" srcOrd="0" destOrd="0" presId="urn:microsoft.com/office/officeart/2008/layout/HexagonCluster"/>
    <dgm:cxn modelId="{93076BAD-BCA3-4403-B31F-2755A7445852}" type="presParOf" srcId="{7D20DCE9-4241-4487-972B-61DE701B8B67}" destId="{1E10D519-9A83-4E18-A3FF-E91068F10F52}" srcOrd="4" destOrd="0" presId="urn:microsoft.com/office/officeart/2008/layout/HexagonCluster"/>
    <dgm:cxn modelId="{3C261E7D-7540-4599-A482-54B23EA47267}" type="presParOf" srcId="{1E10D519-9A83-4E18-A3FF-E91068F10F52}" destId="{D07FAEF6-8CCB-48DD-BD6B-867F1E8D1984}" srcOrd="0" destOrd="0" presId="urn:microsoft.com/office/officeart/2008/layout/HexagonCluster"/>
    <dgm:cxn modelId="{1D19D2C6-198A-48DC-9741-DBB6B8AD36D6}" type="presParOf" srcId="{7D20DCE9-4241-4487-972B-61DE701B8B67}" destId="{52DA11CB-3F05-4DD1-B434-C1DE08FC6B15}" srcOrd="5" destOrd="0" presId="urn:microsoft.com/office/officeart/2008/layout/HexagonCluster"/>
    <dgm:cxn modelId="{CCF7040A-8EC8-49CC-B0A4-946A603A39DC}" type="presParOf" srcId="{52DA11CB-3F05-4DD1-B434-C1DE08FC6B15}" destId="{30CA827F-6BA0-4EAA-8421-A36C70E9EFC6}" srcOrd="0" destOrd="0" presId="urn:microsoft.com/office/officeart/2008/layout/HexagonCluster"/>
    <dgm:cxn modelId="{0D50A43C-0B82-483B-AF91-CCE9AB3694C8}" type="presParOf" srcId="{7D20DCE9-4241-4487-972B-61DE701B8B67}" destId="{942EB0E4-4E4E-44E3-A9D0-90DFAB80405C}" srcOrd="6" destOrd="0" presId="urn:microsoft.com/office/officeart/2008/layout/HexagonCluster"/>
    <dgm:cxn modelId="{B206F1CA-16B3-4109-BAB6-E119D5F5973B}" type="presParOf" srcId="{942EB0E4-4E4E-44E3-A9D0-90DFAB80405C}" destId="{CBAF8B4A-3D40-401D-9884-1EC27BC9044B}" srcOrd="0" destOrd="0" presId="urn:microsoft.com/office/officeart/2008/layout/HexagonCluster"/>
    <dgm:cxn modelId="{54797165-57FE-45D9-84FD-C9B7605AE164}" type="presParOf" srcId="{7D20DCE9-4241-4487-972B-61DE701B8B67}" destId="{3751568D-5172-4091-BC34-25F071338D40}" srcOrd="7" destOrd="0" presId="urn:microsoft.com/office/officeart/2008/layout/HexagonCluster"/>
    <dgm:cxn modelId="{7AF87F49-C5EB-401D-927F-21C965B87E93}" type="presParOf" srcId="{3751568D-5172-4091-BC34-25F071338D40}" destId="{DA3845C5-FF7F-4917-B4AE-536E7C3CD5AE}" srcOrd="0" destOrd="0" presId="urn:microsoft.com/office/officeart/2008/layout/HexagonCluster"/>
    <dgm:cxn modelId="{427C6E12-D05C-4731-8CF0-E0E59E65103B}" type="presParOf" srcId="{7D20DCE9-4241-4487-972B-61DE701B8B67}" destId="{96AB5DC7-DBCA-4872-A9C0-CF3BB1337038}" srcOrd="8" destOrd="0" presId="urn:microsoft.com/office/officeart/2008/layout/HexagonCluster"/>
    <dgm:cxn modelId="{75CEE371-89AB-43A7-BC8B-4AB5A01DCE95}" type="presParOf" srcId="{96AB5DC7-DBCA-4872-A9C0-CF3BB1337038}" destId="{1E358097-FA88-47E8-B287-4414B0D5DE5A}" srcOrd="0" destOrd="0" presId="urn:microsoft.com/office/officeart/2008/layout/HexagonCluster"/>
    <dgm:cxn modelId="{4E94A806-EB17-48F8-B542-FFE797F54EE0}" type="presParOf" srcId="{7D20DCE9-4241-4487-972B-61DE701B8B67}" destId="{2ACAAD87-8306-4DE9-8D88-CF7959181E91}" srcOrd="9" destOrd="0" presId="urn:microsoft.com/office/officeart/2008/layout/HexagonCluster"/>
    <dgm:cxn modelId="{B48984C6-B2E9-4ACB-8028-E36063BF9A08}" type="presParOf" srcId="{2ACAAD87-8306-4DE9-8D88-CF7959181E91}" destId="{90A9500B-AC5A-4A18-B5C4-9E27F9F6500B}" srcOrd="0" destOrd="0" presId="urn:microsoft.com/office/officeart/2008/layout/HexagonCluster"/>
    <dgm:cxn modelId="{844CD756-3A00-4CA7-A095-68F6155443D0}" type="presParOf" srcId="{7D20DCE9-4241-4487-972B-61DE701B8B67}" destId="{1701B2F9-8B20-4FBE-A53C-E8F23A946299}" srcOrd="10" destOrd="0" presId="urn:microsoft.com/office/officeart/2008/layout/HexagonCluster"/>
    <dgm:cxn modelId="{4866B098-4BDD-4581-A27F-25510F40F54E}" type="presParOf" srcId="{1701B2F9-8B20-4FBE-A53C-E8F23A946299}" destId="{AE1E170C-74E5-4620-A982-B8DFEF626132}" srcOrd="0" destOrd="0" presId="urn:microsoft.com/office/officeart/2008/layout/HexagonCluster"/>
    <dgm:cxn modelId="{1F8C21FE-1A3A-4CEA-BF34-568C670A8328}" type="presParOf" srcId="{7D20DCE9-4241-4487-972B-61DE701B8B67}" destId="{C10A76D9-3326-443D-955E-15D934AA6E3F}" srcOrd="11" destOrd="0" presId="urn:microsoft.com/office/officeart/2008/layout/HexagonCluster"/>
    <dgm:cxn modelId="{4460C995-88B4-4B7B-B46C-B821FB795653}" type="presParOf" srcId="{C10A76D9-3326-443D-955E-15D934AA6E3F}" destId="{B24F1DFE-8DA7-412A-A6F2-90FF318ADD6D}" srcOrd="0" destOrd="0" presId="urn:microsoft.com/office/officeart/2008/layout/Hexagon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0168DE-1310-4E65-98FF-69738B35BD3B}"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DBC9B41C-F25A-42EC-A197-E61A12BDC4DE}">
      <dgm:prSet phldrT="[Text]" phldr="1"/>
      <dgm:spPr/>
      <dgm:t>
        <a:bodyPr/>
        <a:lstStyle/>
        <a:p>
          <a:endParaRPr lang="en-US"/>
        </a:p>
      </dgm:t>
    </dgm:pt>
    <dgm:pt modelId="{A1BB8F8A-531D-49CB-9F99-34B537F56B3E}" type="parTrans" cxnId="{3F515074-6905-467E-B084-3ACCE9A5770C}">
      <dgm:prSet/>
      <dgm:spPr/>
      <dgm:t>
        <a:bodyPr/>
        <a:lstStyle/>
        <a:p>
          <a:endParaRPr lang="en-US"/>
        </a:p>
      </dgm:t>
    </dgm:pt>
    <dgm:pt modelId="{694D6311-48F1-422C-BA6D-7D3BC8397811}" type="sibTrans" cxnId="{3F515074-6905-467E-B084-3ACCE9A5770C}">
      <dgm:prSet/>
      <dgm:spPr>
        <a:blipFill rotWithShape="1">
          <a:blip xmlns:r="http://schemas.openxmlformats.org/officeDocument/2006/relationships" r:embed="rId1"/>
          <a:srcRect/>
          <a:stretch>
            <a:fillRect l="-7000" r="-7000"/>
          </a:stretch>
        </a:blipFill>
        <a:ln>
          <a:solidFill>
            <a:srgbClr val="0070C0"/>
          </a:solidFill>
        </a:ln>
      </dgm:spPr>
      <dgm:t>
        <a:bodyPr/>
        <a:lstStyle/>
        <a:p>
          <a:endParaRPr lang="en-US"/>
        </a:p>
      </dgm:t>
    </dgm:pt>
    <dgm:pt modelId="{E0A7E2AC-2532-4E93-93A1-EF08F198457D}">
      <dgm:prSet phldrT="[Text]" phldr="1"/>
      <dgm:spPr/>
      <dgm:t>
        <a:bodyPr/>
        <a:lstStyle/>
        <a:p>
          <a:endParaRPr lang="en-US" dirty="0"/>
        </a:p>
      </dgm:t>
    </dgm:pt>
    <dgm:pt modelId="{3EA60695-9C05-4295-8D96-1AE08C6527D7}" type="parTrans" cxnId="{1EB31C39-EAD3-41F6-8D87-642795462CFB}">
      <dgm:prSet/>
      <dgm:spPr/>
      <dgm:t>
        <a:bodyPr/>
        <a:lstStyle/>
        <a:p>
          <a:endParaRPr lang="en-US"/>
        </a:p>
      </dgm:t>
    </dgm:pt>
    <dgm:pt modelId="{8CE75F96-D90B-44DD-9336-75F420ED95DD}" type="sibTrans" cxnId="{1EB31C39-EAD3-41F6-8D87-642795462CFB}">
      <dgm:prSet/>
      <dgm:spPr>
        <a:blipFill rotWithShape="1">
          <a:blip xmlns:r="http://schemas.openxmlformats.org/officeDocument/2006/relationships" r:embed="rId2"/>
          <a:srcRect/>
          <a:stretch>
            <a:fillRect l="-14000" r="-14000"/>
          </a:stretch>
        </a:blipFill>
        <a:ln>
          <a:solidFill>
            <a:srgbClr val="0070C0"/>
          </a:solidFill>
        </a:ln>
      </dgm:spPr>
      <dgm:t>
        <a:bodyPr/>
        <a:lstStyle/>
        <a:p>
          <a:endParaRPr lang="en-US"/>
        </a:p>
      </dgm:t>
    </dgm:pt>
    <dgm:pt modelId="{C41B1805-E384-43D7-BAB1-24EAEA21507C}">
      <dgm:prSet phldrT="[Text]" phldr="1"/>
      <dgm:spPr/>
      <dgm:t>
        <a:bodyPr/>
        <a:lstStyle/>
        <a:p>
          <a:endParaRPr lang="en-US" dirty="0"/>
        </a:p>
      </dgm:t>
    </dgm:pt>
    <dgm:pt modelId="{C54DE3AF-BD4C-4119-9B29-DED9FA5483F3}" type="sibTrans" cxnId="{8CFE903B-0600-46B1-A2F2-BADF3C680D8A}">
      <dgm:prSet/>
      <dgm:spPr>
        <a:blipFill rotWithShape="1">
          <a:blip xmlns:r="http://schemas.openxmlformats.org/officeDocument/2006/relationships" r:embed="rId3"/>
          <a:srcRect/>
          <a:stretch>
            <a:fillRect l="-25000" r="-25000"/>
          </a:stretch>
        </a:blipFill>
        <a:ln>
          <a:solidFill>
            <a:srgbClr val="0070C0"/>
          </a:solidFill>
        </a:ln>
      </dgm:spPr>
      <dgm:t>
        <a:bodyPr/>
        <a:lstStyle/>
        <a:p>
          <a:endParaRPr lang="en-US"/>
        </a:p>
      </dgm:t>
    </dgm:pt>
    <dgm:pt modelId="{CFB8987C-6F13-409E-8C2E-668A41845EBA}" type="parTrans" cxnId="{8CFE903B-0600-46B1-A2F2-BADF3C680D8A}">
      <dgm:prSet/>
      <dgm:spPr/>
      <dgm:t>
        <a:bodyPr/>
        <a:lstStyle/>
        <a:p>
          <a:endParaRPr lang="en-US"/>
        </a:p>
      </dgm:t>
    </dgm:pt>
    <dgm:pt modelId="{6F8D735F-DC74-483F-B86C-89891F951A59}" type="pres">
      <dgm:prSet presAssocID="{950168DE-1310-4E65-98FF-69738B35BD3B}" presName="Name0" presStyleCnt="0">
        <dgm:presLayoutVars>
          <dgm:chMax val="8"/>
          <dgm:chPref val="8"/>
          <dgm:dir/>
        </dgm:presLayoutVars>
      </dgm:prSet>
      <dgm:spPr/>
    </dgm:pt>
    <dgm:pt modelId="{7625D927-6904-42DB-8B95-8DD98F158AC1}" type="pres">
      <dgm:prSet presAssocID="{C41B1805-E384-43D7-BAB1-24EAEA21507C}" presName="parent_text_1" presStyleLbl="revTx" presStyleIdx="0" presStyleCnt="3">
        <dgm:presLayoutVars>
          <dgm:chMax val="0"/>
          <dgm:chPref val="0"/>
          <dgm:bulletEnabled val="1"/>
        </dgm:presLayoutVars>
      </dgm:prSet>
      <dgm:spPr/>
    </dgm:pt>
    <dgm:pt modelId="{4C29E85A-BCFF-4CDD-80A4-9BADA7EE72E2}" type="pres">
      <dgm:prSet presAssocID="{C41B1805-E384-43D7-BAB1-24EAEA21507C}" presName="image_accent_1" presStyleCnt="0"/>
      <dgm:spPr/>
    </dgm:pt>
    <dgm:pt modelId="{E39134D5-AB31-48ED-8CEF-D4F96E0ED55D}" type="pres">
      <dgm:prSet presAssocID="{C41B1805-E384-43D7-BAB1-24EAEA21507C}" presName="imageAccentRepeatNode" presStyleLbl="alignNode1" presStyleIdx="0" presStyleCnt="6"/>
      <dgm:spPr/>
    </dgm:pt>
    <dgm:pt modelId="{6F32CFB8-1497-4390-90ED-82B3C980927B}" type="pres">
      <dgm:prSet presAssocID="{C41B1805-E384-43D7-BAB1-24EAEA21507C}" presName="accent_1" presStyleLbl="alignNode1" presStyleIdx="1" presStyleCnt="6"/>
      <dgm:spPr>
        <a:ln>
          <a:solidFill>
            <a:srgbClr val="0070C0"/>
          </a:solidFill>
        </a:ln>
      </dgm:spPr>
    </dgm:pt>
    <dgm:pt modelId="{902DC16B-F64F-4853-832B-763253CD7621}" type="pres">
      <dgm:prSet presAssocID="{C54DE3AF-BD4C-4119-9B29-DED9FA5483F3}" presName="image_1" presStyleCnt="0"/>
      <dgm:spPr/>
    </dgm:pt>
    <dgm:pt modelId="{5E7A4CEE-AEB6-4E6A-B026-D2C9072575DB}" type="pres">
      <dgm:prSet presAssocID="{C54DE3AF-BD4C-4119-9B29-DED9FA5483F3}" presName="imageRepeatNode" presStyleLbl="fgImgPlace1" presStyleIdx="0" presStyleCnt="3"/>
      <dgm:spPr/>
    </dgm:pt>
    <dgm:pt modelId="{8CD02C69-B16B-46A1-9202-3D68BAB19576}" type="pres">
      <dgm:prSet presAssocID="{DBC9B41C-F25A-42EC-A197-E61A12BDC4DE}" presName="parent_text_2" presStyleLbl="revTx" presStyleIdx="1" presStyleCnt="3">
        <dgm:presLayoutVars>
          <dgm:chMax val="0"/>
          <dgm:chPref val="0"/>
          <dgm:bulletEnabled val="1"/>
        </dgm:presLayoutVars>
      </dgm:prSet>
      <dgm:spPr/>
    </dgm:pt>
    <dgm:pt modelId="{E2828421-5C3C-42EC-ACD6-7023B0FD88A1}" type="pres">
      <dgm:prSet presAssocID="{DBC9B41C-F25A-42EC-A197-E61A12BDC4DE}" presName="image_accent_2" presStyleCnt="0"/>
      <dgm:spPr/>
    </dgm:pt>
    <dgm:pt modelId="{B143A681-4810-4554-8B11-077841B7D5D6}" type="pres">
      <dgm:prSet presAssocID="{DBC9B41C-F25A-42EC-A197-E61A12BDC4DE}" presName="imageAccentRepeatNode" presStyleLbl="alignNode1" presStyleIdx="2" presStyleCnt="6" custLinFactX="100000" custLinFactY="24381" custLinFactNeighborX="132408" custLinFactNeighborY="100000"/>
      <dgm:spPr>
        <a:ln>
          <a:solidFill>
            <a:srgbClr val="0070C0"/>
          </a:solidFill>
        </a:ln>
      </dgm:spPr>
    </dgm:pt>
    <dgm:pt modelId="{0F36D5D0-F677-46AF-B0FC-9E2BA0D03EC2}" type="pres">
      <dgm:prSet presAssocID="{694D6311-48F1-422C-BA6D-7D3BC8397811}" presName="image_2" presStyleCnt="0"/>
      <dgm:spPr/>
    </dgm:pt>
    <dgm:pt modelId="{0D02C8C6-D484-4AA5-9C56-362714E9FFE7}" type="pres">
      <dgm:prSet presAssocID="{694D6311-48F1-422C-BA6D-7D3BC8397811}" presName="imageRepeatNode" presStyleLbl="fgImgPlace1" presStyleIdx="1" presStyleCnt="3" custLinFactNeighborX="22103" custLinFactNeighborY="34297"/>
      <dgm:spPr/>
    </dgm:pt>
    <dgm:pt modelId="{113A9C02-B372-4088-B8FA-E8DD7D8F4502}" type="pres">
      <dgm:prSet presAssocID="{E0A7E2AC-2532-4E93-93A1-EF08F198457D}" presName="image_accent_3" presStyleCnt="0"/>
      <dgm:spPr/>
    </dgm:pt>
    <dgm:pt modelId="{D49B1551-923C-4A99-AE7B-51A2C13F904F}" type="pres">
      <dgm:prSet presAssocID="{E0A7E2AC-2532-4E93-93A1-EF08F198457D}" presName="imageAccentRepeatNode" presStyleLbl="alignNode1" presStyleIdx="3" presStyleCnt="6"/>
      <dgm:spPr/>
    </dgm:pt>
    <dgm:pt modelId="{F88E32DF-2CC9-44AD-945C-745CA65D37F8}" type="pres">
      <dgm:prSet presAssocID="{E0A7E2AC-2532-4E93-93A1-EF08F198457D}" presName="parent_text_3" presStyleLbl="revTx" presStyleIdx="2" presStyleCnt="3">
        <dgm:presLayoutVars>
          <dgm:chMax val="0"/>
          <dgm:chPref val="0"/>
          <dgm:bulletEnabled val="1"/>
        </dgm:presLayoutVars>
      </dgm:prSet>
      <dgm:spPr/>
    </dgm:pt>
    <dgm:pt modelId="{869C5A6F-EF6E-4622-9B5A-523506F4B791}" type="pres">
      <dgm:prSet presAssocID="{E0A7E2AC-2532-4E93-93A1-EF08F198457D}" presName="accent_2" presStyleLbl="alignNode1" presStyleIdx="4" presStyleCnt="6"/>
      <dgm:spPr>
        <a:ln>
          <a:solidFill>
            <a:srgbClr val="0070C0"/>
          </a:solidFill>
        </a:ln>
      </dgm:spPr>
    </dgm:pt>
    <dgm:pt modelId="{D43C8336-1777-414E-A07A-DAE23E0ED022}" type="pres">
      <dgm:prSet presAssocID="{E0A7E2AC-2532-4E93-93A1-EF08F198457D}" presName="accent_3" presStyleLbl="alignNode1" presStyleIdx="5" presStyleCnt="6"/>
      <dgm:spPr>
        <a:ln>
          <a:solidFill>
            <a:srgbClr val="0070C0"/>
          </a:solidFill>
        </a:ln>
      </dgm:spPr>
    </dgm:pt>
    <dgm:pt modelId="{BB35005A-BFD7-40B4-8C9C-D7BEA5C1937A}" type="pres">
      <dgm:prSet presAssocID="{8CE75F96-D90B-44DD-9336-75F420ED95DD}" presName="image_3" presStyleCnt="0"/>
      <dgm:spPr/>
    </dgm:pt>
    <dgm:pt modelId="{6BDE0F3F-D78C-4F37-A119-1ACF9DF7EB0A}" type="pres">
      <dgm:prSet presAssocID="{8CE75F96-D90B-44DD-9336-75F420ED95DD}" presName="imageRepeatNode" presStyleLbl="fgImgPlace1" presStyleIdx="2" presStyleCnt="3"/>
      <dgm:spPr/>
    </dgm:pt>
  </dgm:ptLst>
  <dgm:cxnLst>
    <dgm:cxn modelId="{6323C31D-3B29-4AE6-AE48-5463DA61A1C2}" type="presOf" srcId="{C54DE3AF-BD4C-4119-9B29-DED9FA5483F3}" destId="{5E7A4CEE-AEB6-4E6A-B026-D2C9072575DB}" srcOrd="0" destOrd="0" presId="urn:microsoft.com/office/officeart/2008/layout/BubblePictureList"/>
    <dgm:cxn modelId="{1EC8041F-D9CE-434B-A423-891906FA06BA}" type="presOf" srcId="{950168DE-1310-4E65-98FF-69738B35BD3B}" destId="{6F8D735F-DC74-483F-B86C-89891F951A59}" srcOrd="0" destOrd="0" presId="urn:microsoft.com/office/officeart/2008/layout/BubblePictureList"/>
    <dgm:cxn modelId="{1EB31C39-EAD3-41F6-8D87-642795462CFB}" srcId="{950168DE-1310-4E65-98FF-69738B35BD3B}" destId="{E0A7E2AC-2532-4E93-93A1-EF08F198457D}" srcOrd="2" destOrd="0" parTransId="{3EA60695-9C05-4295-8D96-1AE08C6527D7}" sibTransId="{8CE75F96-D90B-44DD-9336-75F420ED95DD}"/>
    <dgm:cxn modelId="{8CFE903B-0600-46B1-A2F2-BADF3C680D8A}" srcId="{950168DE-1310-4E65-98FF-69738B35BD3B}" destId="{C41B1805-E384-43D7-BAB1-24EAEA21507C}" srcOrd="0" destOrd="0" parTransId="{CFB8987C-6F13-409E-8C2E-668A41845EBA}" sibTransId="{C54DE3AF-BD4C-4119-9B29-DED9FA5483F3}"/>
    <dgm:cxn modelId="{6676205C-3082-4726-960A-1C8981016E92}" type="presOf" srcId="{DBC9B41C-F25A-42EC-A197-E61A12BDC4DE}" destId="{8CD02C69-B16B-46A1-9202-3D68BAB19576}" srcOrd="0" destOrd="0" presId="urn:microsoft.com/office/officeart/2008/layout/BubblePictureList"/>
    <dgm:cxn modelId="{3F515074-6905-467E-B084-3ACCE9A5770C}" srcId="{950168DE-1310-4E65-98FF-69738B35BD3B}" destId="{DBC9B41C-F25A-42EC-A197-E61A12BDC4DE}" srcOrd="1" destOrd="0" parTransId="{A1BB8F8A-531D-49CB-9F99-34B537F56B3E}" sibTransId="{694D6311-48F1-422C-BA6D-7D3BC8397811}"/>
    <dgm:cxn modelId="{D572A888-B8A9-4B05-8794-8F768B0E8523}" type="presOf" srcId="{8CE75F96-D90B-44DD-9336-75F420ED95DD}" destId="{6BDE0F3F-D78C-4F37-A119-1ACF9DF7EB0A}" srcOrd="0" destOrd="0" presId="urn:microsoft.com/office/officeart/2008/layout/BubblePictureList"/>
    <dgm:cxn modelId="{972DA3A1-ED17-4D55-AFF3-D5154BB12861}" type="presOf" srcId="{E0A7E2AC-2532-4E93-93A1-EF08F198457D}" destId="{F88E32DF-2CC9-44AD-945C-745CA65D37F8}" srcOrd="0" destOrd="0" presId="urn:microsoft.com/office/officeart/2008/layout/BubblePictureList"/>
    <dgm:cxn modelId="{141414A3-8619-45B9-9A3D-39E8718BADEC}" type="presOf" srcId="{694D6311-48F1-422C-BA6D-7D3BC8397811}" destId="{0D02C8C6-D484-4AA5-9C56-362714E9FFE7}" srcOrd="0" destOrd="0" presId="urn:microsoft.com/office/officeart/2008/layout/BubblePictureList"/>
    <dgm:cxn modelId="{5C1FF3F5-D940-43E4-801B-2C3240C3C318}" type="presOf" srcId="{C41B1805-E384-43D7-BAB1-24EAEA21507C}" destId="{7625D927-6904-42DB-8B95-8DD98F158AC1}" srcOrd="0" destOrd="0" presId="urn:microsoft.com/office/officeart/2008/layout/BubblePictureList"/>
    <dgm:cxn modelId="{F95F7037-2C78-460E-96EC-23B06BBFEB37}" type="presParOf" srcId="{6F8D735F-DC74-483F-B86C-89891F951A59}" destId="{7625D927-6904-42DB-8B95-8DD98F158AC1}" srcOrd="0" destOrd="0" presId="urn:microsoft.com/office/officeart/2008/layout/BubblePictureList"/>
    <dgm:cxn modelId="{B611F198-5C64-4A4F-88C4-F2AE9BA3DE52}" type="presParOf" srcId="{6F8D735F-DC74-483F-B86C-89891F951A59}" destId="{4C29E85A-BCFF-4CDD-80A4-9BADA7EE72E2}" srcOrd="1" destOrd="0" presId="urn:microsoft.com/office/officeart/2008/layout/BubblePictureList"/>
    <dgm:cxn modelId="{62F22599-8FE0-4327-8F4C-8D9EED0CBCE3}" type="presParOf" srcId="{4C29E85A-BCFF-4CDD-80A4-9BADA7EE72E2}" destId="{E39134D5-AB31-48ED-8CEF-D4F96E0ED55D}" srcOrd="0" destOrd="0" presId="urn:microsoft.com/office/officeart/2008/layout/BubblePictureList"/>
    <dgm:cxn modelId="{98B9AD86-5E30-4D6E-ABD3-BC3A7FDA7D1B}" type="presParOf" srcId="{6F8D735F-DC74-483F-B86C-89891F951A59}" destId="{6F32CFB8-1497-4390-90ED-82B3C980927B}" srcOrd="2" destOrd="0" presId="urn:microsoft.com/office/officeart/2008/layout/BubblePictureList"/>
    <dgm:cxn modelId="{0A7D43BD-0D46-4287-A950-78D38ACBD326}" type="presParOf" srcId="{6F8D735F-DC74-483F-B86C-89891F951A59}" destId="{902DC16B-F64F-4853-832B-763253CD7621}" srcOrd="3" destOrd="0" presId="urn:microsoft.com/office/officeart/2008/layout/BubblePictureList"/>
    <dgm:cxn modelId="{6A8B756F-D08A-4012-8FD3-FE062454D014}" type="presParOf" srcId="{902DC16B-F64F-4853-832B-763253CD7621}" destId="{5E7A4CEE-AEB6-4E6A-B026-D2C9072575DB}" srcOrd="0" destOrd="0" presId="urn:microsoft.com/office/officeart/2008/layout/BubblePictureList"/>
    <dgm:cxn modelId="{FEB3B6F5-9A97-4101-AE77-0D7E137754E3}" type="presParOf" srcId="{6F8D735F-DC74-483F-B86C-89891F951A59}" destId="{8CD02C69-B16B-46A1-9202-3D68BAB19576}" srcOrd="4" destOrd="0" presId="urn:microsoft.com/office/officeart/2008/layout/BubblePictureList"/>
    <dgm:cxn modelId="{1FAE9F4B-23E9-438F-8100-DD44D8ABA311}" type="presParOf" srcId="{6F8D735F-DC74-483F-B86C-89891F951A59}" destId="{E2828421-5C3C-42EC-ACD6-7023B0FD88A1}" srcOrd="5" destOrd="0" presId="urn:microsoft.com/office/officeart/2008/layout/BubblePictureList"/>
    <dgm:cxn modelId="{6D6B7E54-AF02-4A13-BD84-C2288C5B5078}" type="presParOf" srcId="{E2828421-5C3C-42EC-ACD6-7023B0FD88A1}" destId="{B143A681-4810-4554-8B11-077841B7D5D6}" srcOrd="0" destOrd="0" presId="urn:microsoft.com/office/officeart/2008/layout/BubblePictureList"/>
    <dgm:cxn modelId="{AC4C04C3-198A-4D7C-A99B-3138393C43F6}" type="presParOf" srcId="{6F8D735F-DC74-483F-B86C-89891F951A59}" destId="{0F36D5D0-F677-46AF-B0FC-9E2BA0D03EC2}" srcOrd="6" destOrd="0" presId="urn:microsoft.com/office/officeart/2008/layout/BubblePictureList"/>
    <dgm:cxn modelId="{3A264B2F-F380-4A09-9693-82C6AC019AD7}" type="presParOf" srcId="{0F36D5D0-F677-46AF-B0FC-9E2BA0D03EC2}" destId="{0D02C8C6-D484-4AA5-9C56-362714E9FFE7}" srcOrd="0" destOrd="0" presId="urn:microsoft.com/office/officeart/2008/layout/BubblePictureList"/>
    <dgm:cxn modelId="{B5D157F2-EE61-488E-961E-A1B58E53742F}" type="presParOf" srcId="{6F8D735F-DC74-483F-B86C-89891F951A59}" destId="{113A9C02-B372-4088-B8FA-E8DD7D8F4502}" srcOrd="7" destOrd="0" presId="urn:microsoft.com/office/officeart/2008/layout/BubblePictureList"/>
    <dgm:cxn modelId="{A7BA0CD5-45F7-42B7-BB23-EFB6C7E2B254}" type="presParOf" srcId="{113A9C02-B372-4088-B8FA-E8DD7D8F4502}" destId="{D49B1551-923C-4A99-AE7B-51A2C13F904F}" srcOrd="0" destOrd="0" presId="urn:microsoft.com/office/officeart/2008/layout/BubblePictureList"/>
    <dgm:cxn modelId="{20436D91-555A-4F7F-88C1-17D6CD78D16C}" type="presParOf" srcId="{6F8D735F-DC74-483F-B86C-89891F951A59}" destId="{F88E32DF-2CC9-44AD-945C-745CA65D37F8}" srcOrd="8" destOrd="0" presId="urn:microsoft.com/office/officeart/2008/layout/BubblePictureList"/>
    <dgm:cxn modelId="{6B3A0F0B-C7B0-44BE-AB08-6CA2C8A027BB}" type="presParOf" srcId="{6F8D735F-DC74-483F-B86C-89891F951A59}" destId="{869C5A6F-EF6E-4622-9B5A-523506F4B791}" srcOrd="9" destOrd="0" presId="urn:microsoft.com/office/officeart/2008/layout/BubblePictureList"/>
    <dgm:cxn modelId="{4930A823-9EE9-4AD8-8268-8DD3EE3CAE12}" type="presParOf" srcId="{6F8D735F-DC74-483F-B86C-89891F951A59}" destId="{D43C8336-1777-414E-A07A-DAE23E0ED022}" srcOrd="10" destOrd="0" presId="urn:microsoft.com/office/officeart/2008/layout/BubblePictureList"/>
    <dgm:cxn modelId="{E02760BD-135D-4CF2-AA09-F409B44409E6}" type="presParOf" srcId="{6F8D735F-DC74-483F-B86C-89891F951A59}" destId="{BB35005A-BFD7-40B4-8C9C-D7BEA5C1937A}" srcOrd="11" destOrd="0" presId="urn:microsoft.com/office/officeart/2008/layout/BubblePictureList"/>
    <dgm:cxn modelId="{2F411D24-C16B-4EDF-8FE0-8D93DEED3158}" type="presParOf" srcId="{BB35005A-BFD7-40B4-8C9C-D7BEA5C1937A}" destId="{6BDE0F3F-D78C-4F37-A119-1ACF9DF7EB0A}"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D6780-2EC3-4520-93EF-303043523159}">
      <dsp:nvSpPr>
        <dsp:cNvPr id="0" name=""/>
        <dsp:cNvSpPr/>
      </dsp:nvSpPr>
      <dsp:spPr>
        <a:xfrm>
          <a:off x="0" y="1860"/>
          <a:ext cx="2220393" cy="1903139"/>
        </a:xfrm>
        <a:prstGeom prst="hexagon">
          <a:avLst/>
        </a:prstGeom>
        <a:blipFill rotWithShape="1">
          <a:blip xmlns:r="http://schemas.openxmlformats.org/officeDocument/2006/relationships" r:embed="rId1"/>
          <a:srcRect/>
          <a:stretch>
            <a:fillRect t="-28000" b="-28000"/>
          </a:stretch>
        </a:blipFill>
        <a:ln>
          <a:noFill/>
        </a:ln>
        <a:effectLst/>
      </dsp:spPr>
      <dsp:style>
        <a:lnRef idx="0">
          <a:scrgbClr r="0" g="0" b="0"/>
        </a:lnRef>
        <a:fillRef idx="1">
          <a:scrgbClr r="0" g="0" b="0"/>
        </a:fillRef>
        <a:effectRef idx="1">
          <a:scrgbClr r="0" g="0" b="0"/>
        </a:effectRef>
        <a:fontRef idx="minor"/>
      </dsp:style>
    </dsp:sp>
    <dsp:sp modelId="{6F5E20BF-9720-4108-A6F1-EF53836CB448}">
      <dsp:nvSpPr>
        <dsp:cNvPr id="0" name=""/>
        <dsp:cNvSpPr/>
      </dsp:nvSpPr>
      <dsp:spPr>
        <a:xfrm>
          <a:off x="0" y="1448246"/>
          <a:ext cx="2222569" cy="456753"/>
        </a:xfrm>
        <a:prstGeom prst="rect">
          <a:avLst/>
        </a:prstGeom>
        <a:solidFill>
          <a:schemeClr val="accent2">
            <a:tint val="50000"/>
            <a:alpha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2060"/>
              </a:solidFill>
              <a:latin typeface="Agency FB" panose="020B0503020202020204" pitchFamily="34" charset="0"/>
            </a:rPr>
            <a:t>Assist.Prof.Dr.Phongsak</a:t>
          </a:r>
          <a:r>
            <a:rPr lang="en-US" sz="2000" b="1" kern="1200" dirty="0">
              <a:solidFill>
                <a:srgbClr val="002060"/>
              </a:solidFill>
              <a:latin typeface="Agency FB" panose="020B0503020202020204" pitchFamily="34" charset="0"/>
            </a:rPr>
            <a:t> Phakamach</a:t>
          </a:r>
        </a:p>
      </dsp:txBody>
      <dsp:txXfrm>
        <a:off x="0" y="1448246"/>
        <a:ext cx="2222569" cy="4567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C7E5F-E598-4B2B-B5CA-AF9216A6CED7}">
      <dsp:nvSpPr>
        <dsp:cNvPr id="0" name=""/>
        <dsp:cNvSpPr/>
      </dsp:nvSpPr>
      <dsp:spPr>
        <a:xfrm>
          <a:off x="0" y="0"/>
          <a:ext cx="11411008" cy="4870818"/>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FF00"/>
              </a:solidFill>
              <a:latin typeface="Agency FB" panose="020B0503020202020204" pitchFamily="34" charset="0"/>
            </a:rPr>
            <a:t>In conclusion, </a:t>
          </a:r>
          <a:r>
            <a:rPr lang="en-US" sz="3200" b="1" kern="1200" dirty="0">
              <a:latin typeface="Agency FB" panose="020B0503020202020204" pitchFamily="34" charset="0"/>
            </a:rPr>
            <a:t>the organization of innovation means an organization that has improved and changed the thought process to create something new that is different and useful. Alternatively, it is an organization that has applied new changes until it is successful and spread until it becomes a methodology for the general public.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In addition, when considering the organization that will be successful in the future must be an organization that can make personnel in the organization have a commitment and responsibility for the organization, encourage personnel to create innovation and allow all employees to participate in learning and understanding systematically by setting clear objectives, goals and strategies under the structure of the flexible organization.</a:t>
          </a:r>
        </a:p>
      </dsp:txBody>
      <dsp:txXfrm>
        <a:off x="142661" y="142661"/>
        <a:ext cx="11125686" cy="45854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C7E5F-E598-4B2B-B5CA-AF9216A6CED7}">
      <dsp:nvSpPr>
        <dsp:cNvPr id="0" name=""/>
        <dsp:cNvSpPr/>
      </dsp:nvSpPr>
      <dsp:spPr>
        <a:xfrm>
          <a:off x="0" y="184653"/>
          <a:ext cx="10656565" cy="374294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FF00"/>
              </a:solidFill>
              <a:latin typeface="Agency FB" panose="020B0503020202020204" pitchFamily="34" charset="0"/>
            </a:rPr>
            <a:t>Educational innovation </a:t>
          </a:r>
          <a:r>
            <a:rPr lang="en-US" sz="3200" b="1" kern="1200" dirty="0">
              <a:latin typeface="Agency FB" panose="020B0503020202020204" pitchFamily="34" charset="0"/>
            </a:rPr>
            <a:t>occurs according to the following new causes: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1) Increasing the number of learners, especially free education, is fast;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2) The change of technology in all aspects is fast;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3) Learner’s learning is more likely to self-learning; and </a:t>
          </a:r>
        </a:p>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4) The progress of the ICT system pushes the development and use of educational innovation.</a:t>
          </a:r>
        </a:p>
      </dsp:txBody>
      <dsp:txXfrm>
        <a:off x="109627" y="294280"/>
        <a:ext cx="10437311" cy="35236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6735-4E86-41B6-BDAF-9B36852993C9}">
      <dsp:nvSpPr>
        <dsp:cNvPr id="0" name=""/>
        <dsp:cNvSpPr/>
      </dsp:nvSpPr>
      <dsp:spPr>
        <a:xfrm rot="5400000">
          <a:off x="1247122" y="121747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C7E5F-E598-4B2B-B5CA-AF9216A6CED7}">
      <dsp:nvSpPr>
        <dsp:cNvPr id="0" name=""/>
        <dsp:cNvSpPr/>
      </dsp:nvSpPr>
      <dsp:spPr>
        <a:xfrm>
          <a:off x="3590" y="202769"/>
          <a:ext cx="5348033"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(1) Learners learn faster and more.</a:t>
          </a:r>
        </a:p>
      </dsp:txBody>
      <dsp:txXfrm>
        <a:off x="41007" y="240186"/>
        <a:ext cx="5273199" cy="1202669"/>
      </dsp:txXfrm>
    </dsp:sp>
    <dsp:sp modelId="{3838F484-D463-48AF-BC90-E278702AD07A}">
      <dsp:nvSpPr>
        <dsp:cNvPr id="0" name=""/>
        <dsp:cNvSpPr/>
      </dsp:nvSpPr>
      <dsp:spPr>
        <a:xfrm rot="5400000">
          <a:off x="1247122" y="281435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3FE0DC-33E5-4F3C-BDF9-B29179E82D9F}">
      <dsp:nvSpPr>
        <dsp:cNvPr id="0" name=""/>
        <dsp:cNvSpPr/>
      </dsp:nvSpPr>
      <dsp:spPr>
        <a:xfrm>
          <a:off x="21220" y="1799648"/>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(2) Learners understand the lessons concretely.</a:t>
          </a:r>
        </a:p>
      </dsp:txBody>
      <dsp:txXfrm>
        <a:off x="58637" y="1837065"/>
        <a:ext cx="5237940" cy="1202669"/>
      </dsp:txXfrm>
    </dsp:sp>
    <dsp:sp modelId="{853A8092-51B8-4FFD-A259-616E405CBC03}">
      <dsp:nvSpPr>
        <dsp:cNvPr id="0" name=""/>
        <dsp:cNvSpPr/>
      </dsp:nvSpPr>
      <dsp:spPr>
        <a:xfrm>
          <a:off x="2050575" y="3612797"/>
          <a:ext cx="6045940"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B620-CF04-4628-9608-B34D752F9F18}">
      <dsp:nvSpPr>
        <dsp:cNvPr id="0" name=""/>
        <dsp:cNvSpPr/>
      </dsp:nvSpPr>
      <dsp:spPr>
        <a:xfrm>
          <a:off x="21220" y="3396527"/>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(3) Interesting lessons and create a fun learning atmosphere.</a:t>
          </a:r>
        </a:p>
      </dsp:txBody>
      <dsp:txXfrm>
        <a:off x="58637" y="3433944"/>
        <a:ext cx="5237940" cy="1202669"/>
      </dsp:txXfrm>
    </dsp:sp>
    <dsp:sp modelId="{54F34D37-2135-43C8-95B4-A5DD7B0D342E}">
      <dsp:nvSpPr>
        <dsp:cNvPr id="0" name=""/>
        <dsp:cNvSpPr/>
      </dsp:nvSpPr>
      <dsp:spPr>
        <a:xfrm rot="16200000">
          <a:off x="7309845" y="281435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2D130-9FE1-493C-BC96-AF0DFC728CC4}">
      <dsp:nvSpPr>
        <dsp:cNvPr id="0" name=""/>
        <dsp:cNvSpPr/>
      </dsp:nvSpPr>
      <dsp:spPr>
        <a:xfrm>
          <a:off x="6068495" y="3396527"/>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(4) Reduce teaching time and increase the learning time of learners.</a:t>
          </a:r>
        </a:p>
      </dsp:txBody>
      <dsp:txXfrm>
        <a:off x="6105912" y="3433944"/>
        <a:ext cx="5268835" cy="1202669"/>
      </dsp:txXfrm>
    </dsp:sp>
    <dsp:sp modelId="{CE08230E-233E-4944-BCAA-31FD689469A8}">
      <dsp:nvSpPr>
        <dsp:cNvPr id="0" name=""/>
        <dsp:cNvSpPr/>
      </dsp:nvSpPr>
      <dsp:spPr>
        <a:xfrm rot="16200000">
          <a:off x="7309845" y="1217478"/>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B2F51-3300-4663-99FE-FE9918647C90}">
      <dsp:nvSpPr>
        <dsp:cNvPr id="0" name=""/>
        <dsp:cNvSpPr/>
      </dsp:nvSpPr>
      <dsp:spPr>
        <a:xfrm>
          <a:off x="6068495" y="1799648"/>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(5) Increase efficiency and quality in teaching management.</a:t>
          </a:r>
        </a:p>
      </dsp:txBody>
      <dsp:txXfrm>
        <a:off x="6105912" y="1837065"/>
        <a:ext cx="5268835" cy="1202669"/>
      </dsp:txXfrm>
    </dsp:sp>
    <dsp:sp modelId="{059754D5-A29F-417A-9AAA-7137CC7E5B63}">
      <dsp:nvSpPr>
        <dsp:cNvPr id="0" name=""/>
        <dsp:cNvSpPr/>
      </dsp:nvSpPr>
      <dsp:spPr>
        <a:xfrm>
          <a:off x="6054251" y="202769"/>
          <a:ext cx="5372157"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gency FB" panose="020B0503020202020204" pitchFamily="34" charset="0"/>
            </a:rPr>
            <a:t>(6) Save costs.</a:t>
          </a:r>
        </a:p>
      </dsp:txBody>
      <dsp:txXfrm>
        <a:off x="6091668" y="240186"/>
        <a:ext cx="5297323" cy="12026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CCD01-2ADE-46E3-AE68-32470178291E}">
      <dsp:nvSpPr>
        <dsp:cNvPr id="0" name=""/>
        <dsp:cNvSpPr/>
      </dsp:nvSpPr>
      <dsp:spPr>
        <a:xfrm>
          <a:off x="2463160" y="2102"/>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1</a:t>
          </a:r>
        </a:p>
      </dsp:txBody>
      <dsp:txXfrm>
        <a:off x="2501869" y="40811"/>
        <a:ext cx="1142532" cy="715549"/>
      </dsp:txXfrm>
    </dsp:sp>
    <dsp:sp modelId="{6B4DD4AD-05EF-4D05-97D3-3A9EA654F08B}">
      <dsp:nvSpPr>
        <dsp:cNvPr id="0" name=""/>
        <dsp:cNvSpPr/>
      </dsp:nvSpPr>
      <dsp:spPr>
        <a:xfrm>
          <a:off x="1488750" y="398586"/>
          <a:ext cx="3168769" cy="3168769"/>
        </a:xfrm>
        <a:custGeom>
          <a:avLst/>
          <a:gdLst/>
          <a:ahLst/>
          <a:cxnLst/>
          <a:rect l="0" t="0" r="0" b="0"/>
          <a:pathLst>
            <a:path>
              <a:moveTo>
                <a:pt x="2202742" y="125649"/>
              </a:moveTo>
              <a:arcTo wR="1584384" hR="1584384" stAng="17578324"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66C96C-9437-4DFE-ADE7-A017E9455464}">
      <dsp:nvSpPr>
        <dsp:cNvPr id="0" name=""/>
        <dsp:cNvSpPr/>
      </dsp:nvSpPr>
      <dsp:spPr>
        <a:xfrm>
          <a:off x="3969999"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2</a:t>
          </a:r>
        </a:p>
      </dsp:txBody>
      <dsp:txXfrm>
        <a:off x="4008708" y="1135594"/>
        <a:ext cx="1142532" cy="715549"/>
      </dsp:txXfrm>
    </dsp:sp>
    <dsp:sp modelId="{00C738AA-8439-410F-BC43-2B52DCA84A00}">
      <dsp:nvSpPr>
        <dsp:cNvPr id="0" name=""/>
        <dsp:cNvSpPr/>
      </dsp:nvSpPr>
      <dsp:spPr>
        <a:xfrm>
          <a:off x="1488750" y="398586"/>
          <a:ext cx="3168769" cy="3168769"/>
        </a:xfrm>
        <a:custGeom>
          <a:avLst/>
          <a:gdLst/>
          <a:ahLst/>
          <a:cxnLst/>
          <a:rect l="0" t="0" r="0" b="0"/>
          <a:pathLst>
            <a:path>
              <a:moveTo>
                <a:pt x="3166594" y="1501395"/>
              </a:moveTo>
              <a:arcTo wR="1584384" hR="1584384" stAng="21419849"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046C47-7C03-465D-BB6D-E8E5F01AE052}">
      <dsp:nvSpPr>
        <dsp:cNvPr id="0" name=""/>
        <dsp:cNvSpPr/>
      </dsp:nvSpPr>
      <dsp:spPr>
        <a:xfrm>
          <a:off x="3394438"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3</a:t>
          </a:r>
        </a:p>
      </dsp:txBody>
      <dsp:txXfrm>
        <a:off x="3433147" y="2906990"/>
        <a:ext cx="1142532" cy="715549"/>
      </dsp:txXfrm>
    </dsp:sp>
    <dsp:sp modelId="{A88B6AAF-7931-497A-8C71-D84A1DD2A9CA}">
      <dsp:nvSpPr>
        <dsp:cNvPr id="0" name=""/>
        <dsp:cNvSpPr/>
      </dsp:nvSpPr>
      <dsp:spPr>
        <a:xfrm>
          <a:off x="1488750" y="398586"/>
          <a:ext cx="3168769" cy="3168769"/>
        </a:xfrm>
        <a:custGeom>
          <a:avLst/>
          <a:gdLst/>
          <a:ahLst/>
          <a:cxnLst/>
          <a:rect l="0" t="0" r="0" b="0"/>
          <a:pathLst>
            <a:path>
              <a:moveTo>
                <a:pt x="1899392" y="3137139"/>
              </a:moveTo>
              <a:arcTo wR="1584384" hR="1584384" stAng="4711922" swAng="13761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97AB9-C571-43F1-921F-FB4BF1B7D038}">
      <dsp:nvSpPr>
        <dsp:cNvPr id="0" name=""/>
        <dsp:cNvSpPr/>
      </dsp:nvSpPr>
      <dsp:spPr>
        <a:xfrm>
          <a:off x="1531882" y="2868281"/>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4</a:t>
          </a:r>
        </a:p>
      </dsp:txBody>
      <dsp:txXfrm>
        <a:off x="1570591" y="2906990"/>
        <a:ext cx="1142532" cy="715549"/>
      </dsp:txXfrm>
    </dsp:sp>
    <dsp:sp modelId="{43389363-8313-4DF5-90B9-52ECB73C64B4}">
      <dsp:nvSpPr>
        <dsp:cNvPr id="0" name=""/>
        <dsp:cNvSpPr/>
      </dsp:nvSpPr>
      <dsp:spPr>
        <a:xfrm>
          <a:off x="1488750" y="398586"/>
          <a:ext cx="3168769" cy="3168769"/>
        </a:xfrm>
        <a:custGeom>
          <a:avLst/>
          <a:gdLst/>
          <a:ahLst/>
          <a:cxnLst/>
          <a:rect l="0" t="0" r="0" b="0"/>
          <a:pathLst>
            <a:path>
              <a:moveTo>
                <a:pt x="264779" y="2461264"/>
              </a:moveTo>
              <a:arcTo wR="1584384" hR="1584384" stAng="8783754" swAng="21963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90E6C5-56CB-4FB1-BF9C-FD6119F908CD}">
      <dsp:nvSpPr>
        <dsp:cNvPr id="0" name=""/>
        <dsp:cNvSpPr/>
      </dsp:nvSpPr>
      <dsp:spPr>
        <a:xfrm>
          <a:off x="956320" y="1096885"/>
          <a:ext cx="1219950" cy="792967"/>
        </a:xfrm>
        <a:prstGeom prst="roundRect">
          <a:avLst/>
        </a:prstGeom>
        <a:solidFill>
          <a:srgbClr val="C0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5</a:t>
          </a:r>
        </a:p>
      </dsp:txBody>
      <dsp:txXfrm>
        <a:off x="995029" y="1135594"/>
        <a:ext cx="1142532" cy="715549"/>
      </dsp:txXfrm>
    </dsp:sp>
    <dsp:sp modelId="{90341D33-AB1E-4962-B1FF-A61B06EC7C35}">
      <dsp:nvSpPr>
        <dsp:cNvPr id="0" name=""/>
        <dsp:cNvSpPr/>
      </dsp:nvSpPr>
      <dsp:spPr>
        <a:xfrm>
          <a:off x="1488750" y="398586"/>
          <a:ext cx="3168769" cy="3168769"/>
        </a:xfrm>
        <a:custGeom>
          <a:avLst/>
          <a:gdLst/>
          <a:ahLst/>
          <a:cxnLst/>
          <a:rect l="0" t="0" r="0" b="0"/>
          <a:pathLst>
            <a:path>
              <a:moveTo>
                <a:pt x="276050" y="690775"/>
              </a:moveTo>
              <a:arcTo wR="1584384" hR="1584384" stAng="12860015" swAng="196166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701034"/>
          <a:ext cx="750386" cy="667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1</a:t>
          </a:r>
        </a:p>
      </dsp:txBody>
      <dsp:txXfrm>
        <a:off x="0" y="701034"/>
        <a:ext cx="750386" cy="667672"/>
      </dsp:txXfrm>
    </dsp:sp>
    <dsp:sp modelId="{F2CDA94A-1D52-424B-8525-E281EBD72F56}">
      <dsp:nvSpPr>
        <dsp:cNvPr id="0" name=""/>
        <dsp:cNvSpPr/>
      </dsp:nvSpPr>
      <dsp:spPr>
        <a:xfrm>
          <a:off x="754393" y="314416"/>
          <a:ext cx="107371" cy="140977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871"/>
          <a:ext cx="10090160" cy="20328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FFFF00"/>
              </a:solidFill>
              <a:latin typeface="Agency FB" panose="020B0503020202020204" pitchFamily="34" charset="0"/>
            </a:rPr>
            <a:t>Determining</a:t>
          </a:r>
          <a:r>
            <a:rPr lang="en-US" sz="2800" kern="1200" dirty="0">
              <a:latin typeface="Agency FB" panose="020B0503020202020204" pitchFamily="34" charset="0"/>
            </a:rPr>
            <a:t> is studying problem conditions, needs, detailed analysis and causes of problems that need solving or developing trends. Set goals and important issues to solve problems or develop desirable characteristics of learners. That is, determine the purpose of learning that wants to be born in the learner, which may be specified in the whole room, small group or individual.</a:t>
          </a:r>
        </a:p>
      </dsp:txBody>
      <dsp:txXfrm>
        <a:off x="1031032" y="2871"/>
        <a:ext cx="10090160" cy="2032861"/>
      </dsp:txXfrm>
    </dsp:sp>
    <dsp:sp modelId="{ECA3E11A-D758-4DA8-8D98-357B842BFF33}">
      <dsp:nvSpPr>
        <dsp:cNvPr id="0" name=""/>
        <dsp:cNvSpPr/>
      </dsp:nvSpPr>
      <dsp:spPr>
        <a:xfrm>
          <a:off x="0" y="3248087"/>
          <a:ext cx="750386" cy="24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2</a:t>
          </a:r>
        </a:p>
      </dsp:txBody>
      <dsp:txXfrm>
        <a:off x="0" y="3248087"/>
        <a:ext cx="750386" cy="244813"/>
      </dsp:txXfrm>
    </dsp:sp>
    <dsp:sp modelId="{57FD9B87-B8B1-4C5F-A1FA-422D9D36EE9A}">
      <dsp:nvSpPr>
        <dsp:cNvPr id="0" name=""/>
        <dsp:cNvSpPr/>
      </dsp:nvSpPr>
      <dsp:spPr>
        <a:xfrm>
          <a:off x="754393" y="2453169"/>
          <a:ext cx="107371" cy="183270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048160"/>
          <a:ext cx="10090160" cy="26427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solidFill>
                <a:srgbClr val="FFFF00"/>
              </a:solidFill>
              <a:latin typeface="Agency FB" panose="020B0503020202020204" pitchFamily="34" charset="0"/>
            </a:rPr>
            <a:t>Identifying </a:t>
          </a:r>
          <a:r>
            <a:rPr lang="en-US" sz="2800" kern="1200" dirty="0">
              <a:latin typeface="Agency FB" panose="020B0503020202020204" pitchFamily="34" charset="0"/>
            </a:rPr>
            <a:t>is a process of academic research and researching theoretical concepts and research results related to developing learners’ characteristics. Combined with their knowledge, ideas and experiences, and as a conceptual framework of the learning process consists of teaching materials or various equipment materials, techniques, methods and processes, etc., that are thought to be the most suitable to solve problems or develop learners as needed.</a:t>
          </a:r>
        </a:p>
      </dsp:txBody>
      <dsp:txXfrm>
        <a:off x="1031032" y="2048160"/>
        <a:ext cx="10090160" cy="26427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1218588"/>
          <a:ext cx="750386" cy="33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3</a:t>
          </a:r>
        </a:p>
      </dsp:txBody>
      <dsp:txXfrm>
        <a:off x="0" y="1218588"/>
        <a:ext cx="750386" cy="331034"/>
      </dsp:txXfrm>
    </dsp:sp>
    <dsp:sp modelId="{F2CDA94A-1D52-424B-8525-E281EBD72F56}">
      <dsp:nvSpPr>
        <dsp:cNvPr id="0" name=""/>
        <dsp:cNvSpPr/>
      </dsp:nvSpPr>
      <dsp:spPr>
        <a:xfrm>
          <a:off x="754393" y="423245"/>
          <a:ext cx="107371" cy="190628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1976"/>
          <a:ext cx="10090160" cy="27488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FFFF00"/>
              </a:solidFill>
              <a:latin typeface="Agency FB" panose="020B0503020202020204" pitchFamily="34" charset="0"/>
            </a:rPr>
            <a:t>Creation and Development </a:t>
          </a:r>
          <a:r>
            <a:rPr lang="en-US" sz="2800" kern="1200" dirty="0">
              <a:latin typeface="Agency FB" panose="020B0503020202020204" pitchFamily="34" charset="0"/>
            </a:rPr>
            <a:t>is a process to study how to create that innovation in detail. What are the characteristics? How to proceed? Who are the stakeholders? Is there a preliminary quality inspection? How to assess the efficiency during the creation and development? And then prepare the innovation to complete according to the requirements using the research and development process (R&amp;D).</a:t>
          </a:r>
        </a:p>
      </dsp:txBody>
      <dsp:txXfrm>
        <a:off x="1031032" y="1976"/>
        <a:ext cx="10090160" cy="2748820"/>
      </dsp:txXfrm>
    </dsp:sp>
    <dsp:sp modelId="{ECA3E11A-D758-4DA8-8D98-357B842BFF33}">
      <dsp:nvSpPr>
        <dsp:cNvPr id="0" name=""/>
        <dsp:cNvSpPr/>
      </dsp:nvSpPr>
      <dsp:spPr>
        <a:xfrm>
          <a:off x="0" y="3565487"/>
          <a:ext cx="750386" cy="33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4</a:t>
          </a:r>
        </a:p>
      </dsp:txBody>
      <dsp:txXfrm>
        <a:off x="0" y="3565487"/>
        <a:ext cx="750386" cy="331034"/>
      </dsp:txXfrm>
    </dsp:sp>
    <dsp:sp modelId="{57FD9B87-B8B1-4C5F-A1FA-422D9D36EE9A}">
      <dsp:nvSpPr>
        <dsp:cNvPr id="0" name=""/>
        <dsp:cNvSpPr/>
      </dsp:nvSpPr>
      <dsp:spPr>
        <a:xfrm>
          <a:off x="754393" y="3062489"/>
          <a:ext cx="107371" cy="133439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767601"/>
          <a:ext cx="10090160" cy="19241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solidFill>
                <a:srgbClr val="FFFF00"/>
              </a:solidFill>
              <a:latin typeface="Agency FB" panose="020B0503020202020204" pitchFamily="34" charset="0"/>
            </a:rPr>
            <a:t>Experimentation and Improvement </a:t>
          </a:r>
          <a:r>
            <a:rPr lang="en-US" sz="2800" kern="1200" dirty="0">
              <a:latin typeface="Agency FB" panose="020B0503020202020204" pitchFamily="34" charset="0"/>
            </a:rPr>
            <a:t>is the process of experimenting with those educational innovations with small groups of learners first to improve the complete solution before being used. </a:t>
          </a:r>
        </a:p>
      </dsp:txBody>
      <dsp:txXfrm>
        <a:off x="1031032" y="2767601"/>
        <a:ext cx="10090160" cy="19241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388559"/>
          <a:ext cx="750386" cy="16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5</a:t>
          </a:r>
        </a:p>
      </dsp:txBody>
      <dsp:txXfrm>
        <a:off x="0" y="388559"/>
        <a:ext cx="750386" cy="1650413"/>
      </dsp:txXfrm>
    </dsp:sp>
    <dsp:sp modelId="{F2CDA94A-1D52-424B-8525-E281EBD72F56}">
      <dsp:nvSpPr>
        <dsp:cNvPr id="0" name=""/>
        <dsp:cNvSpPr/>
      </dsp:nvSpPr>
      <dsp:spPr>
        <a:xfrm>
          <a:off x="754393" y="541681"/>
          <a:ext cx="107371" cy="1267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61642"/>
          <a:ext cx="10090160" cy="18272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solidFill>
                <a:srgbClr val="FFFF00"/>
              </a:solidFill>
              <a:latin typeface="Agency FB" panose="020B0503020202020204" pitchFamily="34" charset="0"/>
            </a:rPr>
            <a:t>Implementation </a:t>
          </a:r>
          <a:r>
            <a:rPr lang="en-US" sz="2800" kern="1200" dirty="0">
              <a:latin typeface="Agency FB" panose="020B0503020202020204" pitchFamily="34" charset="0"/>
            </a:rPr>
            <a:t>is a process to improve until ensuring the quality of educational innovation and then actually used.</a:t>
          </a:r>
        </a:p>
      </dsp:txBody>
      <dsp:txXfrm>
        <a:off x="1031032" y="261642"/>
        <a:ext cx="10090160" cy="1827277"/>
      </dsp:txXfrm>
    </dsp:sp>
    <dsp:sp modelId="{ECA3E11A-D758-4DA8-8D98-357B842BFF33}">
      <dsp:nvSpPr>
        <dsp:cNvPr id="0" name=""/>
        <dsp:cNvSpPr/>
      </dsp:nvSpPr>
      <dsp:spPr>
        <a:xfrm>
          <a:off x="0" y="2557071"/>
          <a:ext cx="750386" cy="1650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C00000"/>
              </a:solidFill>
              <a:effectLst>
                <a:outerShdw blurRad="38100" dist="38100" dir="2700000" algn="tl">
                  <a:srgbClr val="000000">
                    <a:alpha val="43137"/>
                  </a:srgbClr>
                </a:outerShdw>
              </a:effectLst>
              <a:latin typeface="Agency FB" panose="020B0503020202020204" pitchFamily="34" charset="0"/>
            </a:rPr>
            <a:t>6</a:t>
          </a:r>
        </a:p>
      </dsp:txBody>
      <dsp:txXfrm>
        <a:off x="0" y="2557071"/>
        <a:ext cx="750386" cy="1650413"/>
      </dsp:txXfrm>
    </dsp:sp>
    <dsp:sp modelId="{57FD9B87-B8B1-4C5F-A1FA-422D9D36EE9A}">
      <dsp:nvSpPr>
        <dsp:cNvPr id="0" name=""/>
        <dsp:cNvSpPr/>
      </dsp:nvSpPr>
      <dsp:spPr>
        <a:xfrm>
          <a:off x="754393" y="2643114"/>
          <a:ext cx="107371" cy="1465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319319"/>
          <a:ext cx="10090160" cy="21127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solidFill>
                <a:srgbClr val="FFFF00"/>
              </a:solidFill>
              <a:latin typeface="Agency FB" panose="020B0503020202020204" pitchFamily="34" charset="0"/>
            </a:rPr>
            <a:t>Evaluation</a:t>
          </a:r>
          <a:r>
            <a:rPr lang="en-US" sz="2800" kern="1200" dirty="0">
              <a:latin typeface="Agency FB" panose="020B0503020202020204" pitchFamily="34" charset="0"/>
            </a:rPr>
            <a:t> is a data collection process that shows the results of using educational innovations with various techniques, representing the quality of educational innovation.</a:t>
          </a:r>
        </a:p>
      </dsp:txBody>
      <dsp:txXfrm>
        <a:off x="1031032" y="2319319"/>
        <a:ext cx="10090160" cy="211278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0B52-75E7-4604-8AA6-5D2ADBA26211}">
      <dsp:nvSpPr>
        <dsp:cNvPr id="0" name=""/>
        <dsp:cNvSpPr/>
      </dsp:nvSpPr>
      <dsp:spPr>
        <a:xfrm>
          <a:off x="38814" y="789"/>
          <a:ext cx="286126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(1) The innovation itself.</a:t>
          </a:r>
        </a:p>
      </dsp:txBody>
      <dsp:txXfrm>
        <a:off x="71766" y="33741"/>
        <a:ext cx="2795363" cy="1059147"/>
      </dsp:txXfrm>
    </dsp:sp>
    <dsp:sp modelId="{AEE7BF8C-FC58-4C85-8737-7F2E7A7134E9}">
      <dsp:nvSpPr>
        <dsp:cNvPr id="0" name=""/>
        <dsp:cNvSpPr/>
      </dsp:nvSpPr>
      <dsp:spPr>
        <a:xfrm>
          <a:off x="3065089" y="330804"/>
          <a:ext cx="39751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065089" y="423808"/>
        <a:ext cx="278263" cy="279013"/>
      </dsp:txXfrm>
    </dsp:sp>
    <dsp:sp modelId="{559D266F-9E71-4A1C-88A2-A98E7AC5EC1B}">
      <dsp:nvSpPr>
        <dsp:cNvPr id="0" name=""/>
        <dsp:cNvSpPr/>
      </dsp:nvSpPr>
      <dsp:spPr>
        <a:xfrm>
          <a:off x="3650116" y="789"/>
          <a:ext cx="2789489"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gency FB" panose="020B0503020202020204" pitchFamily="34" charset="0"/>
            </a:rPr>
            <a:t>(2) Information or information used to communicate in the matter of that innovation.</a:t>
          </a:r>
        </a:p>
      </dsp:txBody>
      <dsp:txXfrm>
        <a:off x="3683068" y="33741"/>
        <a:ext cx="2723585" cy="1059147"/>
      </dsp:txXfrm>
    </dsp:sp>
    <dsp:sp modelId="{C7D7CD80-C1E4-45A8-9B87-C5105A862D92}">
      <dsp:nvSpPr>
        <dsp:cNvPr id="0" name=""/>
        <dsp:cNvSpPr/>
      </dsp:nvSpPr>
      <dsp:spPr>
        <a:xfrm rot="5372922">
          <a:off x="4853186" y="1257478"/>
          <a:ext cx="397947"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4912183" y="1291017"/>
        <a:ext cx="279013" cy="278563"/>
      </dsp:txXfrm>
    </dsp:sp>
    <dsp:sp modelId="{BA3310B9-9AF0-46C8-9475-7B407BC1703F}">
      <dsp:nvSpPr>
        <dsp:cNvPr id="0" name=""/>
        <dsp:cNvSpPr/>
      </dsp:nvSpPr>
      <dsp:spPr>
        <a:xfrm>
          <a:off x="3649760" y="1876661"/>
          <a:ext cx="281975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(3) Time conditions.</a:t>
          </a:r>
        </a:p>
      </dsp:txBody>
      <dsp:txXfrm>
        <a:off x="3682712" y="1909613"/>
        <a:ext cx="2753849" cy="1059147"/>
      </dsp:txXfrm>
    </dsp:sp>
    <dsp:sp modelId="{EFD025F3-6833-4054-A7EE-E8443005493D}">
      <dsp:nvSpPr>
        <dsp:cNvPr id="0" name=""/>
        <dsp:cNvSpPr/>
      </dsp:nvSpPr>
      <dsp:spPr>
        <a:xfrm rot="10800000">
          <a:off x="3112252" y="2206676"/>
          <a:ext cx="379838"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226203" y="2299680"/>
        <a:ext cx="265887" cy="279013"/>
      </dsp:txXfrm>
    </dsp:sp>
    <dsp:sp modelId="{2295EF17-DD2E-44BE-83EC-44BF5E54875D}">
      <dsp:nvSpPr>
        <dsp:cNvPr id="0" name=""/>
        <dsp:cNvSpPr/>
      </dsp:nvSpPr>
      <dsp:spPr>
        <a:xfrm>
          <a:off x="0" y="1876661"/>
          <a:ext cx="2933083"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(4) The nature of the social system or community that innovation will be published.</a:t>
          </a:r>
        </a:p>
      </dsp:txBody>
      <dsp:txXfrm>
        <a:off x="32952" y="1909613"/>
        <a:ext cx="2867179" cy="1059147"/>
      </dsp:txXfrm>
    </dsp:sp>
    <dsp:sp modelId="{1B5CAA82-FA0F-4818-BEC0-FEA0F09F7B56}">
      <dsp:nvSpPr>
        <dsp:cNvPr id="0" name=""/>
        <dsp:cNvSpPr/>
      </dsp:nvSpPr>
      <dsp:spPr>
        <a:xfrm rot="5368218">
          <a:off x="1276337" y="3132969"/>
          <a:ext cx="397535" cy="4650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1335047" y="3166715"/>
        <a:ext cx="279013" cy="278275"/>
      </dsp:txXfrm>
    </dsp:sp>
    <dsp:sp modelId="{6922A95E-5D2E-4726-BE34-4831D38C10D1}">
      <dsp:nvSpPr>
        <dsp:cNvPr id="0" name=""/>
        <dsp:cNvSpPr/>
      </dsp:nvSpPr>
      <dsp:spPr>
        <a:xfrm>
          <a:off x="12938" y="3751747"/>
          <a:ext cx="2941877" cy="1125051"/>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gency FB" panose="020B0503020202020204" pitchFamily="34" charset="0"/>
            </a:rPr>
            <a:t>(5) Acceptance.</a:t>
          </a:r>
        </a:p>
      </dsp:txBody>
      <dsp:txXfrm>
        <a:off x="45890" y="3784699"/>
        <a:ext cx="2875973" cy="1059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1533128" y="2937566"/>
          <a:ext cx="1793542" cy="1546346"/>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0000"/>
              </a:solidFill>
            </a:rPr>
            <a:t>Education</a:t>
          </a:r>
        </a:p>
      </dsp:txBody>
      <dsp:txXfrm>
        <a:off x="1811452" y="3177530"/>
        <a:ext cx="1236894" cy="1066418"/>
      </dsp:txXfrm>
    </dsp:sp>
    <dsp:sp modelId="{70433639-EA49-4377-9BC9-E1E3398CED83}">
      <dsp:nvSpPr>
        <dsp:cNvPr id="0" name=""/>
        <dsp:cNvSpPr/>
      </dsp:nvSpPr>
      <dsp:spPr>
        <a:xfrm>
          <a:off x="1579721" y="3620246"/>
          <a:ext cx="209991" cy="1809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2106992"/>
          <a:ext cx="1793542" cy="1546346"/>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1221013" y="3449066"/>
          <a:ext cx="209991" cy="1809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3061150" y="2088607"/>
          <a:ext cx="1793542" cy="1546346"/>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0000"/>
              </a:solidFill>
            </a:rPr>
            <a:t>Innovation</a:t>
          </a:r>
        </a:p>
      </dsp:txBody>
      <dsp:txXfrm>
        <a:off x="3339474" y="2328571"/>
        <a:ext cx="1236894" cy="1066418"/>
      </dsp:txXfrm>
    </dsp:sp>
    <dsp:sp modelId="{30CA827F-6BA0-4EAA-8421-A36C70E9EFC6}">
      <dsp:nvSpPr>
        <dsp:cNvPr id="0" name=""/>
        <dsp:cNvSpPr/>
      </dsp:nvSpPr>
      <dsp:spPr>
        <a:xfrm>
          <a:off x="4287269" y="3429047"/>
          <a:ext cx="209991" cy="1809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4589172" y="2937566"/>
          <a:ext cx="1793542" cy="1546346"/>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4635765" y="3620246"/>
          <a:ext cx="209991" cy="1809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1533128" y="1243325"/>
          <a:ext cx="1793542" cy="1546346"/>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0000"/>
              </a:solidFill>
            </a:rPr>
            <a:t>Learning</a:t>
          </a:r>
        </a:p>
      </dsp:txBody>
      <dsp:txXfrm>
        <a:off x="1811452" y="1483289"/>
        <a:ext cx="1236894" cy="1066418"/>
      </dsp:txXfrm>
    </dsp:sp>
    <dsp:sp modelId="{90A9500B-AC5A-4A18-B5C4-9E27F9F6500B}">
      <dsp:nvSpPr>
        <dsp:cNvPr id="0" name=""/>
        <dsp:cNvSpPr/>
      </dsp:nvSpPr>
      <dsp:spPr>
        <a:xfrm>
          <a:off x="2749035" y="1276826"/>
          <a:ext cx="209991" cy="1809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3061150" y="398452"/>
          <a:ext cx="1793542" cy="1546346"/>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3114126" y="1077456"/>
          <a:ext cx="209991" cy="18098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1FAF6-9497-45B3-ACA4-0EE268B9403B}">
      <dsp:nvSpPr>
        <dsp:cNvPr id="0" name=""/>
        <dsp:cNvSpPr/>
      </dsp:nvSpPr>
      <dsp:spPr>
        <a:xfrm>
          <a:off x="1160243" y="1073886"/>
          <a:ext cx="2485357" cy="1533073"/>
        </a:xfrm>
        <a:prstGeom prst="rect">
          <a:avLst/>
        </a:prstGeom>
        <a:blipFill rotWithShape="1">
          <a:blip xmlns:r="http://schemas.openxmlformats.org/officeDocument/2006/relationships" r:embed="rId1"/>
          <a:srcRect/>
          <a:stretch>
            <a:fillRect l="-7000" r="-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26F1DC57-1EB9-4E03-98CF-2A2F34F4D040}">
      <dsp:nvSpPr>
        <dsp:cNvPr id="0" name=""/>
        <dsp:cNvSpPr/>
      </dsp:nvSpPr>
      <dsp:spPr>
        <a:xfrm>
          <a:off x="1281997" y="1189694"/>
          <a:ext cx="2245821" cy="1292267"/>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990989-5D60-4063-950C-6232ACAB373C}">
      <dsp:nvSpPr>
        <dsp:cNvPr id="0" name=""/>
        <dsp:cNvSpPr/>
      </dsp:nvSpPr>
      <dsp:spPr>
        <a:xfrm>
          <a:off x="1281997" y="2093730"/>
          <a:ext cx="2245821" cy="39080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100000"/>
            </a:lnSpc>
            <a:spcBef>
              <a:spcPct val="0"/>
            </a:spcBef>
            <a:spcAft>
              <a:spcPct val="35000"/>
            </a:spcAft>
            <a:buNone/>
          </a:pPr>
          <a:endParaRPr lang="en-US" sz="2400" kern="1200"/>
        </a:p>
      </dsp:txBody>
      <dsp:txXfrm>
        <a:off x="1281997" y="2093730"/>
        <a:ext cx="2245821" cy="390805"/>
      </dsp:txXfrm>
    </dsp:sp>
    <dsp:sp modelId="{0A95A788-63D3-4BD0-BE53-D29C1E2F19DA}">
      <dsp:nvSpPr>
        <dsp:cNvPr id="0" name=""/>
        <dsp:cNvSpPr/>
      </dsp:nvSpPr>
      <dsp:spPr>
        <a:xfrm>
          <a:off x="2680396" y="0"/>
          <a:ext cx="972703" cy="992270"/>
        </a:xfrm>
        <a:prstGeom prst="rect">
          <a:avLst/>
        </a:prstGeom>
        <a:blipFill rotWithShape="1">
          <a:blip xmlns:r="http://schemas.openxmlformats.org/officeDocument/2006/relationships" r:embed="rId2"/>
          <a:srcRect/>
          <a:stretch>
            <a:fillRect l="-57000" r="-57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3B7472DC-37AA-4237-A6D8-5B7F65C37108}">
      <dsp:nvSpPr>
        <dsp:cNvPr id="0" name=""/>
        <dsp:cNvSpPr/>
      </dsp:nvSpPr>
      <dsp:spPr>
        <a:xfrm>
          <a:off x="2740391" y="60293"/>
          <a:ext cx="852273"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2E157F-5A84-4776-B85D-CEED01662F95}">
      <dsp:nvSpPr>
        <dsp:cNvPr id="0" name=""/>
        <dsp:cNvSpPr/>
      </dsp:nvSpPr>
      <dsp:spPr>
        <a:xfrm>
          <a:off x="2739509" y="671317"/>
          <a:ext cx="852273"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2739509" y="671317"/>
        <a:ext cx="852273" cy="260659"/>
      </dsp:txXfrm>
    </dsp:sp>
    <dsp:sp modelId="{5070A936-C6B3-4A3E-8ABB-A97F2D78A002}">
      <dsp:nvSpPr>
        <dsp:cNvPr id="0" name=""/>
        <dsp:cNvSpPr/>
      </dsp:nvSpPr>
      <dsp:spPr>
        <a:xfrm>
          <a:off x="3727652" y="1667631"/>
          <a:ext cx="1183125" cy="731243"/>
        </a:xfrm>
        <a:prstGeom prst="rect">
          <a:avLst/>
        </a:prstGeom>
        <a:blipFill rotWithShape="1">
          <a:blip xmlns:r="http://schemas.openxmlformats.org/officeDocument/2006/relationships" r:embed="rId3"/>
          <a:srcRect/>
          <a:stretch>
            <a:fillRect/>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D7126CF-7450-4603-B218-35073B0495B9}">
      <dsp:nvSpPr>
        <dsp:cNvPr id="0" name=""/>
        <dsp:cNvSpPr/>
      </dsp:nvSpPr>
      <dsp:spPr>
        <a:xfrm>
          <a:off x="3788088" y="1728292"/>
          <a:ext cx="1062695" cy="611023"/>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755D5-0218-4CAB-A04F-25190097FDF3}">
      <dsp:nvSpPr>
        <dsp:cNvPr id="0" name=""/>
        <dsp:cNvSpPr/>
      </dsp:nvSpPr>
      <dsp:spPr>
        <a:xfrm>
          <a:off x="3788088" y="2079024"/>
          <a:ext cx="1062695"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dirty="0"/>
        </a:p>
      </dsp:txBody>
      <dsp:txXfrm>
        <a:off x="3788088" y="2079024"/>
        <a:ext cx="1062695" cy="260659"/>
      </dsp:txXfrm>
    </dsp:sp>
    <dsp:sp modelId="{C3C0EB11-9CF5-4B9D-846D-367D5CCE23B4}">
      <dsp:nvSpPr>
        <dsp:cNvPr id="0" name=""/>
        <dsp:cNvSpPr/>
      </dsp:nvSpPr>
      <dsp:spPr>
        <a:xfrm>
          <a:off x="499422" y="1981599"/>
          <a:ext cx="580534" cy="589700"/>
        </a:xfrm>
        <a:prstGeom prst="rect">
          <a:avLst/>
        </a:prstGeom>
        <a:blipFill rotWithShape="1">
          <a:blip xmlns:r="http://schemas.openxmlformats.org/officeDocument/2006/relationships" r:embed="rId4"/>
          <a:srcRect/>
          <a:stretch>
            <a:fillRect l="-30000" r="-30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7F1B7341-6C0F-437B-A931-FBE1E87C9825}">
      <dsp:nvSpPr>
        <dsp:cNvPr id="0" name=""/>
        <dsp:cNvSpPr/>
      </dsp:nvSpPr>
      <dsp:spPr>
        <a:xfrm>
          <a:off x="559417" y="2043730"/>
          <a:ext cx="460986"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8C3329-B7AC-4FDF-806F-9E7510C04398}">
      <dsp:nvSpPr>
        <dsp:cNvPr id="0" name=""/>
        <dsp:cNvSpPr/>
      </dsp:nvSpPr>
      <dsp:spPr>
        <a:xfrm>
          <a:off x="559417" y="2254390"/>
          <a:ext cx="460986"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endParaRPr lang="en-US" sz="1400" kern="1200"/>
        </a:p>
      </dsp:txBody>
      <dsp:txXfrm>
        <a:off x="559417" y="2254390"/>
        <a:ext cx="460986" cy="260659"/>
      </dsp:txXfrm>
    </dsp:sp>
    <dsp:sp modelId="{C05174C9-9EBA-40B5-9F7D-FFEA9FAE9920}">
      <dsp:nvSpPr>
        <dsp:cNvPr id="0" name=""/>
        <dsp:cNvSpPr/>
      </dsp:nvSpPr>
      <dsp:spPr>
        <a:xfrm>
          <a:off x="3272841" y="2684165"/>
          <a:ext cx="1022552" cy="992270"/>
        </a:xfrm>
        <a:prstGeom prst="rect">
          <a:avLst/>
        </a:prstGeom>
        <a:blipFill rotWithShape="1">
          <a:blip xmlns:r="http://schemas.openxmlformats.org/officeDocument/2006/relationships" r:embed="rId5"/>
          <a:srcRect/>
          <a:stretch>
            <a:fillRect l="-21000" r="-21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0A61ACFC-F485-4B8E-A615-BB9580495869}">
      <dsp:nvSpPr>
        <dsp:cNvPr id="0" name=""/>
        <dsp:cNvSpPr/>
      </dsp:nvSpPr>
      <dsp:spPr>
        <a:xfrm>
          <a:off x="3331512" y="2745194"/>
          <a:ext cx="902122" cy="871682"/>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EF9E2B-91BE-41EF-8C5F-A7C34098127C}">
      <dsp:nvSpPr>
        <dsp:cNvPr id="0" name=""/>
        <dsp:cNvSpPr/>
      </dsp:nvSpPr>
      <dsp:spPr>
        <a:xfrm>
          <a:off x="3331512" y="3356218"/>
          <a:ext cx="902122"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3331512" y="3356218"/>
        <a:ext cx="902122" cy="260659"/>
      </dsp:txXfrm>
    </dsp:sp>
    <dsp:sp modelId="{77A49D4A-97DE-4C4B-B895-E278B607E06A}">
      <dsp:nvSpPr>
        <dsp:cNvPr id="0" name=""/>
        <dsp:cNvSpPr/>
      </dsp:nvSpPr>
      <dsp:spPr>
        <a:xfrm>
          <a:off x="1165537" y="2684165"/>
          <a:ext cx="1041521" cy="589700"/>
        </a:xfrm>
        <a:prstGeom prst="rect">
          <a:avLst/>
        </a:prstGeom>
        <a:blipFill rotWithShape="1">
          <a:blip xmlns:r="http://schemas.openxmlformats.org/officeDocument/2006/relationships" r:embed="rId6"/>
          <a:srcRect/>
          <a:stretch>
            <a:fillRect t="-9000" b="-9000"/>
          </a:stretch>
        </a:blipFill>
        <a:ln w="127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573F59BA-BE50-484D-93A6-C9DF6885D23F}">
      <dsp:nvSpPr>
        <dsp:cNvPr id="0" name=""/>
        <dsp:cNvSpPr/>
      </dsp:nvSpPr>
      <dsp:spPr>
        <a:xfrm>
          <a:off x="1226414" y="2745194"/>
          <a:ext cx="922414" cy="470951"/>
        </a:xfrm>
        <a:prstGeom prst="rect">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77807-C0F3-4A9F-B828-3715F69C6616}">
      <dsp:nvSpPr>
        <dsp:cNvPr id="0" name=""/>
        <dsp:cNvSpPr/>
      </dsp:nvSpPr>
      <dsp:spPr>
        <a:xfrm>
          <a:off x="1226414" y="2955486"/>
          <a:ext cx="922414" cy="260659"/>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2385" tIns="10795" rIns="32385" bIns="0" numCol="1" spcCol="1270" anchor="b" anchorCtr="0">
          <a:noAutofit/>
        </a:bodyPr>
        <a:lstStyle/>
        <a:p>
          <a:pPr marL="0" lvl="0" indent="0" algn="r" defTabSz="755650">
            <a:lnSpc>
              <a:spcPct val="90000"/>
            </a:lnSpc>
            <a:spcBef>
              <a:spcPct val="0"/>
            </a:spcBef>
            <a:spcAft>
              <a:spcPct val="35000"/>
            </a:spcAft>
            <a:buNone/>
          </a:pPr>
          <a:endParaRPr lang="en-US" sz="1700" kern="1200"/>
        </a:p>
      </dsp:txBody>
      <dsp:txXfrm>
        <a:off x="1226414" y="2955486"/>
        <a:ext cx="922414" cy="2606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D6735-4E86-41B6-BDAF-9B36852993C9}">
      <dsp:nvSpPr>
        <dsp:cNvPr id="0" name=""/>
        <dsp:cNvSpPr/>
      </dsp:nvSpPr>
      <dsp:spPr>
        <a:xfrm rot="5400000">
          <a:off x="1243821" y="1220814"/>
          <a:ext cx="1596775"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4C7E5F-E598-4B2B-B5CA-AF9216A6CED7}">
      <dsp:nvSpPr>
        <dsp:cNvPr id="0" name=""/>
        <dsp:cNvSpPr/>
      </dsp:nvSpPr>
      <dsp:spPr>
        <a:xfrm>
          <a:off x="3590" y="196132"/>
          <a:ext cx="5348033" cy="1290776"/>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1) Injection: </a:t>
          </a:r>
          <a:r>
            <a:rPr lang="en-US" sz="2400" kern="1200" dirty="0">
              <a:latin typeface="Agency FB" panose="020B0503020202020204" pitchFamily="34" charset="0"/>
            </a:rPr>
            <a:t>Is the process of bringing new ideas or methods to recommend members of an organization or educational institution.</a:t>
          </a:r>
        </a:p>
      </dsp:txBody>
      <dsp:txXfrm>
        <a:off x="41396" y="233938"/>
        <a:ext cx="5272421" cy="1215164"/>
      </dsp:txXfrm>
    </dsp:sp>
    <dsp:sp modelId="{3838F484-D463-48AF-BC90-E278702AD07A}">
      <dsp:nvSpPr>
        <dsp:cNvPr id="0" name=""/>
        <dsp:cNvSpPr/>
      </dsp:nvSpPr>
      <dsp:spPr>
        <a:xfrm rot="5400000">
          <a:off x="1247122" y="2820994"/>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3FE0DC-33E5-4F3C-BDF9-B29179E82D9F}">
      <dsp:nvSpPr>
        <dsp:cNvPr id="0" name=""/>
        <dsp:cNvSpPr/>
      </dsp:nvSpPr>
      <dsp:spPr>
        <a:xfrm>
          <a:off x="21220" y="1806284"/>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2) Examination: </a:t>
          </a:r>
          <a:r>
            <a:rPr lang="en-US" sz="2400" kern="1200" dirty="0">
              <a:latin typeface="Agency FB" panose="020B0503020202020204" pitchFamily="34" charset="0"/>
            </a:rPr>
            <a:t>The presented concept or new method has received members’ attention in that educational institution. There is a research plan. As well as the formation of a committee to consider.</a:t>
          </a:r>
        </a:p>
      </dsp:txBody>
      <dsp:txXfrm>
        <a:off x="58637" y="1843701"/>
        <a:ext cx="5237940" cy="1202669"/>
      </dsp:txXfrm>
    </dsp:sp>
    <dsp:sp modelId="{853A8092-51B8-4FFD-A259-616E405CBC03}">
      <dsp:nvSpPr>
        <dsp:cNvPr id="0" name=""/>
        <dsp:cNvSpPr/>
      </dsp:nvSpPr>
      <dsp:spPr>
        <a:xfrm>
          <a:off x="2050575" y="3619434"/>
          <a:ext cx="6045940"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34B620-CF04-4628-9608-B34D752F9F18}">
      <dsp:nvSpPr>
        <dsp:cNvPr id="0" name=""/>
        <dsp:cNvSpPr/>
      </dsp:nvSpPr>
      <dsp:spPr>
        <a:xfrm>
          <a:off x="21220" y="3403164"/>
          <a:ext cx="5312774"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FF00"/>
              </a:solidFill>
              <a:latin typeface="Agency FB" panose="020B0503020202020204" pitchFamily="34" charset="0"/>
            </a:rPr>
            <a:t>3) Preparation: </a:t>
          </a:r>
          <a:r>
            <a:rPr lang="en-US" sz="2000" kern="1200" dirty="0">
              <a:latin typeface="Agency FB" panose="020B0503020202020204" pitchFamily="34" charset="0"/>
            </a:rPr>
            <a:t>Those involved in educational institutions decided to experiment with that educational innovation, and this led to the preparation of gathering personnel and resources until the training before using the educational innovation that has developed.</a:t>
          </a:r>
        </a:p>
      </dsp:txBody>
      <dsp:txXfrm>
        <a:off x="58637" y="3440581"/>
        <a:ext cx="5237940" cy="1202669"/>
      </dsp:txXfrm>
    </dsp:sp>
    <dsp:sp modelId="{54F34D37-2135-43C8-95B4-A5DD7B0D342E}">
      <dsp:nvSpPr>
        <dsp:cNvPr id="0" name=""/>
        <dsp:cNvSpPr/>
      </dsp:nvSpPr>
      <dsp:spPr>
        <a:xfrm rot="16200000">
          <a:off x="7309845" y="2820994"/>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82D130-9FE1-493C-BC96-AF0DFC728CC4}">
      <dsp:nvSpPr>
        <dsp:cNvPr id="0" name=""/>
        <dsp:cNvSpPr/>
      </dsp:nvSpPr>
      <dsp:spPr>
        <a:xfrm>
          <a:off x="6068495" y="3403164"/>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4) Sampling: </a:t>
          </a:r>
          <a:r>
            <a:rPr lang="en-US" sz="2400" kern="1200" dirty="0">
              <a:latin typeface="Agency FB" panose="020B0503020202020204" pitchFamily="34" charset="0"/>
            </a:rPr>
            <a:t>There is an experiment to use the innovation for the first time. Then, sample some users to provide information for education by considering the results of past use.</a:t>
          </a:r>
        </a:p>
      </dsp:txBody>
      <dsp:txXfrm>
        <a:off x="6105912" y="3440581"/>
        <a:ext cx="5268835" cy="1202669"/>
      </dsp:txXfrm>
    </dsp:sp>
    <dsp:sp modelId="{CE08230E-233E-4944-BCAA-31FD689469A8}">
      <dsp:nvSpPr>
        <dsp:cNvPr id="0" name=""/>
        <dsp:cNvSpPr/>
      </dsp:nvSpPr>
      <dsp:spPr>
        <a:xfrm rot="16200000">
          <a:off x="7309845" y="1224115"/>
          <a:ext cx="1590173" cy="19162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B2F51-3300-4663-99FE-FE9918647C90}">
      <dsp:nvSpPr>
        <dsp:cNvPr id="0" name=""/>
        <dsp:cNvSpPr/>
      </dsp:nvSpPr>
      <dsp:spPr>
        <a:xfrm>
          <a:off x="6068495" y="1806284"/>
          <a:ext cx="5343669"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FFFF00"/>
              </a:solidFill>
              <a:latin typeface="Agency FB" panose="020B0503020202020204" pitchFamily="34" charset="0"/>
            </a:rPr>
            <a:t>5) Spread: </a:t>
          </a:r>
          <a:r>
            <a:rPr lang="en-US" sz="2000" kern="1200" dirty="0">
              <a:latin typeface="Agency FB" panose="020B0503020202020204" pitchFamily="34" charset="0"/>
            </a:rPr>
            <a:t>Is a distribution or expansion of educational innovations that have been tried and good results to the target population Especially the reliable group that has sufficient potential to use that educational innovation.</a:t>
          </a:r>
        </a:p>
      </dsp:txBody>
      <dsp:txXfrm>
        <a:off x="6105912" y="1843701"/>
        <a:ext cx="5268835" cy="1202669"/>
      </dsp:txXfrm>
    </dsp:sp>
    <dsp:sp modelId="{059754D5-A29F-417A-9AAA-7137CC7E5B63}">
      <dsp:nvSpPr>
        <dsp:cNvPr id="0" name=""/>
        <dsp:cNvSpPr/>
      </dsp:nvSpPr>
      <dsp:spPr>
        <a:xfrm>
          <a:off x="6054251" y="209405"/>
          <a:ext cx="5372157" cy="1277503"/>
        </a:xfrm>
        <a:prstGeom prst="roundRect">
          <a:avLst>
            <a:gd name="adj" fmla="val 10000"/>
          </a:avLst>
        </a:prstGeom>
        <a:solidFill>
          <a:srgbClr val="C00000"/>
        </a:solidFill>
        <a:ln w="127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Agency FB" panose="020B0503020202020204" pitchFamily="34" charset="0"/>
            </a:rPr>
            <a:t>6) Institutionalization: </a:t>
          </a:r>
          <a:r>
            <a:rPr lang="en-US" sz="2400" kern="1200" dirty="0">
              <a:latin typeface="Agency FB" panose="020B0503020202020204" pitchFamily="34" charset="0"/>
            </a:rPr>
            <a:t>Educational innovation has been accepted and used in operation until it becomes a widespread practice, which is the normal practice by all members.</a:t>
          </a:r>
        </a:p>
      </dsp:txBody>
      <dsp:txXfrm>
        <a:off x="6091668" y="246822"/>
        <a:ext cx="5297323" cy="120266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517127" y="23288"/>
          <a:ext cx="6474454" cy="4784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3770307" y="4462322"/>
          <a:ext cx="5579051" cy="61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1" kern="1200" dirty="0">
              <a:solidFill>
                <a:schemeClr val="bg1"/>
              </a:solidFill>
              <a:latin typeface="Agency FB" panose="020B0503020202020204" pitchFamily="34" charset="0"/>
            </a:rPr>
            <a:t>1) Innovative Leadership</a:t>
          </a:r>
        </a:p>
      </dsp:txBody>
      <dsp:txXfrm>
        <a:off x="3770307" y="4462322"/>
        <a:ext cx="5579051" cy="61372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517127" y="23288"/>
          <a:ext cx="6474454" cy="4784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3770307" y="4462322"/>
          <a:ext cx="5579051" cy="61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1" kern="1200" dirty="0">
              <a:solidFill>
                <a:schemeClr val="bg1"/>
              </a:solidFill>
              <a:latin typeface="Agency FB" panose="020B0503020202020204" pitchFamily="34" charset="0"/>
            </a:rPr>
            <a:t>2) Innovative Climate</a:t>
          </a:r>
        </a:p>
      </dsp:txBody>
      <dsp:txXfrm>
        <a:off x="3770307" y="4462322"/>
        <a:ext cx="5579051" cy="61372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EEA7F-076D-401D-B282-76A4A941E2A8}">
      <dsp:nvSpPr>
        <dsp:cNvPr id="0" name=""/>
        <dsp:cNvSpPr/>
      </dsp:nvSpPr>
      <dsp:spPr>
        <a:xfrm>
          <a:off x="2517127" y="23288"/>
          <a:ext cx="6474454" cy="478459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a:noFill/>
        </a:ln>
        <a:effectLst/>
      </dsp:spPr>
      <dsp:style>
        <a:lnRef idx="0">
          <a:scrgbClr r="0" g="0" b="0"/>
        </a:lnRef>
        <a:fillRef idx="1">
          <a:scrgbClr r="0" g="0" b="0"/>
        </a:fillRef>
        <a:effectRef idx="0">
          <a:scrgbClr r="0" g="0" b="0"/>
        </a:effectRef>
        <a:fontRef idx="minor"/>
      </dsp:style>
    </dsp:sp>
    <dsp:sp modelId="{8DEB298C-F85A-43BB-BB67-EA7F5DDCC2B6}">
      <dsp:nvSpPr>
        <dsp:cNvPr id="0" name=""/>
        <dsp:cNvSpPr/>
      </dsp:nvSpPr>
      <dsp:spPr>
        <a:xfrm>
          <a:off x="3770307" y="4462322"/>
          <a:ext cx="5579051" cy="61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1244600">
            <a:lnSpc>
              <a:spcPct val="90000"/>
            </a:lnSpc>
            <a:spcBef>
              <a:spcPct val="0"/>
            </a:spcBef>
            <a:spcAft>
              <a:spcPct val="5000"/>
            </a:spcAft>
            <a:buNone/>
          </a:pPr>
          <a:r>
            <a:rPr lang="en-US" sz="2800" b="1" kern="1200" dirty="0">
              <a:solidFill>
                <a:schemeClr val="bg1"/>
              </a:solidFill>
              <a:latin typeface="Agency FB" panose="020B0503020202020204" pitchFamily="34" charset="0"/>
            </a:rPr>
            <a:t>3) Innovative Behavior</a:t>
          </a:r>
        </a:p>
      </dsp:txBody>
      <dsp:txXfrm>
        <a:off x="3770307" y="4462322"/>
        <a:ext cx="5579051" cy="61372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426535"/>
          <a:ext cx="750386" cy="72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1</a:t>
          </a:r>
        </a:p>
      </dsp:txBody>
      <dsp:txXfrm>
        <a:off x="0" y="426535"/>
        <a:ext cx="750386" cy="723013"/>
      </dsp:txXfrm>
    </dsp:sp>
    <dsp:sp modelId="{F2CDA94A-1D52-424B-8525-E281EBD72F56}">
      <dsp:nvSpPr>
        <dsp:cNvPr id="0" name=""/>
        <dsp:cNvSpPr/>
      </dsp:nvSpPr>
      <dsp:spPr>
        <a:xfrm>
          <a:off x="754393" y="103111"/>
          <a:ext cx="107371" cy="135314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288"/>
          <a:ext cx="10090160" cy="15547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Executives in the organization have a vision to change the organization’s management to the goal. Ready to support the management to an innovative organization. Pay attention to the correct thinking process in management and continuously develop to compete in the future. Moreover, it supports research for development.</a:t>
          </a:r>
        </a:p>
      </dsp:txBody>
      <dsp:txXfrm>
        <a:off x="1031032" y="2288"/>
        <a:ext cx="10090160" cy="1554786"/>
      </dsp:txXfrm>
    </dsp:sp>
    <dsp:sp modelId="{ECA3E11A-D758-4DA8-8D98-357B842BFF33}">
      <dsp:nvSpPr>
        <dsp:cNvPr id="0" name=""/>
        <dsp:cNvSpPr/>
      </dsp:nvSpPr>
      <dsp:spPr>
        <a:xfrm>
          <a:off x="0" y="2215197"/>
          <a:ext cx="750386" cy="72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2</a:t>
          </a:r>
        </a:p>
      </dsp:txBody>
      <dsp:txXfrm>
        <a:off x="0" y="2215197"/>
        <a:ext cx="750386" cy="723013"/>
      </dsp:txXfrm>
    </dsp:sp>
    <dsp:sp modelId="{57FD9B87-B8B1-4C5F-A1FA-422D9D36EE9A}">
      <dsp:nvSpPr>
        <dsp:cNvPr id="0" name=""/>
        <dsp:cNvSpPr/>
      </dsp:nvSpPr>
      <dsp:spPr>
        <a:xfrm>
          <a:off x="754393" y="1669374"/>
          <a:ext cx="107371" cy="18041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573897"/>
          <a:ext cx="10090160" cy="19951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kern="1200" dirty="0">
              <a:latin typeface="Agency FB" panose="020B0503020202020204" pitchFamily="34" charset="0"/>
            </a:rPr>
            <a:t>Executives in the organization are ready to listen to opinions. Be a good example for personnel. Support the development of knowledge and skills of personnel that are consistent with the goals.  Pay attention to mobilizing talented people within the organization. Understand the art of managing a team with knowledge and talented people to be the most effective. Understand the role of related technologies and support the use of technology appropriately.</a:t>
          </a:r>
        </a:p>
      </dsp:txBody>
      <dsp:txXfrm>
        <a:off x="1031032" y="1573897"/>
        <a:ext cx="10090160" cy="1995143"/>
      </dsp:txXfrm>
    </dsp:sp>
    <dsp:sp modelId="{7A1FCF5F-A9C8-4288-AD9A-39DD326BC10F}">
      <dsp:nvSpPr>
        <dsp:cNvPr id="0" name=""/>
        <dsp:cNvSpPr/>
      </dsp:nvSpPr>
      <dsp:spPr>
        <a:xfrm>
          <a:off x="0" y="3845175"/>
          <a:ext cx="750386" cy="72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3</a:t>
          </a:r>
        </a:p>
      </dsp:txBody>
      <dsp:txXfrm>
        <a:off x="0" y="3845175"/>
        <a:ext cx="750386" cy="723013"/>
      </dsp:txXfrm>
    </dsp:sp>
    <dsp:sp modelId="{14E12CB6-7F1C-4783-BE04-E89DFEBC9F56}">
      <dsp:nvSpPr>
        <dsp:cNvPr id="0" name=""/>
        <dsp:cNvSpPr/>
      </dsp:nvSpPr>
      <dsp:spPr>
        <a:xfrm>
          <a:off x="754393" y="3683689"/>
          <a:ext cx="107371" cy="104087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1031032" y="3588151"/>
          <a:ext cx="10090160" cy="12365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Executives in the organization pay attention to the development of procedures. Create a transparent work process. Participate and decentralize management, create a listening and accessible atmosphere, communicate clear information can manage amid cultural diversity.</a:t>
          </a:r>
        </a:p>
      </dsp:txBody>
      <dsp:txXfrm>
        <a:off x="1031032" y="3588151"/>
        <a:ext cx="10090160" cy="123653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609350"/>
          <a:ext cx="750386" cy="1676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1</a:t>
          </a:r>
        </a:p>
      </dsp:txBody>
      <dsp:txXfrm>
        <a:off x="0" y="609350"/>
        <a:ext cx="750386" cy="1676201"/>
      </dsp:txXfrm>
    </dsp:sp>
    <dsp:sp modelId="{F2CDA94A-1D52-424B-8525-E281EBD72F56}">
      <dsp:nvSpPr>
        <dsp:cNvPr id="0" name=""/>
        <dsp:cNvSpPr/>
      </dsp:nvSpPr>
      <dsp:spPr>
        <a:xfrm>
          <a:off x="754393" y="410032"/>
          <a:ext cx="107371" cy="20360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258324"/>
          <a:ext cx="10090160" cy="23394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Creative development in the teaching and learning process to develop innovation. The goal of the Thailand 4.0 era is to have creative skills, which can be developed at school age to be a skill for future careers. The goal is to produce graduates to have the ability to create works that can be used in the development of new knowledge and technologies to increase higher competitiveness and will be the starting point of leading to the application of knowledge and technology and building relationships with other related parts.</a:t>
          </a:r>
        </a:p>
      </dsp:txBody>
      <dsp:txXfrm>
        <a:off x="1031032" y="258324"/>
        <a:ext cx="10090160" cy="2339489"/>
      </dsp:txXfrm>
    </dsp:sp>
    <dsp:sp modelId="{ECA3E11A-D758-4DA8-8D98-357B842BFF33}">
      <dsp:nvSpPr>
        <dsp:cNvPr id="0" name=""/>
        <dsp:cNvSpPr/>
      </dsp:nvSpPr>
      <dsp:spPr>
        <a:xfrm>
          <a:off x="0" y="2873122"/>
          <a:ext cx="750386" cy="1676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2</a:t>
          </a:r>
        </a:p>
      </dsp:txBody>
      <dsp:txXfrm>
        <a:off x="0" y="2873122"/>
        <a:ext cx="750386" cy="1676201"/>
      </dsp:txXfrm>
    </dsp:sp>
    <dsp:sp modelId="{57FD9B87-B8B1-4C5F-A1FA-422D9D36EE9A}">
      <dsp:nvSpPr>
        <dsp:cNvPr id="0" name=""/>
        <dsp:cNvSpPr/>
      </dsp:nvSpPr>
      <dsp:spPr>
        <a:xfrm>
          <a:off x="754393" y="2914820"/>
          <a:ext cx="107371" cy="156853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2831814"/>
          <a:ext cx="10090160" cy="1734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kern="1200" dirty="0">
              <a:latin typeface="Agency FB" panose="020B0503020202020204" pitchFamily="34" charset="0"/>
            </a:rPr>
            <a:t>Professional development of educational personnel because teachers are important in supporting education. The instructor must be good, expert and ready to develop education. In order to develop teachers to be ready to manage education, The instructor must have professional knowledge and teaching ability. There are professional standards to create truly quality graduates.</a:t>
          </a:r>
        </a:p>
      </dsp:txBody>
      <dsp:txXfrm>
        <a:off x="1031032" y="2831814"/>
        <a:ext cx="10090160" cy="173454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142005"/>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3</a:t>
          </a:r>
        </a:p>
      </dsp:txBody>
      <dsp:txXfrm>
        <a:off x="0" y="142005"/>
        <a:ext cx="750386" cy="954145"/>
      </dsp:txXfrm>
    </dsp:sp>
    <dsp:sp modelId="{F2CDA94A-1D52-424B-8525-E281EBD72F56}">
      <dsp:nvSpPr>
        <dsp:cNvPr id="0" name=""/>
        <dsp:cNvSpPr/>
      </dsp:nvSpPr>
      <dsp:spPr>
        <a:xfrm>
          <a:off x="754393" y="47148"/>
          <a:ext cx="107371" cy="112179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1559"/>
          <a:ext cx="10090160" cy="12129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gency FB" panose="020B0503020202020204" pitchFamily="34" charset="0"/>
            </a:rPr>
            <a:t>Promotion and development of digital technology systems for education to increase the ability to manage teaching and learning effectively by having to be consistent with the era and meet the needs of the </a:t>
          </a:r>
          <a:r>
            <a:rPr lang="en-US" sz="2400" kern="1200" dirty="0" err="1">
              <a:latin typeface="Agency FB" panose="020B0503020202020204" pitchFamily="34" charset="0"/>
            </a:rPr>
            <a:t>labour</a:t>
          </a:r>
          <a:r>
            <a:rPr lang="en-US" sz="2400" kern="1200" dirty="0">
              <a:latin typeface="Agency FB" panose="020B0503020202020204" pitchFamily="34" charset="0"/>
            </a:rPr>
            <a:t> market.</a:t>
          </a:r>
        </a:p>
      </dsp:txBody>
      <dsp:txXfrm>
        <a:off x="1031032" y="1559"/>
        <a:ext cx="10090160" cy="1212973"/>
      </dsp:txXfrm>
    </dsp:sp>
    <dsp:sp modelId="{ECA3E11A-D758-4DA8-8D98-357B842BFF33}">
      <dsp:nvSpPr>
        <dsp:cNvPr id="0" name=""/>
        <dsp:cNvSpPr/>
      </dsp:nvSpPr>
      <dsp:spPr>
        <a:xfrm>
          <a:off x="0" y="1548463"/>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4</a:t>
          </a:r>
        </a:p>
      </dsp:txBody>
      <dsp:txXfrm>
        <a:off x="0" y="1548463"/>
        <a:ext cx="750386" cy="954145"/>
      </dsp:txXfrm>
    </dsp:sp>
    <dsp:sp modelId="{57FD9B87-B8B1-4C5F-A1FA-422D9D36EE9A}">
      <dsp:nvSpPr>
        <dsp:cNvPr id="0" name=""/>
        <dsp:cNvSpPr/>
      </dsp:nvSpPr>
      <dsp:spPr>
        <a:xfrm>
          <a:off x="754393" y="1411943"/>
          <a:ext cx="107371" cy="121336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347732"/>
          <a:ext cx="10090160" cy="1341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kern="1200" dirty="0">
              <a:latin typeface="Agency FB" panose="020B0503020202020204" pitchFamily="34" charset="0"/>
            </a:rPr>
            <a:t>Creating cooperation in innovative research and development to develop new knowledge and focus on entering a career. The development of knowledge by participation will be consistent with the needs of the </a:t>
          </a:r>
          <a:r>
            <a:rPr lang="en-US" sz="2400" kern="1200" dirty="0" err="1">
              <a:latin typeface="Agency FB" panose="020B0503020202020204" pitchFamily="34" charset="0"/>
            </a:rPr>
            <a:t>labour</a:t>
          </a:r>
          <a:r>
            <a:rPr lang="en-US" sz="2400" kern="1200" dirty="0">
              <a:latin typeface="Agency FB" panose="020B0503020202020204" pitchFamily="34" charset="0"/>
            </a:rPr>
            <a:t> market and truly reach the needs of the social sector and can be used.</a:t>
          </a:r>
        </a:p>
      </dsp:txBody>
      <dsp:txXfrm>
        <a:off x="1031032" y="1347732"/>
        <a:ext cx="10090160" cy="134179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33120"/>
          <a:ext cx="750386" cy="128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1</a:t>
          </a:r>
        </a:p>
      </dsp:txBody>
      <dsp:txXfrm>
        <a:off x="0" y="33120"/>
        <a:ext cx="750386" cy="1289385"/>
      </dsp:txXfrm>
    </dsp:sp>
    <dsp:sp modelId="{F2CDA94A-1D52-424B-8525-E281EBD72F56}">
      <dsp:nvSpPr>
        <dsp:cNvPr id="0" name=""/>
        <dsp:cNvSpPr/>
      </dsp:nvSpPr>
      <dsp:spPr>
        <a:xfrm>
          <a:off x="754393" y="167904"/>
          <a:ext cx="107371" cy="990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94139"/>
          <a:ext cx="10090160" cy="1137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gency FB" panose="020B0503020202020204" pitchFamily="34" charset="0"/>
            </a:rPr>
            <a:t>(1) Have professional leadership, focus on planning, and have a conscience and ethics in achieving goals.</a:t>
          </a:r>
        </a:p>
      </dsp:txBody>
      <dsp:txXfrm>
        <a:off x="1031032" y="94139"/>
        <a:ext cx="10090160" cy="1137529"/>
      </dsp:txXfrm>
    </dsp:sp>
    <dsp:sp modelId="{ECA3E11A-D758-4DA8-8D98-357B842BFF33}">
      <dsp:nvSpPr>
        <dsp:cNvPr id="0" name=""/>
        <dsp:cNvSpPr/>
      </dsp:nvSpPr>
      <dsp:spPr>
        <a:xfrm>
          <a:off x="0" y="1741749"/>
          <a:ext cx="750386" cy="128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2</a:t>
          </a:r>
        </a:p>
      </dsp:txBody>
      <dsp:txXfrm>
        <a:off x="0" y="1741749"/>
        <a:ext cx="750386" cy="1289385"/>
      </dsp:txXfrm>
    </dsp:sp>
    <dsp:sp modelId="{57FD9B87-B8B1-4C5F-A1FA-422D9D36EE9A}">
      <dsp:nvSpPr>
        <dsp:cNvPr id="0" name=""/>
        <dsp:cNvSpPr/>
      </dsp:nvSpPr>
      <dsp:spPr>
        <a:xfrm>
          <a:off x="754393" y="1572732"/>
          <a:ext cx="107371" cy="1608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487597"/>
          <a:ext cx="10090160" cy="17790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b="1" kern="1200" dirty="0">
              <a:latin typeface="Agency FB" panose="020B0503020202020204" pitchFamily="34" charset="0"/>
            </a:rPr>
            <a:t>Have creative initiatives, think positively, think, know well, write well and speak well, intend to perform the best duties and responsibilities, constantly practice additional knowledge, can use at least 3 languages, have excellent computer performance, and specialize in technology and innovation.</a:t>
          </a:r>
        </a:p>
      </dsp:txBody>
      <dsp:txXfrm>
        <a:off x="1031032" y="1487597"/>
        <a:ext cx="10090160" cy="1779020"/>
      </dsp:txXfrm>
    </dsp:sp>
    <dsp:sp modelId="{7A1FCF5F-A9C8-4288-AD9A-39DD326BC10F}">
      <dsp:nvSpPr>
        <dsp:cNvPr id="0" name=""/>
        <dsp:cNvSpPr/>
      </dsp:nvSpPr>
      <dsp:spPr>
        <a:xfrm>
          <a:off x="0" y="3486405"/>
          <a:ext cx="750386" cy="1289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3</a:t>
          </a:r>
        </a:p>
      </dsp:txBody>
      <dsp:txXfrm>
        <a:off x="0" y="3486405"/>
        <a:ext cx="750386" cy="1289385"/>
      </dsp:txXfrm>
    </dsp:sp>
    <dsp:sp modelId="{14E12CB6-7F1C-4783-BE04-E89DFEBC9F56}">
      <dsp:nvSpPr>
        <dsp:cNvPr id="0" name=""/>
        <dsp:cNvSpPr/>
      </dsp:nvSpPr>
      <dsp:spPr>
        <a:xfrm>
          <a:off x="754393" y="3554200"/>
          <a:ext cx="107371" cy="1144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1031032" y="3464828"/>
          <a:ext cx="10090160" cy="13598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gency FB" panose="020B0503020202020204" pitchFamily="34" charset="0"/>
            </a:rPr>
            <a:t>Can work with others effectively. Work as a team by acting as a leader and follower in the team according to the expertise and suitability of work and create results according to standards.</a:t>
          </a:r>
        </a:p>
      </dsp:txBody>
      <dsp:txXfrm>
        <a:off x="1031032" y="3464828"/>
        <a:ext cx="10090160" cy="135985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286534"/>
          <a:ext cx="750386" cy="768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4</a:t>
          </a:r>
        </a:p>
      </dsp:txBody>
      <dsp:txXfrm>
        <a:off x="0" y="286534"/>
        <a:ext cx="750386" cy="768796"/>
      </dsp:txXfrm>
    </dsp:sp>
    <dsp:sp modelId="{F2CDA94A-1D52-424B-8525-E281EBD72F56}">
      <dsp:nvSpPr>
        <dsp:cNvPr id="0" name=""/>
        <dsp:cNvSpPr/>
      </dsp:nvSpPr>
      <dsp:spPr>
        <a:xfrm>
          <a:off x="754393" y="90202"/>
          <a:ext cx="107371" cy="11436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4986"/>
          <a:ext cx="10090160" cy="1314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gency FB" panose="020B0503020202020204" pitchFamily="34" charset="0"/>
            </a:rPr>
            <a:t>Be equipped with both primary and secondary skills. Works multi-function. Ready to accept changes at any time. Understand and know their business well and understand the impact of globalization on business Have all-around knowledge and adapt to the change.</a:t>
          </a:r>
        </a:p>
      </dsp:txBody>
      <dsp:txXfrm>
        <a:off x="1031032" y="4986"/>
        <a:ext cx="10090160" cy="1314113"/>
      </dsp:txXfrm>
    </dsp:sp>
    <dsp:sp modelId="{ECA3E11A-D758-4DA8-8D98-357B842BFF33}">
      <dsp:nvSpPr>
        <dsp:cNvPr id="0" name=""/>
        <dsp:cNvSpPr/>
      </dsp:nvSpPr>
      <dsp:spPr>
        <a:xfrm>
          <a:off x="0" y="1388886"/>
          <a:ext cx="750386" cy="768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gency FB" panose="020B0503020202020204" pitchFamily="34" charset="0"/>
            </a:rPr>
            <a:t>5</a:t>
          </a:r>
        </a:p>
      </dsp:txBody>
      <dsp:txXfrm>
        <a:off x="0" y="1388886"/>
        <a:ext cx="750386" cy="768796"/>
      </dsp:txXfrm>
    </dsp:sp>
    <dsp:sp modelId="{57FD9B87-B8B1-4C5F-A1FA-422D9D36EE9A}">
      <dsp:nvSpPr>
        <dsp:cNvPr id="0" name=""/>
        <dsp:cNvSpPr/>
      </dsp:nvSpPr>
      <dsp:spPr>
        <a:xfrm>
          <a:off x="754393" y="1473154"/>
          <a:ext cx="107371" cy="5902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414763"/>
          <a:ext cx="10090160" cy="652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ct val="15000"/>
            </a:spcAft>
            <a:buChar char="•"/>
          </a:pPr>
          <a:r>
            <a:rPr lang="en-US" sz="2400" b="1" kern="1200" dirty="0">
              <a:latin typeface="Agency FB" panose="020B0503020202020204" pitchFamily="34" charset="0"/>
            </a:rPr>
            <a:t>Can use technology widely suitable for the job..</a:t>
          </a:r>
        </a:p>
      </dsp:txBody>
      <dsp:txXfrm>
        <a:off x="1031032" y="1414763"/>
        <a:ext cx="10090160" cy="652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1DAA-44E2-4BCB-BB0D-6E2BB19A3848}">
      <dsp:nvSpPr>
        <dsp:cNvPr id="0" name=""/>
        <dsp:cNvSpPr/>
      </dsp:nvSpPr>
      <dsp:spPr>
        <a:xfrm>
          <a:off x="-5638451" y="-863141"/>
          <a:ext cx="6713150" cy="6713150"/>
        </a:xfrm>
        <a:prstGeom prst="blockArc">
          <a:avLst>
            <a:gd name="adj1" fmla="val 18900000"/>
            <a:gd name="adj2" fmla="val 2700000"/>
            <a:gd name="adj3" fmla="val 322"/>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BDDD9-49BE-48BF-B06D-1134C86EEB64}">
      <dsp:nvSpPr>
        <dsp:cNvPr id="0" name=""/>
        <dsp:cNvSpPr/>
      </dsp:nvSpPr>
      <dsp:spPr>
        <a:xfrm>
          <a:off x="562572" y="383390"/>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Understand the meaning of “Educational Innovative Organization”.</a:t>
          </a:r>
        </a:p>
      </dsp:txBody>
      <dsp:txXfrm>
        <a:off x="562572" y="383390"/>
        <a:ext cx="10374178" cy="767179"/>
      </dsp:txXfrm>
    </dsp:sp>
    <dsp:sp modelId="{B0EA2FB0-D242-461A-82C2-641E37C6A4CB}">
      <dsp:nvSpPr>
        <dsp:cNvPr id="0" name=""/>
        <dsp:cNvSpPr/>
      </dsp:nvSpPr>
      <dsp:spPr>
        <a:xfrm>
          <a:off x="83085" y="287492"/>
          <a:ext cx="958974" cy="958974"/>
        </a:xfrm>
        <a:prstGeom prst="ellipse">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9807E0E-480E-4D59-87FA-6D45A911E932}">
      <dsp:nvSpPr>
        <dsp:cNvPr id="0" name=""/>
        <dsp:cNvSpPr/>
      </dsp:nvSpPr>
      <dsp:spPr>
        <a:xfrm>
          <a:off x="1002414" y="1534359"/>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Know the concepts and procedures of educational innovative organization.</a:t>
          </a:r>
        </a:p>
      </dsp:txBody>
      <dsp:txXfrm>
        <a:off x="1002414" y="1534359"/>
        <a:ext cx="9934336" cy="767179"/>
      </dsp:txXfrm>
    </dsp:sp>
    <dsp:sp modelId="{B1CB54EE-CAD5-4400-9DFE-3AA88F0B6BD7}">
      <dsp:nvSpPr>
        <dsp:cNvPr id="0" name=""/>
        <dsp:cNvSpPr/>
      </dsp:nvSpPr>
      <dsp:spPr>
        <a:xfrm>
          <a:off x="522926" y="1438462"/>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8E951-9A97-485C-B6A4-25DDC7CED59F}">
      <dsp:nvSpPr>
        <dsp:cNvPr id="0" name=""/>
        <dsp:cNvSpPr/>
      </dsp:nvSpPr>
      <dsp:spPr>
        <a:xfrm>
          <a:off x="1002414" y="2685328"/>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Know how to use it as a strategy for effective educational innovative organization.</a:t>
          </a:r>
        </a:p>
      </dsp:txBody>
      <dsp:txXfrm>
        <a:off x="1002414" y="2685328"/>
        <a:ext cx="9934336" cy="767179"/>
      </dsp:txXfrm>
    </dsp:sp>
    <dsp:sp modelId="{5CA769DE-5DDC-4AA6-BA66-63884C6ED7CA}">
      <dsp:nvSpPr>
        <dsp:cNvPr id="0" name=""/>
        <dsp:cNvSpPr/>
      </dsp:nvSpPr>
      <dsp:spPr>
        <a:xfrm>
          <a:off x="522926" y="2589431"/>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BFDA1-5687-4BAA-B4D5-382A0D2F6F3A}">
      <dsp:nvSpPr>
        <dsp:cNvPr id="0" name=""/>
        <dsp:cNvSpPr/>
      </dsp:nvSpPr>
      <dsp:spPr>
        <a:xfrm>
          <a:off x="562572" y="3836297"/>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66040" rIns="66040" bIns="6604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gency FB" panose="020B0503020202020204" pitchFamily="34" charset="0"/>
            </a:rPr>
            <a:t>Able to apply knowledge to create an educational innovative organization in the future.</a:t>
          </a:r>
        </a:p>
      </dsp:txBody>
      <dsp:txXfrm>
        <a:off x="562572" y="3836297"/>
        <a:ext cx="10374178" cy="767179"/>
      </dsp:txXfrm>
    </dsp:sp>
    <dsp:sp modelId="{0192A3D4-9BBF-4B28-BBB5-7396F9C81FD4}">
      <dsp:nvSpPr>
        <dsp:cNvPr id="0" name=""/>
        <dsp:cNvSpPr/>
      </dsp:nvSpPr>
      <dsp:spPr>
        <a:xfrm>
          <a:off x="83085" y="3740400"/>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0"/>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1</a:t>
          </a:r>
        </a:p>
      </dsp:txBody>
      <dsp:txXfrm>
        <a:off x="0" y="0"/>
        <a:ext cx="750386" cy="954145"/>
      </dsp:txXfrm>
    </dsp:sp>
    <dsp:sp modelId="{F2CDA94A-1D52-424B-8525-E281EBD72F56}">
      <dsp:nvSpPr>
        <dsp:cNvPr id="0" name=""/>
        <dsp:cNvSpPr/>
      </dsp:nvSpPr>
      <dsp:spPr>
        <a:xfrm>
          <a:off x="754393" y="196184"/>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1031032" y="34286"/>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Agency FB" panose="020B0503020202020204" pitchFamily="34" charset="0"/>
            </a:rPr>
            <a:t>Development of Human Personality:</a:t>
          </a:r>
        </a:p>
      </dsp:txBody>
      <dsp:txXfrm>
        <a:off x="1031032" y="34286"/>
        <a:ext cx="10090160" cy="1056394"/>
      </dsp:txXfrm>
    </dsp:sp>
    <dsp:sp modelId="{ECA3E11A-D758-4DA8-8D98-357B842BFF33}">
      <dsp:nvSpPr>
        <dsp:cNvPr id="0" name=""/>
        <dsp:cNvSpPr/>
      </dsp:nvSpPr>
      <dsp:spPr>
        <a:xfrm>
          <a:off x="0" y="1166918"/>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2</a:t>
          </a:r>
        </a:p>
      </dsp:txBody>
      <dsp:txXfrm>
        <a:off x="0" y="1166918"/>
        <a:ext cx="750386" cy="954145"/>
      </dsp:txXfrm>
    </dsp:sp>
    <dsp:sp modelId="{57FD9B87-B8B1-4C5F-A1FA-422D9D36EE9A}">
      <dsp:nvSpPr>
        <dsp:cNvPr id="0" name=""/>
        <dsp:cNvSpPr/>
      </dsp:nvSpPr>
      <dsp:spPr>
        <a:xfrm>
          <a:off x="754393" y="1385778"/>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1031032" y="1223881"/>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b="1" kern="1200" dirty="0">
              <a:latin typeface="Agency FB" panose="020B0503020202020204" pitchFamily="34" charset="0"/>
            </a:rPr>
            <a:t>Provide and Ensure Proper </a:t>
          </a:r>
          <a:r>
            <a:rPr lang="en-US" sz="2800" b="1" kern="1200" dirty="0" err="1">
              <a:latin typeface="Agency FB" panose="020B0503020202020204" pitchFamily="34" charset="0"/>
            </a:rPr>
            <a:t>Utilisation</a:t>
          </a:r>
          <a:r>
            <a:rPr lang="en-US" sz="2800" b="1" kern="1200" dirty="0">
              <a:latin typeface="Agency FB" panose="020B0503020202020204" pitchFamily="34" charset="0"/>
            </a:rPr>
            <a:t> of Human and Material Resources:</a:t>
          </a:r>
        </a:p>
      </dsp:txBody>
      <dsp:txXfrm>
        <a:off x="1031032" y="1223881"/>
        <a:ext cx="10090160" cy="1056394"/>
      </dsp:txXfrm>
    </dsp:sp>
    <dsp:sp modelId="{7A1FCF5F-A9C8-4288-AD9A-39DD326BC10F}">
      <dsp:nvSpPr>
        <dsp:cNvPr id="0" name=""/>
        <dsp:cNvSpPr/>
      </dsp:nvSpPr>
      <dsp:spPr>
        <a:xfrm>
          <a:off x="0" y="2356512"/>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3</a:t>
          </a:r>
        </a:p>
      </dsp:txBody>
      <dsp:txXfrm>
        <a:off x="0" y="2356512"/>
        <a:ext cx="750386" cy="954145"/>
      </dsp:txXfrm>
    </dsp:sp>
    <dsp:sp modelId="{14E12CB6-7F1C-4783-BE04-E89DFEBC9F56}">
      <dsp:nvSpPr>
        <dsp:cNvPr id="0" name=""/>
        <dsp:cNvSpPr/>
      </dsp:nvSpPr>
      <dsp:spPr>
        <a:xfrm>
          <a:off x="754393" y="2575373"/>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1031032" y="2413476"/>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Agency FB" panose="020B0503020202020204" pitchFamily="34" charset="0"/>
            </a:rPr>
            <a:t>To Make the Learner Active in the Educational </a:t>
          </a:r>
          <a:r>
            <a:rPr lang="en-US" sz="2800" b="1" kern="1200" dirty="0" err="1">
              <a:latin typeface="Agency FB" panose="020B0503020202020204" pitchFamily="34" charset="0"/>
            </a:rPr>
            <a:t>Programme</a:t>
          </a:r>
          <a:r>
            <a:rPr lang="en-US" sz="2800" b="1" kern="1200" dirty="0">
              <a:latin typeface="Agency FB" panose="020B0503020202020204" pitchFamily="34" charset="0"/>
            </a:rPr>
            <a:t>:</a:t>
          </a:r>
        </a:p>
      </dsp:txBody>
      <dsp:txXfrm>
        <a:off x="1031032" y="2413476"/>
        <a:ext cx="10090160" cy="1056394"/>
      </dsp:txXfrm>
    </dsp:sp>
    <dsp:sp modelId="{DB4AF3DB-E31A-4947-9B79-F70513F3EB13}">
      <dsp:nvSpPr>
        <dsp:cNvPr id="0" name=""/>
        <dsp:cNvSpPr/>
      </dsp:nvSpPr>
      <dsp:spPr>
        <a:xfrm>
          <a:off x="0" y="3546107"/>
          <a:ext cx="750386" cy="95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effectLst>
                <a:outerShdw blurRad="38100" dist="38100" dir="2700000" algn="tl">
                  <a:srgbClr val="000000">
                    <a:alpha val="43137"/>
                  </a:srgbClr>
                </a:outerShdw>
              </a:effectLst>
              <a:latin typeface="Agency FB" panose="020B0503020202020204" pitchFamily="34" charset="0"/>
            </a:rPr>
            <a:t>4</a:t>
          </a:r>
        </a:p>
      </dsp:txBody>
      <dsp:txXfrm>
        <a:off x="0" y="3546107"/>
        <a:ext cx="750386" cy="954145"/>
      </dsp:txXfrm>
    </dsp:sp>
    <dsp:sp modelId="{B61D6037-D4CA-4C3F-AACA-097B6949E139}">
      <dsp:nvSpPr>
        <dsp:cNvPr id="0" name=""/>
        <dsp:cNvSpPr/>
      </dsp:nvSpPr>
      <dsp:spPr>
        <a:xfrm>
          <a:off x="754393" y="3764967"/>
          <a:ext cx="107371"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C40A7-F2A4-4954-9432-388EEC4469BE}">
      <dsp:nvSpPr>
        <dsp:cNvPr id="0" name=""/>
        <dsp:cNvSpPr/>
      </dsp:nvSpPr>
      <dsp:spPr>
        <a:xfrm>
          <a:off x="1031032" y="3603070"/>
          <a:ext cx="10090160" cy="1056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latin typeface="Agency FB" panose="020B0503020202020204" pitchFamily="34" charset="0"/>
            </a:rPr>
            <a:t>Provide Adequate Physical Facilities</a:t>
          </a:r>
        </a:p>
      </dsp:txBody>
      <dsp:txXfrm>
        <a:off x="1031032" y="3603070"/>
        <a:ext cx="10090160" cy="105639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1A39C-8625-4123-9965-40A9A6E923A4}">
      <dsp:nvSpPr>
        <dsp:cNvPr id="0" name=""/>
        <dsp:cNvSpPr/>
      </dsp:nvSpPr>
      <dsp:spPr>
        <a:xfrm>
          <a:off x="0" y="172409"/>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1</a:t>
          </a:r>
        </a:p>
      </dsp:txBody>
      <dsp:txXfrm>
        <a:off x="0" y="172409"/>
        <a:ext cx="647594" cy="432995"/>
      </dsp:txXfrm>
    </dsp:sp>
    <dsp:sp modelId="{F2CDA94A-1D52-424B-8525-E281EBD72F56}">
      <dsp:nvSpPr>
        <dsp:cNvPr id="0" name=""/>
        <dsp:cNvSpPr/>
      </dsp:nvSpPr>
      <dsp:spPr>
        <a:xfrm>
          <a:off x="651051" y="136668"/>
          <a:ext cx="92662" cy="602578"/>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0B3E39FD-D3AF-4851-9EA6-5CC1A6D40309}">
      <dsp:nvSpPr>
        <dsp:cNvPr id="0" name=""/>
        <dsp:cNvSpPr/>
      </dsp:nvSpPr>
      <dsp:spPr>
        <a:xfrm>
          <a:off x="889795" y="3504"/>
          <a:ext cx="8707947" cy="86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Have a vision and strategy that will lead to Educational Innovative Organization.</a:t>
          </a:r>
        </a:p>
      </dsp:txBody>
      <dsp:txXfrm>
        <a:off x="889795" y="3504"/>
        <a:ext cx="8707947" cy="868906"/>
      </dsp:txXfrm>
    </dsp:sp>
    <dsp:sp modelId="{ECA3E11A-D758-4DA8-8D98-357B842BFF33}">
      <dsp:nvSpPr>
        <dsp:cNvPr id="0" name=""/>
        <dsp:cNvSpPr/>
      </dsp:nvSpPr>
      <dsp:spPr>
        <a:xfrm>
          <a:off x="0" y="1090282"/>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2</a:t>
          </a:r>
        </a:p>
      </dsp:txBody>
      <dsp:txXfrm>
        <a:off x="0" y="1090282"/>
        <a:ext cx="647594" cy="432995"/>
      </dsp:txXfrm>
    </dsp:sp>
    <dsp:sp modelId="{57FD9B87-B8B1-4C5F-A1FA-422D9D36EE9A}">
      <dsp:nvSpPr>
        <dsp:cNvPr id="0" name=""/>
        <dsp:cNvSpPr/>
      </dsp:nvSpPr>
      <dsp:spPr>
        <a:xfrm>
          <a:off x="651051" y="1028568"/>
          <a:ext cx="92662" cy="654525"/>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3C17AE82-CD7D-46FC-8C7C-F57C2ABAFC90}">
      <dsp:nvSpPr>
        <dsp:cNvPr id="0" name=""/>
        <dsp:cNvSpPr/>
      </dsp:nvSpPr>
      <dsp:spPr>
        <a:xfrm>
          <a:off x="889795" y="883924"/>
          <a:ext cx="8707947" cy="943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100000"/>
            </a:lnSpc>
            <a:spcBef>
              <a:spcPct val="0"/>
            </a:spcBef>
            <a:spcAft>
              <a:spcPct val="15000"/>
            </a:spcAft>
            <a:buChar char="•"/>
          </a:pPr>
          <a:r>
            <a:rPr lang="en-US" sz="2800" kern="1200" dirty="0">
              <a:latin typeface="Agency FB" panose="020B0503020202020204" pitchFamily="34" charset="0"/>
            </a:rPr>
            <a:t>Create a culture that supports educational innovation in every dimension organization.</a:t>
          </a:r>
        </a:p>
      </dsp:txBody>
      <dsp:txXfrm>
        <a:off x="889795" y="883924"/>
        <a:ext cx="8707947" cy="943812"/>
      </dsp:txXfrm>
    </dsp:sp>
    <dsp:sp modelId="{7A1FCF5F-A9C8-4288-AD9A-39DD326BC10F}">
      <dsp:nvSpPr>
        <dsp:cNvPr id="0" name=""/>
        <dsp:cNvSpPr/>
      </dsp:nvSpPr>
      <dsp:spPr>
        <a:xfrm>
          <a:off x="0" y="1901984"/>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3</a:t>
          </a:r>
        </a:p>
      </dsp:txBody>
      <dsp:txXfrm>
        <a:off x="0" y="1901984"/>
        <a:ext cx="647594" cy="432995"/>
      </dsp:txXfrm>
    </dsp:sp>
    <dsp:sp modelId="{14E12CB6-7F1C-4783-BE04-E89DFEBC9F56}">
      <dsp:nvSpPr>
        <dsp:cNvPr id="0" name=""/>
        <dsp:cNvSpPr/>
      </dsp:nvSpPr>
      <dsp:spPr>
        <a:xfrm>
          <a:off x="651051" y="1921904"/>
          <a:ext cx="92662" cy="374014"/>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55046EE4-3D4F-4375-B323-90BEDEF843B3}">
      <dsp:nvSpPr>
        <dsp:cNvPr id="0" name=""/>
        <dsp:cNvSpPr/>
      </dsp:nvSpPr>
      <dsp:spPr>
        <a:xfrm>
          <a:off x="889795" y="1839250"/>
          <a:ext cx="8707947" cy="5393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There are processes and practices conducive to educational innovation.</a:t>
          </a:r>
        </a:p>
      </dsp:txBody>
      <dsp:txXfrm>
        <a:off x="889795" y="1839250"/>
        <a:ext cx="8707947" cy="539321"/>
      </dsp:txXfrm>
    </dsp:sp>
    <dsp:sp modelId="{DB4AF3DB-E31A-4947-9B79-F70513F3EB13}">
      <dsp:nvSpPr>
        <dsp:cNvPr id="0" name=""/>
        <dsp:cNvSpPr/>
      </dsp:nvSpPr>
      <dsp:spPr>
        <a:xfrm>
          <a:off x="0" y="2558990"/>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4</a:t>
          </a:r>
        </a:p>
      </dsp:txBody>
      <dsp:txXfrm>
        <a:off x="0" y="2558990"/>
        <a:ext cx="647594" cy="432995"/>
      </dsp:txXfrm>
    </dsp:sp>
    <dsp:sp modelId="{B61D6037-D4CA-4C3F-AACA-097B6949E139}">
      <dsp:nvSpPr>
        <dsp:cNvPr id="0" name=""/>
        <dsp:cNvSpPr/>
      </dsp:nvSpPr>
      <dsp:spPr>
        <a:xfrm>
          <a:off x="651051" y="2523249"/>
          <a:ext cx="92662" cy="602578"/>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D2FC40A7-F2A4-4954-9432-388EEC4469BE}">
      <dsp:nvSpPr>
        <dsp:cNvPr id="0" name=""/>
        <dsp:cNvSpPr/>
      </dsp:nvSpPr>
      <dsp:spPr>
        <a:xfrm>
          <a:off x="889795" y="2390085"/>
          <a:ext cx="8707947" cy="86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There is a leadership team that is committed to being an organization of effective educational innovation.</a:t>
          </a:r>
        </a:p>
      </dsp:txBody>
      <dsp:txXfrm>
        <a:off x="889795" y="2390085"/>
        <a:ext cx="8707947" cy="868906"/>
      </dsp:txXfrm>
    </dsp:sp>
    <dsp:sp modelId="{797EB354-DB28-43F9-B900-A0566684C81C}">
      <dsp:nvSpPr>
        <dsp:cNvPr id="0" name=""/>
        <dsp:cNvSpPr/>
      </dsp:nvSpPr>
      <dsp:spPr>
        <a:xfrm>
          <a:off x="0" y="3274618"/>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5</a:t>
          </a:r>
        </a:p>
      </dsp:txBody>
      <dsp:txXfrm>
        <a:off x="0" y="3274618"/>
        <a:ext cx="647594" cy="432995"/>
      </dsp:txXfrm>
    </dsp:sp>
    <dsp:sp modelId="{C2C06967-5F90-427A-BF07-EE97AE6A1229}">
      <dsp:nvSpPr>
        <dsp:cNvPr id="0" name=""/>
        <dsp:cNvSpPr/>
      </dsp:nvSpPr>
      <dsp:spPr>
        <a:xfrm>
          <a:off x="651051" y="3353159"/>
          <a:ext cx="92662" cy="374014"/>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6ED89590-4F40-44C9-9788-A73986E94DAF}">
      <dsp:nvSpPr>
        <dsp:cNvPr id="0" name=""/>
        <dsp:cNvSpPr/>
      </dsp:nvSpPr>
      <dsp:spPr>
        <a:xfrm>
          <a:off x="889795" y="3270505"/>
          <a:ext cx="8707947" cy="5393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There is a team to create educational innovation.</a:t>
          </a:r>
        </a:p>
      </dsp:txBody>
      <dsp:txXfrm>
        <a:off x="889795" y="3270505"/>
        <a:ext cx="8707947" cy="539321"/>
      </dsp:txXfrm>
    </dsp:sp>
    <dsp:sp modelId="{D1928275-CA8D-4604-981F-9CF0F0B46DAE}">
      <dsp:nvSpPr>
        <dsp:cNvPr id="0" name=""/>
        <dsp:cNvSpPr/>
      </dsp:nvSpPr>
      <dsp:spPr>
        <a:xfrm>
          <a:off x="0" y="3990245"/>
          <a:ext cx="647594" cy="43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7030A0"/>
              </a:solidFill>
              <a:effectLst>
                <a:outerShdw blurRad="38100" dist="38100" dir="2700000" algn="tl">
                  <a:srgbClr val="000000">
                    <a:alpha val="43137"/>
                  </a:srgbClr>
                </a:outerShdw>
              </a:effectLst>
              <a:latin typeface="Agency FB" panose="020B0503020202020204" pitchFamily="34" charset="0"/>
            </a:rPr>
            <a:t>6</a:t>
          </a:r>
        </a:p>
      </dsp:txBody>
      <dsp:txXfrm>
        <a:off x="0" y="3990245"/>
        <a:ext cx="647594" cy="432995"/>
      </dsp:txXfrm>
    </dsp:sp>
    <dsp:sp modelId="{30B86509-ACA8-4824-B0FF-48473C16F1B3}">
      <dsp:nvSpPr>
        <dsp:cNvPr id="0" name=""/>
        <dsp:cNvSpPr/>
      </dsp:nvSpPr>
      <dsp:spPr>
        <a:xfrm>
          <a:off x="651051" y="3954504"/>
          <a:ext cx="92662" cy="602578"/>
        </a:xfrm>
        <a:prstGeom prst="leftBrace">
          <a:avLst>
            <a:gd name="adj1" fmla="val 35000"/>
            <a:gd name="adj2" fmla="val 50000"/>
          </a:avLst>
        </a:prstGeom>
        <a:noFill/>
        <a:ln w="19050" cap="flat"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A7E3F3E7-65A5-4B2A-A085-E6FB23DE5C84}">
      <dsp:nvSpPr>
        <dsp:cNvPr id="0" name=""/>
        <dsp:cNvSpPr/>
      </dsp:nvSpPr>
      <dsp:spPr>
        <a:xfrm>
          <a:off x="889795" y="3821340"/>
          <a:ext cx="8707947" cy="8689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gency FB" panose="020B0503020202020204" pitchFamily="34" charset="0"/>
            </a:rPr>
            <a:t>Promote educational personnel in the initiative and create educational innovation.</a:t>
          </a:r>
        </a:p>
      </dsp:txBody>
      <dsp:txXfrm>
        <a:off x="889795" y="3821340"/>
        <a:ext cx="8707947" cy="86890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1DAA-44E2-4BCB-BB0D-6E2BB19A3848}">
      <dsp:nvSpPr>
        <dsp:cNvPr id="0" name=""/>
        <dsp:cNvSpPr/>
      </dsp:nvSpPr>
      <dsp:spPr>
        <a:xfrm>
          <a:off x="-5638451" y="-863141"/>
          <a:ext cx="6713150" cy="6713150"/>
        </a:xfrm>
        <a:prstGeom prst="blockArc">
          <a:avLst>
            <a:gd name="adj1" fmla="val 18900000"/>
            <a:gd name="adj2" fmla="val 2700000"/>
            <a:gd name="adj3" fmla="val 322"/>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DBDDD9-49BE-48BF-B06D-1134C86EEB64}">
      <dsp:nvSpPr>
        <dsp:cNvPr id="0" name=""/>
        <dsp:cNvSpPr/>
      </dsp:nvSpPr>
      <dsp:spPr>
        <a:xfrm>
          <a:off x="562572" y="383390"/>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gency FB" panose="020B0503020202020204" pitchFamily="34" charset="0"/>
            </a:rPr>
            <a:t>Finding people to suit the job.</a:t>
          </a:r>
        </a:p>
      </dsp:txBody>
      <dsp:txXfrm>
        <a:off x="562572" y="383390"/>
        <a:ext cx="10374178" cy="767179"/>
      </dsp:txXfrm>
    </dsp:sp>
    <dsp:sp modelId="{B0EA2FB0-D242-461A-82C2-641E37C6A4CB}">
      <dsp:nvSpPr>
        <dsp:cNvPr id="0" name=""/>
        <dsp:cNvSpPr/>
      </dsp:nvSpPr>
      <dsp:spPr>
        <a:xfrm>
          <a:off x="83085" y="287492"/>
          <a:ext cx="958974" cy="958974"/>
        </a:xfrm>
        <a:prstGeom prst="ellipse">
          <a:avLst/>
        </a:prstGeom>
        <a:solidFill>
          <a:schemeClr val="lt1"/>
        </a:solidFill>
        <a:ln w="127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49807E0E-480E-4D59-87FA-6D45A911E932}">
      <dsp:nvSpPr>
        <dsp:cNvPr id="0" name=""/>
        <dsp:cNvSpPr/>
      </dsp:nvSpPr>
      <dsp:spPr>
        <a:xfrm>
          <a:off x="1002414" y="1534359"/>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Agency FB" panose="020B0503020202020204" pitchFamily="34" charset="0"/>
            </a:rPr>
            <a:t>Keeping talented people within the organization.</a:t>
          </a:r>
        </a:p>
      </dsp:txBody>
      <dsp:txXfrm>
        <a:off x="1002414" y="1534359"/>
        <a:ext cx="9934336" cy="767179"/>
      </dsp:txXfrm>
    </dsp:sp>
    <dsp:sp modelId="{B1CB54EE-CAD5-4400-9DFE-3AA88F0B6BD7}">
      <dsp:nvSpPr>
        <dsp:cNvPr id="0" name=""/>
        <dsp:cNvSpPr/>
      </dsp:nvSpPr>
      <dsp:spPr>
        <a:xfrm>
          <a:off x="522926" y="1438462"/>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E8E951-9A97-485C-B6A4-25DDC7CED59F}">
      <dsp:nvSpPr>
        <dsp:cNvPr id="0" name=""/>
        <dsp:cNvSpPr/>
      </dsp:nvSpPr>
      <dsp:spPr>
        <a:xfrm>
          <a:off x="1002414" y="2685328"/>
          <a:ext cx="9934336"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Agency FB" panose="020B0503020202020204" pitchFamily="34" charset="0"/>
            </a:rPr>
            <a:t>Restructuring the organization to comply with all digital changes.</a:t>
          </a:r>
        </a:p>
      </dsp:txBody>
      <dsp:txXfrm>
        <a:off x="1002414" y="2685328"/>
        <a:ext cx="9934336" cy="767179"/>
      </dsp:txXfrm>
    </dsp:sp>
    <dsp:sp modelId="{5CA769DE-5DDC-4AA6-BA66-63884C6ED7CA}">
      <dsp:nvSpPr>
        <dsp:cNvPr id="0" name=""/>
        <dsp:cNvSpPr/>
      </dsp:nvSpPr>
      <dsp:spPr>
        <a:xfrm>
          <a:off x="522926" y="2589431"/>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BFDA1-5687-4BAA-B4D5-382A0D2F6F3A}">
      <dsp:nvSpPr>
        <dsp:cNvPr id="0" name=""/>
        <dsp:cNvSpPr/>
      </dsp:nvSpPr>
      <dsp:spPr>
        <a:xfrm>
          <a:off x="562572" y="3836297"/>
          <a:ext cx="10374178" cy="767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949"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latin typeface="Agency FB" panose="020B0503020202020204" pitchFamily="34" charset="0"/>
            </a:rPr>
            <a:t>Applying digital strategies to help increase the efficiency of the organization.</a:t>
          </a:r>
        </a:p>
      </dsp:txBody>
      <dsp:txXfrm>
        <a:off x="562572" y="3836297"/>
        <a:ext cx="10374178" cy="767179"/>
      </dsp:txXfrm>
    </dsp:sp>
    <dsp:sp modelId="{0192A3D4-9BBF-4B28-BBB5-7396F9C81FD4}">
      <dsp:nvSpPr>
        <dsp:cNvPr id="0" name=""/>
        <dsp:cNvSpPr/>
      </dsp:nvSpPr>
      <dsp:spPr>
        <a:xfrm>
          <a:off x="83085" y="3740400"/>
          <a:ext cx="958974" cy="95897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5179-4360-4E86-936B-9933BCFB6450}">
      <dsp:nvSpPr>
        <dsp:cNvPr id="0" name=""/>
        <dsp:cNvSpPr/>
      </dsp:nvSpPr>
      <dsp:spPr>
        <a:xfrm rot="5400000">
          <a:off x="-155559" y="160279"/>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1</a:t>
          </a:r>
        </a:p>
      </dsp:txBody>
      <dsp:txXfrm rot="-5400000">
        <a:off x="1" y="367692"/>
        <a:ext cx="725943" cy="311119"/>
      </dsp:txXfrm>
    </dsp:sp>
    <dsp:sp modelId="{C38E73DC-B69D-4132-A84D-F8E33A64A43E}">
      <dsp:nvSpPr>
        <dsp:cNvPr id="0" name=""/>
        <dsp:cNvSpPr/>
      </dsp:nvSpPr>
      <dsp:spPr>
        <a:xfrm rot="5400000">
          <a:off x="3980993" y="-3250329"/>
          <a:ext cx="674445"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Introduction</a:t>
          </a:r>
        </a:p>
      </dsp:txBody>
      <dsp:txXfrm rot="-5400000">
        <a:off x="725943" y="37645"/>
        <a:ext cx="7151621" cy="608597"/>
      </dsp:txXfrm>
    </dsp:sp>
    <dsp:sp modelId="{89760EA4-713B-4E9A-AF57-4DC6F153A608}">
      <dsp:nvSpPr>
        <dsp:cNvPr id="0" name=""/>
        <dsp:cNvSpPr/>
      </dsp:nvSpPr>
      <dsp:spPr>
        <a:xfrm rot="5400000">
          <a:off x="-155559" y="1079753"/>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2</a:t>
          </a:r>
        </a:p>
      </dsp:txBody>
      <dsp:txXfrm rot="-5400000">
        <a:off x="1" y="1287166"/>
        <a:ext cx="725943" cy="311119"/>
      </dsp:txXfrm>
    </dsp:sp>
    <dsp:sp modelId="{DD1932DF-8038-4741-B8C5-9C94CEC34E9F}">
      <dsp:nvSpPr>
        <dsp:cNvPr id="0" name=""/>
        <dsp:cNvSpPr/>
      </dsp:nvSpPr>
      <dsp:spPr>
        <a:xfrm rot="5400000">
          <a:off x="3981171" y="-2307446"/>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Concept and Theory of Innovation</a:t>
          </a:r>
          <a:endParaRPr lang="en-US" sz="3600" b="1" u="none" kern="1200" dirty="0">
            <a:solidFill>
              <a:srgbClr val="C00000"/>
            </a:solidFill>
            <a:latin typeface="Agency FB" panose="020B0503020202020204" pitchFamily="34" charset="0"/>
          </a:endParaRPr>
        </a:p>
      </dsp:txBody>
      <dsp:txXfrm rot="-5400000">
        <a:off x="725944" y="980687"/>
        <a:ext cx="7151639" cy="608278"/>
      </dsp:txXfrm>
    </dsp:sp>
    <dsp:sp modelId="{A70DB9DC-C870-441E-91BC-209D8A90D023}">
      <dsp:nvSpPr>
        <dsp:cNvPr id="0" name=""/>
        <dsp:cNvSpPr/>
      </dsp:nvSpPr>
      <dsp:spPr>
        <a:xfrm rot="5400000">
          <a:off x="-153229" y="2020477"/>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3</a:t>
          </a:r>
        </a:p>
      </dsp:txBody>
      <dsp:txXfrm rot="-5400000">
        <a:off x="2331" y="2227890"/>
        <a:ext cx="725943" cy="311119"/>
      </dsp:txXfrm>
    </dsp:sp>
    <dsp:sp modelId="{BFF27B76-D41A-4FC3-B9EB-A00BEA97BA59}">
      <dsp:nvSpPr>
        <dsp:cNvPr id="0" name=""/>
        <dsp:cNvSpPr/>
      </dsp:nvSpPr>
      <dsp:spPr>
        <a:xfrm rot="5400000">
          <a:off x="3981171" y="-1411558"/>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Educational Innovation</a:t>
          </a:r>
        </a:p>
      </dsp:txBody>
      <dsp:txXfrm rot="-5400000">
        <a:off x="725944" y="1876575"/>
        <a:ext cx="7151639" cy="608278"/>
      </dsp:txXfrm>
    </dsp:sp>
    <dsp:sp modelId="{293F4321-E1B6-43A8-A638-687467C3E5FF}">
      <dsp:nvSpPr>
        <dsp:cNvPr id="0" name=""/>
        <dsp:cNvSpPr/>
      </dsp:nvSpPr>
      <dsp:spPr>
        <a:xfrm rot="5400000">
          <a:off x="-155559" y="2918702"/>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4</a:t>
          </a:r>
          <a:endParaRPr lang="th-TH" sz="4000" b="1" kern="1200" dirty="0">
            <a:effectLst/>
            <a:latin typeface="Agency FB" panose="020B0503020202020204" pitchFamily="34" charset="0"/>
            <a:cs typeface="KodchiangUPC" pitchFamily="18" charset="-34"/>
          </a:endParaRPr>
        </a:p>
      </dsp:txBody>
      <dsp:txXfrm rot="-5400000">
        <a:off x="1" y="3126115"/>
        <a:ext cx="725943" cy="311119"/>
      </dsp:txXfrm>
    </dsp:sp>
    <dsp:sp modelId="{F8C2800F-9ED9-461C-A1D8-01E8AD5ACBBF}">
      <dsp:nvSpPr>
        <dsp:cNvPr id="0" name=""/>
        <dsp:cNvSpPr/>
      </dsp:nvSpPr>
      <dsp:spPr>
        <a:xfrm rot="5400000">
          <a:off x="3981171" y="-492084"/>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The Importance of Educational Innovation</a:t>
          </a:r>
        </a:p>
      </dsp:txBody>
      <dsp:txXfrm rot="-5400000">
        <a:off x="725944" y="2796049"/>
        <a:ext cx="7151639" cy="608278"/>
      </dsp:txXfrm>
    </dsp:sp>
    <dsp:sp modelId="{7ACDBBF1-EE42-44C3-BFBB-8A392E3971E7}">
      <dsp:nvSpPr>
        <dsp:cNvPr id="0" name=""/>
        <dsp:cNvSpPr/>
      </dsp:nvSpPr>
      <dsp:spPr>
        <a:xfrm rot="5400000">
          <a:off x="-155559" y="3838176"/>
          <a:ext cx="1037062" cy="72594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5</a:t>
          </a:r>
          <a:endParaRPr lang="th-TH" sz="4000" b="1" kern="1200" dirty="0">
            <a:effectLst/>
            <a:latin typeface="Agency FB" panose="020B0503020202020204" pitchFamily="34" charset="0"/>
            <a:cs typeface="KodchiangUPC" pitchFamily="18" charset="-34"/>
          </a:endParaRPr>
        </a:p>
      </dsp:txBody>
      <dsp:txXfrm rot="-5400000">
        <a:off x="1" y="4045589"/>
        <a:ext cx="725943" cy="311119"/>
      </dsp:txXfrm>
    </dsp:sp>
    <dsp:sp modelId="{210DFC00-D651-4264-A701-07526B3F8667}">
      <dsp:nvSpPr>
        <dsp:cNvPr id="0" name=""/>
        <dsp:cNvSpPr/>
      </dsp:nvSpPr>
      <dsp:spPr>
        <a:xfrm rot="5400000">
          <a:off x="3981171" y="427389"/>
          <a:ext cx="674090" cy="7184545"/>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Types of Educational Innovation</a:t>
          </a:r>
        </a:p>
      </dsp:txBody>
      <dsp:txXfrm rot="-5400000">
        <a:off x="725944" y="3715522"/>
        <a:ext cx="7151639" cy="6082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933465" y="1946625"/>
          <a:ext cx="1092022" cy="941513"/>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2092730"/>
        <a:ext cx="753100" cy="649303"/>
      </dsp:txXfrm>
    </dsp:sp>
    <dsp:sp modelId="{70433639-EA49-4377-9BC9-E1E3398CED83}">
      <dsp:nvSpPr>
        <dsp:cNvPr id="0" name=""/>
        <dsp:cNvSpPr/>
      </dsp:nvSpPr>
      <dsp:spPr>
        <a:xfrm>
          <a:off x="961834"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1440919"/>
          <a:ext cx="1092022" cy="941513"/>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743430" y="2258058"/>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1863821" y="1429725"/>
          <a:ext cx="1092022" cy="941513"/>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33282" y="1575830"/>
        <a:ext cx="753100" cy="649303"/>
      </dsp:txXfrm>
    </dsp:sp>
    <dsp:sp modelId="{30CA827F-6BA0-4EAA-8421-A36C70E9EFC6}">
      <dsp:nvSpPr>
        <dsp:cNvPr id="0" name=""/>
        <dsp:cNvSpPr/>
      </dsp:nvSpPr>
      <dsp:spPr>
        <a:xfrm>
          <a:off x="2610360" y="2245870"/>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2794177" y="1946625"/>
          <a:ext cx="1092022" cy="941513"/>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2822547"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933465" y="915064"/>
          <a:ext cx="1092022" cy="941513"/>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1061169"/>
        <a:ext cx="753100" cy="649303"/>
      </dsp:txXfrm>
    </dsp:sp>
    <dsp:sp modelId="{90A9500B-AC5A-4A18-B5C4-9E27F9F6500B}">
      <dsp:nvSpPr>
        <dsp:cNvPr id="0" name=""/>
        <dsp:cNvSpPr/>
      </dsp:nvSpPr>
      <dsp:spPr>
        <a:xfrm>
          <a:off x="1673786" y="935462"/>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1863821" y="400652"/>
          <a:ext cx="1092022" cy="941513"/>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1896076" y="814073"/>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A5179-4360-4E86-936B-9933BCFB6450}">
      <dsp:nvSpPr>
        <dsp:cNvPr id="0" name=""/>
        <dsp:cNvSpPr/>
      </dsp:nvSpPr>
      <dsp:spPr>
        <a:xfrm rot="5400000">
          <a:off x="-149336" y="199074"/>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6</a:t>
          </a:r>
        </a:p>
      </dsp:txBody>
      <dsp:txXfrm rot="-5400000">
        <a:off x="2" y="398190"/>
        <a:ext cx="696905" cy="298674"/>
      </dsp:txXfrm>
    </dsp:sp>
    <dsp:sp modelId="{C38E73DC-B69D-4132-A84D-F8E33A64A43E}">
      <dsp:nvSpPr>
        <dsp:cNvPr id="0" name=""/>
        <dsp:cNvSpPr/>
      </dsp:nvSpPr>
      <dsp:spPr>
        <a:xfrm rot="5400000">
          <a:off x="3792298" y="-3090205"/>
          <a:ext cx="1022797"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The Process of Creating and Developing Educational Innovation</a:t>
          </a:r>
        </a:p>
      </dsp:txBody>
      <dsp:txXfrm rot="-5400000">
        <a:off x="696906" y="55116"/>
        <a:ext cx="7163654" cy="922939"/>
      </dsp:txXfrm>
    </dsp:sp>
    <dsp:sp modelId="{89760EA4-713B-4E9A-AF57-4DC6F153A608}">
      <dsp:nvSpPr>
        <dsp:cNvPr id="0" name=""/>
        <dsp:cNvSpPr/>
      </dsp:nvSpPr>
      <dsp:spPr>
        <a:xfrm rot="5400000">
          <a:off x="-149336" y="1224884"/>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7</a:t>
          </a:r>
        </a:p>
      </dsp:txBody>
      <dsp:txXfrm rot="-5400000">
        <a:off x="2" y="1424000"/>
        <a:ext cx="696905" cy="298674"/>
      </dsp:txXfrm>
    </dsp:sp>
    <dsp:sp modelId="{DD1932DF-8038-4741-B8C5-9C94CEC34E9F}">
      <dsp:nvSpPr>
        <dsp:cNvPr id="0" name=""/>
        <dsp:cNvSpPr/>
      </dsp:nvSpPr>
      <dsp:spPr>
        <a:xfrm rot="5400000">
          <a:off x="3980133" y="-2185037"/>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effectLst>
                <a:outerShdw blurRad="38100" dist="38100" dir="2700000" algn="tl">
                  <a:srgbClr val="FFFFFF"/>
                </a:outerShdw>
              </a:effectLst>
              <a:latin typeface="Agency FB" panose="020B0503020202020204" pitchFamily="34" charset="0"/>
              <a:cs typeface="KodchiangUPC" pitchFamily="18" charset="-34"/>
            </a:rPr>
            <a:t>Educational Innovation Diffusion</a:t>
          </a:r>
          <a:endParaRPr lang="en-US" sz="3600" b="1" u="none" kern="1200" dirty="0">
            <a:solidFill>
              <a:srgbClr val="C00000"/>
            </a:solidFill>
            <a:latin typeface="Agency FB" panose="020B0503020202020204" pitchFamily="34" charset="0"/>
          </a:endParaRPr>
        </a:p>
      </dsp:txBody>
      <dsp:txXfrm rot="-5400000">
        <a:off x="696905" y="1129781"/>
        <a:ext cx="7181993" cy="583946"/>
      </dsp:txXfrm>
    </dsp:sp>
    <dsp:sp modelId="{A70DB9DC-C870-441E-91BC-209D8A90D023}">
      <dsp:nvSpPr>
        <dsp:cNvPr id="0" name=""/>
        <dsp:cNvSpPr/>
      </dsp:nvSpPr>
      <dsp:spPr>
        <a:xfrm rot="5400000">
          <a:off x="-147099" y="2127979"/>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rPr>
            <a:t>8</a:t>
          </a:r>
        </a:p>
      </dsp:txBody>
      <dsp:txXfrm rot="-5400000">
        <a:off x="2239" y="2327095"/>
        <a:ext cx="696905" cy="298674"/>
      </dsp:txXfrm>
    </dsp:sp>
    <dsp:sp modelId="{BFF27B76-D41A-4FC3-B9EB-A00BEA97BA59}">
      <dsp:nvSpPr>
        <dsp:cNvPr id="0" name=""/>
        <dsp:cNvSpPr/>
      </dsp:nvSpPr>
      <dsp:spPr>
        <a:xfrm rot="5400000">
          <a:off x="3980133" y="-1324985"/>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Model of Educational Innovation</a:t>
          </a:r>
        </a:p>
      </dsp:txBody>
      <dsp:txXfrm rot="-5400000">
        <a:off x="696905" y="1989833"/>
        <a:ext cx="7181993" cy="583946"/>
      </dsp:txXfrm>
    </dsp:sp>
    <dsp:sp modelId="{293F4321-E1B6-43A8-A638-687467C3E5FF}">
      <dsp:nvSpPr>
        <dsp:cNvPr id="0" name=""/>
        <dsp:cNvSpPr/>
      </dsp:nvSpPr>
      <dsp:spPr>
        <a:xfrm rot="5400000">
          <a:off x="-149336" y="2990274"/>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9</a:t>
          </a:r>
          <a:endParaRPr lang="th-TH" sz="4000" b="1" kern="1200" dirty="0">
            <a:effectLst/>
            <a:latin typeface="Agency FB" panose="020B0503020202020204" pitchFamily="34" charset="0"/>
            <a:cs typeface="KodchiangUPC" pitchFamily="18" charset="-34"/>
          </a:endParaRPr>
        </a:p>
      </dsp:txBody>
      <dsp:txXfrm rot="-5400000">
        <a:off x="2" y="3189390"/>
        <a:ext cx="696905" cy="298674"/>
      </dsp:txXfrm>
    </dsp:sp>
    <dsp:sp modelId="{F8C2800F-9ED9-461C-A1D8-01E8AD5ACBBF}">
      <dsp:nvSpPr>
        <dsp:cNvPr id="0" name=""/>
        <dsp:cNvSpPr/>
      </dsp:nvSpPr>
      <dsp:spPr>
        <a:xfrm rot="5400000">
          <a:off x="3980133" y="-442290"/>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Educational Innovation Organization</a:t>
          </a:r>
        </a:p>
      </dsp:txBody>
      <dsp:txXfrm rot="-5400000">
        <a:off x="696905" y="2872528"/>
        <a:ext cx="7181993" cy="583946"/>
      </dsp:txXfrm>
    </dsp:sp>
    <dsp:sp modelId="{7ACDBBF1-EE42-44C3-BFBB-8A392E3971E7}">
      <dsp:nvSpPr>
        <dsp:cNvPr id="0" name=""/>
        <dsp:cNvSpPr/>
      </dsp:nvSpPr>
      <dsp:spPr>
        <a:xfrm rot="5400000">
          <a:off x="-149336" y="3872970"/>
          <a:ext cx="995579" cy="696905"/>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4000" b="1" kern="1200" dirty="0">
              <a:effectLst/>
              <a:latin typeface="Agency FB" panose="020B0503020202020204" pitchFamily="34" charset="0"/>
              <a:cs typeface="KodchiangUPC" pitchFamily="18" charset="-34"/>
            </a:rPr>
            <a:t>10</a:t>
          </a:r>
          <a:endParaRPr lang="th-TH" sz="4000" b="1" kern="1200" dirty="0">
            <a:effectLst/>
            <a:latin typeface="Agency FB" panose="020B0503020202020204" pitchFamily="34" charset="0"/>
            <a:cs typeface="KodchiangUPC" pitchFamily="18" charset="-34"/>
          </a:endParaRPr>
        </a:p>
      </dsp:txBody>
      <dsp:txXfrm rot="-5400000">
        <a:off x="2" y="4072086"/>
        <a:ext cx="696905" cy="298674"/>
      </dsp:txXfrm>
    </dsp:sp>
    <dsp:sp modelId="{210DFC00-D651-4264-A701-07526B3F8667}">
      <dsp:nvSpPr>
        <dsp:cNvPr id="0" name=""/>
        <dsp:cNvSpPr/>
      </dsp:nvSpPr>
      <dsp:spPr>
        <a:xfrm rot="5400000">
          <a:off x="3980133" y="450571"/>
          <a:ext cx="647126" cy="7213583"/>
        </a:xfrm>
        <a:prstGeom prst="round2SameRect">
          <a:avLst/>
        </a:prstGeom>
        <a:no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u="none" kern="1200" dirty="0">
              <a:solidFill>
                <a:srgbClr val="C00000"/>
              </a:solidFill>
              <a:latin typeface="Agency FB" panose="020B0503020202020204" pitchFamily="34" charset="0"/>
            </a:rPr>
            <a:t>Conclusion and Recommendation</a:t>
          </a:r>
        </a:p>
      </dsp:txBody>
      <dsp:txXfrm rot="-5400000">
        <a:off x="696905" y="3765389"/>
        <a:ext cx="7181993" cy="5839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091F3-1E72-464F-89AC-AD94DB41FAC5}">
      <dsp:nvSpPr>
        <dsp:cNvPr id="0" name=""/>
        <dsp:cNvSpPr/>
      </dsp:nvSpPr>
      <dsp:spPr>
        <a:xfrm>
          <a:off x="933465" y="1946625"/>
          <a:ext cx="1092022" cy="941513"/>
        </a:xfrm>
        <a:prstGeom prst="hexagon">
          <a:avLst>
            <a:gd name="adj" fmla="val 25000"/>
            <a:gd name="vf" fmla="val 115470"/>
          </a:avLst>
        </a:prstGeom>
        <a:blipFill rotWithShape="0">
          <a:blip xmlns:r="http://schemas.openxmlformats.org/officeDocument/2006/relationships" r:embed="rId1"/>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2092730"/>
        <a:ext cx="753100" cy="649303"/>
      </dsp:txXfrm>
    </dsp:sp>
    <dsp:sp modelId="{70433639-EA49-4377-9BC9-E1E3398CED83}">
      <dsp:nvSpPr>
        <dsp:cNvPr id="0" name=""/>
        <dsp:cNvSpPr/>
      </dsp:nvSpPr>
      <dsp:spPr>
        <a:xfrm>
          <a:off x="961834"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FEE2E-8F87-4167-98DF-D26324604B9B}">
      <dsp:nvSpPr>
        <dsp:cNvPr id="0" name=""/>
        <dsp:cNvSpPr/>
      </dsp:nvSpPr>
      <dsp:spPr>
        <a:xfrm>
          <a:off x="0" y="1440919"/>
          <a:ext cx="1092022" cy="941513"/>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EF028D2-BCD2-44B7-994C-A7940CE9FF0F}">
      <dsp:nvSpPr>
        <dsp:cNvPr id="0" name=""/>
        <dsp:cNvSpPr/>
      </dsp:nvSpPr>
      <dsp:spPr>
        <a:xfrm>
          <a:off x="743430" y="2258058"/>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7FAEF6-8CCB-48DD-BD6B-867F1E8D1984}">
      <dsp:nvSpPr>
        <dsp:cNvPr id="0" name=""/>
        <dsp:cNvSpPr/>
      </dsp:nvSpPr>
      <dsp:spPr>
        <a:xfrm>
          <a:off x="1863821" y="1429725"/>
          <a:ext cx="1092022" cy="941513"/>
        </a:xfrm>
        <a:prstGeom prst="hexagon">
          <a:avLst>
            <a:gd name="adj" fmla="val 25000"/>
            <a:gd name="vf" fmla="val 115470"/>
          </a:avLst>
        </a:prstGeom>
        <a:blipFill rotWithShape="0">
          <a:blip xmlns:r="http://schemas.openxmlformats.org/officeDocument/2006/relationships" r:embed="rId3"/>
          <a:srcRect/>
          <a:stretch>
            <a:fillRect l="-25000" r="-2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33282" y="1575830"/>
        <a:ext cx="753100" cy="649303"/>
      </dsp:txXfrm>
    </dsp:sp>
    <dsp:sp modelId="{30CA827F-6BA0-4EAA-8421-A36C70E9EFC6}">
      <dsp:nvSpPr>
        <dsp:cNvPr id="0" name=""/>
        <dsp:cNvSpPr/>
      </dsp:nvSpPr>
      <dsp:spPr>
        <a:xfrm>
          <a:off x="2610360" y="2245870"/>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F8B4A-3D40-401D-9884-1EC27BC9044B}">
      <dsp:nvSpPr>
        <dsp:cNvPr id="0" name=""/>
        <dsp:cNvSpPr/>
      </dsp:nvSpPr>
      <dsp:spPr>
        <a:xfrm>
          <a:off x="2794177" y="1946625"/>
          <a:ext cx="1092022" cy="941513"/>
        </a:xfrm>
        <a:prstGeom prst="hexagon">
          <a:avLst>
            <a:gd name="adj" fmla="val 25000"/>
            <a:gd name="vf" fmla="val 115470"/>
          </a:avLst>
        </a:prstGeom>
        <a:blipFill rotWithShape="1">
          <a:blip xmlns:r="http://schemas.openxmlformats.org/officeDocument/2006/relationships" r:embed="rId4"/>
          <a:srcRect/>
          <a:stretch>
            <a:fillRect l="-38000" r="-38000"/>
          </a:stretch>
        </a:blipFill>
        <a:ln w="127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DA3845C5-FF7F-4917-B4AE-536E7C3CD5AE}">
      <dsp:nvSpPr>
        <dsp:cNvPr id="0" name=""/>
        <dsp:cNvSpPr/>
      </dsp:nvSpPr>
      <dsp:spPr>
        <a:xfrm>
          <a:off x="2822547" y="2362284"/>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358097-FA88-47E8-B287-4414B0D5DE5A}">
      <dsp:nvSpPr>
        <dsp:cNvPr id="0" name=""/>
        <dsp:cNvSpPr/>
      </dsp:nvSpPr>
      <dsp:spPr>
        <a:xfrm>
          <a:off x="933465" y="915064"/>
          <a:ext cx="1092022" cy="941513"/>
        </a:xfrm>
        <a:prstGeom prst="hexagon">
          <a:avLst>
            <a:gd name="adj" fmla="val 25000"/>
            <a:gd name="vf" fmla="val 115470"/>
          </a:avLst>
        </a:prstGeom>
        <a:blipFill rotWithShape="0">
          <a:blip xmlns:r="http://schemas.openxmlformats.org/officeDocument/2006/relationships" r:embed="rId5"/>
          <a:srcRect/>
          <a:stretch>
            <a:fillRect l="-15000" r="-15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3020" rIns="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02926" y="1061169"/>
        <a:ext cx="753100" cy="649303"/>
      </dsp:txXfrm>
    </dsp:sp>
    <dsp:sp modelId="{90A9500B-AC5A-4A18-B5C4-9E27F9F6500B}">
      <dsp:nvSpPr>
        <dsp:cNvPr id="0" name=""/>
        <dsp:cNvSpPr/>
      </dsp:nvSpPr>
      <dsp:spPr>
        <a:xfrm>
          <a:off x="1673786" y="935462"/>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E170C-74E5-4620-A982-B8DFEF626132}">
      <dsp:nvSpPr>
        <dsp:cNvPr id="0" name=""/>
        <dsp:cNvSpPr/>
      </dsp:nvSpPr>
      <dsp:spPr>
        <a:xfrm>
          <a:off x="1863821" y="400652"/>
          <a:ext cx="1092022" cy="941513"/>
        </a:xfrm>
        <a:prstGeom prst="hexagon">
          <a:avLst>
            <a:gd name="adj" fmla="val 25000"/>
            <a:gd name="vf" fmla="val 115470"/>
          </a:avLst>
        </a:prstGeom>
        <a:blipFill rotWithShape="1">
          <a:blip xmlns:r="http://schemas.openxmlformats.org/officeDocument/2006/relationships" r:embed="rId6"/>
          <a:srcRect/>
          <a:stretch>
            <a:fillRect l="-27000" r="-27000"/>
          </a:stretch>
        </a:blipFill>
        <a:ln w="127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B24F1DFE-8DA7-412A-A6F2-90FF318ADD6D}">
      <dsp:nvSpPr>
        <dsp:cNvPr id="0" name=""/>
        <dsp:cNvSpPr/>
      </dsp:nvSpPr>
      <dsp:spPr>
        <a:xfrm>
          <a:off x="1896076" y="814073"/>
          <a:ext cx="127855" cy="11019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34D5-AB31-48ED-8CEF-D4F96E0ED55D}">
      <dsp:nvSpPr>
        <dsp:cNvPr id="0" name=""/>
        <dsp:cNvSpPr/>
      </dsp:nvSpPr>
      <dsp:spPr>
        <a:xfrm>
          <a:off x="1064605" y="1382127"/>
          <a:ext cx="1076294" cy="10764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CFB8-1497-4390-90ED-82B3C980927B}">
      <dsp:nvSpPr>
        <dsp:cNvPr id="0" name=""/>
        <dsp:cNvSpPr/>
      </dsp:nvSpPr>
      <dsp:spPr>
        <a:xfrm>
          <a:off x="1751114" y="589399"/>
          <a:ext cx="319651" cy="319446"/>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5E7A4CEE-AEB6-4E6A-B026-D2C9072575DB}">
      <dsp:nvSpPr>
        <dsp:cNvPr id="0" name=""/>
        <dsp:cNvSpPr/>
      </dsp:nvSpPr>
      <dsp:spPr>
        <a:xfrm>
          <a:off x="1105966" y="1423437"/>
          <a:ext cx="994021" cy="993853"/>
        </a:xfrm>
        <a:prstGeom prst="ellipse">
          <a:avLst/>
        </a:prstGeom>
        <a:blipFill rotWithShape="1">
          <a:blip xmlns:r="http://schemas.openxmlformats.org/officeDocument/2006/relationships" r:embed="rId1"/>
          <a:srcRect/>
          <a:stretch>
            <a:fillRect l="-25000" r="-25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B143A681-4810-4554-8B11-077841B7D5D6}">
      <dsp:nvSpPr>
        <dsp:cNvPr id="0" name=""/>
        <dsp:cNvSpPr/>
      </dsp:nvSpPr>
      <dsp:spPr>
        <a:xfrm>
          <a:off x="3528336" y="2285998"/>
          <a:ext cx="563323" cy="563189"/>
        </a:xfrm>
        <a:prstGeom prst="ellipse">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0D02C8C6-D484-4AA5-9C56-362714E9FFE7}">
      <dsp:nvSpPr>
        <dsp:cNvPr id="0" name=""/>
        <dsp:cNvSpPr/>
      </dsp:nvSpPr>
      <dsp:spPr>
        <a:xfrm>
          <a:off x="2362200" y="1789167"/>
          <a:ext cx="496785" cy="496833"/>
        </a:xfrm>
        <a:prstGeom prst="ellipse">
          <a:avLst/>
        </a:prstGeom>
        <a:blipFill rotWithShape="1">
          <a:blip xmlns:r="http://schemas.openxmlformats.org/officeDocument/2006/relationships" r:embed="rId2"/>
          <a:srcRect/>
          <a:stretch>
            <a:fillRect l="-7000" r="-7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D49B1551-923C-4A99-AE7B-51A2C13F904F}">
      <dsp:nvSpPr>
        <dsp:cNvPr id="0" name=""/>
        <dsp:cNvSpPr/>
      </dsp:nvSpPr>
      <dsp:spPr>
        <a:xfrm>
          <a:off x="1998832" y="790525"/>
          <a:ext cx="722025" cy="7222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9C5A6F-EF6E-4622-9B5A-523506F4B791}">
      <dsp:nvSpPr>
        <dsp:cNvPr id="0" name=""/>
        <dsp:cNvSpPr/>
      </dsp:nvSpPr>
      <dsp:spPr>
        <a:xfrm>
          <a:off x="2602618" y="613138"/>
          <a:ext cx="236479" cy="236640"/>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D43C8336-1777-414E-A07A-DAE23E0ED022}">
      <dsp:nvSpPr>
        <dsp:cNvPr id="0" name=""/>
        <dsp:cNvSpPr/>
      </dsp:nvSpPr>
      <dsp:spPr>
        <a:xfrm>
          <a:off x="2839547" y="2151116"/>
          <a:ext cx="177584" cy="177387"/>
        </a:xfrm>
        <a:prstGeom prst="donut">
          <a:avLst>
            <a:gd name="adj" fmla="val 7460"/>
          </a:avLst>
        </a:prstGeom>
        <a:solidFill>
          <a:schemeClr val="accent1">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6BDE0F3F-D78C-4F37-A119-1ACF9DF7EB0A}">
      <dsp:nvSpPr>
        <dsp:cNvPr id="0" name=""/>
        <dsp:cNvSpPr/>
      </dsp:nvSpPr>
      <dsp:spPr>
        <a:xfrm>
          <a:off x="2037046" y="828657"/>
          <a:ext cx="646046" cy="645995"/>
        </a:xfrm>
        <a:prstGeom prst="ellipse">
          <a:avLst/>
        </a:prstGeom>
        <a:blipFill rotWithShape="1">
          <a:blip xmlns:r="http://schemas.openxmlformats.org/officeDocument/2006/relationships" r:embed="rId3"/>
          <a:srcRect/>
          <a:stretch>
            <a:fillRect l="-14000" r="-14000"/>
          </a:stretch>
        </a:blip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7625D927-6904-42DB-8B95-8DD98F158AC1}">
      <dsp:nvSpPr>
        <dsp:cNvPr id="0" name=""/>
        <dsp:cNvSpPr/>
      </dsp:nvSpPr>
      <dsp:spPr>
        <a:xfrm>
          <a:off x="0" y="828657"/>
          <a:ext cx="1597357" cy="51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 numCol="1" spcCol="1270" anchor="b" anchorCtr="0">
          <a:noAutofit/>
        </a:bodyPr>
        <a:lstStyle/>
        <a:p>
          <a:pPr marL="0" lvl="0" indent="0" algn="r" defTabSz="1466850">
            <a:lnSpc>
              <a:spcPct val="90000"/>
            </a:lnSpc>
            <a:spcBef>
              <a:spcPct val="0"/>
            </a:spcBef>
            <a:spcAft>
              <a:spcPct val="35000"/>
            </a:spcAft>
            <a:buNone/>
          </a:pPr>
          <a:endParaRPr lang="en-US" sz="3300" kern="1200" dirty="0"/>
        </a:p>
      </dsp:txBody>
      <dsp:txXfrm>
        <a:off x="0" y="828657"/>
        <a:ext cx="1597357" cy="518703"/>
      </dsp:txXfrm>
    </dsp:sp>
    <dsp:sp modelId="{8CD02C69-B16B-46A1-9202-3D68BAB19576}">
      <dsp:nvSpPr>
        <dsp:cNvPr id="0" name=""/>
        <dsp:cNvSpPr/>
      </dsp:nvSpPr>
      <dsp:spPr>
        <a:xfrm>
          <a:off x="2898442" y="1618768"/>
          <a:ext cx="1597357" cy="496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1333500">
            <a:lnSpc>
              <a:spcPct val="90000"/>
            </a:lnSpc>
            <a:spcBef>
              <a:spcPct val="0"/>
            </a:spcBef>
            <a:spcAft>
              <a:spcPct val="35000"/>
            </a:spcAft>
            <a:buNone/>
          </a:pPr>
          <a:endParaRPr lang="en-US" sz="3000" kern="1200"/>
        </a:p>
      </dsp:txBody>
      <dsp:txXfrm>
        <a:off x="2898442" y="1618768"/>
        <a:ext cx="1597357" cy="496833"/>
      </dsp:txXfrm>
    </dsp:sp>
    <dsp:sp modelId="{F88E32DF-2CC9-44AD-945C-745CA65D37F8}">
      <dsp:nvSpPr>
        <dsp:cNvPr id="0" name=""/>
        <dsp:cNvSpPr/>
      </dsp:nvSpPr>
      <dsp:spPr>
        <a:xfrm>
          <a:off x="2839547" y="828657"/>
          <a:ext cx="1597357" cy="64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2839547" y="828657"/>
        <a:ext cx="1597357" cy="64599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0.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12/19/2023</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12/19/2023</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81A0-ADA6-4623-BE4F-40CFB8BBCB3D}" type="slidenum">
              <a:rPr lang="en-US" smtClean="0"/>
              <a:t>1</a:t>
            </a:fld>
            <a:endParaRPr lang="en-US"/>
          </a:p>
        </p:txBody>
      </p:sp>
    </p:spTree>
    <p:extLst>
      <p:ext uri="{BB962C8B-B14F-4D97-AF65-F5344CB8AC3E}">
        <p14:creationId xmlns:p14="http://schemas.microsoft.com/office/powerpoint/2010/main" val="285590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347" y="770467"/>
            <a:ext cx="10779492" cy="3352800"/>
          </a:xfrm>
        </p:spPr>
        <p:txBody>
          <a:bodyPr anchor="b">
            <a:noAutofit/>
          </a:bodyPr>
          <a:lstStyle>
            <a:lvl1pPr algn="l">
              <a:lnSpc>
                <a:spcPct val="80000"/>
              </a:lnSpc>
              <a:defRPr sz="8797"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339" y="4206876"/>
            <a:ext cx="9225798" cy="1645920"/>
          </a:xfrm>
        </p:spPr>
        <p:txBody>
          <a:bodyPr>
            <a:normAutofit/>
          </a:bodyPr>
          <a:lstStyle>
            <a:lvl1pPr marL="0" indent="0" algn="l">
              <a:buNone/>
              <a:defRPr sz="3199">
                <a:solidFill>
                  <a:schemeClr val="bg1"/>
                </a:solidFill>
                <a:latin typeface="+mj-lt"/>
              </a:defRPr>
            </a:lvl1pPr>
            <a:lvl2pPr marL="457063" indent="0" algn="ctr">
              <a:buNone/>
              <a:defRPr sz="27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8F16139-1386-4D58-8C06-FD01F621943A}" type="datetime1">
              <a:rPr lang="en-US" smtClean="0"/>
              <a:t>12/19/2023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B37DED6-D4C7-42EE-AB49-D2E39E64FDE4}" type="slidenum">
              <a:rPr lang="en-US" smtClean="0"/>
              <a:pPr/>
              <a:t>‹#›</a:t>
            </a:fld>
            <a:endParaRPr lang="en-US"/>
          </a:p>
        </p:txBody>
      </p:sp>
      <p:grpSp>
        <p:nvGrpSpPr>
          <p:cNvPr id="10" name="Group 9" descr="Stack of books">
            <a:extLst>
              <a:ext uri="{FF2B5EF4-FFF2-40B4-BE49-F238E27FC236}">
                <a16:creationId xmlns:a16="http://schemas.microsoft.com/office/drawing/2014/main" id="{9951FB1C-C09B-4EEE-B9D5-EE60154FA584}"/>
              </a:ext>
            </a:extLst>
          </p:cNvPr>
          <p:cNvGrpSpPr/>
          <p:nvPr userDrawn="1"/>
        </p:nvGrpSpPr>
        <p:grpSpPr>
          <a:xfrm>
            <a:off x="0" y="0"/>
            <a:ext cx="12190572" cy="6858000"/>
            <a:chOff x="0" y="0"/>
            <a:chExt cx="12190572" cy="6858000"/>
          </a:xfrm>
        </p:grpSpPr>
        <p:sp>
          <p:nvSpPr>
            <p:cNvPr id="11" name="Rectangle 10">
              <a:extLst>
                <a:ext uri="{FF2B5EF4-FFF2-40B4-BE49-F238E27FC236}">
                  <a16:creationId xmlns:a16="http://schemas.microsoft.com/office/drawing/2014/main" id="{483BECF7-4164-4B5D-A1A2-15A8E38E132D}"/>
                </a:ext>
              </a:extLst>
            </p:cNvPr>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a:extLst>
                <a:ext uri="{FF2B5EF4-FFF2-40B4-BE49-F238E27FC236}">
                  <a16:creationId xmlns:a16="http://schemas.microsoft.com/office/drawing/2014/main" id="{FC1EA996-32E8-43A3-AF66-5D7C15802E1E}"/>
                </a:ext>
              </a:extLst>
            </p:cNvPr>
            <p:cNvGrpSpPr/>
            <p:nvPr/>
          </p:nvGrpSpPr>
          <p:grpSpPr>
            <a:xfrm>
              <a:off x="0" y="0"/>
              <a:ext cx="4726044" cy="6858000"/>
              <a:chOff x="0" y="0"/>
              <a:chExt cx="4726044" cy="6858000"/>
            </a:xfrm>
          </p:grpSpPr>
          <p:pic>
            <p:nvPicPr>
              <p:cNvPr id="13" name="Picture 12" descr="Stack of books">
                <a:extLst>
                  <a:ext uri="{FF2B5EF4-FFF2-40B4-BE49-F238E27FC236}">
                    <a16:creationId xmlns:a16="http://schemas.microsoft.com/office/drawing/2014/main" id="{CE78CE81-289C-4F0A-90CC-5B41F516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4" name="Rectangle 13">
                <a:extLst>
                  <a:ext uri="{FF2B5EF4-FFF2-40B4-BE49-F238E27FC236}">
                    <a16:creationId xmlns:a16="http://schemas.microsoft.com/office/drawing/2014/main" id="{B8FB2FF9-7EBF-4CDE-9533-9EEC3A1BAB85}"/>
                  </a:ext>
                </a:extLst>
              </p:cNvPr>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694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FB6EA9-6FFC-4EDA-B588-776744E28B10}" type="datetime1">
              <a:rPr lang="en-US" smtClean="0"/>
              <a:t>12/19/2023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93643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1673" y="695325"/>
            <a:ext cx="262821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324" y="714376"/>
            <a:ext cx="7732286"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699DD-611B-4F89-926E-C7F73E6FE945}" type="datetime1">
              <a:rPr lang="en-US" smtClean="0"/>
              <a:t>12/19/2023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1412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FB3AD8-DA64-44F2-AB97-04751B862338}" type="datetime1">
              <a:rPr lang="en-US" smtClean="0"/>
              <a:t>12/19/2023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dirty="0"/>
          </a:p>
        </p:txBody>
      </p:sp>
    </p:spTree>
    <p:extLst>
      <p:ext uri="{BB962C8B-B14F-4D97-AF65-F5344CB8AC3E}">
        <p14:creationId xmlns:p14="http://schemas.microsoft.com/office/powerpoint/2010/main" val="10741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347" y="767419"/>
            <a:ext cx="10777969" cy="3355848"/>
          </a:xfrm>
        </p:spPr>
        <p:txBody>
          <a:bodyPr anchor="b">
            <a:normAutofit/>
          </a:bodyPr>
          <a:lstStyle>
            <a:lvl1pPr>
              <a:lnSpc>
                <a:spcPct val="80000"/>
              </a:lnSpc>
              <a:defRPr sz="8797"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338" y="4204209"/>
            <a:ext cx="9223893" cy="1645920"/>
          </a:xfrm>
        </p:spPr>
        <p:txBody>
          <a:bodyPr anchor="t">
            <a:normAutofit/>
          </a:bodyPr>
          <a:lstStyle>
            <a:lvl1pPr marL="0" indent="0">
              <a:buNone/>
              <a:defRPr sz="3199">
                <a:solidFill>
                  <a:schemeClr val="tx1"/>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ED2A3-E695-4527-B7F4-8EB8E6F6771D}" type="datetime1">
              <a:rPr lang="en-US" smtClean="0"/>
              <a:t>12/19/2023</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8278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480"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09764" y="1998134"/>
            <a:ext cx="4662226" cy="376732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2FB780-4AFF-44A8-AA71-F894994ABF07}" type="datetime1">
              <a:rPr lang="en-US" smtClean="0"/>
              <a:t>12/19/2023</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8321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480" y="2040467"/>
            <a:ext cx="4662226" cy="723400"/>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6480" y="2753084"/>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6043" y="2038435"/>
            <a:ext cx="4662226" cy="722376"/>
          </a:xfrm>
        </p:spPr>
        <p:txBody>
          <a:bodyPr anchor="ctr">
            <a:normAutofit/>
          </a:bodyPr>
          <a:lstStyle>
            <a:lvl1pPr marL="0" indent="0">
              <a:buNone/>
              <a:defRPr sz="2199" b="0" cap="all" baseline="0">
                <a:solidFill>
                  <a:schemeClr val="tx1">
                    <a:lumMod val="85000"/>
                    <a:lumOff val="15000"/>
                  </a:schemeClr>
                </a:solidFill>
                <a:latin typeface="+mj-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6043" y="2750990"/>
            <a:ext cx="4662226" cy="3200400"/>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6F1A16-45AD-4D32-972D-C7220864EE9C}" type="datetime1">
              <a:rPr lang="en-US" smtClean="0"/>
              <a:t>12/19/2023</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41198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65894A-E97E-4752-B7EF-D65068E59269}" type="datetime1">
              <a:rPr lang="en-US" smtClean="0"/>
              <a:t>12/19/2023</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35841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BA116D-2107-4ABB-B972-5CA3480B41D8}" type="datetime1">
              <a:rPr lang="en-US" smtClean="0"/>
              <a:t>12/19/2023</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678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18016" y="0"/>
            <a:ext cx="457080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59253" y="542282"/>
            <a:ext cx="3382399" cy="1920240"/>
          </a:xfrm>
        </p:spPr>
        <p:txBody>
          <a:bodyPr anchor="b">
            <a:noAutofit/>
          </a:bodyPr>
          <a:lstStyle>
            <a:lvl1pPr>
              <a:lnSpc>
                <a:spcPct val="85000"/>
              </a:lnSpc>
              <a:defRPr sz="3999">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1801" y="762000"/>
            <a:ext cx="6094413" cy="4572000"/>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3827" y="2511813"/>
            <a:ext cx="3397635" cy="3126987"/>
          </a:xfrm>
        </p:spPr>
        <p:txBody>
          <a:bodyPr>
            <a:normAutofit/>
          </a:bodyPr>
          <a:lstStyle>
            <a:lvl1pPr marL="0" marR="0" indent="0" algn="l" defTabSz="914126" rtl="0" eaLnBrk="1" fontAlgn="auto" latinLnBrk="0" hangingPunct="1">
              <a:lnSpc>
                <a:spcPct val="100000"/>
              </a:lnSpc>
              <a:spcBef>
                <a:spcPts val="1200"/>
              </a:spcBef>
              <a:spcAft>
                <a:spcPts val="0"/>
              </a:spcAft>
              <a:buClrTx/>
              <a:buSzTx/>
              <a:buFontTx/>
              <a:buNone/>
              <a:tabLst/>
              <a:defRPr sz="1799">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marL="0" marR="0" lvl="0" indent="0" algn="l" defTabSz="914126"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C5207D13-39DE-40C0-A6D2-E805ED55442C}" type="datetime1">
              <a:rPr lang="en-US" smtClean="0"/>
              <a:t>12/19/2023</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24881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055" y="5418668"/>
            <a:ext cx="10777969" cy="613283"/>
          </a:xfrm>
        </p:spPr>
        <p:txBody>
          <a:bodyPr anchor="b">
            <a:normAutofit/>
          </a:bodyPr>
          <a:lstStyle>
            <a:lvl1pPr>
              <a:defRPr sz="31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88825" cy="5330952"/>
          </a:xfrm>
          <a:solidFill>
            <a:schemeClr val="accent1">
              <a:lumMod val="40000"/>
              <a:lumOff val="60000"/>
            </a:schemeClr>
          </a:solidFill>
        </p:spPr>
        <p:txBody>
          <a:bodyPr anchor="t"/>
          <a:lstStyle>
            <a:lvl1pPr marL="0" indent="0" algn="ctr">
              <a:spcBef>
                <a:spcPts val="800"/>
              </a:spcBef>
              <a:buNone/>
              <a:defRPr sz="3199">
                <a:solidFill>
                  <a:schemeClr val="tx1">
                    <a:lumMod val="75000"/>
                    <a:lumOff val="2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676480" y="5909735"/>
            <a:ext cx="9226941" cy="533400"/>
          </a:xfrm>
        </p:spPr>
        <p:txBody>
          <a:bodyPr>
            <a:normAutofit/>
          </a:bodyPr>
          <a:lstStyle>
            <a:lvl1pPr marL="0" indent="0">
              <a:lnSpc>
                <a:spcPct val="90000"/>
              </a:lnSpc>
              <a:buNone/>
              <a:defRPr sz="1400">
                <a:solidFill>
                  <a:srgbClr val="262626"/>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84EA1C6-FB6E-4954-A581-0C6CBDAA1266}" type="datetime1">
              <a:rPr lang="en-US" smtClean="0"/>
              <a:t>12/19/2023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Add a footer</a:t>
            </a:r>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DFBB78A-01B4-41F2-96B0-677A4A282832}" type="slidenum">
              <a:rPr lang="en-US" smtClean="0"/>
              <a:t>‹#›</a:t>
            </a:fld>
            <a:endParaRPr lang="en-US"/>
          </a:p>
        </p:txBody>
      </p:sp>
    </p:spTree>
    <p:extLst>
      <p:ext uri="{BB962C8B-B14F-4D97-AF65-F5344CB8AC3E}">
        <p14:creationId xmlns:p14="http://schemas.microsoft.com/office/powerpoint/2010/main" val="113392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053" y="499533"/>
            <a:ext cx="10769970"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480" y="2011680"/>
            <a:ext cx="107509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622" y="6412447"/>
            <a:ext cx="4113728"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D3EF68D-025B-40B1-8A17-B7A055A696CA}" type="datetime1">
              <a:rPr lang="en-US" smtClean="0"/>
              <a:t>12/19/2023</a:t>
            </a:fld>
            <a:endParaRPr lang="en-US"/>
          </a:p>
        </p:txBody>
      </p:sp>
      <p:sp>
        <p:nvSpPr>
          <p:cNvPr id="5" name="Footer Placeholder 4"/>
          <p:cNvSpPr>
            <a:spLocks noGrp="1"/>
          </p:cNvSpPr>
          <p:nvPr>
            <p:ph type="ftr" sz="quarter" idx="3"/>
          </p:nvPr>
        </p:nvSpPr>
        <p:spPr>
          <a:xfrm>
            <a:off x="685622" y="6554697"/>
            <a:ext cx="502789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761644" y="5876413"/>
            <a:ext cx="2925318" cy="1397039"/>
          </a:xfrm>
          <a:prstGeom prst="rect">
            <a:avLst/>
          </a:prstGeom>
        </p:spPr>
        <p:txBody>
          <a:bodyPr vert="horz" lIns="91440" tIns="45720" rIns="91440" bIns="45720" rtlCol="0" anchor="b"/>
          <a:lstStyle>
            <a:lvl1pPr algn="r">
              <a:defRPr sz="10297" b="0">
                <a:ln>
                  <a:noFill/>
                </a:ln>
                <a:solidFill>
                  <a:schemeClr val="accent1">
                    <a:alpha val="25000"/>
                  </a:schemeClr>
                </a:solidFill>
                <a:latin typeface="+mj-lt"/>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330491094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5000"/>
        </a:lnSpc>
        <a:spcBef>
          <a:spcPct val="0"/>
        </a:spcBef>
        <a:buNone/>
        <a:defRPr sz="5398" kern="1200" spc="-120" baseline="0">
          <a:solidFill>
            <a:schemeClr val="accent1"/>
          </a:solidFill>
          <a:latin typeface="+mj-lt"/>
          <a:ea typeface="+mj-ea"/>
          <a:cs typeface="+mj-cs"/>
        </a:defRPr>
      </a:lvl1pPr>
    </p:titleStyle>
    <p:bodyStyle>
      <a:lvl1pPr marL="91413" indent="-91413" algn="l" defTabSz="914126" rtl="0" eaLnBrk="1" latinLnBrk="0" hangingPunct="1">
        <a:lnSpc>
          <a:spcPct val="85000"/>
        </a:lnSpc>
        <a:spcBef>
          <a:spcPts val="1300"/>
        </a:spcBef>
        <a:buFont typeface="Arial" pitchFamily="34" charset="0"/>
        <a:buChar char=" "/>
        <a:defRPr sz="2399" kern="1200">
          <a:solidFill>
            <a:schemeClr val="tx1">
              <a:lumMod val="85000"/>
              <a:lumOff val="15000"/>
            </a:schemeClr>
          </a:solidFill>
          <a:latin typeface="+mn-lt"/>
          <a:ea typeface="+mn-ea"/>
          <a:cs typeface="+mn-cs"/>
        </a:defRPr>
      </a:lvl1pPr>
      <a:lvl2pPr marL="347368" indent="-342797" algn="l" defTabSz="914126" rtl="0" eaLnBrk="1" latinLnBrk="0" hangingPunct="1">
        <a:lnSpc>
          <a:spcPct val="85000"/>
        </a:lnSpc>
        <a:spcBef>
          <a:spcPts val="600"/>
        </a:spcBef>
        <a:buFont typeface="Arial" pitchFamily="34" charset="0"/>
        <a:buChar char=" "/>
        <a:defRPr sz="2399" kern="1200">
          <a:solidFill>
            <a:schemeClr val="tx1">
              <a:lumMod val="85000"/>
              <a:lumOff val="15000"/>
            </a:schemeClr>
          </a:solidFill>
          <a:latin typeface="+mn-lt"/>
          <a:ea typeface="+mn-ea"/>
          <a:cs typeface="+mn-cs"/>
        </a:defRPr>
      </a:lvl2pPr>
      <a:lvl3pPr marL="548475" indent="-548475" algn="l" defTabSz="914126" rtl="0" eaLnBrk="1" latinLnBrk="0" hangingPunct="1">
        <a:lnSpc>
          <a:spcPct val="85000"/>
        </a:lnSpc>
        <a:spcBef>
          <a:spcPts val="600"/>
        </a:spcBef>
        <a:buFont typeface="Arial" pitchFamily="34" charset="0"/>
        <a:buChar char=" "/>
        <a:defRPr sz="1999" i="1" kern="1200">
          <a:solidFill>
            <a:schemeClr val="tx1">
              <a:lumMod val="85000"/>
              <a:lumOff val="15000"/>
            </a:schemeClr>
          </a:solidFill>
          <a:latin typeface="+mn-lt"/>
          <a:ea typeface="+mn-ea"/>
          <a:cs typeface="+mn-cs"/>
        </a:defRPr>
      </a:lvl3pPr>
      <a:lvl4pPr marL="822713" indent="-822713"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4pPr>
      <a:lvl5pPr marL="1096951" indent="-109695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5pPr>
      <a:lvl6pPr marL="119964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6pPr>
      <a:lvl7pPr marL="139958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7pPr>
      <a:lvl8pPr marL="159952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8pPr>
      <a:lvl9pPr marL="1799460" indent="-228531" algn="l" defTabSz="914126" rtl="0" eaLnBrk="1" latinLnBrk="0" hangingPunct="1">
        <a:lnSpc>
          <a:spcPct val="85000"/>
        </a:lnSpc>
        <a:spcBef>
          <a:spcPts val="600"/>
        </a:spcBef>
        <a:buFont typeface="Arial" pitchFamily="34" charset="0"/>
        <a:buChar char=" "/>
        <a:defRPr sz="1799"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8.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37.jp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38.jp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FE330077-77CC-4840-9775-7C9B057961A9}"/>
              </a:ext>
            </a:extLst>
          </p:cNvPr>
          <p:cNvSpPr/>
          <p:nvPr/>
        </p:nvSpPr>
        <p:spPr>
          <a:xfrm>
            <a:off x="2589212" y="0"/>
            <a:ext cx="9599614" cy="6858000"/>
          </a:xfrm>
          <a:prstGeom prst="rect">
            <a:avLst/>
          </a:prstGeom>
          <a:solidFill>
            <a:srgbClr val="0070C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89212" y="375434"/>
            <a:ext cx="9599613" cy="1658198"/>
          </a:xfrm>
        </p:spPr>
        <p:txBody>
          <a:bodyPr>
            <a:noAutofit/>
          </a:bodyPr>
          <a:lstStyle/>
          <a:p>
            <a:pPr algn="ctr"/>
            <a:r>
              <a:rPr lang="en-US" sz="4400" b="1" dirty="0">
                <a:solidFill>
                  <a:srgbClr val="FFFF00"/>
                </a:solidFill>
                <a:effectLst>
                  <a:outerShdw blurRad="38100" dist="38100" dir="2700000" algn="tl">
                    <a:srgbClr val="000000">
                      <a:alpha val="43137"/>
                    </a:srgbClr>
                  </a:outerShdw>
                </a:effectLst>
                <a:latin typeface="Agency FB" panose="020B0503020202020204" pitchFamily="34" charset="0"/>
              </a:rPr>
              <a:t>Educational Innovative Organization: </a:t>
            </a:r>
            <a:br>
              <a:rPr lang="en-US" sz="4000" b="1" dirty="0">
                <a:solidFill>
                  <a:schemeClr val="bg1"/>
                </a:solidFill>
                <a:effectLst>
                  <a:outerShdw blurRad="38100" dist="38100" dir="2700000" algn="tl">
                    <a:srgbClr val="000000">
                      <a:alpha val="43137"/>
                    </a:srgbClr>
                  </a:outerShdw>
                </a:effectLst>
                <a:latin typeface="Agency FB" panose="020B0503020202020204" pitchFamily="34" charset="0"/>
              </a:rPr>
            </a:br>
            <a: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t>Performance Educational Organizations to Develop Outstanding Quality of Education in case of Thailand</a:t>
            </a:r>
          </a:p>
        </p:txBody>
      </p:sp>
      <p:sp>
        <p:nvSpPr>
          <p:cNvPr id="5" name="Rectangle 4">
            <a:extLst>
              <a:ext uri="{FF2B5EF4-FFF2-40B4-BE49-F238E27FC236}">
                <a16:creationId xmlns:a16="http://schemas.microsoft.com/office/drawing/2014/main" id="{695B8080-257D-43C2-8700-5068CDB60BEE}"/>
              </a:ext>
            </a:extLst>
          </p:cNvPr>
          <p:cNvSpPr/>
          <p:nvPr/>
        </p:nvSpPr>
        <p:spPr>
          <a:xfrm>
            <a:off x="0" y="5877580"/>
            <a:ext cx="2207278" cy="523220"/>
          </a:xfrm>
          <a:prstGeom prst="rect">
            <a:avLst/>
          </a:prstGeom>
        </p:spPr>
        <p:txBody>
          <a:bodyPr wrap="square">
            <a:spAutoFit/>
          </a:bodyPr>
          <a:lstStyle/>
          <a:p>
            <a:pPr algn="ctr"/>
            <a:r>
              <a:rPr lang="en-US" sz="2800" b="1" dirty="0">
                <a:solidFill>
                  <a:srgbClr val="0070C0"/>
                </a:solidFill>
                <a:latin typeface="Agency FB" panose="020B0503020202020204" pitchFamily="34" charset="0"/>
              </a:rPr>
              <a:t>RMUTR, Thailand</a:t>
            </a:r>
          </a:p>
        </p:txBody>
      </p:sp>
      <p:graphicFrame>
        <p:nvGraphicFramePr>
          <p:cNvPr id="12" name="Diagram 11">
            <a:extLst>
              <a:ext uri="{FF2B5EF4-FFF2-40B4-BE49-F238E27FC236}">
                <a16:creationId xmlns:a16="http://schemas.microsoft.com/office/drawing/2014/main" id="{4DE6F0BE-0F87-49E6-80B1-083113BB39EB}"/>
              </a:ext>
            </a:extLst>
          </p:cNvPr>
          <p:cNvGraphicFramePr/>
          <p:nvPr>
            <p:extLst>
              <p:ext uri="{D42A27DB-BD31-4B8C-83A1-F6EECF244321}">
                <p14:modId xmlns:p14="http://schemas.microsoft.com/office/powerpoint/2010/main" val="3072257601"/>
              </p:ext>
            </p:extLst>
          </p:nvPr>
        </p:nvGraphicFramePr>
        <p:xfrm>
          <a:off x="227012" y="2971800"/>
          <a:ext cx="2514600"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37" name="TextBox 1036">
            <a:extLst>
              <a:ext uri="{FF2B5EF4-FFF2-40B4-BE49-F238E27FC236}">
                <a16:creationId xmlns:a16="http://schemas.microsoft.com/office/drawing/2014/main" id="{6284A63F-A6D6-4C99-B4C1-65082A84DF3F}"/>
              </a:ext>
            </a:extLst>
          </p:cNvPr>
          <p:cNvSpPr txBox="1"/>
          <p:nvPr/>
        </p:nvSpPr>
        <p:spPr>
          <a:xfrm>
            <a:off x="5656521" y="3072809"/>
            <a:ext cx="914400" cy="9144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E08A0841-3ECD-8A60-E60A-63EE3D819D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438" t="31017" r="18128" b="35084"/>
          <a:stretch/>
        </p:blipFill>
        <p:spPr>
          <a:xfrm>
            <a:off x="0" y="5014259"/>
            <a:ext cx="1664206" cy="800100"/>
          </a:xfrm>
          <a:prstGeom prst="rect">
            <a:avLst/>
          </a:prstGeom>
        </p:spPr>
      </p:pic>
      <p:graphicFrame>
        <p:nvGraphicFramePr>
          <p:cNvPr id="10" name="Diagram 9">
            <a:extLst>
              <a:ext uri="{FF2B5EF4-FFF2-40B4-BE49-F238E27FC236}">
                <a16:creationId xmlns:a16="http://schemas.microsoft.com/office/drawing/2014/main" id="{E4C1C001-CCAE-2A65-662A-78E2F0163FE4}"/>
              </a:ext>
            </a:extLst>
          </p:cNvPr>
          <p:cNvGraphicFramePr/>
          <p:nvPr>
            <p:extLst>
              <p:ext uri="{D42A27DB-BD31-4B8C-83A1-F6EECF244321}">
                <p14:modId xmlns:p14="http://schemas.microsoft.com/office/powerpoint/2010/main" val="2387618998"/>
              </p:ext>
            </p:extLst>
          </p:nvPr>
        </p:nvGraphicFramePr>
        <p:xfrm>
          <a:off x="5656520" y="1975634"/>
          <a:ext cx="6382715" cy="48823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6" name="Picture 15">
            <a:extLst>
              <a:ext uri="{FF2B5EF4-FFF2-40B4-BE49-F238E27FC236}">
                <a16:creationId xmlns:a16="http://schemas.microsoft.com/office/drawing/2014/main" id="{47A8BDDF-0968-FCC2-61F7-71C898FAAD07}"/>
              </a:ext>
            </a:extLst>
          </p:cNvPr>
          <p:cNvPicPr>
            <a:picLocks noChangeAspect="1"/>
          </p:cNvPicPr>
          <p:nvPr/>
        </p:nvPicPr>
        <p:blipFill>
          <a:blip r:embed="rId14"/>
          <a:stretch>
            <a:fillRect/>
          </a:stretch>
        </p:blipFill>
        <p:spPr>
          <a:xfrm>
            <a:off x="227012" y="40656"/>
            <a:ext cx="2082788" cy="2854944"/>
          </a:xfrm>
          <a:prstGeom prst="rect">
            <a:avLst/>
          </a:prstGeom>
        </p:spPr>
      </p:pic>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10</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1. Innovation </a:t>
            </a:r>
          </a:p>
          <a:p>
            <a:pPr marL="0" indent="0">
              <a:lnSpc>
                <a:spcPct val="100000"/>
              </a:lnSpc>
              <a:buNone/>
            </a:pPr>
            <a:r>
              <a:rPr lang="en-US" sz="3200" b="1" dirty="0">
                <a:solidFill>
                  <a:schemeClr val="accent1">
                    <a:lumMod val="50000"/>
                  </a:schemeClr>
                </a:solidFill>
                <a:latin typeface="Agency FB" panose="020B0503020202020204" pitchFamily="34" charset="0"/>
              </a:rPr>
              <a:t>Phakamach, </a:t>
            </a:r>
            <a:r>
              <a:rPr lang="en-US" sz="3200" b="1" dirty="0" err="1">
                <a:solidFill>
                  <a:schemeClr val="accent1">
                    <a:lumMod val="50000"/>
                  </a:schemeClr>
                </a:solidFill>
                <a:latin typeface="Agency FB" panose="020B0503020202020204" pitchFamily="34" charset="0"/>
              </a:rPr>
              <a:t>Phomdee</a:t>
            </a:r>
            <a:r>
              <a:rPr lang="en-US" sz="3200" b="1" dirty="0">
                <a:solidFill>
                  <a:schemeClr val="accent1">
                    <a:lumMod val="50000"/>
                  </a:schemeClr>
                </a:solidFill>
                <a:latin typeface="Agency FB" panose="020B0503020202020204" pitchFamily="34" charset="0"/>
              </a:rPr>
              <a:t>, and </a:t>
            </a:r>
            <a:r>
              <a:rPr lang="en-US" sz="3200" b="1" dirty="0" err="1">
                <a:solidFill>
                  <a:schemeClr val="accent1">
                    <a:lumMod val="50000"/>
                  </a:schemeClr>
                </a:solidFill>
                <a:latin typeface="Agency FB" panose="020B0503020202020204" pitchFamily="34" charset="0"/>
              </a:rPr>
              <a:t>Wachirawongpaisarn</a:t>
            </a:r>
            <a:r>
              <a:rPr lang="en-US" sz="3200" b="1" dirty="0">
                <a:solidFill>
                  <a:schemeClr val="accent1">
                    <a:lumMod val="50000"/>
                  </a:schemeClr>
                </a:solidFill>
                <a:latin typeface="Agency FB" panose="020B0503020202020204" pitchFamily="34" charset="0"/>
              </a:rPr>
              <a:t> (2021b) have given the meaning of innovation to bring new ideas, new practices, or new inventions, or maybe improve traditional things to be better and suitable for the situation. These have been tested and developed step by step and systematically until they can be trusted that they give better results to improve educational practices.</a:t>
            </a:r>
          </a:p>
        </p:txBody>
      </p:sp>
      <p:pic>
        <p:nvPicPr>
          <p:cNvPr id="6" name="Picture 5">
            <a:extLst>
              <a:ext uri="{FF2B5EF4-FFF2-40B4-BE49-F238E27FC236}">
                <a16:creationId xmlns:a16="http://schemas.microsoft.com/office/drawing/2014/main" id="{29D2F3A8-B168-CBEB-2F40-7ECF38C12C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014" y="4741868"/>
            <a:ext cx="5105400" cy="2092018"/>
          </a:xfrm>
          <a:prstGeom prst="rect">
            <a:avLst/>
          </a:prstGeom>
        </p:spPr>
      </p:pic>
    </p:spTree>
    <p:extLst>
      <p:ext uri="{BB962C8B-B14F-4D97-AF65-F5344CB8AC3E}">
        <p14:creationId xmlns:p14="http://schemas.microsoft.com/office/powerpoint/2010/main" val="18822233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11</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lnSpcReduction="10000"/>
          </a:bodyPr>
          <a:lstStyle/>
          <a:p>
            <a:pPr marL="0" indent="0">
              <a:lnSpc>
                <a:spcPct val="100000"/>
              </a:lnSpc>
              <a:buNone/>
            </a:pPr>
            <a:r>
              <a:rPr lang="en-US" sz="3200" b="1" dirty="0">
                <a:solidFill>
                  <a:schemeClr val="tx1"/>
                </a:solidFill>
                <a:latin typeface="Agency FB" panose="020B0503020202020204" pitchFamily="34" charset="0"/>
              </a:rPr>
              <a:t>2. Innovative Organization </a:t>
            </a:r>
          </a:p>
          <a:p>
            <a:pPr marL="0" indent="0">
              <a:lnSpc>
                <a:spcPct val="100000"/>
              </a:lnSpc>
              <a:buNone/>
            </a:pPr>
            <a:r>
              <a:rPr lang="en-US" sz="3200" b="1" dirty="0">
                <a:solidFill>
                  <a:schemeClr val="accent1">
                    <a:lumMod val="50000"/>
                  </a:schemeClr>
                </a:solidFill>
                <a:latin typeface="Agency FB" panose="020B0503020202020204" pitchFamily="34" charset="0"/>
              </a:rPr>
              <a:t>Innovative Organization: IO is a modern organization management concept or Organizational Renewal to change the characteristics or behavior of the organization. By creating innovation with a system that focuses on potential or differences to be extended or create a new business and flexible in management Decentralized, there is a team-team atmosphere by giving everyone in the organization to express opinions (</a:t>
            </a:r>
            <a:r>
              <a:rPr lang="en-US" sz="3200" b="1" dirty="0" err="1">
                <a:solidFill>
                  <a:schemeClr val="accent1">
                    <a:lumMod val="50000"/>
                  </a:schemeClr>
                </a:solidFill>
                <a:latin typeface="Agency FB" panose="020B0503020202020204" pitchFamily="34" charset="0"/>
              </a:rPr>
              <a:t>Phongsak</a:t>
            </a:r>
            <a:r>
              <a:rPr lang="en-US" sz="3200" b="1" dirty="0">
                <a:solidFill>
                  <a:schemeClr val="accent1">
                    <a:lumMod val="50000"/>
                  </a:schemeClr>
                </a:solidFill>
                <a:latin typeface="Agency FB" panose="020B0503020202020204" pitchFamily="34" charset="0"/>
              </a:rPr>
              <a:t>, 2023). </a:t>
            </a:r>
          </a:p>
        </p:txBody>
      </p:sp>
      <p:pic>
        <p:nvPicPr>
          <p:cNvPr id="6" name="Picture 5">
            <a:extLst>
              <a:ext uri="{FF2B5EF4-FFF2-40B4-BE49-F238E27FC236}">
                <a16:creationId xmlns:a16="http://schemas.microsoft.com/office/drawing/2014/main" id="{1C10B0AA-0D17-C281-88CF-5DCF000E9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1059" y="4419600"/>
            <a:ext cx="2424953" cy="2340437"/>
          </a:xfrm>
          <a:prstGeom prst="rect">
            <a:avLst/>
          </a:prstGeom>
        </p:spPr>
      </p:pic>
    </p:spTree>
    <p:extLst>
      <p:ext uri="{BB962C8B-B14F-4D97-AF65-F5344CB8AC3E}">
        <p14:creationId xmlns:p14="http://schemas.microsoft.com/office/powerpoint/2010/main" val="19390958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12</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3999"/>
            <a:ext cx="11811000" cy="4678681"/>
          </a:xfrm>
          <a:ln>
            <a:solidFill>
              <a:schemeClr val="accent1"/>
            </a:solidFill>
          </a:ln>
        </p:spPr>
        <p:txBody>
          <a:bodyPr>
            <a:noAutofit/>
          </a:bodyPr>
          <a:lstStyle/>
          <a:p>
            <a:pPr marL="0" indent="0">
              <a:lnSpc>
                <a:spcPct val="100000"/>
              </a:lnSpc>
              <a:buNone/>
            </a:pPr>
            <a:r>
              <a:rPr lang="en-US" sz="3200" b="1" dirty="0">
                <a:solidFill>
                  <a:schemeClr val="tx1"/>
                </a:solidFill>
                <a:latin typeface="Agency FB" panose="020B0503020202020204" pitchFamily="34" charset="0"/>
              </a:rPr>
              <a:t>2. Innovative Organization </a:t>
            </a:r>
          </a:p>
          <a:p>
            <a:pPr marL="0" indent="0">
              <a:lnSpc>
                <a:spcPct val="100000"/>
              </a:lnSpc>
              <a:buNone/>
            </a:pPr>
            <a:r>
              <a:rPr lang="en-US" sz="3200" b="1" dirty="0">
                <a:solidFill>
                  <a:schemeClr val="accent1">
                    <a:lumMod val="50000"/>
                  </a:schemeClr>
                </a:solidFill>
                <a:latin typeface="Agency FB" panose="020B0503020202020204" pitchFamily="34" charset="0"/>
              </a:rPr>
              <a:t>Phakamach, </a:t>
            </a:r>
            <a:r>
              <a:rPr lang="en-US" sz="3200" b="1" dirty="0" err="1">
                <a:solidFill>
                  <a:schemeClr val="accent1">
                    <a:lumMod val="50000"/>
                  </a:schemeClr>
                </a:solidFill>
                <a:latin typeface="Agency FB" panose="020B0503020202020204" pitchFamily="34" charset="0"/>
              </a:rPr>
              <a:t>Phomdee</a:t>
            </a:r>
            <a:r>
              <a:rPr lang="en-US" sz="3200" b="1" dirty="0">
                <a:solidFill>
                  <a:schemeClr val="accent1">
                    <a:lumMod val="50000"/>
                  </a:schemeClr>
                </a:solidFill>
                <a:latin typeface="Agency FB" panose="020B0503020202020204" pitchFamily="34" charset="0"/>
              </a:rPr>
              <a:t>, and </a:t>
            </a:r>
            <a:r>
              <a:rPr lang="en-US" sz="3200" b="1" dirty="0" err="1">
                <a:solidFill>
                  <a:schemeClr val="accent1">
                    <a:lumMod val="50000"/>
                  </a:schemeClr>
                </a:solidFill>
                <a:latin typeface="Agency FB" panose="020B0503020202020204" pitchFamily="34" charset="0"/>
              </a:rPr>
              <a:t>Wachirawongpaisarn</a:t>
            </a:r>
            <a:r>
              <a:rPr lang="en-US" sz="3200" b="1" dirty="0">
                <a:solidFill>
                  <a:schemeClr val="accent1">
                    <a:lumMod val="50000"/>
                  </a:schemeClr>
                </a:solidFill>
                <a:latin typeface="Agency FB" panose="020B0503020202020204" pitchFamily="34" charset="0"/>
              </a:rPr>
              <a:t> (2021b) said that the elements of building an innovative organization can be divided into ten elements: 1) having a common vision, leadership, and aiming for innovation, 2) an appropriate organizational structure, 3) the core personnel of the organization resulting from the design of human resources, 4) an effective team, 5) flexible and continuous human development training and development, 6) communication expansion, 7) high participation in innovation, 8) external factors such as threats and opportunities, 9) an atmosphere that promotes creativity, and 10) a learning organization.  </a:t>
            </a:r>
          </a:p>
        </p:txBody>
      </p:sp>
    </p:spTree>
    <p:extLst>
      <p:ext uri="{BB962C8B-B14F-4D97-AF65-F5344CB8AC3E}">
        <p14:creationId xmlns:p14="http://schemas.microsoft.com/office/powerpoint/2010/main" val="3973143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2832106769"/>
              </p:ext>
            </p:extLst>
          </p:nvPr>
        </p:nvGraphicFramePr>
        <p:xfrm>
          <a:off x="379412" y="14478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13</a:t>
            </a:fld>
            <a:endParaRPr lang="en-US" sz="5400" dirty="0">
              <a:solidFill>
                <a:srgbClr val="2568B1">
                  <a:alpha val="25000"/>
                </a:srgbClr>
              </a:solidFill>
            </a:endParaRPr>
          </a:p>
        </p:txBody>
      </p:sp>
    </p:spTree>
    <p:extLst>
      <p:ext uri="{BB962C8B-B14F-4D97-AF65-F5344CB8AC3E}">
        <p14:creationId xmlns:p14="http://schemas.microsoft.com/office/powerpoint/2010/main" val="5581827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14</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1676400"/>
          </a:xfrm>
          <a:ln>
            <a:solidFill>
              <a:schemeClr val="accent1"/>
            </a:solidFill>
          </a:ln>
        </p:spPr>
        <p:txBody>
          <a:bodyPr>
            <a:normAutofit fontScale="85000"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Educational Innovation means innovations caused by concepts, methods, processes or tools designed with creative ideas to be used in the education industry. There is a systematic trial and performance test. Finally, it became an innovation that has been accepted and can be applied to the development of the education system to continue quality.</a:t>
            </a:r>
            <a:endParaRPr lang="en-US" sz="3200" dirty="0">
              <a:solidFill>
                <a:schemeClr val="accent1">
                  <a:lumMod val="50000"/>
                </a:schemeClr>
              </a:solidFill>
              <a:latin typeface="Agency FB" panose="020B0503020202020204" pitchFamily="34" charset="0"/>
            </a:endParaRPr>
          </a:p>
        </p:txBody>
      </p:sp>
      <p:pic>
        <p:nvPicPr>
          <p:cNvPr id="11" name="Picture 10">
            <a:extLst>
              <a:ext uri="{FF2B5EF4-FFF2-40B4-BE49-F238E27FC236}">
                <a16:creationId xmlns:a16="http://schemas.microsoft.com/office/drawing/2014/main" id="{9E179CB9-6A43-E989-CD81-50CD3387B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612" y="3377185"/>
            <a:ext cx="5962650" cy="3347602"/>
          </a:xfrm>
          <a:prstGeom prst="rect">
            <a:avLst/>
          </a:prstGeom>
        </p:spPr>
      </p:pic>
    </p:spTree>
    <p:extLst>
      <p:ext uri="{BB962C8B-B14F-4D97-AF65-F5344CB8AC3E}">
        <p14:creationId xmlns:p14="http://schemas.microsoft.com/office/powerpoint/2010/main" val="1924315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The Importance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1207796555"/>
              </p:ext>
            </p:extLst>
          </p:nvPr>
        </p:nvGraphicFramePr>
        <p:xfrm>
          <a:off x="227012" y="1295400"/>
          <a:ext cx="106680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15</a:t>
            </a:fld>
            <a:endParaRPr lang="en-US" sz="5400" dirty="0">
              <a:solidFill>
                <a:srgbClr val="2568B1">
                  <a:alpha val="25000"/>
                </a:srgbClr>
              </a:solidFill>
            </a:endParaRPr>
          </a:p>
        </p:txBody>
      </p:sp>
      <p:pic>
        <p:nvPicPr>
          <p:cNvPr id="6" name="Picture 5">
            <a:extLst>
              <a:ext uri="{FF2B5EF4-FFF2-40B4-BE49-F238E27FC236}">
                <a16:creationId xmlns:a16="http://schemas.microsoft.com/office/drawing/2014/main" id="{2EB527D0-4C0C-F92A-5D02-583A96EBAA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666" b="20000"/>
          <a:stretch/>
        </p:blipFill>
        <p:spPr>
          <a:xfrm>
            <a:off x="4447730" y="5258220"/>
            <a:ext cx="2484882" cy="1573760"/>
          </a:xfrm>
          <a:prstGeom prst="rect">
            <a:avLst/>
          </a:prstGeom>
        </p:spPr>
      </p:pic>
    </p:spTree>
    <p:extLst>
      <p:ext uri="{BB962C8B-B14F-4D97-AF65-F5344CB8AC3E}">
        <p14:creationId xmlns:p14="http://schemas.microsoft.com/office/powerpoint/2010/main" val="32286230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17"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The Importance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3488299505"/>
              </p:ext>
            </p:extLst>
          </p:nvPr>
        </p:nvGraphicFramePr>
        <p:xfrm>
          <a:off x="608012" y="15240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16</a:t>
            </a:fld>
            <a:endParaRPr lang="en-US" sz="5400" dirty="0">
              <a:solidFill>
                <a:srgbClr val="2568B1">
                  <a:alpha val="25000"/>
                </a:srgbClr>
              </a:solidFill>
            </a:endParaRPr>
          </a:p>
        </p:txBody>
      </p:sp>
    </p:spTree>
    <p:extLst>
      <p:ext uri="{BB962C8B-B14F-4D97-AF65-F5344CB8AC3E}">
        <p14:creationId xmlns:p14="http://schemas.microsoft.com/office/powerpoint/2010/main" val="597510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3">
                                            <p:graphicEl>
                                              <a:dgm id="{E18D6735-4E86-41B6-BDAF-9B36852993C9}"/>
                                            </p:graphicEl>
                                          </p:spTgt>
                                        </p:tgtEl>
                                        <p:attrNameLst>
                                          <p:attrName>style.color</p:attrName>
                                        </p:attrNameLst>
                                      </p:cBhvr>
                                      <p:by>
                                        <p:hsl h="0" s="-12549" l="-25098"/>
                                      </p:by>
                                    </p:animClr>
                                    <p:animClr clrSpc="hsl" dir="cw">
                                      <p:cBhvr>
                                        <p:cTn id="23" dur="500" fill="hold"/>
                                        <p:tgtEl>
                                          <p:spTgt spid="3">
                                            <p:graphicEl>
                                              <a:dgm id="{E18D6735-4E86-41B6-BDAF-9B36852993C9}"/>
                                            </p:graphicEl>
                                          </p:spTgt>
                                        </p:tgtEl>
                                        <p:attrNameLst>
                                          <p:attrName>fillcolor</p:attrName>
                                        </p:attrNameLst>
                                      </p:cBhvr>
                                      <p:by>
                                        <p:hsl h="0" s="-12549" l="-25098"/>
                                      </p:by>
                                    </p:animClr>
                                    <p:animClr clrSpc="hsl" dir="cw">
                                      <p:cBhvr>
                                        <p:cTn id="24" dur="500" fill="hold"/>
                                        <p:tgtEl>
                                          <p:spTgt spid="3">
                                            <p:graphicEl>
                                              <a:dgm id="{E18D6735-4E86-41B6-BDAF-9B36852993C9}"/>
                                            </p:graphicEl>
                                          </p:spTgt>
                                        </p:tgtEl>
                                        <p:attrNameLst>
                                          <p:attrName>stroke.color</p:attrName>
                                        </p:attrNameLst>
                                      </p:cBhvr>
                                      <p:by>
                                        <p:hsl h="0" s="-12549" l="-25098"/>
                                      </p:by>
                                    </p:animClr>
                                    <p:set>
                                      <p:cBhvr>
                                        <p:cTn id="25" dur="500" fill="hold"/>
                                        <p:tgtEl>
                                          <p:spTgt spid="3">
                                            <p:graphicEl>
                                              <a:dgm id="{E18D6735-4E86-41B6-BDAF-9B36852993C9}"/>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grpId="0" nodeType="clickEffect">
                                  <p:stCondLst>
                                    <p:cond delay="0"/>
                                  </p:stCondLst>
                                  <p:childTnLst>
                                    <p:animClr clrSpc="hsl" dir="cw">
                                      <p:cBhvr override="childStyle">
                                        <p:cTn id="29" dur="500" fill="hold"/>
                                        <p:tgtEl>
                                          <p:spTgt spid="3">
                                            <p:graphicEl>
                                              <a:dgm id="{2B3FE0DC-33E5-4F3C-BDF9-B29179E82D9F}"/>
                                            </p:graphicEl>
                                          </p:spTgt>
                                        </p:tgtEl>
                                        <p:attrNameLst>
                                          <p:attrName>style.color</p:attrName>
                                        </p:attrNameLst>
                                      </p:cBhvr>
                                      <p:by>
                                        <p:hsl h="0" s="-12549" l="-25098"/>
                                      </p:by>
                                    </p:animClr>
                                    <p:animClr clrSpc="hsl" dir="cw">
                                      <p:cBhvr>
                                        <p:cTn id="30" dur="500" fill="hold"/>
                                        <p:tgtEl>
                                          <p:spTgt spid="3">
                                            <p:graphicEl>
                                              <a:dgm id="{2B3FE0DC-33E5-4F3C-BDF9-B29179E82D9F}"/>
                                            </p:graphicEl>
                                          </p:spTgt>
                                        </p:tgtEl>
                                        <p:attrNameLst>
                                          <p:attrName>fillcolor</p:attrName>
                                        </p:attrNameLst>
                                      </p:cBhvr>
                                      <p:by>
                                        <p:hsl h="0" s="-12549" l="-25098"/>
                                      </p:by>
                                    </p:animClr>
                                    <p:animClr clrSpc="hsl" dir="cw">
                                      <p:cBhvr>
                                        <p:cTn id="31" dur="500" fill="hold"/>
                                        <p:tgtEl>
                                          <p:spTgt spid="3">
                                            <p:graphicEl>
                                              <a:dgm id="{2B3FE0DC-33E5-4F3C-BDF9-B29179E82D9F}"/>
                                            </p:graphicEl>
                                          </p:spTgt>
                                        </p:tgtEl>
                                        <p:attrNameLst>
                                          <p:attrName>stroke.color</p:attrName>
                                        </p:attrNameLst>
                                      </p:cBhvr>
                                      <p:by>
                                        <p:hsl h="0" s="-12549" l="-25098"/>
                                      </p:by>
                                    </p:animClr>
                                    <p:set>
                                      <p:cBhvr>
                                        <p:cTn id="32" dur="500" fill="hold"/>
                                        <p:tgtEl>
                                          <p:spTgt spid="3">
                                            <p:graphicEl>
                                              <a:dgm id="{2B3FE0DC-33E5-4F3C-BDF9-B29179E82D9F}"/>
                                            </p:graphic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4" presetClass="emph" presetSubtype="0" fill="hold" grpId="0" nodeType="clickEffect">
                                  <p:stCondLst>
                                    <p:cond delay="0"/>
                                  </p:stCondLst>
                                  <p:childTnLst>
                                    <p:animClr clrSpc="hsl" dir="cw">
                                      <p:cBhvr override="childStyle">
                                        <p:cTn id="36" dur="500" fill="hold"/>
                                        <p:tgtEl>
                                          <p:spTgt spid="3">
                                            <p:graphicEl>
                                              <a:dgm id="{3838F484-D463-48AF-BC90-E278702AD07A}"/>
                                            </p:graphicEl>
                                          </p:spTgt>
                                        </p:tgtEl>
                                        <p:attrNameLst>
                                          <p:attrName>style.color</p:attrName>
                                        </p:attrNameLst>
                                      </p:cBhvr>
                                      <p:by>
                                        <p:hsl h="0" s="-12549" l="-25098"/>
                                      </p:by>
                                    </p:animClr>
                                    <p:animClr clrSpc="hsl" dir="cw">
                                      <p:cBhvr>
                                        <p:cTn id="37" dur="500" fill="hold"/>
                                        <p:tgtEl>
                                          <p:spTgt spid="3">
                                            <p:graphicEl>
                                              <a:dgm id="{3838F484-D463-48AF-BC90-E278702AD07A}"/>
                                            </p:graphicEl>
                                          </p:spTgt>
                                        </p:tgtEl>
                                        <p:attrNameLst>
                                          <p:attrName>fillcolor</p:attrName>
                                        </p:attrNameLst>
                                      </p:cBhvr>
                                      <p:by>
                                        <p:hsl h="0" s="-12549" l="-25098"/>
                                      </p:by>
                                    </p:animClr>
                                    <p:animClr clrSpc="hsl" dir="cw">
                                      <p:cBhvr>
                                        <p:cTn id="38" dur="500" fill="hold"/>
                                        <p:tgtEl>
                                          <p:spTgt spid="3">
                                            <p:graphicEl>
                                              <a:dgm id="{3838F484-D463-48AF-BC90-E278702AD07A}"/>
                                            </p:graphicEl>
                                          </p:spTgt>
                                        </p:tgtEl>
                                        <p:attrNameLst>
                                          <p:attrName>stroke.color</p:attrName>
                                        </p:attrNameLst>
                                      </p:cBhvr>
                                      <p:by>
                                        <p:hsl h="0" s="-12549" l="-25098"/>
                                      </p:by>
                                    </p:animClr>
                                    <p:set>
                                      <p:cBhvr>
                                        <p:cTn id="39" dur="500" fill="hold"/>
                                        <p:tgtEl>
                                          <p:spTgt spid="3">
                                            <p:graphicEl>
                                              <a:dgm id="{3838F484-D463-48AF-BC90-E278702AD07A}"/>
                                            </p:graphic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
                                            <p:graphicEl>
                                              <a:dgm id="{7734B620-CF04-4628-9608-B34D752F9F18}"/>
                                            </p:graphicEl>
                                          </p:spTgt>
                                        </p:tgtEl>
                                        <p:attrNameLst>
                                          <p:attrName>style.color</p:attrName>
                                        </p:attrNameLst>
                                      </p:cBhvr>
                                      <p:by>
                                        <p:hsl h="0" s="-12549" l="-25098"/>
                                      </p:by>
                                    </p:animClr>
                                    <p:animClr clrSpc="hsl" dir="cw">
                                      <p:cBhvr>
                                        <p:cTn id="44" dur="500" fill="hold"/>
                                        <p:tgtEl>
                                          <p:spTgt spid="3">
                                            <p:graphicEl>
                                              <a:dgm id="{7734B620-CF04-4628-9608-B34D752F9F18}"/>
                                            </p:graphicEl>
                                          </p:spTgt>
                                        </p:tgtEl>
                                        <p:attrNameLst>
                                          <p:attrName>fillcolor</p:attrName>
                                        </p:attrNameLst>
                                      </p:cBhvr>
                                      <p:by>
                                        <p:hsl h="0" s="-12549" l="-25098"/>
                                      </p:by>
                                    </p:animClr>
                                    <p:animClr clrSpc="hsl" dir="cw">
                                      <p:cBhvr>
                                        <p:cTn id="45" dur="500" fill="hold"/>
                                        <p:tgtEl>
                                          <p:spTgt spid="3">
                                            <p:graphicEl>
                                              <a:dgm id="{7734B620-CF04-4628-9608-B34D752F9F18}"/>
                                            </p:graphicEl>
                                          </p:spTgt>
                                        </p:tgtEl>
                                        <p:attrNameLst>
                                          <p:attrName>stroke.color</p:attrName>
                                        </p:attrNameLst>
                                      </p:cBhvr>
                                      <p:by>
                                        <p:hsl h="0" s="-12549" l="-25098"/>
                                      </p:by>
                                    </p:animClr>
                                    <p:set>
                                      <p:cBhvr>
                                        <p:cTn id="46" dur="500" fill="hold"/>
                                        <p:tgtEl>
                                          <p:spTgt spid="3">
                                            <p:graphicEl>
                                              <a:dgm id="{7734B620-CF04-4628-9608-B34D752F9F18}"/>
                                            </p:graphic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3">
                                            <p:graphicEl>
                                              <a:dgm id="{853A8092-51B8-4FFD-A259-616E405CBC03}"/>
                                            </p:graphicEl>
                                          </p:spTgt>
                                        </p:tgtEl>
                                        <p:attrNameLst>
                                          <p:attrName>style.color</p:attrName>
                                        </p:attrNameLst>
                                      </p:cBhvr>
                                      <p:by>
                                        <p:hsl h="0" s="-12549" l="-25098"/>
                                      </p:by>
                                    </p:animClr>
                                    <p:animClr clrSpc="hsl" dir="cw">
                                      <p:cBhvr>
                                        <p:cTn id="51" dur="500" fill="hold"/>
                                        <p:tgtEl>
                                          <p:spTgt spid="3">
                                            <p:graphicEl>
                                              <a:dgm id="{853A8092-51B8-4FFD-A259-616E405CBC03}"/>
                                            </p:graphicEl>
                                          </p:spTgt>
                                        </p:tgtEl>
                                        <p:attrNameLst>
                                          <p:attrName>fillcolor</p:attrName>
                                        </p:attrNameLst>
                                      </p:cBhvr>
                                      <p:by>
                                        <p:hsl h="0" s="-12549" l="-25098"/>
                                      </p:by>
                                    </p:animClr>
                                    <p:animClr clrSpc="hsl" dir="cw">
                                      <p:cBhvr>
                                        <p:cTn id="52" dur="500" fill="hold"/>
                                        <p:tgtEl>
                                          <p:spTgt spid="3">
                                            <p:graphicEl>
                                              <a:dgm id="{853A8092-51B8-4FFD-A259-616E405CBC03}"/>
                                            </p:graphicEl>
                                          </p:spTgt>
                                        </p:tgtEl>
                                        <p:attrNameLst>
                                          <p:attrName>stroke.color</p:attrName>
                                        </p:attrNameLst>
                                      </p:cBhvr>
                                      <p:by>
                                        <p:hsl h="0" s="-12549" l="-25098"/>
                                      </p:by>
                                    </p:animClr>
                                    <p:set>
                                      <p:cBhvr>
                                        <p:cTn id="53" dur="500" fill="hold"/>
                                        <p:tgtEl>
                                          <p:spTgt spid="3">
                                            <p:graphicEl>
                                              <a:dgm id="{853A8092-51B8-4FFD-A259-616E405CBC03}"/>
                                            </p:graphic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4" presetClass="emph" presetSubtype="0" fill="hold" grpId="0" nodeType="clickEffect">
                                  <p:stCondLst>
                                    <p:cond delay="0"/>
                                  </p:stCondLst>
                                  <p:childTnLst>
                                    <p:animClr clrSpc="hsl" dir="cw">
                                      <p:cBhvr override="childStyle">
                                        <p:cTn id="57" dur="500" fill="hold"/>
                                        <p:tgtEl>
                                          <p:spTgt spid="3">
                                            <p:graphicEl>
                                              <a:dgm id="{6082D130-9FE1-493C-BC96-AF0DFC728CC4}"/>
                                            </p:graphicEl>
                                          </p:spTgt>
                                        </p:tgtEl>
                                        <p:attrNameLst>
                                          <p:attrName>style.color</p:attrName>
                                        </p:attrNameLst>
                                      </p:cBhvr>
                                      <p:by>
                                        <p:hsl h="0" s="-12549" l="-25098"/>
                                      </p:by>
                                    </p:animClr>
                                    <p:animClr clrSpc="hsl" dir="cw">
                                      <p:cBhvr>
                                        <p:cTn id="58" dur="500" fill="hold"/>
                                        <p:tgtEl>
                                          <p:spTgt spid="3">
                                            <p:graphicEl>
                                              <a:dgm id="{6082D130-9FE1-493C-BC96-AF0DFC728CC4}"/>
                                            </p:graphicEl>
                                          </p:spTgt>
                                        </p:tgtEl>
                                        <p:attrNameLst>
                                          <p:attrName>fillcolor</p:attrName>
                                        </p:attrNameLst>
                                      </p:cBhvr>
                                      <p:by>
                                        <p:hsl h="0" s="-12549" l="-25098"/>
                                      </p:by>
                                    </p:animClr>
                                    <p:animClr clrSpc="hsl" dir="cw">
                                      <p:cBhvr>
                                        <p:cTn id="59" dur="500" fill="hold"/>
                                        <p:tgtEl>
                                          <p:spTgt spid="3">
                                            <p:graphicEl>
                                              <a:dgm id="{6082D130-9FE1-493C-BC96-AF0DFC728CC4}"/>
                                            </p:graphicEl>
                                          </p:spTgt>
                                        </p:tgtEl>
                                        <p:attrNameLst>
                                          <p:attrName>stroke.color</p:attrName>
                                        </p:attrNameLst>
                                      </p:cBhvr>
                                      <p:by>
                                        <p:hsl h="0" s="-12549" l="-25098"/>
                                      </p:by>
                                    </p:animClr>
                                    <p:set>
                                      <p:cBhvr>
                                        <p:cTn id="60" dur="500" fill="hold"/>
                                        <p:tgtEl>
                                          <p:spTgt spid="3">
                                            <p:graphicEl>
                                              <a:dgm id="{6082D130-9FE1-493C-BC96-AF0DFC728CC4}"/>
                                            </p:graphic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4" presetClass="emph" presetSubtype="0" fill="hold" grpId="0" nodeType="clickEffect">
                                  <p:stCondLst>
                                    <p:cond delay="0"/>
                                  </p:stCondLst>
                                  <p:childTnLst>
                                    <p:animClr clrSpc="hsl" dir="cw">
                                      <p:cBhvr override="childStyle">
                                        <p:cTn id="64" dur="500" fill="hold"/>
                                        <p:tgtEl>
                                          <p:spTgt spid="3">
                                            <p:graphicEl>
                                              <a:dgm id="{54F34D37-2135-43C8-95B4-A5DD7B0D342E}"/>
                                            </p:graphicEl>
                                          </p:spTgt>
                                        </p:tgtEl>
                                        <p:attrNameLst>
                                          <p:attrName>style.color</p:attrName>
                                        </p:attrNameLst>
                                      </p:cBhvr>
                                      <p:by>
                                        <p:hsl h="0" s="-12549" l="-25098"/>
                                      </p:by>
                                    </p:animClr>
                                    <p:animClr clrSpc="hsl" dir="cw">
                                      <p:cBhvr>
                                        <p:cTn id="65" dur="500" fill="hold"/>
                                        <p:tgtEl>
                                          <p:spTgt spid="3">
                                            <p:graphicEl>
                                              <a:dgm id="{54F34D37-2135-43C8-95B4-A5DD7B0D342E}"/>
                                            </p:graphicEl>
                                          </p:spTgt>
                                        </p:tgtEl>
                                        <p:attrNameLst>
                                          <p:attrName>fillcolor</p:attrName>
                                        </p:attrNameLst>
                                      </p:cBhvr>
                                      <p:by>
                                        <p:hsl h="0" s="-12549" l="-25098"/>
                                      </p:by>
                                    </p:animClr>
                                    <p:animClr clrSpc="hsl" dir="cw">
                                      <p:cBhvr>
                                        <p:cTn id="66" dur="500" fill="hold"/>
                                        <p:tgtEl>
                                          <p:spTgt spid="3">
                                            <p:graphicEl>
                                              <a:dgm id="{54F34D37-2135-43C8-95B4-A5DD7B0D342E}"/>
                                            </p:graphicEl>
                                          </p:spTgt>
                                        </p:tgtEl>
                                        <p:attrNameLst>
                                          <p:attrName>stroke.color</p:attrName>
                                        </p:attrNameLst>
                                      </p:cBhvr>
                                      <p:by>
                                        <p:hsl h="0" s="-12549" l="-25098"/>
                                      </p:by>
                                    </p:animClr>
                                    <p:set>
                                      <p:cBhvr>
                                        <p:cTn id="67" dur="500" fill="hold"/>
                                        <p:tgtEl>
                                          <p:spTgt spid="3">
                                            <p:graphicEl>
                                              <a:dgm id="{54F34D37-2135-43C8-95B4-A5DD7B0D342E}"/>
                                            </p:graphic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0" nodeType="clickEffect">
                                  <p:stCondLst>
                                    <p:cond delay="0"/>
                                  </p:stCondLst>
                                  <p:childTnLst>
                                    <p:animClr clrSpc="hsl" dir="cw">
                                      <p:cBhvr override="childStyle">
                                        <p:cTn id="71" dur="500" fill="hold"/>
                                        <p:tgtEl>
                                          <p:spTgt spid="3">
                                            <p:graphicEl>
                                              <a:dgm id="{674B2F51-3300-4663-99FE-FE9918647C90}"/>
                                            </p:graphicEl>
                                          </p:spTgt>
                                        </p:tgtEl>
                                        <p:attrNameLst>
                                          <p:attrName>style.color</p:attrName>
                                        </p:attrNameLst>
                                      </p:cBhvr>
                                      <p:by>
                                        <p:hsl h="0" s="-12549" l="-25098"/>
                                      </p:by>
                                    </p:animClr>
                                    <p:animClr clrSpc="hsl" dir="cw">
                                      <p:cBhvr>
                                        <p:cTn id="72" dur="500" fill="hold"/>
                                        <p:tgtEl>
                                          <p:spTgt spid="3">
                                            <p:graphicEl>
                                              <a:dgm id="{674B2F51-3300-4663-99FE-FE9918647C90}"/>
                                            </p:graphicEl>
                                          </p:spTgt>
                                        </p:tgtEl>
                                        <p:attrNameLst>
                                          <p:attrName>fillcolor</p:attrName>
                                        </p:attrNameLst>
                                      </p:cBhvr>
                                      <p:by>
                                        <p:hsl h="0" s="-12549" l="-25098"/>
                                      </p:by>
                                    </p:animClr>
                                    <p:animClr clrSpc="hsl" dir="cw">
                                      <p:cBhvr>
                                        <p:cTn id="73" dur="500" fill="hold"/>
                                        <p:tgtEl>
                                          <p:spTgt spid="3">
                                            <p:graphicEl>
                                              <a:dgm id="{674B2F51-3300-4663-99FE-FE9918647C90}"/>
                                            </p:graphicEl>
                                          </p:spTgt>
                                        </p:tgtEl>
                                        <p:attrNameLst>
                                          <p:attrName>stroke.color</p:attrName>
                                        </p:attrNameLst>
                                      </p:cBhvr>
                                      <p:by>
                                        <p:hsl h="0" s="-12549" l="-25098"/>
                                      </p:by>
                                    </p:animClr>
                                    <p:set>
                                      <p:cBhvr>
                                        <p:cTn id="74" dur="500" fill="hold"/>
                                        <p:tgtEl>
                                          <p:spTgt spid="3">
                                            <p:graphicEl>
                                              <a:dgm id="{674B2F51-3300-4663-99FE-FE9918647C90}"/>
                                            </p:graphic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
                                            <p:graphicEl>
                                              <a:dgm id="{CE08230E-233E-4944-BCAA-31FD689469A8}"/>
                                            </p:graphicEl>
                                          </p:spTgt>
                                        </p:tgtEl>
                                        <p:attrNameLst>
                                          <p:attrName>style.color</p:attrName>
                                        </p:attrNameLst>
                                      </p:cBhvr>
                                      <p:by>
                                        <p:hsl h="0" s="-12549" l="-25098"/>
                                      </p:by>
                                    </p:animClr>
                                    <p:animClr clrSpc="hsl" dir="cw">
                                      <p:cBhvr>
                                        <p:cTn id="79" dur="500" fill="hold"/>
                                        <p:tgtEl>
                                          <p:spTgt spid="3">
                                            <p:graphicEl>
                                              <a:dgm id="{CE08230E-233E-4944-BCAA-31FD689469A8}"/>
                                            </p:graphicEl>
                                          </p:spTgt>
                                        </p:tgtEl>
                                        <p:attrNameLst>
                                          <p:attrName>fillcolor</p:attrName>
                                        </p:attrNameLst>
                                      </p:cBhvr>
                                      <p:by>
                                        <p:hsl h="0" s="-12549" l="-25098"/>
                                      </p:by>
                                    </p:animClr>
                                    <p:animClr clrSpc="hsl" dir="cw">
                                      <p:cBhvr>
                                        <p:cTn id="80" dur="500" fill="hold"/>
                                        <p:tgtEl>
                                          <p:spTgt spid="3">
                                            <p:graphicEl>
                                              <a:dgm id="{CE08230E-233E-4944-BCAA-31FD689469A8}"/>
                                            </p:graphicEl>
                                          </p:spTgt>
                                        </p:tgtEl>
                                        <p:attrNameLst>
                                          <p:attrName>stroke.color</p:attrName>
                                        </p:attrNameLst>
                                      </p:cBhvr>
                                      <p:by>
                                        <p:hsl h="0" s="-12549" l="-25098"/>
                                      </p:by>
                                    </p:animClr>
                                    <p:set>
                                      <p:cBhvr>
                                        <p:cTn id="81" dur="500" fill="hold"/>
                                        <p:tgtEl>
                                          <p:spTgt spid="3">
                                            <p:graphicEl>
                                              <a:dgm id="{CE08230E-233E-4944-BCAA-31FD689469A8}"/>
                                            </p:graphic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grpId="0" nodeType="clickEffect">
                                  <p:stCondLst>
                                    <p:cond delay="0"/>
                                  </p:stCondLst>
                                  <p:childTnLst>
                                    <p:animClr clrSpc="hsl" dir="cw">
                                      <p:cBhvr override="childStyle">
                                        <p:cTn id="85" dur="500" fill="hold"/>
                                        <p:tgtEl>
                                          <p:spTgt spid="3">
                                            <p:graphicEl>
                                              <a:dgm id="{059754D5-A29F-417A-9AAA-7137CC7E5B63}"/>
                                            </p:graphicEl>
                                          </p:spTgt>
                                        </p:tgtEl>
                                        <p:attrNameLst>
                                          <p:attrName>style.color</p:attrName>
                                        </p:attrNameLst>
                                      </p:cBhvr>
                                      <p:by>
                                        <p:hsl h="0" s="-12549" l="-25098"/>
                                      </p:by>
                                    </p:animClr>
                                    <p:animClr clrSpc="hsl" dir="cw">
                                      <p:cBhvr>
                                        <p:cTn id="86" dur="500" fill="hold"/>
                                        <p:tgtEl>
                                          <p:spTgt spid="3">
                                            <p:graphicEl>
                                              <a:dgm id="{059754D5-A29F-417A-9AAA-7137CC7E5B63}"/>
                                            </p:graphicEl>
                                          </p:spTgt>
                                        </p:tgtEl>
                                        <p:attrNameLst>
                                          <p:attrName>fillcolor</p:attrName>
                                        </p:attrNameLst>
                                      </p:cBhvr>
                                      <p:by>
                                        <p:hsl h="0" s="-12549" l="-25098"/>
                                      </p:by>
                                    </p:animClr>
                                    <p:animClr clrSpc="hsl" dir="cw">
                                      <p:cBhvr>
                                        <p:cTn id="87" dur="500" fill="hold"/>
                                        <p:tgtEl>
                                          <p:spTgt spid="3">
                                            <p:graphicEl>
                                              <a:dgm id="{059754D5-A29F-417A-9AAA-7137CC7E5B63}"/>
                                            </p:graphicEl>
                                          </p:spTgt>
                                        </p:tgtEl>
                                        <p:attrNameLst>
                                          <p:attrName>stroke.color</p:attrName>
                                        </p:attrNameLst>
                                      </p:cBhvr>
                                      <p:by>
                                        <p:hsl h="0" s="-12549" l="-25098"/>
                                      </p:by>
                                    </p:animClr>
                                    <p:set>
                                      <p:cBhvr>
                                        <p:cTn id="88" dur="500" fill="hold"/>
                                        <p:tgtEl>
                                          <p:spTgt spid="3">
                                            <p:graphicEl>
                                              <a:dgm id="{059754D5-A29F-417A-9AAA-7137CC7E5B63}"/>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D9073EBC-00E2-4AF3-94D1-BE74C2620BF8}"/>
              </a:ext>
            </a:extLst>
          </p:cNvPr>
          <p:cNvGraphicFramePr/>
          <p:nvPr/>
        </p:nvGraphicFramePr>
        <p:xfrm>
          <a:off x="3021276" y="1905000"/>
          <a:ext cx="6146271" cy="371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7EC9F57-D6AA-45B9-B0E3-77CACDE29845}"/>
              </a:ext>
            </a:extLst>
          </p:cNvPr>
          <p:cNvSpPr/>
          <p:nvPr/>
        </p:nvSpPr>
        <p:spPr>
          <a:xfrm>
            <a:off x="6702731" y="2007885"/>
            <a:ext cx="4878081" cy="523220"/>
          </a:xfrm>
          <a:prstGeom prst="rect">
            <a:avLst/>
          </a:prstGeom>
        </p:spPr>
        <p:txBody>
          <a:bodyPr wrap="square">
            <a:spAutoFit/>
          </a:bodyPr>
          <a:lstStyle/>
          <a:p>
            <a:r>
              <a:rPr lang="en-US" sz="2800" b="1" dirty="0">
                <a:solidFill>
                  <a:srgbClr val="0070C0"/>
                </a:solidFill>
                <a:latin typeface="Agency FB" panose="020B0503020202020204" pitchFamily="34" charset="0"/>
              </a:rPr>
              <a:t>Curriculum innovation .</a:t>
            </a:r>
          </a:p>
        </p:txBody>
      </p:sp>
      <p:sp>
        <p:nvSpPr>
          <p:cNvPr id="6" name="Rectangle 5">
            <a:extLst>
              <a:ext uri="{FF2B5EF4-FFF2-40B4-BE49-F238E27FC236}">
                <a16:creationId xmlns:a16="http://schemas.microsoft.com/office/drawing/2014/main" id="{DB07F937-5D54-46E2-949B-5DA16EB5896A}"/>
              </a:ext>
            </a:extLst>
          </p:cNvPr>
          <p:cNvSpPr/>
          <p:nvPr/>
        </p:nvSpPr>
        <p:spPr>
          <a:xfrm>
            <a:off x="8193581" y="3167390"/>
            <a:ext cx="3844430" cy="523220"/>
          </a:xfrm>
          <a:prstGeom prst="rect">
            <a:avLst/>
          </a:prstGeom>
        </p:spPr>
        <p:txBody>
          <a:bodyPr wrap="square">
            <a:spAutoFit/>
          </a:bodyPr>
          <a:lstStyle/>
          <a:p>
            <a:r>
              <a:rPr lang="en-US" sz="2800" b="1" dirty="0">
                <a:solidFill>
                  <a:srgbClr val="0070C0"/>
                </a:solidFill>
                <a:latin typeface="Agency FB" panose="020B0503020202020204" pitchFamily="34" charset="0"/>
              </a:rPr>
              <a:t>Instructional innovation.</a:t>
            </a:r>
          </a:p>
        </p:txBody>
      </p:sp>
      <p:sp>
        <p:nvSpPr>
          <p:cNvPr id="7" name="Rectangle 6">
            <a:extLst>
              <a:ext uri="{FF2B5EF4-FFF2-40B4-BE49-F238E27FC236}">
                <a16:creationId xmlns:a16="http://schemas.microsoft.com/office/drawing/2014/main" id="{E3564914-6FE5-4AA5-B968-702EE96DB900}"/>
              </a:ext>
            </a:extLst>
          </p:cNvPr>
          <p:cNvSpPr/>
          <p:nvPr/>
        </p:nvSpPr>
        <p:spPr>
          <a:xfrm>
            <a:off x="7618412" y="4886980"/>
            <a:ext cx="4141216" cy="523220"/>
          </a:xfrm>
          <a:prstGeom prst="rect">
            <a:avLst/>
          </a:prstGeom>
        </p:spPr>
        <p:txBody>
          <a:bodyPr wrap="square">
            <a:spAutoFit/>
          </a:bodyPr>
          <a:lstStyle/>
          <a:p>
            <a:r>
              <a:rPr lang="en-US" sz="2800" b="1" dirty="0">
                <a:solidFill>
                  <a:srgbClr val="0070C0"/>
                </a:solidFill>
                <a:latin typeface="Agency FB" panose="020B0503020202020204" pitchFamily="34" charset="0"/>
              </a:rPr>
              <a:t>Courseware innovation.</a:t>
            </a:r>
          </a:p>
        </p:txBody>
      </p:sp>
      <p:sp>
        <p:nvSpPr>
          <p:cNvPr id="8" name="Rectangle 7">
            <a:extLst>
              <a:ext uri="{FF2B5EF4-FFF2-40B4-BE49-F238E27FC236}">
                <a16:creationId xmlns:a16="http://schemas.microsoft.com/office/drawing/2014/main" id="{12E94C09-50EB-4EAF-AC6C-F4CDA335A7FD}"/>
              </a:ext>
            </a:extLst>
          </p:cNvPr>
          <p:cNvSpPr/>
          <p:nvPr/>
        </p:nvSpPr>
        <p:spPr>
          <a:xfrm>
            <a:off x="1751012" y="4886980"/>
            <a:ext cx="2817813" cy="523220"/>
          </a:xfrm>
          <a:prstGeom prst="rect">
            <a:avLst/>
          </a:prstGeom>
        </p:spPr>
        <p:txBody>
          <a:bodyPr wrap="square">
            <a:spAutoFit/>
          </a:bodyPr>
          <a:lstStyle/>
          <a:p>
            <a:r>
              <a:rPr lang="en-US" sz="2800" b="1" dirty="0">
                <a:solidFill>
                  <a:srgbClr val="0070C0"/>
                </a:solidFill>
                <a:latin typeface="Agency FB" panose="020B0503020202020204" pitchFamily="34" charset="0"/>
              </a:rPr>
              <a:t>Evaluation innovation.</a:t>
            </a:r>
          </a:p>
        </p:txBody>
      </p:sp>
      <p:sp>
        <p:nvSpPr>
          <p:cNvPr id="9" name="Rectangle 8">
            <a:extLst>
              <a:ext uri="{FF2B5EF4-FFF2-40B4-BE49-F238E27FC236}">
                <a16:creationId xmlns:a16="http://schemas.microsoft.com/office/drawing/2014/main" id="{207D62D7-A1ED-48F0-8966-642D1D6BFA3F}"/>
              </a:ext>
            </a:extLst>
          </p:cNvPr>
          <p:cNvSpPr/>
          <p:nvPr/>
        </p:nvSpPr>
        <p:spPr>
          <a:xfrm>
            <a:off x="888041" y="3058180"/>
            <a:ext cx="3124200" cy="523220"/>
          </a:xfrm>
          <a:prstGeom prst="rect">
            <a:avLst/>
          </a:prstGeom>
        </p:spPr>
        <p:txBody>
          <a:bodyPr wrap="square">
            <a:spAutoFit/>
          </a:bodyPr>
          <a:lstStyle/>
          <a:p>
            <a:r>
              <a:rPr lang="en-US" sz="2800" b="1" dirty="0">
                <a:solidFill>
                  <a:srgbClr val="0070C0"/>
                </a:solidFill>
                <a:latin typeface="Agency FB" panose="020B0503020202020204" pitchFamily="34" charset="0"/>
              </a:rPr>
              <a:t>Management innovation.</a:t>
            </a:r>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17</a:t>
            </a:fld>
            <a:endParaRPr lang="en-US" sz="5400" dirty="0">
              <a:solidFill>
                <a:srgbClr val="C00000">
                  <a:alpha val="25000"/>
                </a:srgbClr>
              </a:solidFill>
            </a:endParaRPr>
          </a:p>
        </p:txBody>
      </p:sp>
    </p:spTree>
    <p:extLst>
      <p:ext uri="{BB962C8B-B14F-4D97-AF65-F5344CB8AC3E}">
        <p14:creationId xmlns:p14="http://schemas.microsoft.com/office/powerpoint/2010/main" val="3367514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AsOne/>
      </p:bldGraphic>
      <p:bldP spid="5" grpId="0"/>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18</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1. Curriculum innovation </a:t>
            </a:r>
            <a:r>
              <a:rPr lang="en-US" sz="3200" b="1" dirty="0">
                <a:solidFill>
                  <a:schemeClr val="accent1">
                    <a:lumMod val="50000"/>
                  </a:schemeClr>
                </a:solidFill>
                <a:latin typeface="Agency FB" panose="020B0503020202020204" pitchFamily="34" charset="0"/>
              </a:rPr>
              <a:t>is a new method of curriculum development following the local environment. Moreover, it meets the need to teach more people Because the curriculum must be constantly changed to comply with the country’s technological progress, economy, society and the world. Examples of curriculum innovations include integrated curriculum development, individual courses, activities and experiences courses, intensive courses, local courses, alternative education courses, etc. </a:t>
            </a:r>
          </a:p>
        </p:txBody>
      </p:sp>
    </p:spTree>
    <p:extLst>
      <p:ext uri="{BB962C8B-B14F-4D97-AF65-F5344CB8AC3E}">
        <p14:creationId xmlns:p14="http://schemas.microsoft.com/office/powerpoint/2010/main" val="6622620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19</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2. Instructional innovation </a:t>
            </a:r>
            <a:r>
              <a:rPr lang="en-US" sz="3200" b="1" dirty="0">
                <a:solidFill>
                  <a:schemeClr val="accent1">
                    <a:lumMod val="50000"/>
                  </a:schemeClr>
                </a:solidFill>
                <a:latin typeface="Agency FB" panose="020B0503020202020204" pitchFamily="34" charset="0"/>
              </a:rPr>
              <a:t>is a systematic method to improve and invent new methods to meet individual learning, learner-centered teaching, participatory learning, and problem-solving learning. Developing teaching methods requires new methods and technologies to manage and support teaching and learning—for example, cooperative teaching, discussion teaching, research teaching and learning with online platforms, etc.</a:t>
            </a:r>
          </a:p>
        </p:txBody>
      </p:sp>
    </p:spTree>
    <p:extLst>
      <p:ext uri="{BB962C8B-B14F-4D97-AF65-F5344CB8AC3E}">
        <p14:creationId xmlns:p14="http://schemas.microsoft.com/office/powerpoint/2010/main" val="1340603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9287"/>
            <a:ext cx="10971524" cy="1037928"/>
          </a:xfrm>
          <a:solidFill>
            <a:srgbClr val="C00000"/>
          </a:solidFill>
          <a:ln>
            <a:solidFill>
              <a:srgbClr val="C00000"/>
            </a:solidFill>
          </a:ln>
        </p:spPr>
        <p:txBody>
          <a:bodyPr/>
          <a:lstStyle/>
          <a:p>
            <a:pPr algn="ctr"/>
            <a:r>
              <a:rPr lang="en-US" b="1" dirty="0">
                <a:solidFill>
                  <a:schemeClr val="bg1"/>
                </a:solidFill>
                <a:latin typeface="Agency FB" panose="020B0503020202020204" pitchFamily="34" charset="0"/>
              </a:rPr>
              <a:t>Learning Objectives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393846" y="447252"/>
            <a:ext cx="1037927" cy="761999"/>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A768C466-7584-49C9-9288-3F63A8C51155}"/>
              </a:ext>
            </a:extLst>
          </p:cNvPr>
          <p:cNvGraphicFramePr>
            <a:graphicFrameLocks noGrp="1"/>
          </p:cNvGraphicFramePr>
          <p:nvPr>
            <p:ph idx="1"/>
            <p:extLst>
              <p:ext uri="{D42A27DB-BD31-4B8C-83A1-F6EECF244321}">
                <p14:modId xmlns:p14="http://schemas.microsoft.com/office/powerpoint/2010/main" val="3451754489"/>
              </p:ext>
            </p:extLst>
          </p:nvPr>
        </p:nvGraphicFramePr>
        <p:xfrm>
          <a:off x="879099" y="1371599"/>
          <a:ext cx="11006513" cy="498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F3C95F8-AAAB-4385-89DE-A1D719D54CD8}"/>
              </a:ext>
            </a:extLst>
          </p:cNvPr>
          <p:cNvSpPr txBox="1"/>
          <p:nvPr/>
        </p:nvSpPr>
        <p:spPr>
          <a:xfrm>
            <a:off x="608012" y="1676400"/>
            <a:ext cx="1600200"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1</a:t>
            </a:r>
          </a:p>
        </p:txBody>
      </p:sp>
      <p:sp>
        <p:nvSpPr>
          <p:cNvPr id="10" name="TextBox 9">
            <a:extLst>
              <a:ext uri="{FF2B5EF4-FFF2-40B4-BE49-F238E27FC236}">
                <a16:creationId xmlns:a16="http://schemas.microsoft.com/office/drawing/2014/main" id="{951D434A-33D1-4254-8BF2-8576BB9E40D0}"/>
              </a:ext>
            </a:extLst>
          </p:cNvPr>
          <p:cNvSpPr txBox="1"/>
          <p:nvPr/>
        </p:nvSpPr>
        <p:spPr>
          <a:xfrm>
            <a:off x="1131595" y="3966844"/>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3</a:t>
            </a:r>
          </a:p>
        </p:txBody>
      </p:sp>
      <p:sp>
        <p:nvSpPr>
          <p:cNvPr id="11" name="TextBox 10">
            <a:extLst>
              <a:ext uri="{FF2B5EF4-FFF2-40B4-BE49-F238E27FC236}">
                <a16:creationId xmlns:a16="http://schemas.microsoft.com/office/drawing/2014/main" id="{C9D38C6F-D009-4BA4-B2F9-86F3F336171C}"/>
              </a:ext>
            </a:extLst>
          </p:cNvPr>
          <p:cNvSpPr txBox="1"/>
          <p:nvPr/>
        </p:nvSpPr>
        <p:spPr>
          <a:xfrm>
            <a:off x="1131595" y="2814542"/>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2</a:t>
            </a:r>
          </a:p>
        </p:txBody>
      </p:sp>
      <p:sp>
        <p:nvSpPr>
          <p:cNvPr id="12" name="TextBox 11">
            <a:extLst>
              <a:ext uri="{FF2B5EF4-FFF2-40B4-BE49-F238E27FC236}">
                <a16:creationId xmlns:a16="http://schemas.microsoft.com/office/drawing/2014/main" id="{64BA262E-FF3D-4FF1-9D2D-EDAB7F31F9A4}"/>
              </a:ext>
            </a:extLst>
          </p:cNvPr>
          <p:cNvSpPr txBox="1"/>
          <p:nvPr/>
        </p:nvSpPr>
        <p:spPr>
          <a:xfrm>
            <a:off x="650232" y="5128649"/>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4</a:t>
            </a:r>
          </a:p>
        </p:txBody>
      </p:sp>
      <p:sp>
        <p:nvSpPr>
          <p:cNvPr id="15" name="Slide Number Placeholder 14">
            <a:extLst>
              <a:ext uri="{FF2B5EF4-FFF2-40B4-BE49-F238E27FC236}">
                <a16:creationId xmlns:a16="http://schemas.microsoft.com/office/drawing/2014/main" id="{6890BE80-7AD2-4E34-86B2-2C6E50E09BE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a:t>
            </a:fld>
            <a:endParaRPr lang="en-US" sz="5400" dirty="0">
              <a:solidFill>
                <a:srgbClr val="C00000">
                  <a:alpha val="25000"/>
                </a:srgbClr>
              </a:solidFill>
            </a:endParaRPr>
          </a:p>
        </p:txBody>
      </p:sp>
    </p:spTree>
    <p:extLst>
      <p:ext uri="{BB962C8B-B14F-4D97-AF65-F5344CB8AC3E}">
        <p14:creationId xmlns:p14="http://schemas.microsoft.com/office/powerpoint/2010/main" val="115307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20</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3. </a:t>
            </a:r>
            <a:r>
              <a:rPr lang="en-US" sz="3200" b="1" dirty="0">
                <a:solidFill>
                  <a:schemeClr val="tx1">
                    <a:lumMod val="95000"/>
                    <a:lumOff val="5000"/>
                  </a:schemeClr>
                </a:solidFill>
                <a:latin typeface="Agency FB" panose="020B0503020202020204" pitchFamily="34" charset="0"/>
              </a:rPr>
              <a:t>Courseware innovation </a:t>
            </a:r>
            <a:r>
              <a:rPr lang="en-US" sz="3200" b="1" dirty="0">
                <a:solidFill>
                  <a:schemeClr val="accent1">
                    <a:lumMod val="50000"/>
                  </a:schemeClr>
                </a:solidFill>
                <a:latin typeface="Agency FB" panose="020B0503020202020204" pitchFamily="34" charset="0"/>
              </a:rPr>
              <a:t>uses various technologies to produce new teaching materials: self-study, Group study, and mass learning. As well as the media used to support training through the internet network and educational cyber businesses such as computer-assisted teaching, lessons interactive e-books, online lessons, interactive video sheets, multidimensional media, group work guides, educational platforms, learning support applications, and AR/VR, etc.</a:t>
            </a:r>
          </a:p>
        </p:txBody>
      </p:sp>
    </p:spTree>
    <p:extLst>
      <p:ext uri="{BB962C8B-B14F-4D97-AF65-F5344CB8AC3E}">
        <p14:creationId xmlns:p14="http://schemas.microsoft.com/office/powerpoint/2010/main" val="655642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21</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a:bodyPr>
          <a:lstStyle/>
          <a:p>
            <a:pPr marL="0" indent="0">
              <a:lnSpc>
                <a:spcPct val="100000"/>
              </a:lnSpc>
              <a:buNone/>
            </a:pPr>
            <a:r>
              <a:rPr lang="en-US" sz="3200" b="1" dirty="0">
                <a:solidFill>
                  <a:schemeClr val="tx1"/>
                </a:solidFill>
                <a:latin typeface="Agency FB" panose="020B0503020202020204" pitchFamily="34" charset="0"/>
              </a:rPr>
              <a:t>4. </a:t>
            </a:r>
            <a:r>
              <a:rPr lang="en-US" sz="3200" b="1" dirty="0">
                <a:solidFill>
                  <a:schemeClr val="tx1">
                    <a:lumMod val="95000"/>
                    <a:lumOff val="5000"/>
                  </a:schemeClr>
                </a:solidFill>
                <a:latin typeface="Agency FB" panose="020B0503020202020204" pitchFamily="34" charset="0"/>
              </a:rPr>
              <a:t>Evaluation innovation </a:t>
            </a:r>
            <a:r>
              <a:rPr lang="en-US" sz="3200" b="1" dirty="0">
                <a:solidFill>
                  <a:schemeClr val="accent1">
                    <a:lumMod val="50000"/>
                  </a:schemeClr>
                </a:solidFill>
                <a:latin typeface="Agency FB" panose="020B0503020202020204" pitchFamily="34" charset="0"/>
              </a:rPr>
              <a:t>is an innovation that is used as a tool for effective measurement and evaluation and quickly. Including educational research and institutional research. The application of computer programs to support the measurement and evaluation of educational institutions, such as creating various measurements, creating measuring tools and evaluating the quality of education in all dimensions, and application of computer programs for educational resource management, etc. </a:t>
            </a:r>
          </a:p>
        </p:txBody>
      </p:sp>
    </p:spTree>
    <p:extLst>
      <p:ext uri="{BB962C8B-B14F-4D97-AF65-F5344CB8AC3E}">
        <p14:creationId xmlns:p14="http://schemas.microsoft.com/office/powerpoint/2010/main" val="15618916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22</a:t>
            </a:fld>
            <a:endParaRPr lang="en-US" sz="5400" dirty="0">
              <a:solidFill>
                <a:srgbClr val="C00000">
                  <a:alpha val="25000"/>
                </a:srgbClr>
              </a:solidFill>
            </a:endParaRPr>
          </a:p>
        </p:txBody>
      </p:sp>
      <p:sp>
        <p:nvSpPr>
          <p:cNvPr id="10" name="Content Placeholder 4">
            <a:extLst>
              <a:ext uri="{FF2B5EF4-FFF2-40B4-BE49-F238E27FC236}">
                <a16:creationId xmlns:a16="http://schemas.microsoft.com/office/drawing/2014/main" id="{50274765-29C3-0126-99CA-E47ECFDBE9BD}"/>
              </a:ext>
            </a:extLst>
          </p:cNvPr>
          <p:cNvSpPr>
            <a:spLocks noGrp="1"/>
          </p:cNvSpPr>
          <p:nvPr>
            <p:ph idx="1"/>
          </p:nvPr>
        </p:nvSpPr>
        <p:spPr>
          <a:xfrm>
            <a:off x="150812" y="1524000"/>
            <a:ext cx="11811000" cy="3505200"/>
          </a:xfrm>
          <a:ln>
            <a:solidFill>
              <a:schemeClr val="accent1"/>
            </a:solidFill>
          </a:ln>
        </p:spPr>
        <p:txBody>
          <a:bodyPr>
            <a:normAutofit fontScale="92500" lnSpcReduction="10000"/>
          </a:bodyPr>
          <a:lstStyle/>
          <a:p>
            <a:pPr marL="0" indent="0">
              <a:lnSpc>
                <a:spcPct val="100000"/>
              </a:lnSpc>
              <a:buNone/>
            </a:pPr>
            <a:r>
              <a:rPr lang="en-US" sz="3200" b="1" dirty="0">
                <a:solidFill>
                  <a:schemeClr val="tx1"/>
                </a:solidFill>
                <a:latin typeface="Agency FB" panose="020B0503020202020204" pitchFamily="34" charset="0"/>
              </a:rPr>
              <a:t>5. </a:t>
            </a:r>
            <a:r>
              <a:rPr lang="en-US" sz="3200" b="1" dirty="0">
                <a:solidFill>
                  <a:schemeClr val="tx1">
                    <a:lumMod val="95000"/>
                    <a:lumOff val="5000"/>
                  </a:schemeClr>
                </a:solidFill>
                <a:latin typeface="Agency FB" panose="020B0503020202020204" pitchFamily="34" charset="0"/>
              </a:rPr>
              <a:t>Management innovation </a:t>
            </a:r>
            <a:r>
              <a:rPr lang="en-US" sz="3200" b="1" dirty="0">
                <a:solidFill>
                  <a:schemeClr val="accent1">
                    <a:lumMod val="50000"/>
                  </a:schemeClr>
                </a:solidFill>
                <a:latin typeface="Agency FB" panose="020B0503020202020204" pitchFamily="34" charset="0"/>
              </a:rPr>
              <a:t>is the use of innovations related to the use of ICT systems to help manage to have the desired format and meet the objectives of education management at each level appropriately, both quantitative and qualitative, for the decision of executives to be fast to keep up with the world change. Most of the educational innovations used in management are related to the database management system in the agency, including the development of management quality to be systematic, such as systematic management, strategic management, educational quality assurance integrated management, etc.</a:t>
            </a:r>
          </a:p>
        </p:txBody>
      </p:sp>
    </p:spTree>
    <p:extLst>
      <p:ext uri="{BB962C8B-B14F-4D97-AF65-F5344CB8AC3E}">
        <p14:creationId xmlns:p14="http://schemas.microsoft.com/office/powerpoint/2010/main" val="1715455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972653"/>
          </a:xfrm>
          <a:solidFill>
            <a:srgbClr val="0070C0"/>
          </a:solidFill>
          <a:ln>
            <a:solidFill>
              <a:schemeClr val="accent1"/>
            </a:solidFill>
          </a:ln>
        </p:spPr>
        <p:txBody>
          <a:bodyPr>
            <a:normAutofit/>
          </a:bodyPr>
          <a:lstStyle/>
          <a:p>
            <a:pPr algn="r"/>
            <a:r>
              <a:rPr lang="en-US" sz="5400" b="1" dirty="0">
                <a:solidFill>
                  <a:schemeClr val="bg1"/>
                </a:solidFill>
                <a:latin typeface="Agency FB" panose="020B0503020202020204" pitchFamily="34" charset="0"/>
              </a:rPr>
              <a:t>Types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68219" y="538740"/>
            <a:ext cx="972654"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14">
            <a:extLst>
              <a:ext uri="{FF2B5EF4-FFF2-40B4-BE49-F238E27FC236}">
                <a16:creationId xmlns:a16="http://schemas.microsoft.com/office/drawing/2014/main" id="{56961A0C-024E-480E-A798-C3C77042028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23</a:t>
            </a:fld>
            <a:endParaRPr lang="en-US" sz="5400" dirty="0">
              <a:solidFill>
                <a:srgbClr val="C00000">
                  <a:alpha val="25000"/>
                </a:srgbClr>
              </a:solidFill>
            </a:endParaRPr>
          </a:p>
        </p:txBody>
      </p:sp>
      <p:pic>
        <p:nvPicPr>
          <p:cNvPr id="7" name="Picture 6">
            <a:extLst>
              <a:ext uri="{FF2B5EF4-FFF2-40B4-BE49-F238E27FC236}">
                <a16:creationId xmlns:a16="http://schemas.microsoft.com/office/drawing/2014/main" id="{986C75D1-18F3-446A-D778-C2B1470EB8A7}"/>
              </a:ext>
            </a:extLst>
          </p:cNvPr>
          <p:cNvPicPr>
            <a:picLocks noChangeAspect="1"/>
          </p:cNvPicPr>
          <p:nvPr/>
        </p:nvPicPr>
        <p:blipFill>
          <a:blip r:embed="rId2"/>
          <a:stretch>
            <a:fillRect/>
          </a:stretch>
        </p:blipFill>
        <p:spPr>
          <a:xfrm>
            <a:off x="3351212" y="1547229"/>
            <a:ext cx="5497523" cy="5234571"/>
          </a:xfrm>
          <a:prstGeom prst="rect">
            <a:avLst/>
          </a:prstGeom>
        </p:spPr>
      </p:pic>
    </p:spTree>
    <p:extLst>
      <p:ext uri="{BB962C8B-B14F-4D97-AF65-F5344CB8AC3E}">
        <p14:creationId xmlns:p14="http://schemas.microsoft.com/office/powerpoint/2010/main" val="3877276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1"/>
            <a:ext cx="10971524" cy="976694"/>
          </a:xfrm>
          <a:solidFill>
            <a:srgbClr val="C00000"/>
          </a:solidFill>
          <a:ln>
            <a:solidFill>
              <a:srgbClr val="C00000"/>
            </a:solidFill>
          </a:ln>
        </p:spPr>
        <p:txBody>
          <a:bodyPr>
            <a:noAutofit/>
          </a:bodyPr>
          <a:lstStyle/>
          <a:p>
            <a:pPr algn="r"/>
            <a:r>
              <a:rPr lang="en-US" sz="4000" b="1" dirty="0">
                <a:solidFill>
                  <a:schemeClr val="bg1"/>
                </a:solidFill>
                <a:latin typeface="Agency FB" panose="020B0503020202020204" pitchFamily="34" charset="0"/>
              </a:rPr>
              <a:t>The Process of Creating and Developing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04299" y="256114"/>
            <a:ext cx="976694"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1736605031"/>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24</a:t>
            </a:fld>
            <a:endParaRPr lang="en-US" sz="5400" dirty="0">
              <a:solidFill>
                <a:srgbClr val="C00000">
                  <a:alpha val="25000"/>
                </a:srgbClr>
              </a:solidFill>
            </a:endParaRPr>
          </a:p>
        </p:txBody>
      </p:sp>
    </p:spTree>
    <p:extLst>
      <p:ext uri="{BB962C8B-B14F-4D97-AF65-F5344CB8AC3E}">
        <p14:creationId xmlns:p14="http://schemas.microsoft.com/office/powerpoint/2010/main" val="37354538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indefinite"/>
                                        <p:tgtEl>
                                          <p:spTgt spid="5">
                                            <p:graphicEl>
                                              <a:dgm id="{F2CDA94A-1D52-424B-8525-E281EBD72F56}"/>
                                            </p:graphicEl>
                                          </p:spTgt>
                                        </p:tgtEl>
                                        <p:attrNameLst>
                                          <p:attrName>style.opacity</p:attrName>
                                        </p:attrNameLst>
                                      </p:cBhvr>
                                      <p:to>
                                        <p:strVal val="0.5"/>
                                      </p:to>
                                    </p:set>
                                    <p:animEffect filter="image" prLst="opacity: 0.5">
                                      <p:cBhvr rctx="IE">
                                        <p:cTn id="16" dur="indefinite"/>
                                        <p:tgtEl>
                                          <p:spTgt spid="5">
                                            <p:graphicEl>
                                              <a:dgm id="{F2CDA94A-1D52-424B-8525-E281EBD72F56}"/>
                                            </p:graphicEl>
                                          </p:spTgt>
                                        </p:tgtEl>
                                      </p:cBhvr>
                                    </p:animEffect>
                                  </p:childTnLst>
                                </p:cTn>
                              </p:par>
                              <p:par>
                                <p:cTn id="17" presetID="9" presetClass="emph" presetSubtype="0" grpId="0" nodeType="withEffect">
                                  <p:stCondLst>
                                    <p:cond delay="0"/>
                                  </p:stCondLst>
                                  <p:childTnLst>
                                    <p:set>
                                      <p:cBhvr>
                                        <p:cTn id="18" dur="indefinite"/>
                                        <p:tgtEl>
                                          <p:spTgt spid="5">
                                            <p:graphicEl>
                                              <a:dgm id="{95C1A39C-8625-4123-9965-40A9A6E923A4}"/>
                                            </p:graphicEl>
                                          </p:spTgt>
                                        </p:tgtEl>
                                        <p:attrNameLst>
                                          <p:attrName>style.opacity</p:attrName>
                                        </p:attrNameLst>
                                      </p:cBhvr>
                                      <p:to>
                                        <p:strVal val="0.5"/>
                                      </p:to>
                                    </p:set>
                                    <p:animEffect filter="image" prLst="opacity: 0.5">
                                      <p:cBhvr rctx="IE">
                                        <p:cTn id="19" dur="indefinite"/>
                                        <p:tgtEl>
                                          <p:spTgt spid="5">
                                            <p:graphicEl>
                                              <a:dgm id="{95C1A39C-8625-4123-9965-40A9A6E923A4}"/>
                                            </p:graphicEl>
                                          </p:spTgt>
                                        </p:tgtEl>
                                      </p:cBhvr>
                                    </p:animEffect>
                                  </p:childTnLst>
                                </p:cTn>
                              </p:par>
                              <p:par>
                                <p:cTn id="20" presetID="9" presetClass="emph" presetSubtype="0" grpId="0" nodeType="withEffect">
                                  <p:stCondLst>
                                    <p:cond delay="0"/>
                                  </p:stCondLst>
                                  <p:childTnLst>
                                    <p:set>
                                      <p:cBhvr>
                                        <p:cTn id="21" dur="indefinite"/>
                                        <p:tgtEl>
                                          <p:spTgt spid="5">
                                            <p:graphicEl>
                                              <a:dgm id="{0B3E39FD-D3AF-4851-9EA6-5CC1A6D40309}"/>
                                            </p:graphicEl>
                                          </p:spTgt>
                                        </p:tgtEl>
                                        <p:attrNameLst>
                                          <p:attrName>style.opacity</p:attrName>
                                        </p:attrNameLst>
                                      </p:cBhvr>
                                      <p:to>
                                        <p:strVal val="0.5"/>
                                      </p:to>
                                    </p:set>
                                    <p:animEffect filter="image" prLst="opacity: 0.5">
                                      <p:cBhvr rctx="IE">
                                        <p:cTn id="22" dur="indefinite"/>
                                        <p:tgtEl>
                                          <p:spTgt spid="5">
                                            <p:graphicEl>
                                              <a:dgm id="{0B3E39FD-D3AF-4851-9EA6-5CC1A6D40309}"/>
                                            </p:graphicEl>
                                          </p:spTgt>
                                        </p:tgtEl>
                                      </p:cBhvr>
                                    </p:animEffect>
                                  </p:childTnLst>
                                </p:cTn>
                              </p:par>
                              <p:par>
                                <p:cTn id="23" presetID="9" presetClass="emph" presetSubtype="0" grpId="0" nodeType="withEffect">
                                  <p:stCondLst>
                                    <p:cond delay="0"/>
                                  </p:stCondLst>
                                  <p:childTnLst>
                                    <p:set>
                                      <p:cBhvr>
                                        <p:cTn id="24" dur="indefinite"/>
                                        <p:tgtEl>
                                          <p:spTgt spid="5">
                                            <p:graphicEl>
                                              <a:dgm id="{57FD9B87-B8B1-4C5F-A1FA-422D9D36EE9A}"/>
                                            </p:graphicEl>
                                          </p:spTgt>
                                        </p:tgtEl>
                                        <p:attrNameLst>
                                          <p:attrName>style.opacity</p:attrName>
                                        </p:attrNameLst>
                                      </p:cBhvr>
                                      <p:to>
                                        <p:strVal val="0.5"/>
                                      </p:to>
                                    </p:set>
                                    <p:animEffect filter="image" prLst="opacity: 0.5">
                                      <p:cBhvr rctx="IE">
                                        <p:cTn id="25" dur="indefinite"/>
                                        <p:tgtEl>
                                          <p:spTgt spid="5">
                                            <p:graphicEl>
                                              <a:dgm id="{57FD9B87-B8B1-4C5F-A1FA-422D9D36EE9A}"/>
                                            </p:graphicEl>
                                          </p:spTgt>
                                        </p:tgtEl>
                                      </p:cBhvr>
                                    </p:animEffect>
                                  </p:childTnLst>
                                </p:cTn>
                              </p:par>
                              <p:par>
                                <p:cTn id="26" presetID="9" presetClass="emph" presetSubtype="0" grpId="0" nodeType="withEffect">
                                  <p:stCondLst>
                                    <p:cond delay="0"/>
                                  </p:stCondLst>
                                  <p:childTnLst>
                                    <p:set>
                                      <p:cBhvr>
                                        <p:cTn id="27" dur="indefinite"/>
                                        <p:tgtEl>
                                          <p:spTgt spid="5">
                                            <p:graphicEl>
                                              <a:dgm id="{ECA3E11A-D758-4DA8-8D98-357B842BFF33}"/>
                                            </p:graphicEl>
                                          </p:spTgt>
                                        </p:tgtEl>
                                        <p:attrNameLst>
                                          <p:attrName>style.opacity</p:attrName>
                                        </p:attrNameLst>
                                      </p:cBhvr>
                                      <p:to>
                                        <p:strVal val="0.5"/>
                                      </p:to>
                                    </p:set>
                                    <p:animEffect filter="image" prLst="opacity: 0.5">
                                      <p:cBhvr rctx="IE">
                                        <p:cTn id="28" dur="indefinite"/>
                                        <p:tgtEl>
                                          <p:spTgt spid="5">
                                            <p:graphicEl>
                                              <a:dgm id="{ECA3E11A-D758-4DA8-8D98-357B842BFF33}"/>
                                            </p:graphicEl>
                                          </p:spTgt>
                                        </p:tgtEl>
                                      </p:cBhvr>
                                    </p:animEffect>
                                  </p:childTnLst>
                                </p:cTn>
                              </p:par>
                              <p:par>
                                <p:cTn id="29" presetID="9" presetClass="emph" presetSubtype="0" grpId="0" nodeType="withEffect">
                                  <p:stCondLst>
                                    <p:cond delay="0"/>
                                  </p:stCondLst>
                                  <p:childTnLst>
                                    <p:set>
                                      <p:cBhvr>
                                        <p:cTn id="30" dur="indefinite"/>
                                        <p:tgtEl>
                                          <p:spTgt spid="5">
                                            <p:graphicEl>
                                              <a:dgm id="{3C17AE82-CD7D-46FC-8C7C-F57C2ABAFC90}"/>
                                            </p:graphicEl>
                                          </p:spTgt>
                                        </p:tgtEl>
                                        <p:attrNameLst>
                                          <p:attrName>style.opacity</p:attrName>
                                        </p:attrNameLst>
                                      </p:cBhvr>
                                      <p:to>
                                        <p:strVal val="0.5"/>
                                      </p:to>
                                    </p:set>
                                    <p:animEffect filter="image" prLst="opacity: 0.5">
                                      <p:cBhvr rctx="IE">
                                        <p:cTn id="31"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5" grpId="0" uiExpand="1">
        <p:bldSub>
          <a:bldDgm/>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1"/>
            <a:ext cx="10971524" cy="976694"/>
          </a:xfrm>
          <a:solidFill>
            <a:srgbClr val="C00000"/>
          </a:solidFill>
          <a:ln>
            <a:solidFill>
              <a:srgbClr val="C00000"/>
            </a:solidFill>
          </a:ln>
        </p:spPr>
        <p:txBody>
          <a:bodyPr>
            <a:noAutofit/>
          </a:bodyPr>
          <a:lstStyle/>
          <a:p>
            <a:pPr algn="r"/>
            <a:r>
              <a:rPr lang="en-US" sz="4000" b="1" dirty="0">
                <a:solidFill>
                  <a:schemeClr val="bg1"/>
                </a:solidFill>
                <a:latin typeface="Agency FB" panose="020B0503020202020204" pitchFamily="34" charset="0"/>
              </a:rPr>
              <a:t>The Process of Creating and Developing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04299" y="256114"/>
            <a:ext cx="976694"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2719458706"/>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25</a:t>
            </a:fld>
            <a:endParaRPr lang="en-US" sz="5400" dirty="0">
              <a:solidFill>
                <a:srgbClr val="C00000">
                  <a:alpha val="25000"/>
                </a:srgbClr>
              </a:solidFill>
            </a:endParaRPr>
          </a:p>
        </p:txBody>
      </p:sp>
    </p:spTree>
    <p:extLst>
      <p:ext uri="{BB962C8B-B14F-4D97-AF65-F5344CB8AC3E}">
        <p14:creationId xmlns:p14="http://schemas.microsoft.com/office/powerpoint/2010/main" val="21185309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indefinite"/>
                                        <p:tgtEl>
                                          <p:spTgt spid="5">
                                            <p:graphicEl>
                                              <a:dgm id="{F2CDA94A-1D52-424B-8525-E281EBD72F56}"/>
                                            </p:graphicEl>
                                          </p:spTgt>
                                        </p:tgtEl>
                                        <p:attrNameLst>
                                          <p:attrName>style.opacity</p:attrName>
                                        </p:attrNameLst>
                                      </p:cBhvr>
                                      <p:to>
                                        <p:strVal val="0.5"/>
                                      </p:to>
                                    </p:set>
                                    <p:animEffect filter="image" prLst="opacity: 0.5">
                                      <p:cBhvr rctx="IE">
                                        <p:cTn id="16" dur="indefinite"/>
                                        <p:tgtEl>
                                          <p:spTgt spid="5">
                                            <p:graphicEl>
                                              <a:dgm id="{F2CDA94A-1D52-424B-8525-E281EBD72F56}"/>
                                            </p:graphicEl>
                                          </p:spTgt>
                                        </p:tgtEl>
                                      </p:cBhvr>
                                    </p:animEffect>
                                  </p:childTnLst>
                                </p:cTn>
                              </p:par>
                              <p:par>
                                <p:cTn id="17" presetID="9" presetClass="emph" presetSubtype="0" grpId="0" nodeType="withEffect">
                                  <p:stCondLst>
                                    <p:cond delay="0"/>
                                  </p:stCondLst>
                                  <p:childTnLst>
                                    <p:set>
                                      <p:cBhvr>
                                        <p:cTn id="18" dur="indefinite"/>
                                        <p:tgtEl>
                                          <p:spTgt spid="5">
                                            <p:graphicEl>
                                              <a:dgm id="{95C1A39C-8625-4123-9965-40A9A6E923A4}"/>
                                            </p:graphicEl>
                                          </p:spTgt>
                                        </p:tgtEl>
                                        <p:attrNameLst>
                                          <p:attrName>style.opacity</p:attrName>
                                        </p:attrNameLst>
                                      </p:cBhvr>
                                      <p:to>
                                        <p:strVal val="0.5"/>
                                      </p:to>
                                    </p:set>
                                    <p:animEffect filter="image" prLst="opacity: 0.5">
                                      <p:cBhvr rctx="IE">
                                        <p:cTn id="19" dur="indefinite"/>
                                        <p:tgtEl>
                                          <p:spTgt spid="5">
                                            <p:graphicEl>
                                              <a:dgm id="{95C1A39C-8625-4123-9965-40A9A6E923A4}"/>
                                            </p:graphicEl>
                                          </p:spTgt>
                                        </p:tgtEl>
                                      </p:cBhvr>
                                    </p:animEffect>
                                  </p:childTnLst>
                                </p:cTn>
                              </p:par>
                              <p:par>
                                <p:cTn id="20" presetID="9" presetClass="emph" presetSubtype="0" grpId="0" nodeType="withEffect">
                                  <p:stCondLst>
                                    <p:cond delay="0"/>
                                  </p:stCondLst>
                                  <p:childTnLst>
                                    <p:set>
                                      <p:cBhvr>
                                        <p:cTn id="21" dur="indefinite"/>
                                        <p:tgtEl>
                                          <p:spTgt spid="5">
                                            <p:graphicEl>
                                              <a:dgm id="{0B3E39FD-D3AF-4851-9EA6-5CC1A6D40309}"/>
                                            </p:graphicEl>
                                          </p:spTgt>
                                        </p:tgtEl>
                                        <p:attrNameLst>
                                          <p:attrName>style.opacity</p:attrName>
                                        </p:attrNameLst>
                                      </p:cBhvr>
                                      <p:to>
                                        <p:strVal val="0.5"/>
                                      </p:to>
                                    </p:set>
                                    <p:animEffect filter="image" prLst="opacity: 0.5">
                                      <p:cBhvr rctx="IE">
                                        <p:cTn id="22" dur="indefinite"/>
                                        <p:tgtEl>
                                          <p:spTgt spid="5">
                                            <p:graphicEl>
                                              <a:dgm id="{0B3E39FD-D3AF-4851-9EA6-5CC1A6D40309}"/>
                                            </p:graphicEl>
                                          </p:spTgt>
                                        </p:tgtEl>
                                      </p:cBhvr>
                                    </p:animEffect>
                                  </p:childTnLst>
                                </p:cTn>
                              </p:par>
                              <p:par>
                                <p:cTn id="23" presetID="9" presetClass="emph" presetSubtype="0" grpId="0" nodeType="withEffect">
                                  <p:stCondLst>
                                    <p:cond delay="0"/>
                                  </p:stCondLst>
                                  <p:childTnLst>
                                    <p:set>
                                      <p:cBhvr>
                                        <p:cTn id="24" dur="indefinite"/>
                                        <p:tgtEl>
                                          <p:spTgt spid="5">
                                            <p:graphicEl>
                                              <a:dgm id="{57FD9B87-B8B1-4C5F-A1FA-422D9D36EE9A}"/>
                                            </p:graphicEl>
                                          </p:spTgt>
                                        </p:tgtEl>
                                        <p:attrNameLst>
                                          <p:attrName>style.opacity</p:attrName>
                                        </p:attrNameLst>
                                      </p:cBhvr>
                                      <p:to>
                                        <p:strVal val="0.5"/>
                                      </p:to>
                                    </p:set>
                                    <p:animEffect filter="image" prLst="opacity: 0.5">
                                      <p:cBhvr rctx="IE">
                                        <p:cTn id="25" dur="indefinite"/>
                                        <p:tgtEl>
                                          <p:spTgt spid="5">
                                            <p:graphicEl>
                                              <a:dgm id="{57FD9B87-B8B1-4C5F-A1FA-422D9D36EE9A}"/>
                                            </p:graphicEl>
                                          </p:spTgt>
                                        </p:tgtEl>
                                      </p:cBhvr>
                                    </p:animEffect>
                                  </p:childTnLst>
                                </p:cTn>
                              </p:par>
                              <p:par>
                                <p:cTn id="26" presetID="9" presetClass="emph" presetSubtype="0" grpId="0" nodeType="withEffect">
                                  <p:stCondLst>
                                    <p:cond delay="0"/>
                                  </p:stCondLst>
                                  <p:childTnLst>
                                    <p:set>
                                      <p:cBhvr>
                                        <p:cTn id="27" dur="indefinite"/>
                                        <p:tgtEl>
                                          <p:spTgt spid="5">
                                            <p:graphicEl>
                                              <a:dgm id="{ECA3E11A-D758-4DA8-8D98-357B842BFF33}"/>
                                            </p:graphicEl>
                                          </p:spTgt>
                                        </p:tgtEl>
                                        <p:attrNameLst>
                                          <p:attrName>style.opacity</p:attrName>
                                        </p:attrNameLst>
                                      </p:cBhvr>
                                      <p:to>
                                        <p:strVal val="0.5"/>
                                      </p:to>
                                    </p:set>
                                    <p:animEffect filter="image" prLst="opacity: 0.5">
                                      <p:cBhvr rctx="IE">
                                        <p:cTn id="28" dur="indefinite"/>
                                        <p:tgtEl>
                                          <p:spTgt spid="5">
                                            <p:graphicEl>
                                              <a:dgm id="{ECA3E11A-D758-4DA8-8D98-357B842BFF33}"/>
                                            </p:graphicEl>
                                          </p:spTgt>
                                        </p:tgtEl>
                                      </p:cBhvr>
                                    </p:animEffect>
                                  </p:childTnLst>
                                </p:cTn>
                              </p:par>
                              <p:par>
                                <p:cTn id="29" presetID="9" presetClass="emph" presetSubtype="0" grpId="0" nodeType="withEffect">
                                  <p:stCondLst>
                                    <p:cond delay="0"/>
                                  </p:stCondLst>
                                  <p:childTnLst>
                                    <p:set>
                                      <p:cBhvr>
                                        <p:cTn id="30" dur="indefinite"/>
                                        <p:tgtEl>
                                          <p:spTgt spid="5">
                                            <p:graphicEl>
                                              <a:dgm id="{3C17AE82-CD7D-46FC-8C7C-F57C2ABAFC90}"/>
                                            </p:graphicEl>
                                          </p:spTgt>
                                        </p:tgtEl>
                                        <p:attrNameLst>
                                          <p:attrName>style.opacity</p:attrName>
                                        </p:attrNameLst>
                                      </p:cBhvr>
                                      <p:to>
                                        <p:strVal val="0.5"/>
                                      </p:to>
                                    </p:set>
                                    <p:animEffect filter="image" prLst="opacity: 0.5">
                                      <p:cBhvr rctx="IE">
                                        <p:cTn id="31"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5" grpId="0" uiExpand="1">
        <p:bldSub>
          <a:bldDgm/>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1"/>
            <a:ext cx="10971524" cy="976694"/>
          </a:xfrm>
          <a:solidFill>
            <a:srgbClr val="C00000"/>
          </a:solidFill>
          <a:ln>
            <a:solidFill>
              <a:srgbClr val="C00000"/>
            </a:solidFill>
          </a:ln>
        </p:spPr>
        <p:txBody>
          <a:bodyPr>
            <a:noAutofit/>
          </a:bodyPr>
          <a:lstStyle/>
          <a:p>
            <a:pPr algn="r"/>
            <a:r>
              <a:rPr lang="en-US" sz="4000" b="1" dirty="0">
                <a:solidFill>
                  <a:schemeClr val="bg1"/>
                </a:solidFill>
                <a:latin typeface="Agency FB" panose="020B0503020202020204" pitchFamily="34" charset="0"/>
              </a:rPr>
              <a:t>The Process of Creating and Developing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04299" y="256114"/>
            <a:ext cx="976694"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314875830"/>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26</a:t>
            </a:fld>
            <a:endParaRPr lang="en-US" sz="5400" dirty="0">
              <a:solidFill>
                <a:srgbClr val="C00000">
                  <a:alpha val="25000"/>
                </a:srgbClr>
              </a:solidFill>
            </a:endParaRPr>
          </a:p>
        </p:txBody>
      </p:sp>
    </p:spTree>
    <p:extLst>
      <p:ext uri="{BB962C8B-B14F-4D97-AF65-F5344CB8AC3E}">
        <p14:creationId xmlns:p14="http://schemas.microsoft.com/office/powerpoint/2010/main" val="3578619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indefinite"/>
                                        <p:tgtEl>
                                          <p:spTgt spid="5">
                                            <p:graphicEl>
                                              <a:dgm id="{F2CDA94A-1D52-424B-8525-E281EBD72F56}"/>
                                            </p:graphicEl>
                                          </p:spTgt>
                                        </p:tgtEl>
                                        <p:attrNameLst>
                                          <p:attrName>style.opacity</p:attrName>
                                        </p:attrNameLst>
                                      </p:cBhvr>
                                      <p:to>
                                        <p:strVal val="0.5"/>
                                      </p:to>
                                    </p:set>
                                    <p:animEffect filter="image" prLst="opacity: 0.5">
                                      <p:cBhvr rctx="IE">
                                        <p:cTn id="16" dur="indefinite"/>
                                        <p:tgtEl>
                                          <p:spTgt spid="5">
                                            <p:graphicEl>
                                              <a:dgm id="{F2CDA94A-1D52-424B-8525-E281EBD72F56}"/>
                                            </p:graphicEl>
                                          </p:spTgt>
                                        </p:tgtEl>
                                      </p:cBhvr>
                                    </p:animEffect>
                                  </p:childTnLst>
                                </p:cTn>
                              </p:par>
                              <p:par>
                                <p:cTn id="17" presetID="9" presetClass="emph" presetSubtype="0" grpId="0" nodeType="withEffect">
                                  <p:stCondLst>
                                    <p:cond delay="0"/>
                                  </p:stCondLst>
                                  <p:childTnLst>
                                    <p:set>
                                      <p:cBhvr>
                                        <p:cTn id="18" dur="indefinite"/>
                                        <p:tgtEl>
                                          <p:spTgt spid="5">
                                            <p:graphicEl>
                                              <a:dgm id="{95C1A39C-8625-4123-9965-40A9A6E923A4}"/>
                                            </p:graphicEl>
                                          </p:spTgt>
                                        </p:tgtEl>
                                        <p:attrNameLst>
                                          <p:attrName>style.opacity</p:attrName>
                                        </p:attrNameLst>
                                      </p:cBhvr>
                                      <p:to>
                                        <p:strVal val="0.5"/>
                                      </p:to>
                                    </p:set>
                                    <p:animEffect filter="image" prLst="opacity: 0.5">
                                      <p:cBhvr rctx="IE">
                                        <p:cTn id="19" dur="indefinite"/>
                                        <p:tgtEl>
                                          <p:spTgt spid="5">
                                            <p:graphicEl>
                                              <a:dgm id="{95C1A39C-8625-4123-9965-40A9A6E923A4}"/>
                                            </p:graphicEl>
                                          </p:spTgt>
                                        </p:tgtEl>
                                      </p:cBhvr>
                                    </p:animEffect>
                                  </p:childTnLst>
                                </p:cTn>
                              </p:par>
                              <p:par>
                                <p:cTn id="20" presetID="9" presetClass="emph" presetSubtype="0" grpId="0" nodeType="withEffect">
                                  <p:stCondLst>
                                    <p:cond delay="0"/>
                                  </p:stCondLst>
                                  <p:childTnLst>
                                    <p:set>
                                      <p:cBhvr>
                                        <p:cTn id="21" dur="indefinite"/>
                                        <p:tgtEl>
                                          <p:spTgt spid="5">
                                            <p:graphicEl>
                                              <a:dgm id="{0B3E39FD-D3AF-4851-9EA6-5CC1A6D40309}"/>
                                            </p:graphicEl>
                                          </p:spTgt>
                                        </p:tgtEl>
                                        <p:attrNameLst>
                                          <p:attrName>style.opacity</p:attrName>
                                        </p:attrNameLst>
                                      </p:cBhvr>
                                      <p:to>
                                        <p:strVal val="0.5"/>
                                      </p:to>
                                    </p:set>
                                    <p:animEffect filter="image" prLst="opacity: 0.5">
                                      <p:cBhvr rctx="IE">
                                        <p:cTn id="22" dur="indefinite"/>
                                        <p:tgtEl>
                                          <p:spTgt spid="5">
                                            <p:graphicEl>
                                              <a:dgm id="{0B3E39FD-D3AF-4851-9EA6-5CC1A6D40309}"/>
                                            </p:graphicEl>
                                          </p:spTgt>
                                        </p:tgtEl>
                                      </p:cBhvr>
                                    </p:animEffect>
                                  </p:childTnLst>
                                </p:cTn>
                              </p:par>
                              <p:par>
                                <p:cTn id="23" presetID="9" presetClass="emph" presetSubtype="0" grpId="0" nodeType="withEffect">
                                  <p:stCondLst>
                                    <p:cond delay="0"/>
                                  </p:stCondLst>
                                  <p:childTnLst>
                                    <p:set>
                                      <p:cBhvr>
                                        <p:cTn id="24" dur="indefinite"/>
                                        <p:tgtEl>
                                          <p:spTgt spid="5">
                                            <p:graphicEl>
                                              <a:dgm id="{57FD9B87-B8B1-4C5F-A1FA-422D9D36EE9A}"/>
                                            </p:graphicEl>
                                          </p:spTgt>
                                        </p:tgtEl>
                                        <p:attrNameLst>
                                          <p:attrName>style.opacity</p:attrName>
                                        </p:attrNameLst>
                                      </p:cBhvr>
                                      <p:to>
                                        <p:strVal val="0.5"/>
                                      </p:to>
                                    </p:set>
                                    <p:animEffect filter="image" prLst="opacity: 0.5">
                                      <p:cBhvr rctx="IE">
                                        <p:cTn id="25" dur="indefinite"/>
                                        <p:tgtEl>
                                          <p:spTgt spid="5">
                                            <p:graphicEl>
                                              <a:dgm id="{57FD9B87-B8B1-4C5F-A1FA-422D9D36EE9A}"/>
                                            </p:graphicEl>
                                          </p:spTgt>
                                        </p:tgtEl>
                                      </p:cBhvr>
                                    </p:animEffect>
                                  </p:childTnLst>
                                </p:cTn>
                              </p:par>
                              <p:par>
                                <p:cTn id="26" presetID="9" presetClass="emph" presetSubtype="0" grpId="0" nodeType="withEffect">
                                  <p:stCondLst>
                                    <p:cond delay="0"/>
                                  </p:stCondLst>
                                  <p:childTnLst>
                                    <p:set>
                                      <p:cBhvr>
                                        <p:cTn id="27" dur="indefinite"/>
                                        <p:tgtEl>
                                          <p:spTgt spid="5">
                                            <p:graphicEl>
                                              <a:dgm id="{ECA3E11A-D758-4DA8-8D98-357B842BFF33}"/>
                                            </p:graphicEl>
                                          </p:spTgt>
                                        </p:tgtEl>
                                        <p:attrNameLst>
                                          <p:attrName>style.opacity</p:attrName>
                                        </p:attrNameLst>
                                      </p:cBhvr>
                                      <p:to>
                                        <p:strVal val="0.5"/>
                                      </p:to>
                                    </p:set>
                                    <p:animEffect filter="image" prLst="opacity: 0.5">
                                      <p:cBhvr rctx="IE">
                                        <p:cTn id="28" dur="indefinite"/>
                                        <p:tgtEl>
                                          <p:spTgt spid="5">
                                            <p:graphicEl>
                                              <a:dgm id="{ECA3E11A-D758-4DA8-8D98-357B842BFF33}"/>
                                            </p:graphicEl>
                                          </p:spTgt>
                                        </p:tgtEl>
                                      </p:cBhvr>
                                    </p:animEffect>
                                  </p:childTnLst>
                                </p:cTn>
                              </p:par>
                              <p:par>
                                <p:cTn id="29" presetID="9" presetClass="emph" presetSubtype="0" grpId="0" nodeType="withEffect">
                                  <p:stCondLst>
                                    <p:cond delay="0"/>
                                  </p:stCondLst>
                                  <p:childTnLst>
                                    <p:set>
                                      <p:cBhvr>
                                        <p:cTn id="30" dur="indefinite"/>
                                        <p:tgtEl>
                                          <p:spTgt spid="5">
                                            <p:graphicEl>
                                              <a:dgm id="{3C17AE82-CD7D-46FC-8C7C-F57C2ABAFC90}"/>
                                            </p:graphicEl>
                                          </p:spTgt>
                                        </p:tgtEl>
                                        <p:attrNameLst>
                                          <p:attrName>style.opacity</p:attrName>
                                        </p:attrNameLst>
                                      </p:cBhvr>
                                      <p:to>
                                        <p:strVal val="0.5"/>
                                      </p:to>
                                    </p:set>
                                    <p:animEffect filter="image" prLst="opacity: 0.5">
                                      <p:cBhvr rctx="IE">
                                        <p:cTn id="31"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5" grpId="0" uiExpand="1">
        <p:bldSub>
          <a:bldDgm/>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6E0B9B25-110F-442C-8098-316F2DC18400}"/>
              </a:ext>
            </a:extLst>
          </p:cNvPr>
          <p:cNvGraphicFramePr/>
          <p:nvPr>
            <p:extLst>
              <p:ext uri="{D42A27DB-BD31-4B8C-83A1-F6EECF244321}">
                <p14:modId xmlns:p14="http://schemas.microsoft.com/office/powerpoint/2010/main" val="1954789201"/>
              </p:ext>
            </p:extLst>
          </p:nvPr>
        </p:nvGraphicFramePr>
        <p:xfrm>
          <a:off x="684213" y="1752600"/>
          <a:ext cx="6553199"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ectangle 15">
            <a:extLst>
              <a:ext uri="{FF2B5EF4-FFF2-40B4-BE49-F238E27FC236}">
                <a16:creationId xmlns:a16="http://schemas.microsoft.com/office/drawing/2014/main" id="{E6696DA7-A3C4-481B-8ED8-D93F8E672C3A}"/>
              </a:ext>
            </a:extLst>
          </p:cNvPr>
          <p:cNvSpPr/>
          <p:nvPr/>
        </p:nvSpPr>
        <p:spPr>
          <a:xfrm>
            <a:off x="3873833" y="4822075"/>
            <a:ext cx="6868779" cy="1938992"/>
          </a:xfrm>
          <a:prstGeom prst="rect">
            <a:avLst/>
          </a:prstGeom>
        </p:spPr>
        <p:txBody>
          <a:bodyPr wrap="square">
            <a:spAutoFit/>
          </a:bodyPr>
          <a:lstStyle/>
          <a:p>
            <a:r>
              <a:rPr lang="en-US" sz="2400" dirty="0">
                <a:solidFill>
                  <a:schemeClr val="accent1">
                    <a:lumMod val="50000"/>
                  </a:schemeClr>
                </a:solidFill>
                <a:latin typeface="Agency FB" panose="020B0503020202020204" pitchFamily="34" charset="0"/>
              </a:rPr>
              <a:t>Dissemination or Diffusion is the process that makes innovation accepted and used by community members according to the goal. Therefore, dissemination is a process in which innovation will be conveyed through communication channels for a certain period with members of a social system to achieve adoption. </a:t>
            </a:r>
          </a:p>
        </p:txBody>
      </p:sp>
      <p:graphicFrame>
        <p:nvGraphicFramePr>
          <p:cNvPr id="19" name="Diagram 18">
            <a:extLst>
              <a:ext uri="{FF2B5EF4-FFF2-40B4-BE49-F238E27FC236}">
                <a16:creationId xmlns:a16="http://schemas.microsoft.com/office/drawing/2014/main" id="{A7BE2700-D5F0-479A-9E12-36C7E30D7656}"/>
              </a:ext>
            </a:extLst>
          </p:cNvPr>
          <p:cNvGraphicFramePr/>
          <p:nvPr/>
        </p:nvGraphicFramePr>
        <p:xfrm>
          <a:off x="7008810" y="1581364"/>
          <a:ext cx="5410201" cy="36764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Slide Number Placeholder 14">
            <a:extLst>
              <a:ext uri="{FF2B5EF4-FFF2-40B4-BE49-F238E27FC236}">
                <a16:creationId xmlns:a16="http://schemas.microsoft.com/office/drawing/2014/main" id="{7CA7FFEF-8864-4143-9B1B-AA16A7EAE2F4}"/>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27</a:t>
            </a:fld>
            <a:endParaRPr lang="en-US" sz="5400" dirty="0">
              <a:solidFill>
                <a:srgbClr val="C00000">
                  <a:alpha val="25000"/>
                </a:srgbClr>
              </a:solidFill>
            </a:endParaRPr>
          </a:p>
        </p:txBody>
      </p:sp>
      <p:sp>
        <p:nvSpPr>
          <p:cNvPr id="6" name="Title 1">
            <a:extLst>
              <a:ext uri="{FF2B5EF4-FFF2-40B4-BE49-F238E27FC236}">
                <a16:creationId xmlns:a16="http://schemas.microsoft.com/office/drawing/2014/main" id="{BFB205B2-BD66-0F85-2BB2-2C371F1E0C27}"/>
              </a:ext>
            </a:extLst>
          </p:cNvPr>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Innovation Dissemination</a:t>
            </a:r>
          </a:p>
        </p:txBody>
      </p:sp>
      <p:sp>
        <p:nvSpPr>
          <p:cNvPr id="7" name="Isosceles Triangle 6">
            <a:extLst>
              <a:ext uri="{FF2B5EF4-FFF2-40B4-BE49-F238E27FC236}">
                <a16:creationId xmlns:a16="http://schemas.microsoft.com/office/drawing/2014/main" id="{D4795BD7-F541-291B-7529-9D0C9FDC9C60}"/>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00676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15">
                                            <p:graphicEl>
                                              <a:dgm id="{397E0B52-75E7-4604-8AA6-5D2ADBA26211}"/>
                                            </p:graphicEl>
                                          </p:spTgt>
                                        </p:tgtEl>
                                        <p:attrNameLst>
                                          <p:attrName>r</p:attrName>
                                        </p:attrNameLst>
                                      </p:cBhvr>
                                    </p:animRot>
                                    <p:animRot by="-240000">
                                      <p:cBhvr>
                                        <p:cTn id="12" dur="200" fill="hold">
                                          <p:stCondLst>
                                            <p:cond delay="200"/>
                                          </p:stCondLst>
                                        </p:cTn>
                                        <p:tgtEl>
                                          <p:spTgt spid="15">
                                            <p:graphicEl>
                                              <a:dgm id="{397E0B52-75E7-4604-8AA6-5D2ADBA26211}"/>
                                            </p:graphicEl>
                                          </p:spTgt>
                                        </p:tgtEl>
                                        <p:attrNameLst>
                                          <p:attrName>r</p:attrName>
                                        </p:attrNameLst>
                                      </p:cBhvr>
                                    </p:animRot>
                                    <p:animRot by="240000">
                                      <p:cBhvr>
                                        <p:cTn id="13" dur="200" fill="hold">
                                          <p:stCondLst>
                                            <p:cond delay="400"/>
                                          </p:stCondLst>
                                        </p:cTn>
                                        <p:tgtEl>
                                          <p:spTgt spid="15">
                                            <p:graphicEl>
                                              <a:dgm id="{397E0B52-75E7-4604-8AA6-5D2ADBA26211}"/>
                                            </p:graphicEl>
                                          </p:spTgt>
                                        </p:tgtEl>
                                        <p:attrNameLst>
                                          <p:attrName>r</p:attrName>
                                        </p:attrNameLst>
                                      </p:cBhvr>
                                    </p:animRot>
                                    <p:animRot by="-240000">
                                      <p:cBhvr>
                                        <p:cTn id="14" dur="200" fill="hold">
                                          <p:stCondLst>
                                            <p:cond delay="600"/>
                                          </p:stCondLst>
                                        </p:cTn>
                                        <p:tgtEl>
                                          <p:spTgt spid="15">
                                            <p:graphicEl>
                                              <a:dgm id="{397E0B52-75E7-4604-8AA6-5D2ADBA26211}"/>
                                            </p:graphicEl>
                                          </p:spTgt>
                                        </p:tgtEl>
                                        <p:attrNameLst>
                                          <p:attrName>r</p:attrName>
                                        </p:attrNameLst>
                                      </p:cBhvr>
                                    </p:animRot>
                                    <p:animRot by="120000">
                                      <p:cBhvr>
                                        <p:cTn id="15" dur="200" fill="hold">
                                          <p:stCondLst>
                                            <p:cond delay="800"/>
                                          </p:stCondLst>
                                        </p:cTn>
                                        <p:tgtEl>
                                          <p:spTgt spid="15">
                                            <p:graphicEl>
                                              <a:dgm id="{397E0B52-75E7-4604-8AA6-5D2ADBA26211}"/>
                                            </p:graphic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15">
                                            <p:graphicEl>
                                              <a:dgm id="{AEE7BF8C-FC58-4C85-8737-7F2E7A7134E9}"/>
                                            </p:graphicEl>
                                          </p:spTgt>
                                        </p:tgtEl>
                                        <p:attrNameLst>
                                          <p:attrName>r</p:attrName>
                                        </p:attrNameLst>
                                      </p:cBhvr>
                                    </p:animRot>
                                    <p:animRot by="-240000">
                                      <p:cBhvr>
                                        <p:cTn id="20" dur="200" fill="hold">
                                          <p:stCondLst>
                                            <p:cond delay="200"/>
                                          </p:stCondLst>
                                        </p:cTn>
                                        <p:tgtEl>
                                          <p:spTgt spid="15">
                                            <p:graphicEl>
                                              <a:dgm id="{AEE7BF8C-FC58-4C85-8737-7F2E7A7134E9}"/>
                                            </p:graphicEl>
                                          </p:spTgt>
                                        </p:tgtEl>
                                        <p:attrNameLst>
                                          <p:attrName>r</p:attrName>
                                        </p:attrNameLst>
                                      </p:cBhvr>
                                    </p:animRot>
                                    <p:animRot by="240000">
                                      <p:cBhvr>
                                        <p:cTn id="21" dur="200" fill="hold">
                                          <p:stCondLst>
                                            <p:cond delay="400"/>
                                          </p:stCondLst>
                                        </p:cTn>
                                        <p:tgtEl>
                                          <p:spTgt spid="15">
                                            <p:graphicEl>
                                              <a:dgm id="{AEE7BF8C-FC58-4C85-8737-7F2E7A7134E9}"/>
                                            </p:graphicEl>
                                          </p:spTgt>
                                        </p:tgtEl>
                                        <p:attrNameLst>
                                          <p:attrName>r</p:attrName>
                                        </p:attrNameLst>
                                      </p:cBhvr>
                                    </p:animRot>
                                    <p:animRot by="-240000">
                                      <p:cBhvr>
                                        <p:cTn id="22" dur="200" fill="hold">
                                          <p:stCondLst>
                                            <p:cond delay="600"/>
                                          </p:stCondLst>
                                        </p:cTn>
                                        <p:tgtEl>
                                          <p:spTgt spid="15">
                                            <p:graphicEl>
                                              <a:dgm id="{AEE7BF8C-FC58-4C85-8737-7F2E7A7134E9}"/>
                                            </p:graphicEl>
                                          </p:spTgt>
                                        </p:tgtEl>
                                        <p:attrNameLst>
                                          <p:attrName>r</p:attrName>
                                        </p:attrNameLst>
                                      </p:cBhvr>
                                    </p:animRot>
                                    <p:animRot by="120000">
                                      <p:cBhvr>
                                        <p:cTn id="23" dur="200" fill="hold">
                                          <p:stCondLst>
                                            <p:cond delay="800"/>
                                          </p:stCondLst>
                                        </p:cTn>
                                        <p:tgtEl>
                                          <p:spTgt spid="15">
                                            <p:graphicEl>
                                              <a:dgm id="{AEE7BF8C-FC58-4C85-8737-7F2E7A7134E9}"/>
                                            </p:graphicEl>
                                          </p:spTgt>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2" presetClass="emph" presetSubtype="0" fill="hold" grpId="0" nodeType="clickEffect">
                                  <p:stCondLst>
                                    <p:cond delay="0"/>
                                  </p:stCondLst>
                                  <p:childTnLst>
                                    <p:animRot by="120000">
                                      <p:cBhvr>
                                        <p:cTn id="27" dur="100" fill="hold">
                                          <p:stCondLst>
                                            <p:cond delay="0"/>
                                          </p:stCondLst>
                                        </p:cTn>
                                        <p:tgtEl>
                                          <p:spTgt spid="15">
                                            <p:graphicEl>
                                              <a:dgm id="{559D266F-9E71-4A1C-88A2-A98E7AC5EC1B}"/>
                                            </p:graphicEl>
                                          </p:spTgt>
                                        </p:tgtEl>
                                        <p:attrNameLst>
                                          <p:attrName>r</p:attrName>
                                        </p:attrNameLst>
                                      </p:cBhvr>
                                    </p:animRot>
                                    <p:animRot by="-240000">
                                      <p:cBhvr>
                                        <p:cTn id="28" dur="200" fill="hold">
                                          <p:stCondLst>
                                            <p:cond delay="200"/>
                                          </p:stCondLst>
                                        </p:cTn>
                                        <p:tgtEl>
                                          <p:spTgt spid="15">
                                            <p:graphicEl>
                                              <a:dgm id="{559D266F-9E71-4A1C-88A2-A98E7AC5EC1B}"/>
                                            </p:graphicEl>
                                          </p:spTgt>
                                        </p:tgtEl>
                                        <p:attrNameLst>
                                          <p:attrName>r</p:attrName>
                                        </p:attrNameLst>
                                      </p:cBhvr>
                                    </p:animRot>
                                    <p:animRot by="240000">
                                      <p:cBhvr>
                                        <p:cTn id="29" dur="200" fill="hold">
                                          <p:stCondLst>
                                            <p:cond delay="400"/>
                                          </p:stCondLst>
                                        </p:cTn>
                                        <p:tgtEl>
                                          <p:spTgt spid="15">
                                            <p:graphicEl>
                                              <a:dgm id="{559D266F-9E71-4A1C-88A2-A98E7AC5EC1B}"/>
                                            </p:graphicEl>
                                          </p:spTgt>
                                        </p:tgtEl>
                                        <p:attrNameLst>
                                          <p:attrName>r</p:attrName>
                                        </p:attrNameLst>
                                      </p:cBhvr>
                                    </p:animRot>
                                    <p:animRot by="-240000">
                                      <p:cBhvr>
                                        <p:cTn id="30" dur="200" fill="hold">
                                          <p:stCondLst>
                                            <p:cond delay="600"/>
                                          </p:stCondLst>
                                        </p:cTn>
                                        <p:tgtEl>
                                          <p:spTgt spid="15">
                                            <p:graphicEl>
                                              <a:dgm id="{559D266F-9E71-4A1C-88A2-A98E7AC5EC1B}"/>
                                            </p:graphicEl>
                                          </p:spTgt>
                                        </p:tgtEl>
                                        <p:attrNameLst>
                                          <p:attrName>r</p:attrName>
                                        </p:attrNameLst>
                                      </p:cBhvr>
                                    </p:animRot>
                                    <p:animRot by="120000">
                                      <p:cBhvr>
                                        <p:cTn id="31" dur="200" fill="hold">
                                          <p:stCondLst>
                                            <p:cond delay="800"/>
                                          </p:stCondLst>
                                        </p:cTn>
                                        <p:tgtEl>
                                          <p:spTgt spid="15">
                                            <p:graphicEl>
                                              <a:dgm id="{559D266F-9E71-4A1C-88A2-A98E7AC5EC1B}"/>
                                            </p:graphic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5">
                                            <p:graphicEl>
                                              <a:dgm id="{C7D7CD80-C1E4-45A8-9B87-C5105A862D92}"/>
                                            </p:graphicEl>
                                          </p:spTgt>
                                        </p:tgtEl>
                                        <p:attrNameLst>
                                          <p:attrName>r</p:attrName>
                                        </p:attrNameLst>
                                      </p:cBhvr>
                                    </p:animRot>
                                    <p:animRot by="-240000">
                                      <p:cBhvr>
                                        <p:cTn id="36" dur="200" fill="hold">
                                          <p:stCondLst>
                                            <p:cond delay="200"/>
                                          </p:stCondLst>
                                        </p:cTn>
                                        <p:tgtEl>
                                          <p:spTgt spid="15">
                                            <p:graphicEl>
                                              <a:dgm id="{C7D7CD80-C1E4-45A8-9B87-C5105A862D92}"/>
                                            </p:graphicEl>
                                          </p:spTgt>
                                        </p:tgtEl>
                                        <p:attrNameLst>
                                          <p:attrName>r</p:attrName>
                                        </p:attrNameLst>
                                      </p:cBhvr>
                                    </p:animRot>
                                    <p:animRot by="240000">
                                      <p:cBhvr>
                                        <p:cTn id="37" dur="200" fill="hold">
                                          <p:stCondLst>
                                            <p:cond delay="400"/>
                                          </p:stCondLst>
                                        </p:cTn>
                                        <p:tgtEl>
                                          <p:spTgt spid="15">
                                            <p:graphicEl>
                                              <a:dgm id="{C7D7CD80-C1E4-45A8-9B87-C5105A862D92}"/>
                                            </p:graphicEl>
                                          </p:spTgt>
                                        </p:tgtEl>
                                        <p:attrNameLst>
                                          <p:attrName>r</p:attrName>
                                        </p:attrNameLst>
                                      </p:cBhvr>
                                    </p:animRot>
                                    <p:animRot by="-240000">
                                      <p:cBhvr>
                                        <p:cTn id="38" dur="200" fill="hold">
                                          <p:stCondLst>
                                            <p:cond delay="600"/>
                                          </p:stCondLst>
                                        </p:cTn>
                                        <p:tgtEl>
                                          <p:spTgt spid="15">
                                            <p:graphicEl>
                                              <a:dgm id="{C7D7CD80-C1E4-45A8-9B87-C5105A862D92}"/>
                                            </p:graphicEl>
                                          </p:spTgt>
                                        </p:tgtEl>
                                        <p:attrNameLst>
                                          <p:attrName>r</p:attrName>
                                        </p:attrNameLst>
                                      </p:cBhvr>
                                    </p:animRot>
                                    <p:animRot by="120000">
                                      <p:cBhvr>
                                        <p:cTn id="39" dur="200" fill="hold">
                                          <p:stCondLst>
                                            <p:cond delay="800"/>
                                          </p:stCondLst>
                                        </p:cTn>
                                        <p:tgtEl>
                                          <p:spTgt spid="15">
                                            <p:graphicEl>
                                              <a:dgm id="{C7D7CD80-C1E4-45A8-9B87-C5105A862D92}"/>
                                            </p:graphic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grpId="0" nodeType="clickEffect">
                                  <p:stCondLst>
                                    <p:cond delay="0"/>
                                  </p:stCondLst>
                                  <p:childTnLst>
                                    <p:animRot by="120000">
                                      <p:cBhvr>
                                        <p:cTn id="43" dur="100" fill="hold">
                                          <p:stCondLst>
                                            <p:cond delay="0"/>
                                          </p:stCondLst>
                                        </p:cTn>
                                        <p:tgtEl>
                                          <p:spTgt spid="15">
                                            <p:graphicEl>
                                              <a:dgm id="{BA3310B9-9AF0-46C8-9475-7B407BC1703F}"/>
                                            </p:graphicEl>
                                          </p:spTgt>
                                        </p:tgtEl>
                                        <p:attrNameLst>
                                          <p:attrName>r</p:attrName>
                                        </p:attrNameLst>
                                      </p:cBhvr>
                                    </p:animRot>
                                    <p:animRot by="-240000">
                                      <p:cBhvr>
                                        <p:cTn id="44" dur="200" fill="hold">
                                          <p:stCondLst>
                                            <p:cond delay="200"/>
                                          </p:stCondLst>
                                        </p:cTn>
                                        <p:tgtEl>
                                          <p:spTgt spid="15">
                                            <p:graphicEl>
                                              <a:dgm id="{BA3310B9-9AF0-46C8-9475-7B407BC1703F}"/>
                                            </p:graphicEl>
                                          </p:spTgt>
                                        </p:tgtEl>
                                        <p:attrNameLst>
                                          <p:attrName>r</p:attrName>
                                        </p:attrNameLst>
                                      </p:cBhvr>
                                    </p:animRot>
                                    <p:animRot by="240000">
                                      <p:cBhvr>
                                        <p:cTn id="45" dur="200" fill="hold">
                                          <p:stCondLst>
                                            <p:cond delay="400"/>
                                          </p:stCondLst>
                                        </p:cTn>
                                        <p:tgtEl>
                                          <p:spTgt spid="15">
                                            <p:graphicEl>
                                              <a:dgm id="{BA3310B9-9AF0-46C8-9475-7B407BC1703F}"/>
                                            </p:graphicEl>
                                          </p:spTgt>
                                        </p:tgtEl>
                                        <p:attrNameLst>
                                          <p:attrName>r</p:attrName>
                                        </p:attrNameLst>
                                      </p:cBhvr>
                                    </p:animRot>
                                    <p:animRot by="-240000">
                                      <p:cBhvr>
                                        <p:cTn id="46" dur="200" fill="hold">
                                          <p:stCondLst>
                                            <p:cond delay="600"/>
                                          </p:stCondLst>
                                        </p:cTn>
                                        <p:tgtEl>
                                          <p:spTgt spid="15">
                                            <p:graphicEl>
                                              <a:dgm id="{BA3310B9-9AF0-46C8-9475-7B407BC1703F}"/>
                                            </p:graphicEl>
                                          </p:spTgt>
                                        </p:tgtEl>
                                        <p:attrNameLst>
                                          <p:attrName>r</p:attrName>
                                        </p:attrNameLst>
                                      </p:cBhvr>
                                    </p:animRot>
                                    <p:animRot by="120000">
                                      <p:cBhvr>
                                        <p:cTn id="47" dur="200" fill="hold">
                                          <p:stCondLst>
                                            <p:cond delay="800"/>
                                          </p:stCondLst>
                                        </p:cTn>
                                        <p:tgtEl>
                                          <p:spTgt spid="15">
                                            <p:graphicEl>
                                              <a:dgm id="{BA3310B9-9AF0-46C8-9475-7B407BC1703F}"/>
                                            </p:graphicEl>
                                          </p:spTgt>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5">
                                            <p:graphicEl>
                                              <a:dgm id="{EFD025F3-6833-4054-A7EE-E8443005493D}"/>
                                            </p:graphicEl>
                                          </p:spTgt>
                                        </p:tgtEl>
                                        <p:attrNameLst>
                                          <p:attrName>r</p:attrName>
                                        </p:attrNameLst>
                                      </p:cBhvr>
                                    </p:animRot>
                                    <p:animRot by="-240000">
                                      <p:cBhvr>
                                        <p:cTn id="52" dur="200" fill="hold">
                                          <p:stCondLst>
                                            <p:cond delay="200"/>
                                          </p:stCondLst>
                                        </p:cTn>
                                        <p:tgtEl>
                                          <p:spTgt spid="15">
                                            <p:graphicEl>
                                              <a:dgm id="{EFD025F3-6833-4054-A7EE-E8443005493D}"/>
                                            </p:graphicEl>
                                          </p:spTgt>
                                        </p:tgtEl>
                                        <p:attrNameLst>
                                          <p:attrName>r</p:attrName>
                                        </p:attrNameLst>
                                      </p:cBhvr>
                                    </p:animRot>
                                    <p:animRot by="240000">
                                      <p:cBhvr>
                                        <p:cTn id="53" dur="200" fill="hold">
                                          <p:stCondLst>
                                            <p:cond delay="400"/>
                                          </p:stCondLst>
                                        </p:cTn>
                                        <p:tgtEl>
                                          <p:spTgt spid="15">
                                            <p:graphicEl>
                                              <a:dgm id="{EFD025F3-6833-4054-A7EE-E8443005493D}"/>
                                            </p:graphicEl>
                                          </p:spTgt>
                                        </p:tgtEl>
                                        <p:attrNameLst>
                                          <p:attrName>r</p:attrName>
                                        </p:attrNameLst>
                                      </p:cBhvr>
                                    </p:animRot>
                                    <p:animRot by="-240000">
                                      <p:cBhvr>
                                        <p:cTn id="54" dur="200" fill="hold">
                                          <p:stCondLst>
                                            <p:cond delay="600"/>
                                          </p:stCondLst>
                                        </p:cTn>
                                        <p:tgtEl>
                                          <p:spTgt spid="15">
                                            <p:graphicEl>
                                              <a:dgm id="{EFD025F3-6833-4054-A7EE-E8443005493D}"/>
                                            </p:graphicEl>
                                          </p:spTgt>
                                        </p:tgtEl>
                                        <p:attrNameLst>
                                          <p:attrName>r</p:attrName>
                                        </p:attrNameLst>
                                      </p:cBhvr>
                                    </p:animRot>
                                    <p:animRot by="120000">
                                      <p:cBhvr>
                                        <p:cTn id="55" dur="200" fill="hold">
                                          <p:stCondLst>
                                            <p:cond delay="800"/>
                                          </p:stCondLst>
                                        </p:cTn>
                                        <p:tgtEl>
                                          <p:spTgt spid="15">
                                            <p:graphicEl>
                                              <a:dgm id="{EFD025F3-6833-4054-A7EE-E8443005493D}"/>
                                            </p:graphicEl>
                                          </p:spTgt>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grpId="0" nodeType="clickEffect">
                                  <p:stCondLst>
                                    <p:cond delay="0"/>
                                  </p:stCondLst>
                                  <p:childTnLst>
                                    <p:animRot by="120000">
                                      <p:cBhvr>
                                        <p:cTn id="59" dur="100" fill="hold">
                                          <p:stCondLst>
                                            <p:cond delay="0"/>
                                          </p:stCondLst>
                                        </p:cTn>
                                        <p:tgtEl>
                                          <p:spTgt spid="15">
                                            <p:graphicEl>
                                              <a:dgm id="{2295EF17-DD2E-44BE-83EC-44BF5E54875D}"/>
                                            </p:graphicEl>
                                          </p:spTgt>
                                        </p:tgtEl>
                                        <p:attrNameLst>
                                          <p:attrName>r</p:attrName>
                                        </p:attrNameLst>
                                      </p:cBhvr>
                                    </p:animRot>
                                    <p:animRot by="-240000">
                                      <p:cBhvr>
                                        <p:cTn id="60" dur="200" fill="hold">
                                          <p:stCondLst>
                                            <p:cond delay="200"/>
                                          </p:stCondLst>
                                        </p:cTn>
                                        <p:tgtEl>
                                          <p:spTgt spid="15">
                                            <p:graphicEl>
                                              <a:dgm id="{2295EF17-DD2E-44BE-83EC-44BF5E54875D}"/>
                                            </p:graphicEl>
                                          </p:spTgt>
                                        </p:tgtEl>
                                        <p:attrNameLst>
                                          <p:attrName>r</p:attrName>
                                        </p:attrNameLst>
                                      </p:cBhvr>
                                    </p:animRot>
                                    <p:animRot by="240000">
                                      <p:cBhvr>
                                        <p:cTn id="61" dur="200" fill="hold">
                                          <p:stCondLst>
                                            <p:cond delay="400"/>
                                          </p:stCondLst>
                                        </p:cTn>
                                        <p:tgtEl>
                                          <p:spTgt spid="15">
                                            <p:graphicEl>
                                              <a:dgm id="{2295EF17-DD2E-44BE-83EC-44BF5E54875D}"/>
                                            </p:graphicEl>
                                          </p:spTgt>
                                        </p:tgtEl>
                                        <p:attrNameLst>
                                          <p:attrName>r</p:attrName>
                                        </p:attrNameLst>
                                      </p:cBhvr>
                                    </p:animRot>
                                    <p:animRot by="-240000">
                                      <p:cBhvr>
                                        <p:cTn id="62" dur="200" fill="hold">
                                          <p:stCondLst>
                                            <p:cond delay="600"/>
                                          </p:stCondLst>
                                        </p:cTn>
                                        <p:tgtEl>
                                          <p:spTgt spid="15">
                                            <p:graphicEl>
                                              <a:dgm id="{2295EF17-DD2E-44BE-83EC-44BF5E54875D}"/>
                                            </p:graphicEl>
                                          </p:spTgt>
                                        </p:tgtEl>
                                        <p:attrNameLst>
                                          <p:attrName>r</p:attrName>
                                        </p:attrNameLst>
                                      </p:cBhvr>
                                    </p:animRot>
                                    <p:animRot by="120000">
                                      <p:cBhvr>
                                        <p:cTn id="63" dur="200" fill="hold">
                                          <p:stCondLst>
                                            <p:cond delay="800"/>
                                          </p:stCondLst>
                                        </p:cTn>
                                        <p:tgtEl>
                                          <p:spTgt spid="15">
                                            <p:graphicEl>
                                              <a:dgm id="{2295EF17-DD2E-44BE-83EC-44BF5E54875D}"/>
                                            </p:graphic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32" presetClass="emph" presetSubtype="0" fill="hold" grpId="0" nodeType="clickEffect">
                                  <p:stCondLst>
                                    <p:cond delay="0"/>
                                  </p:stCondLst>
                                  <p:childTnLst>
                                    <p:animRot by="120000">
                                      <p:cBhvr>
                                        <p:cTn id="67" dur="100" fill="hold">
                                          <p:stCondLst>
                                            <p:cond delay="0"/>
                                          </p:stCondLst>
                                        </p:cTn>
                                        <p:tgtEl>
                                          <p:spTgt spid="15">
                                            <p:graphicEl>
                                              <a:dgm id="{1B5CAA82-FA0F-4818-BEC0-FEA0F09F7B56}"/>
                                            </p:graphicEl>
                                          </p:spTgt>
                                        </p:tgtEl>
                                        <p:attrNameLst>
                                          <p:attrName>r</p:attrName>
                                        </p:attrNameLst>
                                      </p:cBhvr>
                                    </p:animRot>
                                    <p:animRot by="-240000">
                                      <p:cBhvr>
                                        <p:cTn id="68" dur="200" fill="hold">
                                          <p:stCondLst>
                                            <p:cond delay="200"/>
                                          </p:stCondLst>
                                        </p:cTn>
                                        <p:tgtEl>
                                          <p:spTgt spid="15">
                                            <p:graphicEl>
                                              <a:dgm id="{1B5CAA82-FA0F-4818-BEC0-FEA0F09F7B56}"/>
                                            </p:graphicEl>
                                          </p:spTgt>
                                        </p:tgtEl>
                                        <p:attrNameLst>
                                          <p:attrName>r</p:attrName>
                                        </p:attrNameLst>
                                      </p:cBhvr>
                                    </p:animRot>
                                    <p:animRot by="240000">
                                      <p:cBhvr>
                                        <p:cTn id="69" dur="200" fill="hold">
                                          <p:stCondLst>
                                            <p:cond delay="400"/>
                                          </p:stCondLst>
                                        </p:cTn>
                                        <p:tgtEl>
                                          <p:spTgt spid="15">
                                            <p:graphicEl>
                                              <a:dgm id="{1B5CAA82-FA0F-4818-BEC0-FEA0F09F7B56}"/>
                                            </p:graphicEl>
                                          </p:spTgt>
                                        </p:tgtEl>
                                        <p:attrNameLst>
                                          <p:attrName>r</p:attrName>
                                        </p:attrNameLst>
                                      </p:cBhvr>
                                    </p:animRot>
                                    <p:animRot by="-240000">
                                      <p:cBhvr>
                                        <p:cTn id="70" dur="200" fill="hold">
                                          <p:stCondLst>
                                            <p:cond delay="600"/>
                                          </p:stCondLst>
                                        </p:cTn>
                                        <p:tgtEl>
                                          <p:spTgt spid="15">
                                            <p:graphicEl>
                                              <a:dgm id="{1B5CAA82-FA0F-4818-BEC0-FEA0F09F7B56}"/>
                                            </p:graphicEl>
                                          </p:spTgt>
                                        </p:tgtEl>
                                        <p:attrNameLst>
                                          <p:attrName>r</p:attrName>
                                        </p:attrNameLst>
                                      </p:cBhvr>
                                    </p:animRot>
                                    <p:animRot by="120000">
                                      <p:cBhvr>
                                        <p:cTn id="71" dur="200" fill="hold">
                                          <p:stCondLst>
                                            <p:cond delay="800"/>
                                          </p:stCondLst>
                                        </p:cTn>
                                        <p:tgtEl>
                                          <p:spTgt spid="15">
                                            <p:graphicEl>
                                              <a:dgm id="{1B5CAA82-FA0F-4818-BEC0-FEA0F09F7B56}"/>
                                            </p:graphicEl>
                                          </p:spTgt>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grpId="0" nodeType="clickEffect">
                                  <p:stCondLst>
                                    <p:cond delay="0"/>
                                  </p:stCondLst>
                                  <p:childTnLst>
                                    <p:animRot by="120000">
                                      <p:cBhvr>
                                        <p:cTn id="75" dur="100" fill="hold">
                                          <p:stCondLst>
                                            <p:cond delay="0"/>
                                          </p:stCondLst>
                                        </p:cTn>
                                        <p:tgtEl>
                                          <p:spTgt spid="15">
                                            <p:graphicEl>
                                              <a:dgm id="{6922A95E-5D2E-4726-BE34-4831D38C10D1}"/>
                                            </p:graphicEl>
                                          </p:spTgt>
                                        </p:tgtEl>
                                        <p:attrNameLst>
                                          <p:attrName>r</p:attrName>
                                        </p:attrNameLst>
                                      </p:cBhvr>
                                    </p:animRot>
                                    <p:animRot by="-240000">
                                      <p:cBhvr>
                                        <p:cTn id="76" dur="200" fill="hold">
                                          <p:stCondLst>
                                            <p:cond delay="200"/>
                                          </p:stCondLst>
                                        </p:cTn>
                                        <p:tgtEl>
                                          <p:spTgt spid="15">
                                            <p:graphicEl>
                                              <a:dgm id="{6922A95E-5D2E-4726-BE34-4831D38C10D1}"/>
                                            </p:graphicEl>
                                          </p:spTgt>
                                        </p:tgtEl>
                                        <p:attrNameLst>
                                          <p:attrName>r</p:attrName>
                                        </p:attrNameLst>
                                      </p:cBhvr>
                                    </p:animRot>
                                    <p:animRot by="240000">
                                      <p:cBhvr>
                                        <p:cTn id="77" dur="200" fill="hold">
                                          <p:stCondLst>
                                            <p:cond delay="400"/>
                                          </p:stCondLst>
                                        </p:cTn>
                                        <p:tgtEl>
                                          <p:spTgt spid="15">
                                            <p:graphicEl>
                                              <a:dgm id="{6922A95E-5D2E-4726-BE34-4831D38C10D1}"/>
                                            </p:graphicEl>
                                          </p:spTgt>
                                        </p:tgtEl>
                                        <p:attrNameLst>
                                          <p:attrName>r</p:attrName>
                                        </p:attrNameLst>
                                      </p:cBhvr>
                                    </p:animRot>
                                    <p:animRot by="-240000">
                                      <p:cBhvr>
                                        <p:cTn id="78" dur="200" fill="hold">
                                          <p:stCondLst>
                                            <p:cond delay="600"/>
                                          </p:stCondLst>
                                        </p:cTn>
                                        <p:tgtEl>
                                          <p:spTgt spid="15">
                                            <p:graphicEl>
                                              <a:dgm id="{6922A95E-5D2E-4726-BE34-4831D38C10D1}"/>
                                            </p:graphicEl>
                                          </p:spTgt>
                                        </p:tgtEl>
                                        <p:attrNameLst>
                                          <p:attrName>r</p:attrName>
                                        </p:attrNameLst>
                                      </p:cBhvr>
                                    </p:animRot>
                                    <p:animRot by="120000">
                                      <p:cBhvr>
                                        <p:cTn id="79" dur="200" fill="hold">
                                          <p:stCondLst>
                                            <p:cond delay="800"/>
                                          </p:stCondLst>
                                        </p:cTn>
                                        <p:tgtEl>
                                          <p:spTgt spid="15">
                                            <p:graphicEl>
                                              <a:dgm id="{6922A95E-5D2E-4726-BE34-4831D38C10D1}"/>
                                            </p:graphic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p:bldSub>
      </p:bldGraphic>
      <p:bldGraphic spid="1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Innovation Dissemination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961BD980-02D0-4455-A109-35242DC13C08}"/>
              </a:ext>
            </a:extLst>
          </p:cNvPr>
          <p:cNvGraphicFramePr/>
          <p:nvPr>
            <p:extLst>
              <p:ext uri="{D42A27DB-BD31-4B8C-83A1-F6EECF244321}">
                <p14:modId xmlns:p14="http://schemas.microsoft.com/office/powerpoint/2010/main" val="133078749"/>
              </p:ext>
            </p:extLst>
          </p:nvPr>
        </p:nvGraphicFramePr>
        <p:xfrm>
          <a:off x="608013" y="1524000"/>
          <a:ext cx="11430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28</a:t>
            </a:fld>
            <a:endParaRPr lang="en-US" sz="5400" dirty="0">
              <a:solidFill>
                <a:srgbClr val="2568B1">
                  <a:alpha val="25000"/>
                </a:srgbClr>
              </a:solidFill>
            </a:endParaRPr>
          </a:p>
        </p:txBody>
      </p:sp>
    </p:spTree>
    <p:extLst>
      <p:ext uri="{BB962C8B-B14F-4D97-AF65-F5344CB8AC3E}">
        <p14:creationId xmlns:p14="http://schemas.microsoft.com/office/powerpoint/2010/main" val="3463649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mph" presetSubtype="0" fill="hold" grpId="0" nodeType="clickEffect">
                                  <p:stCondLst>
                                    <p:cond delay="0"/>
                                  </p:stCondLst>
                                  <p:childTnLst>
                                    <p:animClr clrSpc="hsl" dir="cw">
                                      <p:cBhvr override="childStyle">
                                        <p:cTn id="15" dur="500" fill="hold"/>
                                        <p:tgtEl>
                                          <p:spTgt spid="3">
                                            <p:graphicEl>
                                              <a:dgm id="{254C7E5F-E598-4B2B-B5CA-AF9216A6CED7}"/>
                                            </p:graphicEl>
                                          </p:spTgt>
                                        </p:tgtEl>
                                        <p:attrNameLst>
                                          <p:attrName>style.color</p:attrName>
                                        </p:attrNameLst>
                                      </p:cBhvr>
                                      <p:by>
                                        <p:hsl h="0" s="-12549" l="-25098"/>
                                      </p:by>
                                    </p:animClr>
                                    <p:animClr clrSpc="hsl" dir="cw">
                                      <p:cBhvr>
                                        <p:cTn id="16" dur="500" fill="hold"/>
                                        <p:tgtEl>
                                          <p:spTgt spid="3">
                                            <p:graphicEl>
                                              <a:dgm id="{254C7E5F-E598-4B2B-B5CA-AF9216A6CED7}"/>
                                            </p:graphicEl>
                                          </p:spTgt>
                                        </p:tgtEl>
                                        <p:attrNameLst>
                                          <p:attrName>fillcolor</p:attrName>
                                        </p:attrNameLst>
                                      </p:cBhvr>
                                      <p:by>
                                        <p:hsl h="0" s="-12549" l="-25098"/>
                                      </p:by>
                                    </p:animClr>
                                    <p:animClr clrSpc="hsl" dir="cw">
                                      <p:cBhvr>
                                        <p:cTn id="17" dur="500" fill="hold"/>
                                        <p:tgtEl>
                                          <p:spTgt spid="3">
                                            <p:graphicEl>
                                              <a:dgm id="{254C7E5F-E598-4B2B-B5CA-AF9216A6CED7}"/>
                                            </p:graphicEl>
                                          </p:spTgt>
                                        </p:tgtEl>
                                        <p:attrNameLst>
                                          <p:attrName>stroke.color</p:attrName>
                                        </p:attrNameLst>
                                      </p:cBhvr>
                                      <p:by>
                                        <p:hsl h="0" s="-12549" l="-25098"/>
                                      </p:by>
                                    </p:animClr>
                                    <p:set>
                                      <p:cBhvr>
                                        <p:cTn id="18" dur="500" fill="hold"/>
                                        <p:tgtEl>
                                          <p:spTgt spid="3">
                                            <p:graphicEl>
                                              <a:dgm id="{254C7E5F-E598-4B2B-B5CA-AF9216A6CED7}"/>
                                            </p:graphic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4" presetClass="emph" presetSubtype="0" fill="hold" grpId="0" nodeType="clickEffect">
                                  <p:stCondLst>
                                    <p:cond delay="0"/>
                                  </p:stCondLst>
                                  <p:childTnLst>
                                    <p:animClr clrSpc="hsl" dir="cw">
                                      <p:cBhvr override="childStyle">
                                        <p:cTn id="22" dur="500" fill="hold"/>
                                        <p:tgtEl>
                                          <p:spTgt spid="3">
                                            <p:graphicEl>
                                              <a:dgm id="{E18D6735-4E86-41B6-BDAF-9B36852993C9}"/>
                                            </p:graphicEl>
                                          </p:spTgt>
                                        </p:tgtEl>
                                        <p:attrNameLst>
                                          <p:attrName>style.color</p:attrName>
                                        </p:attrNameLst>
                                      </p:cBhvr>
                                      <p:by>
                                        <p:hsl h="0" s="-12549" l="-25098"/>
                                      </p:by>
                                    </p:animClr>
                                    <p:animClr clrSpc="hsl" dir="cw">
                                      <p:cBhvr>
                                        <p:cTn id="23" dur="500" fill="hold"/>
                                        <p:tgtEl>
                                          <p:spTgt spid="3">
                                            <p:graphicEl>
                                              <a:dgm id="{E18D6735-4E86-41B6-BDAF-9B36852993C9}"/>
                                            </p:graphicEl>
                                          </p:spTgt>
                                        </p:tgtEl>
                                        <p:attrNameLst>
                                          <p:attrName>fillcolor</p:attrName>
                                        </p:attrNameLst>
                                      </p:cBhvr>
                                      <p:by>
                                        <p:hsl h="0" s="-12549" l="-25098"/>
                                      </p:by>
                                    </p:animClr>
                                    <p:animClr clrSpc="hsl" dir="cw">
                                      <p:cBhvr>
                                        <p:cTn id="24" dur="500" fill="hold"/>
                                        <p:tgtEl>
                                          <p:spTgt spid="3">
                                            <p:graphicEl>
                                              <a:dgm id="{E18D6735-4E86-41B6-BDAF-9B36852993C9}"/>
                                            </p:graphicEl>
                                          </p:spTgt>
                                        </p:tgtEl>
                                        <p:attrNameLst>
                                          <p:attrName>stroke.color</p:attrName>
                                        </p:attrNameLst>
                                      </p:cBhvr>
                                      <p:by>
                                        <p:hsl h="0" s="-12549" l="-25098"/>
                                      </p:by>
                                    </p:animClr>
                                    <p:set>
                                      <p:cBhvr>
                                        <p:cTn id="25" dur="500" fill="hold"/>
                                        <p:tgtEl>
                                          <p:spTgt spid="3">
                                            <p:graphicEl>
                                              <a:dgm id="{E18D6735-4E86-41B6-BDAF-9B36852993C9}"/>
                                            </p:graphic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grpId="0" nodeType="clickEffect">
                                  <p:stCondLst>
                                    <p:cond delay="0"/>
                                  </p:stCondLst>
                                  <p:childTnLst>
                                    <p:animClr clrSpc="hsl" dir="cw">
                                      <p:cBhvr override="childStyle">
                                        <p:cTn id="29" dur="500" fill="hold"/>
                                        <p:tgtEl>
                                          <p:spTgt spid="3">
                                            <p:graphicEl>
                                              <a:dgm id="{2B3FE0DC-33E5-4F3C-BDF9-B29179E82D9F}"/>
                                            </p:graphicEl>
                                          </p:spTgt>
                                        </p:tgtEl>
                                        <p:attrNameLst>
                                          <p:attrName>style.color</p:attrName>
                                        </p:attrNameLst>
                                      </p:cBhvr>
                                      <p:by>
                                        <p:hsl h="0" s="-12549" l="-25098"/>
                                      </p:by>
                                    </p:animClr>
                                    <p:animClr clrSpc="hsl" dir="cw">
                                      <p:cBhvr>
                                        <p:cTn id="30" dur="500" fill="hold"/>
                                        <p:tgtEl>
                                          <p:spTgt spid="3">
                                            <p:graphicEl>
                                              <a:dgm id="{2B3FE0DC-33E5-4F3C-BDF9-B29179E82D9F}"/>
                                            </p:graphicEl>
                                          </p:spTgt>
                                        </p:tgtEl>
                                        <p:attrNameLst>
                                          <p:attrName>fillcolor</p:attrName>
                                        </p:attrNameLst>
                                      </p:cBhvr>
                                      <p:by>
                                        <p:hsl h="0" s="-12549" l="-25098"/>
                                      </p:by>
                                    </p:animClr>
                                    <p:animClr clrSpc="hsl" dir="cw">
                                      <p:cBhvr>
                                        <p:cTn id="31" dur="500" fill="hold"/>
                                        <p:tgtEl>
                                          <p:spTgt spid="3">
                                            <p:graphicEl>
                                              <a:dgm id="{2B3FE0DC-33E5-4F3C-BDF9-B29179E82D9F}"/>
                                            </p:graphicEl>
                                          </p:spTgt>
                                        </p:tgtEl>
                                        <p:attrNameLst>
                                          <p:attrName>stroke.color</p:attrName>
                                        </p:attrNameLst>
                                      </p:cBhvr>
                                      <p:by>
                                        <p:hsl h="0" s="-12549" l="-25098"/>
                                      </p:by>
                                    </p:animClr>
                                    <p:set>
                                      <p:cBhvr>
                                        <p:cTn id="32" dur="500" fill="hold"/>
                                        <p:tgtEl>
                                          <p:spTgt spid="3">
                                            <p:graphicEl>
                                              <a:dgm id="{2B3FE0DC-33E5-4F3C-BDF9-B29179E82D9F}"/>
                                            </p:graphic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4" presetClass="emph" presetSubtype="0" fill="hold" grpId="0" nodeType="clickEffect">
                                  <p:stCondLst>
                                    <p:cond delay="0"/>
                                  </p:stCondLst>
                                  <p:childTnLst>
                                    <p:animClr clrSpc="hsl" dir="cw">
                                      <p:cBhvr override="childStyle">
                                        <p:cTn id="36" dur="500" fill="hold"/>
                                        <p:tgtEl>
                                          <p:spTgt spid="3">
                                            <p:graphicEl>
                                              <a:dgm id="{3838F484-D463-48AF-BC90-E278702AD07A}"/>
                                            </p:graphicEl>
                                          </p:spTgt>
                                        </p:tgtEl>
                                        <p:attrNameLst>
                                          <p:attrName>style.color</p:attrName>
                                        </p:attrNameLst>
                                      </p:cBhvr>
                                      <p:by>
                                        <p:hsl h="0" s="-12549" l="-25098"/>
                                      </p:by>
                                    </p:animClr>
                                    <p:animClr clrSpc="hsl" dir="cw">
                                      <p:cBhvr>
                                        <p:cTn id="37" dur="500" fill="hold"/>
                                        <p:tgtEl>
                                          <p:spTgt spid="3">
                                            <p:graphicEl>
                                              <a:dgm id="{3838F484-D463-48AF-BC90-E278702AD07A}"/>
                                            </p:graphicEl>
                                          </p:spTgt>
                                        </p:tgtEl>
                                        <p:attrNameLst>
                                          <p:attrName>fillcolor</p:attrName>
                                        </p:attrNameLst>
                                      </p:cBhvr>
                                      <p:by>
                                        <p:hsl h="0" s="-12549" l="-25098"/>
                                      </p:by>
                                    </p:animClr>
                                    <p:animClr clrSpc="hsl" dir="cw">
                                      <p:cBhvr>
                                        <p:cTn id="38" dur="500" fill="hold"/>
                                        <p:tgtEl>
                                          <p:spTgt spid="3">
                                            <p:graphicEl>
                                              <a:dgm id="{3838F484-D463-48AF-BC90-E278702AD07A}"/>
                                            </p:graphicEl>
                                          </p:spTgt>
                                        </p:tgtEl>
                                        <p:attrNameLst>
                                          <p:attrName>stroke.color</p:attrName>
                                        </p:attrNameLst>
                                      </p:cBhvr>
                                      <p:by>
                                        <p:hsl h="0" s="-12549" l="-25098"/>
                                      </p:by>
                                    </p:animClr>
                                    <p:set>
                                      <p:cBhvr>
                                        <p:cTn id="39" dur="500" fill="hold"/>
                                        <p:tgtEl>
                                          <p:spTgt spid="3">
                                            <p:graphicEl>
                                              <a:dgm id="{3838F484-D463-48AF-BC90-E278702AD07A}"/>
                                            </p:graphic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
                                            <p:graphicEl>
                                              <a:dgm id="{7734B620-CF04-4628-9608-B34D752F9F18}"/>
                                            </p:graphicEl>
                                          </p:spTgt>
                                        </p:tgtEl>
                                        <p:attrNameLst>
                                          <p:attrName>style.color</p:attrName>
                                        </p:attrNameLst>
                                      </p:cBhvr>
                                      <p:by>
                                        <p:hsl h="0" s="-12549" l="-25098"/>
                                      </p:by>
                                    </p:animClr>
                                    <p:animClr clrSpc="hsl" dir="cw">
                                      <p:cBhvr>
                                        <p:cTn id="44" dur="500" fill="hold"/>
                                        <p:tgtEl>
                                          <p:spTgt spid="3">
                                            <p:graphicEl>
                                              <a:dgm id="{7734B620-CF04-4628-9608-B34D752F9F18}"/>
                                            </p:graphicEl>
                                          </p:spTgt>
                                        </p:tgtEl>
                                        <p:attrNameLst>
                                          <p:attrName>fillcolor</p:attrName>
                                        </p:attrNameLst>
                                      </p:cBhvr>
                                      <p:by>
                                        <p:hsl h="0" s="-12549" l="-25098"/>
                                      </p:by>
                                    </p:animClr>
                                    <p:animClr clrSpc="hsl" dir="cw">
                                      <p:cBhvr>
                                        <p:cTn id="45" dur="500" fill="hold"/>
                                        <p:tgtEl>
                                          <p:spTgt spid="3">
                                            <p:graphicEl>
                                              <a:dgm id="{7734B620-CF04-4628-9608-B34D752F9F18}"/>
                                            </p:graphicEl>
                                          </p:spTgt>
                                        </p:tgtEl>
                                        <p:attrNameLst>
                                          <p:attrName>stroke.color</p:attrName>
                                        </p:attrNameLst>
                                      </p:cBhvr>
                                      <p:by>
                                        <p:hsl h="0" s="-12549" l="-25098"/>
                                      </p:by>
                                    </p:animClr>
                                    <p:set>
                                      <p:cBhvr>
                                        <p:cTn id="46" dur="500" fill="hold"/>
                                        <p:tgtEl>
                                          <p:spTgt spid="3">
                                            <p:graphicEl>
                                              <a:dgm id="{7734B620-CF04-4628-9608-B34D752F9F18}"/>
                                            </p:graphic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4" presetClass="emph" presetSubtype="0" fill="hold" grpId="0" nodeType="clickEffect">
                                  <p:stCondLst>
                                    <p:cond delay="0"/>
                                  </p:stCondLst>
                                  <p:childTnLst>
                                    <p:animClr clrSpc="hsl" dir="cw">
                                      <p:cBhvr override="childStyle">
                                        <p:cTn id="50" dur="500" fill="hold"/>
                                        <p:tgtEl>
                                          <p:spTgt spid="3">
                                            <p:graphicEl>
                                              <a:dgm id="{853A8092-51B8-4FFD-A259-616E405CBC03}"/>
                                            </p:graphicEl>
                                          </p:spTgt>
                                        </p:tgtEl>
                                        <p:attrNameLst>
                                          <p:attrName>style.color</p:attrName>
                                        </p:attrNameLst>
                                      </p:cBhvr>
                                      <p:by>
                                        <p:hsl h="0" s="-12549" l="-25098"/>
                                      </p:by>
                                    </p:animClr>
                                    <p:animClr clrSpc="hsl" dir="cw">
                                      <p:cBhvr>
                                        <p:cTn id="51" dur="500" fill="hold"/>
                                        <p:tgtEl>
                                          <p:spTgt spid="3">
                                            <p:graphicEl>
                                              <a:dgm id="{853A8092-51B8-4FFD-A259-616E405CBC03}"/>
                                            </p:graphicEl>
                                          </p:spTgt>
                                        </p:tgtEl>
                                        <p:attrNameLst>
                                          <p:attrName>fillcolor</p:attrName>
                                        </p:attrNameLst>
                                      </p:cBhvr>
                                      <p:by>
                                        <p:hsl h="0" s="-12549" l="-25098"/>
                                      </p:by>
                                    </p:animClr>
                                    <p:animClr clrSpc="hsl" dir="cw">
                                      <p:cBhvr>
                                        <p:cTn id="52" dur="500" fill="hold"/>
                                        <p:tgtEl>
                                          <p:spTgt spid="3">
                                            <p:graphicEl>
                                              <a:dgm id="{853A8092-51B8-4FFD-A259-616E405CBC03}"/>
                                            </p:graphicEl>
                                          </p:spTgt>
                                        </p:tgtEl>
                                        <p:attrNameLst>
                                          <p:attrName>stroke.color</p:attrName>
                                        </p:attrNameLst>
                                      </p:cBhvr>
                                      <p:by>
                                        <p:hsl h="0" s="-12549" l="-25098"/>
                                      </p:by>
                                    </p:animClr>
                                    <p:set>
                                      <p:cBhvr>
                                        <p:cTn id="53" dur="500" fill="hold"/>
                                        <p:tgtEl>
                                          <p:spTgt spid="3">
                                            <p:graphicEl>
                                              <a:dgm id="{853A8092-51B8-4FFD-A259-616E405CBC03}"/>
                                            </p:graphic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4" presetClass="emph" presetSubtype="0" fill="hold" grpId="0" nodeType="clickEffect">
                                  <p:stCondLst>
                                    <p:cond delay="0"/>
                                  </p:stCondLst>
                                  <p:childTnLst>
                                    <p:animClr clrSpc="hsl" dir="cw">
                                      <p:cBhvr override="childStyle">
                                        <p:cTn id="57" dur="500" fill="hold"/>
                                        <p:tgtEl>
                                          <p:spTgt spid="3">
                                            <p:graphicEl>
                                              <a:dgm id="{6082D130-9FE1-493C-BC96-AF0DFC728CC4}"/>
                                            </p:graphicEl>
                                          </p:spTgt>
                                        </p:tgtEl>
                                        <p:attrNameLst>
                                          <p:attrName>style.color</p:attrName>
                                        </p:attrNameLst>
                                      </p:cBhvr>
                                      <p:by>
                                        <p:hsl h="0" s="-12549" l="-25098"/>
                                      </p:by>
                                    </p:animClr>
                                    <p:animClr clrSpc="hsl" dir="cw">
                                      <p:cBhvr>
                                        <p:cTn id="58" dur="500" fill="hold"/>
                                        <p:tgtEl>
                                          <p:spTgt spid="3">
                                            <p:graphicEl>
                                              <a:dgm id="{6082D130-9FE1-493C-BC96-AF0DFC728CC4}"/>
                                            </p:graphicEl>
                                          </p:spTgt>
                                        </p:tgtEl>
                                        <p:attrNameLst>
                                          <p:attrName>fillcolor</p:attrName>
                                        </p:attrNameLst>
                                      </p:cBhvr>
                                      <p:by>
                                        <p:hsl h="0" s="-12549" l="-25098"/>
                                      </p:by>
                                    </p:animClr>
                                    <p:animClr clrSpc="hsl" dir="cw">
                                      <p:cBhvr>
                                        <p:cTn id="59" dur="500" fill="hold"/>
                                        <p:tgtEl>
                                          <p:spTgt spid="3">
                                            <p:graphicEl>
                                              <a:dgm id="{6082D130-9FE1-493C-BC96-AF0DFC728CC4}"/>
                                            </p:graphicEl>
                                          </p:spTgt>
                                        </p:tgtEl>
                                        <p:attrNameLst>
                                          <p:attrName>stroke.color</p:attrName>
                                        </p:attrNameLst>
                                      </p:cBhvr>
                                      <p:by>
                                        <p:hsl h="0" s="-12549" l="-25098"/>
                                      </p:by>
                                    </p:animClr>
                                    <p:set>
                                      <p:cBhvr>
                                        <p:cTn id="60" dur="500" fill="hold"/>
                                        <p:tgtEl>
                                          <p:spTgt spid="3">
                                            <p:graphicEl>
                                              <a:dgm id="{6082D130-9FE1-493C-BC96-AF0DFC728CC4}"/>
                                            </p:graphic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4" presetClass="emph" presetSubtype="0" fill="hold" grpId="0" nodeType="clickEffect">
                                  <p:stCondLst>
                                    <p:cond delay="0"/>
                                  </p:stCondLst>
                                  <p:childTnLst>
                                    <p:animClr clrSpc="hsl" dir="cw">
                                      <p:cBhvr override="childStyle">
                                        <p:cTn id="64" dur="500" fill="hold"/>
                                        <p:tgtEl>
                                          <p:spTgt spid="3">
                                            <p:graphicEl>
                                              <a:dgm id="{54F34D37-2135-43C8-95B4-A5DD7B0D342E}"/>
                                            </p:graphicEl>
                                          </p:spTgt>
                                        </p:tgtEl>
                                        <p:attrNameLst>
                                          <p:attrName>style.color</p:attrName>
                                        </p:attrNameLst>
                                      </p:cBhvr>
                                      <p:by>
                                        <p:hsl h="0" s="-12549" l="-25098"/>
                                      </p:by>
                                    </p:animClr>
                                    <p:animClr clrSpc="hsl" dir="cw">
                                      <p:cBhvr>
                                        <p:cTn id="65" dur="500" fill="hold"/>
                                        <p:tgtEl>
                                          <p:spTgt spid="3">
                                            <p:graphicEl>
                                              <a:dgm id="{54F34D37-2135-43C8-95B4-A5DD7B0D342E}"/>
                                            </p:graphicEl>
                                          </p:spTgt>
                                        </p:tgtEl>
                                        <p:attrNameLst>
                                          <p:attrName>fillcolor</p:attrName>
                                        </p:attrNameLst>
                                      </p:cBhvr>
                                      <p:by>
                                        <p:hsl h="0" s="-12549" l="-25098"/>
                                      </p:by>
                                    </p:animClr>
                                    <p:animClr clrSpc="hsl" dir="cw">
                                      <p:cBhvr>
                                        <p:cTn id="66" dur="500" fill="hold"/>
                                        <p:tgtEl>
                                          <p:spTgt spid="3">
                                            <p:graphicEl>
                                              <a:dgm id="{54F34D37-2135-43C8-95B4-A5DD7B0D342E}"/>
                                            </p:graphicEl>
                                          </p:spTgt>
                                        </p:tgtEl>
                                        <p:attrNameLst>
                                          <p:attrName>stroke.color</p:attrName>
                                        </p:attrNameLst>
                                      </p:cBhvr>
                                      <p:by>
                                        <p:hsl h="0" s="-12549" l="-25098"/>
                                      </p:by>
                                    </p:animClr>
                                    <p:set>
                                      <p:cBhvr>
                                        <p:cTn id="67" dur="500" fill="hold"/>
                                        <p:tgtEl>
                                          <p:spTgt spid="3">
                                            <p:graphicEl>
                                              <a:dgm id="{54F34D37-2135-43C8-95B4-A5DD7B0D342E}"/>
                                            </p:graphic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0" nodeType="clickEffect">
                                  <p:stCondLst>
                                    <p:cond delay="0"/>
                                  </p:stCondLst>
                                  <p:childTnLst>
                                    <p:animClr clrSpc="hsl" dir="cw">
                                      <p:cBhvr override="childStyle">
                                        <p:cTn id="71" dur="500" fill="hold"/>
                                        <p:tgtEl>
                                          <p:spTgt spid="3">
                                            <p:graphicEl>
                                              <a:dgm id="{674B2F51-3300-4663-99FE-FE9918647C90}"/>
                                            </p:graphicEl>
                                          </p:spTgt>
                                        </p:tgtEl>
                                        <p:attrNameLst>
                                          <p:attrName>style.color</p:attrName>
                                        </p:attrNameLst>
                                      </p:cBhvr>
                                      <p:by>
                                        <p:hsl h="0" s="-12549" l="-25098"/>
                                      </p:by>
                                    </p:animClr>
                                    <p:animClr clrSpc="hsl" dir="cw">
                                      <p:cBhvr>
                                        <p:cTn id="72" dur="500" fill="hold"/>
                                        <p:tgtEl>
                                          <p:spTgt spid="3">
                                            <p:graphicEl>
                                              <a:dgm id="{674B2F51-3300-4663-99FE-FE9918647C90}"/>
                                            </p:graphicEl>
                                          </p:spTgt>
                                        </p:tgtEl>
                                        <p:attrNameLst>
                                          <p:attrName>fillcolor</p:attrName>
                                        </p:attrNameLst>
                                      </p:cBhvr>
                                      <p:by>
                                        <p:hsl h="0" s="-12549" l="-25098"/>
                                      </p:by>
                                    </p:animClr>
                                    <p:animClr clrSpc="hsl" dir="cw">
                                      <p:cBhvr>
                                        <p:cTn id="73" dur="500" fill="hold"/>
                                        <p:tgtEl>
                                          <p:spTgt spid="3">
                                            <p:graphicEl>
                                              <a:dgm id="{674B2F51-3300-4663-99FE-FE9918647C90}"/>
                                            </p:graphicEl>
                                          </p:spTgt>
                                        </p:tgtEl>
                                        <p:attrNameLst>
                                          <p:attrName>stroke.color</p:attrName>
                                        </p:attrNameLst>
                                      </p:cBhvr>
                                      <p:by>
                                        <p:hsl h="0" s="-12549" l="-25098"/>
                                      </p:by>
                                    </p:animClr>
                                    <p:set>
                                      <p:cBhvr>
                                        <p:cTn id="74" dur="500" fill="hold"/>
                                        <p:tgtEl>
                                          <p:spTgt spid="3">
                                            <p:graphicEl>
                                              <a:dgm id="{674B2F51-3300-4663-99FE-FE9918647C90}"/>
                                            </p:graphic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4" presetClass="emph" presetSubtype="0" fill="hold" grpId="0" nodeType="clickEffect">
                                  <p:stCondLst>
                                    <p:cond delay="0"/>
                                  </p:stCondLst>
                                  <p:childTnLst>
                                    <p:animClr clrSpc="hsl" dir="cw">
                                      <p:cBhvr override="childStyle">
                                        <p:cTn id="78" dur="500" fill="hold"/>
                                        <p:tgtEl>
                                          <p:spTgt spid="3">
                                            <p:graphicEl>
                                              <a:dgm id="{CE08230E-233E-4944-BCAA-31FD689469A8}"/>
                                            </p:graphicEl>
                                          </p:spTgt>
                                        </p:tgtEl>
                                        <p:attrNameLst>
                                          <p:attrName>style.color</p:attrName>
                                        </p:attrNameLst>
                                      </p:cBhvr>
                                      <p:by>
                                        <p:hsl h="0" s="-12549" l="-25098"/>
                                      </p:by>
                                    </p:animClr>
                                    <p:animClr clrSpc="hsl" dir="cw">
                                      <p:cBhvr>
                                        <p:cTn id="79" dur="500" fill="hold"/>
                                        <p:tgtEl>
                                          <p:spTgt spid="3">
                                            <p:graphicEl>
                                              <a:dgm id="{CE08230E-233E-4944-BCAA-31FD689469A8}"/>
                                            </p:graphicEl>
                                          </p:spTgt>
                                        </p:tgtEl>
                                        <p:attrNameLst>
                                          <p:attrName>fillcolor</p:attrName>
                                        </p:attrNameLst>
                                      </p:cBhvr>
                                      <p:by>
                                        <p:hsl h="0" s="-12549" l="-25098"/>
                                      </p:by>
                                    </p:animClr>
                                    <p:animClr clrSpc="hsl" dir="cw">
                                      <p:cBhvr>
                                        <p:cTn id="80" dur="500" fill="hold"/>
                                        <p:tgtEl>
                                          <p:spTgt spid="3">
                                            <p:graphicEl>
                                              <a:dgm id="{CE08230E-233E-4944-BCAA-31FD689469A8}"/>
                                            </p:graphicEl>
                                          </p:spTgt>
                                        </p:tgtEl>
                                        <p:attrNameLst>
                                          <p:attrName>stroke.color</p:attrName>
                                        </p:attrNameLst>
                                      </p:cBhvr>
                                      <p:by>
                                        <p:hsl h="0" s="-12549" l="-25098"/>
                                      </p:by>
                                    </p:animClr>
                                    <p:set>
                                      <p:cBhvr>
                                        <p:cTn id="81" dur="500" fill="hold"/>
                                        <p:tgtEl>
                                          <p:spTgt spid="3">
                                            <p:graphicEl>
                                              <a:dgm id="{CE08230E-233E-4944-BCAA-31FD689469A8}"/>
                                            </p:graphic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4" presetClass="emph" presetSubtype="0" fill="hold" grpId="0" nodeType="clickEffect">
                                  <p:stCondLst>
                                    <p:cond delay="0"/>
                                  </p:stCondLst>
                                  <p:childTnLst>
                                    <p:animClr clrSpc="hsl" dir="cw">
                                      <p:cBhvr override="childStyle">
                                        <p:cTn id="85" dur="500" fill="hold"/>
                                        <p:tgtEl>
                                          <p:spTgt spid="3">
                                            <p:graphicEl>
                                              <a:dgm id="{059754D5-A29F-417A-9AAA-7137CC7E5B63}"/>
                                            </p:graphicEl>
                                          </p:spTgt>
                                        </p:tgtEl>
                                        <p:attrNameLst>
                                          <p:attrName>style.color</p:attrName>
                                        </p:attrNameLst>
                                      </p:cBhvr>
                                      <p:by>
                                        <p:hsl h="0" s="-12549" l="-25098"/>
                                      </p:by>
                                    </p:animClr>
                                    <p:animClr clrSpc="hsl" dir="cw">
                                      <p:cBhvr>
                                        <p:cTn id="86" dur="500" fill="hold"/>
                                        <p:tgtEl>
                                          <p:spTgt spid="3">
                                            <p:graphicEl>
                                              <a:dgm id="{059754D5-A29F-417A-9AAA-7137CC7E5B63}"/>
                                            </p:graphicEl>
                                          </p:spTgt>
                                        </p:tgtEl>
                                        <p:attrNameLst>
                                          <p:attrName>fillcolor</p:attrName>
                                        </p:attrNameLst>
                                      </p:cBhvr>
                                      <p:by>
                                        <p:hsl h="0" s="-12549" l="-25098"/>
                                      </p:by>
                                    </p:animClr>
                                    <p:animClr clrSpc="hsl" dir="cw">
                                      <p:cBhvr>
                                        <p:cTn id="87" dur="500" fill="hold"/>
                                        <p:tgtEl>
                                          <p:spTgt spid="3">
                                            <p:graphicEl>
                                              <a:dgm id="{059754D5-A29F-417A-9AAA-7137CC7E5B63}"/>
                                            </p:graphicEl>
                                          </p:spTgt>
                                        </p:tgtEl>
                                        <p:attrNameLst>
                                          <p:attrName>stroke.color</p:attrName>
                                        </p:attrNameLst>
                                      </p:cBhvr>
                                      <p:by>
                                        <p:hsl h="0" s="-12549" l="-25098"/>
                                      </p:by>
                                    </p:animClr>
                                    <p:set>
                                      <p:cBhvr>
                                        <p:cTn id="88" dur="500" fill="hold"/>
                                        <p:tgtEl>
                                          <p:spTgt spid="3">
                                            <p:graphicEl>
                                              <a:dgm id="{059754D5-A29F-417A-9AAA-7137CC7E5B63}"/>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3" grpId="0">
        <p:bldSub>
          <a:bldDgm/>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29</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7482622" cy="35052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Programmed Lesson: </a:t>
            </a:r>
            <a:r>
              <a:rPr lang="en-US" sz="3200" dirty="0">
                <a:solidFill>
                  <a:schemeClr val="accent1">
                    <a:lumMod val="50000"/>
                  </a:schemeClr>
                </a:solidFill>
                <a:latin typeface="Agency FB" panose="020B0503020202020204" pitchFamily="34" charset="0"/>
              </a:rPr>
              <a:t>Programmed Lesson means organizing a teaching system that allows students to engage in self-study activities according to the content arranged in steps. Learners have the opportunity to evaluate self-study by always looking at the reflection. In addition, learners will choose to study according to their interests and step according to each person’s ability.</a:t>
            </a:r>
          </a:p>
        </p:txBody>
      </p:sp>
      <p:pic>
        <p:nvPicPr>
          <p:cNvPr id="6" name="Picture 5">
            <a:extLst>
              <a:ext uri="{FF2B5EF4-FFF2-40B4-BE49-F238E27FC236}">
                <a16:creationId xmlns:a16="http://schemas.microsoft.com/office/drawing/2014/main" id="{67E7EC99-1349-CC4C-D053-8E91758DE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821" y="1524000"/>
            <a:ext cx="3663391" cy="5181600"/>
          </a:xfrm>
          <a:prstGeom prst="rect">
            <a:avLst/>
          </a:prstGeom>
        </p:spPr>
      </p:pic>
    </p:spTree>
    <p:extLst>
      <p:ext uri="{BB962C8B-B14F-4D97-AF65-F5344CB8AC3E}">
        <p14:creationId xmlns:p14="http://schemas.microsoft.com/office/powerpoint/2010/main" val="2441845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Presentation Topics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626768" y="532592"/>
            <a:ext cx="872069" cy="75718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1D292DB-ED9F-4401-BBE0-4112ADFCB5CF}"/>
              </a:ext>
            </a:extLst>
          </p:cNvPr>
          <p:cNvGraphicFramePr>
            <a:graphicFrameLocks noGrp="1"/>
          </p:cNvGraphicFramePr>
          <p:nvPr>
            <p:ph idx="1"/>
            <p:extLst>
              <p:ext uri="{D42A27DB-BD31-4B8C-83A1-F6EECF244321}">
                <p14:modId xmlns:p14="http://schemas.microsoft.com/office/powerpoint/2010/main" val="1525076357"/>
              </p:ext>
            </p:extLst>
          </p:nvPr>
        </p:nvGraphicFramePr>
        <p:xfrm>
          <a:off x="133135" y="1676400"/>
          <a:ext cx="7910489"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75D4BE9A-C37E-410F-BBEF-9AFFB70B20B0}"/>
              </a:ext>
            </a:extLst>
          </p:cNvPr>
          <p:cNvGraphicFramePr/>
          <p:nvPr>
            <p:extLst>
              <p:ext uri="{D42A27DB-BD31-4B8C-83A1-F6EECF244321}">
                <p14:modId xmlns:p14="http://schemas.microsoft.com/office/powerpoint/2010/main" val="1706261783"/>
              </p:ext>
            </p:extLst>
          </p:nvPr>
        </p:nvGraphicFramePr>
        <p:xfrm>
          <a:off x="8153034" y="2896128"/>
          <a:ext cx="3886200" cy="32887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Slide Number Placeholder 14">
            <a:extLst>
              <a:ext uri="{FF2B5EF4-FFF2-40B4-BE49-F238E27FC236}">
                <a16:creationId xmlns:a16="http://schemas.microsoft.com/office/drawing/2014/main" id="{A15D9460-97CC-4CDF-8A1E-C697F083B6A6}"/>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a:t>
            </a:fld>
            <a:endParaRPr lang="en-US" sz="5400" dirty="0">
              <a:solidFill>
                <a:srgbClr val="C00000">
                  <a:alpha val="25000"/>
                </a:srgbClr>
              </a:solidFill>
            </a:endParaRPr>
          </a:p>
        </p:txBody>
      </p:sp>
    </p:spTree>
    <p:extLst>
      <p:ext uri="{BB962C8B-B14F-4D97-AF65-F5344CB8AC3E}">
        <p14:creationId xmlns:p14="http://schemas.microsoft.com/office/powerpoint/2010/main" val="7524682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6" grpId="0">
        <p:bldAsOne/>
      </p:bldGraphic>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30</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5486400" cy="419100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Teaching Management through the Internet Platform: </a:t>
            </a:r>
            <a:r>
              <a:rPr lang="en-US" sz="3200" dirty="0">
                <a:solidFill>
                  <a:schemeClr val="accent1">
                    <a:lumMod val="50000"/>
                  </a:schemeClr>
                </a:solidFill>
                <a:latin typeface="Agency FB" panose="020B0503020202020204" pitchFamily="34" charset="0"/>
              </a:rPr>
              <a:t>Education in the Internet age is learning to distinguish and filter information to compile and organize information into knowledge.</a:t>
            </a:r>
          </a:p>
        </p:txBody>
      </p:sp>
      <p:pic>
        <p:nvPicPr>
          <p:cNvPr id="6" name="Picture 5">
            <a:extLst>
              <a:ext uri="{FF2B5EF4-FFF2-40B4-BE49-F238E27FC236}">
                <a16:creationId xmlns:a16="http://schemas.microsoft.com/office/drawing/2014/main" id="{77BD2EA9-4432-C416-C263-D1233E7D63EB}"/>
              </a:ext>
            </a:extLst>
          </p:cNvPr>
          <p:cNvPicPr>
            <a:picLocks noChangeAspect="1"/>
          </p:cNvPicPr>
          <p:nvPr/>
        </p:nvPicPr>
        <p:blipFill>
          <a:blip r:embed="rId2"/>
          <a:stretch>
            <a:fillRect/>
          </a:stretch>
        </p:blipFill>
        <p:spPr>
          <a:xfrm>
            <a:off x="5713412" y="1759787"/>
            <a:ext cx="6399213" cy="3599556"/>
          </a:xfrm>
          <a:prstGeom prst="rect">
            <a:avLst/>
          </a:prstGeom>
        </p:spPr>
      </p:pic>
    </p:spTree>
    <p:extLst>
      <p:ext uri="{BB962C8B-B14F-4D97-AF65-F5344CB8AC3E}">
        <p14:creationId xmlns:p14="http://schemas.microsoft.com/office/powerpoint/2010/main" val="1285363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31</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6475412" y="1524000"/>
            <a:ext cx="5486400" cy="3078481"/>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E-Learning: </a:t>
            </a:r>
            <a:r>
              <a:rPr lang="en-US" sz="3200" dirty="0">
                <a:solidFill>
                  <a:schemeClr val="accent1">
                    <a:lumMod val="50000"/>
                  </a:schemeClr>
                </a:solidFill>
                <a:latin typeface="Agency FB" panose="020B0503020202020204" pitchFamily="34" charset="0"/>
              </a:rPr>
              <a:t>Learning through electronic media, which is used to present computer content in the form of multimedia media, including electronic messages, still images, graphics, videos, animations and 3D images, etc.”.</a:t>
            </a:r>
          </a:p>
        </p:txBody>
      </p:sp>
      <p:pic>
        <p:nvPicPr>
          <p:cNvPr id="10" name="Picture 9">
            <a:extLst>
              <a:ext uri="{FF2B5EF4-FFF2-40B4-BE49-F238E27FC236}">
                <a16:creationId xmlns:a16="http://schemas.microsoft.com/office/drawing/2014/main" id="{86F329BD-1C40-AD75-9677-B63D1D36D4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305" y="1524826"/>
            <a:ext cx="6059415" cy="4038600"/>
          </a:xfrm>
          <a:prstGeom prst="rect">
            <a:avLst/>
          </a:prstGeom>
        </p:spPr>
      </p:pic>
      <p:pic>
        <p:nvPicPr>
          <p:cNvPr id="13" name="Picture 12">
            <a:extLst>
              <a:ext uri="{FF2B5EF4-FFF2-40B4-BE49-F238E27FC236}">
                <a16:creationId xmlns:a16="http://schemas.microsoft.com/office/drawing/2014/main" id="{9D727EE0-C267-1BCA-9FAF-3304A7618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412" y="4675673"/>
            <a:ext cx="3619500" cy="1809750"/>
          </a:xfrm>
          <a:prstGeom prst="rect">
            <a:avLst/>
          </a:prstGeom>
        </p:spPr>
      </p:pic>
    </p:spTree>
    <p:extLst>
      <p:ext uri="{BB962C8B-B14F-4D97-AF65-F5344CB8AC3E}">
        <p14:creationId xmlns:p14="http://schemas.microsoft.com/office/powerpoint/2010/main" val="1529362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32</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3886200" cy="2286000"/>
          </a:xfrm>
          <a:ln>
            <a:solidFill>
              <a:schemeClr val="accent1"/>
            </a:solidFill>
          </a:ln>
        </p:spPr>
        <p:txBody>
          <a:bodyPr>
            <a:normAutofit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Distance Education: </a:t>
            </a:r>
            <a:r>
              <a:rPr lang="en-US" sz="3200" dirty="0">
                <a:solidFill>
                  <a:schemeClr val="accent1">
                    <a:lumMod val="50000"/>
                  </a:schemeClr>
                </a:solidFill>
                <a:latin typeface="Agency FB" panose="020B0503020202020204" pitchFamily="34" charset="0"/>
              </a:rPr>
              <a:t>Distance Education means the education system in that learners and teachers are far away from each other. </a:t>
            </a:r>
          </a:p>
        </p:txBody>
      </p:sp>
      <p:pic>
        <p:nvPicPr>
          <p:cNvPr id="6" name="Picture 5">
            <a:extLst>
              <a:ext uri="{FF2B5EF4-FFF2-40B4-BE49-F238E27FC236}">
                <a16:creationId xmlns:a16="http://schemas.microsoft.com/office/drawing/2014/main" id="{2DF5CFC2-12AD-DDE8-172C-EBD5463C6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207" y="2667000"/>
            <a:ext cx="3638381" cy="2423162"/>
          </a:xfrm>
          <a:prstGeom prst="rect">
            <a:avLst/>
          </a:prstGeom>
        </p:spPr>
      </p:pic>
      <p:pic>
        <p:nvPicPr>
          <p:cNvPr id="10" name="Picture 9">
            <a:extLst>
              <a:ext uri="{FF2B5EF4-FFF2-40B4-BE49-F238E27FC236}">
                <a16:creationId xmlns:a16="http://schemas.microsoft.com/office/drawing/2014/main" id="{65A6F919-CD4C-7761-36FB-1D6DE68F4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2571" y="1527858"/>
            <a:ext cx="4107077" cy="2739342"/>
          </a:xfrm>
          <a:prstGeom prst="rect">
            <a:avLst/>
          </a:prstGeom>
        </p:spPr>
      </p:pic>
    </p:spTree>
    <p:extLst>
      <p:ext uri="{BB962C8B-B14F-4D97-AF65-F5344CB8AC3E}">
        <p14:creationId xmlns:p14="http://schemas.microsoft.com/office/powerpoint/2010/main" val="4230675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33</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3732212" y="1597487"/>
            <a:ext cx="8411950" cy="4251967"/>
          </a:xfrm>
          <a:ln>
            <a:solidFill>
              <a:schemeClr val="accent1"/>
            </a:solidFill>
          </a:ln>
        </p:spPr>
        <p:txBody>
          <a:bodyPr>
            <a:no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Instructional Package: </a:t>
            </a:r>
            <a:r>
              <a:rPr lang="en-US" sz="3200" dirty="0">
                <a:solidFill>
                  <a:schemeClr val="accent1">
                    <a:lumMod val="50000"/>
                  </a:schemeClr>
                </a:solidFill>
                <a:latin typeface="Agency FB" panose="020B0503020202020204" pitchFamily="34" charset="0"/>
              </a:rPr>
              <a:t>Instructional Package is a mixed medium with a specific purpose to teach, perhaps a relatively new story for some people. The instructional Package is a mixed media obtained from the production system and brings teaching materials consistent with the subject unit and objectives to help change the study behavior effectively. The type of teaching set has four large types, including (1). Lecture Module, (2) Activities Module, (3) Individual Module, and (4) Distance Module.</a:t>
            </a:r>
          </a:p>
        </p:txBody>
      </p:sp>
      <p:pic>
        <p:nvPicPr>
          <p:cNvPr id="10" name="Picture 9">
            <a:extLst>
              <a:ext uri="{FF2B5EF4-FFF2-40B4-BE49-F238E27FC236}">
                <a16:creationId xmlns:a16="http://schemas.microsoft.com/office/drawing/2014/main" id="{40DB7FDA-07AE-380A-76DC-1D93BB384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88" y="1597487"/>
            <a:ext cx="2822132" cy="4251967"/>
          </a:xfrm>
          <a:prstGeom prst="rect">
            <a:avLst/>
          </a:prstGeom>
        </p:spPr>
      </p:pic>
    </p:spTree>
    <p:extLst>
      <p:ext uri="{BB962C8B-B14F-4D97-AF65-F5344CB8AC3E}">
        <p14:creationId xmlns:p14="http://schemas.microsoft.com/office/powerpoint/2010/main" val="10555954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Model of Educational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34</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6324600" cy="3427090"/>
          </a:xfrm>
          <a:ln>
            <a:solidFill>
              <a:schemeClr val="accent1"/>
            </a:solidFill>
          </a:ln>
        </p:spPr>
        <p:txBody>
          <a:bodyPr>
            <a:normAutofit/>
          </a:bodyPr>
          <a:lstStyle/>
          <a:p>
            <a:pPr marL="0" indent="0">
              <a:lnSpc>
                <a:spcPct val="100000"/>
              </a:lnSpc>
              <a:buNone/>
            </a:pPr>
            <a:r>
              <a:rPr lang="en-US" sz="3200" b="1" dirty="0">
                <a:solidFill>
                  <a:schemeClr val="accent1">
                    <a:lumMod val="50000"/>
                  </a:schemeClr>
                </a:solidFill>
                <a:latin typeface="Agency FB" panose="020B0503020202020204" pitchFamily="34" charset="0"/>
              </a:rPr>
              <a:t>Learning Center: </a:t>
            </a:r>
            <a:r>
              <a:rPr lang="en-US" sz="3200" dirty="0">
                <a:solidFill>
                  <a:schemeClr val="accent1">
                    <a:lumMod val="50000"/>
                  </a:schemeClr>
                </a:solidFill>
                <a:latin typeface="Agency FB" panose="020B0503020202020204" pitchFamily="34" charset="0"/>
              </a:rPr>
              <a:t>Learning Center is a learning experience that allows learners to engage in the most self-learning activities by using mixed teaching materials and the principles of the group relationship process to help in teaching and learning. </a:t>
            </a:r>
          </a:p>
        </p:txBody>
      </p:sp>
      <p:pic>
        <p:nvPicPr>
          <p:cNvPr id="6" name="Picture 5">
            <a:extLst>
              <a:ext uri="{FF2B5EF4-FFF2-40B4-BE49-F238E27FC236}">
                <a16:creationId xmlns:a16="http://schemas.microsoft.com/office/drawing/2014/main" id="{E014F748-7F16-EA50-072D-10277BB79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612" y="1524000"/>
            <a:ext cx="5597032" cy="3427090"/>
          </a:xfrm>
          <a:prstGeom prst="rect">
            <a:avLst/>
          </a:prstGeom>
        </p:spPr>
      </p:pic>
    </p:spTree>
    <p:extLst>
      <p:ext uri="{BB962C8B-B14F-4D97-AF65-F5344CB8AC3E}">
        <p14:creationId xmlns:p14="http://schemas.microsoft.com/office/powerpoint/2010/main" val="2413265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35</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3999"/>
            <a:ext cx="11811000" cy="3892639"/>
          </a:xfrm>
          <a:ln>
            <a:solidFill>
              <a:schemeClr val="accent1"/>
            </a:solidFill>
          </a:ln>
        </p:spPr>
        <p:txBody>
          <a:bodyPr>
            <a:noAutofit/>
          </a:bodyPr>
          <a:lstStyle/>
          <a:p>
            <a:pPr marL="0" indent="0">
              <a:lnSpc>
                <a:spcPct val="100000"/>
              </a:lnSpc>
              <a:buNone/>
            </a:pPr>
            <a:r>
              <a:rPr lang="en-US" sz="4000" b="1" dirty="0">
                <a:solidFill>
                  <a:schemeClr val="tx1">
                    <a:lumMod val="95000"/>
                    <a:lumOff val="5000"/>
                  </a:schemeClr>
                </a:solidFill>
                <a:latin typeface="Agency FB" panose="020B0503020202020204" pitchFamily="34" charset="0"/>
              </a:rPr>
              <a:t>Educational Innovative Organization </a:t>
            </a:r>
            <a:r>
              <a:rPr lang="en-US" sz="4000" dirty="0">
                <a:solidFill>
                  <a:schemeClr val="tx1">
                    <a:lumMod val="95000"/>
                    <a:lumOff val="5000"/>
                  </a:schemeClr>
                </a:solidFill>
                <a:latin typeface="Agency FB" panose="020B0503020202020204" pitchFamily="34" charset="0"/>
              </a:rPr>
              <a:t>means an organization or educational institution with a new action, new creation or development adapted from anything, making education or teaching activities more effective than ever, causing learners to learn to change in learning, rapid learning occurs, and being motivated to study, resulting in maximum efficiency and effectiveness with learners. </a:t>
            </a:r>
          </a:p>
        </p:txBody>
      </p:sp>
    </p:spTree>
    <p:extLst>
      <p:ext uri="{BB962C8B-B14F-4D97-AF65-F5344CB8AC3E}">
        <p14:creationId xmlns:p14="http://schemas.microsoft.com/office/powerpoint/2010/main" val="225151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r"/>
            <a:r>
              <a:rPr lang="en-US" sz="4400" b="1" dirty="0">
                <a:solidFill>
                  <a:schemeClr val="bg1"/>
                </a:solidFill>
                <a:latin typeface="Agency FB" panose="020B0503020202020204" pitchFamily="34" charset="0"/>
              </a:rPr>
              <a:t>1. Model of Being an 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1105033324"/>
              </p:ext>
            </p:extLst>
          </p:nvPr>
        </p:nvGraphicFramePr>
        <p:xfrm>
          <a:off x="150812" y="1447800"/>
          <a:ext cx="11811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36</a:t>
            </a:fld>
            <a:endParaRPr lang="en-US" sz="5400" dirty="0">
              <a:solidFill>
                <a:srgbClr val="C00000">
                  <a:alpha val="25000"/>
                </a:srgbClr>
              </a:solidFill>
            </a:endParaRPr>
          </a:p>
        </p:txBody>
      </p:sp>
    </p:spTree>
    <p:extLst>
      <p:ext uri="{BB962C8B-B14F-4D97-AF65-F5344CB8AC3E}">
        <p14:creationId xmlns:p14="http://schemas.microsoft.com/office/powerpoint/2010/main" val="2879295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r"/>
            <a:r>
              <a:rPr lang="en-US" sz="4400" b="1" dirty="0">
                <a:solidFill>
                  <a:schemeClr val="bg1"/>
                </a:solidFill>
                <a:latin typeface="Agency FB" panose="020B0503020202020204" pitchFamily="34" charset="0"/>
              </a:rPr>
              <a:t>1. Model of Being an 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3524156322"/>
              </p:ext>
            </p:extLst>
          </p:nvPr>
        </p:nvGraphicFramePr>
        <p:xfrm>
          <a:off x="150812" y="1447800"/>
          <a:ext cx="11811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37</a:t>
            </a:fld>
            <a:endParaRPr lang="en-US" sz="5400" dirty="0">
              <a:solidFill>
                <a:srgbClr val="C00000">
                  <a:alpha val="25000"/>
                </a:srgbClr>
              </a:solidFill>
            </a:endParaRPr>
          </a:p>
        </p:txBody>
      </p:sp>
    </p:spTree>
    <p:extLst>
      <p:ext uri="{BB962C8B-B14F-4D97-AF65-F5344CB8AC3E}">
        <p14:creationId xmlns:p14="http://schemas.microsoft.com/office/powerpoint/2010/main" val="2093961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304801"/>
            <a:ext cx="10971524" cy="1042414"/>
          </a:xfrm>
          <a:solidFill>
            <a:srgbClr val="0070C0"/>
          </a:solidFill>
          <a:ln>
            <a:solidFill>
              <a:schemeClr val="accent1"/>
            </a:solidFill>
          </a:ln>
        </p:spPr>
        <p:txBody>
          <a:bodyPr>
            <a:normAutofit/>
          </a:bodyPr>
          <a:lstStyle/>
          <a:p>
            <a:pPr algn="r"/>
            <a:r>
              <a:rPr lang="en-US" sz="4400" b="1" dirty="0">
                <a:solidFill>
                  <a:schemeClr val="bg1"/>
                </a:solidFill>
                <a:latin typeface="Agency FB" panose="020B0503020202020204" pitchFamily="34" charset="0"/>
              </a:rPr>
              <a:t>1. Model of Being an 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33339" y="403275"/>
            <a:ext cx="1042413" cy="8454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1D18BE8C-B513-4FFF-BFC7-3CD2245E5B51}"/>
              </a:ext>
            </a:extLst>
          </p:cNvPr>
          <p:cNvGraphicFramePr/>
          <p:nvPr>
            <p:extLst>
              <p:ext uri="{D42A27DB-BD31-4B8C-83A1-F6EECF244321}">
                <p14:modId xmlns:p14="http://schemas.microsoft.com/office/powerpoint/2010/main" val="2210888971"/>
              </p:ext>
            </p:extLst>
          </p:nvPr>
        </p:nvGraphicFramePr>
        <p:xfrm>
          <a:off x="150812" y="1447800"/>
          <a:ext cx="11811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4">
            <a:extLst>
              <a:ext uri="{FF2B5EF4-FFF2-40B4-BE49-F238E27FC236}">
                <a16:creationId xmlns:a16="http://schemas.microsoft.com/office/drawing/2014/main" id="{DE156700-EC51-4144-8999-5B581836446B}"/>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38</a:t>
            </a:fld>
            <a:endParaRPr lang="en-US" sz="5400" dirty="0">
              <a:solidFill>
                <a:srgbClr val="C00000">
                  <a:alpha val="25000"/>
                </a:srgbClr>
              </a:solidFill>
            </a:endParaRPr>
          </a:p>
        </p:txBody>
      </p:sp>
    </p:spTree>
    <p:extLst>
      <p:ext uri="{BB962C8B-B14F-4D97-AF65-F5344CB8AC3E}">
        <p14:creationId xmlns:p14="http://schemas.microsoft.com/office/powerpoint/2010/main" val="26082639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8">
                                            <p:graphicEl>
                                              <a:dgm id="{718EEA7F-076D-401D-B282-76A4A941E2A8}"/>
                                            </p:graphicEl>
                                          </p:spTgt>
                                        </p:tgtEl>
                                        <p:attrNameLst>
                                          <p:attrName>r</p:attrName>
                                        </p:attrNameLst>
                                      </p:cBhvr>
                                    </p:animRot>
                                    <p:animRot by="-240000">
                                      <p:cBhvr>
                                        <p:cTn id="12" dur="200" fill="hold">
                                          <p:stCondLst>
                                            <p:cond delay="200"/>
                                          </p:stCondLst>
                                        </p:cTn>
                                        <p:tgtEl>
                                          <p:spTgt spid="8">
                                            <p:graphicEl>
                                              <a:dgm id="{718EEA7F-076D-401D-B282-76A4A941E2A8}"/>
                                            </p:graphicEl>
                                          </p:spTgt>
                                        </p:tgtEl>
                                        <p:attrNameLst>
                                          <p:attrName>r</p:attrName>
                                        </p:attrNameLst>
                                      </p:cBhvr>
                                    </p:animRot>
                                    <p:animRot by="240000">
                                      <p:cBhvr>
                                        <p:cTn id="13" dur="200" fill="hold">
                                          <p:stCondLst>
                                            <p:cond delay="400"/>
                                          </p:stCondLst>
                                        </p:cTn>
                                        <p:tgtEl>
                                          <p:spTgt spid="8">
                                            <p:graphicEl>
                                              <a:dgm id="{718EEA7F-076D-401D-B282-76A4A941E2A8}"/>
                                            </p:graphicEl>
                                          </p:spTgt>
                                        </p:tgtEl>
                                        <p:attrNameLst>
                                          <p:attrName>r</p:attrName>
                                        </p:attrNameLst>
                                      </p:cBhvr>
                                    </p:animRot>
                                    <p:animRot by="-240000">
                                      <p:cBhvr>
                                        <p:cTn id="14" dur="200" fill="hold">
                                          <p:stCondLst>
                                            <p:cond delay="600"/>
                                          </p:stCondLst>
                                        </p:cTn>
                                        <p:tgtEl>
                                          <p:spTgt spid="8">
                                            <p:graphicEl>
                                              <a:dgm id="{718EEA7F-076D-401D-B282-76A4A941E2A8}"/>
                                            </p:graphicEl>
                                          </p:spTgt>
                                        </p:tgtEl>
                                        <p:attrNameLst>
                                          <p:attrName>r</p:attrName>
                                        </p:attrNameLst>
                                      </p:cBhvr>
                                    </p:animRot>
                                    <p:animRot by="120000">
                                      <p:cBhvr>
                                        <p:cTn id="15" dur="200" fill="hold">
                                          <p:stCondLst>
                                            <p:cond delay="800"/>
                                          </p:stCondLst>
                                        </p:cTn>
                                        <p:tgtEl>
                                          <p:spTgt spid="8">
                                            <p:graphicEl>
                                              <a:dgm id="{718EEA7F-076D-401D-B282-76A4A941E2A8}"/>
                                            </p:graphicEl>
                                          </p:spTgt>
                                        </p:tgtEl>
                                        <p:attrNameLst>
                                          <p:attrName>r</p:attrName>
                                        </p:attrNameLst>
                                      </p:cBhvr>
                                    </p:animRot>
                                  </p:childTnLst>
                                </p:cTn>
                              </p:par>
                              <p:par>
                                <p:cTn id="16" presetID="32" presetClass="emph" presetSubtype="0" fill="hold" grpId="0" nodeType="withEffect">
                                  <p:stCondLst>
                                    <p:cond delay="0"/>
                                  </p:stCondLst>
                                  <p:childTnLst>
                                    <p:animRot by="120000">
                                      <p:cBhvr>
                                        <p:cTn id="17" dur="100" fill="hold">
                                          <p:stCondLst>
                                            <p:cond delay="0"/>
                                          </p:stCondLst>
                                        </p:cTn>
                                        <p:tgtEl>
                                          <p:spTgt spid="8">
                                            <p:graphicEl>
                                              <a:dgm id="{8DEB298C-F85A-43BB-BB67-EA7F5DDCC2B6}"/>
                                            </p:graphicEl>
                                          </p:spTgt>
                                        </p:tgtEl>
                                        <p:attrNameLst>
                                          <p:attrName>r</p:attrName>
                                        </p:attrNameLst>
                                      </p:cBhvr>
                                    </p:animRot>
                                    <p:animRot by="-240000">
                                      <p:cBhvr>
                                        <p:cTn id="18" dur="200" fill="hold">
                                          <p:stCondLst>
                                            <p:cond delay="200"/>
                                          </p:stCondLst>
                                        </p:cTn>
                                        <p:tgtEl>
                                          <p:spTgt spid="8">
                                            <p:graphicEl>
                                              <a:dgm id="{8DEB298C-F85A-43BB-BB67-EA7F5DDCC2B6}"/>
                                            </p:graphicEl>
                                          </p:spTgt>
                                        </p:tgtEl>
                                        <p:attrNameLst>
                                          <p:attrName>r</p:attrName>
                                        </p:attrNameLst>
                                      </p:cBhvr>
                                    </p:animRot>
                                    <p:animRot by="240000">
                                      <p:cBhvr>
                                        <p:cTn id="19" dur="200" fill="hold">
                                          <p:stCondLst>
                                            <p:cond delay="400"/>
                                          </p:stCondLst>
                                        </p:cTn>
                                        <p:tgtEl>
                                          <p:spTgt spid="8">
                                            <p:graphicEl>
                                              <a:dgm id="{8DEB298C-F85A-43BB-BB67-EA7F5DDCC2B6}"/>
                                            </p:graphicEl>
                                          </p:spTgt>
                                        </p:tgtEl>
                                        <p:attrNameLst>
                                          <p:attrName>r</p:attrName>
                                        </p:attrNameLst>
                                      </p:cBhvr>
                                    </p:animRot>
                                    <p:animRot by="-240000">
                                      <p:cBhvr>
                                        <p:cTn id="20" dur="200" fill="hold">
                                          <p:stCondLst>
                                            <p:cond delay="600"/>
                                          </p:stCondLst>
                                        </p:cTn>
                                        <p:tgtEl>
                                          <p:spTgt spid="8">
                                            <p:graphicEl>
                                              <a:dgm id="{8DEB298C-F85A-43BB-BB67-EA7F5DDCC2B6}"/>
                                            </p:graphicEl>
                                          </p:spTgt>
                                        </p:tgtEl>
                                        <p:attrNameLst>
                                          <p:attrName>r</p:attrName>
                                        </p:attrNameLst>
                                      </p:cBhvr>
                                    </p:animRot>
                                    <p:animRot by="120000">
                                      <p:cBhvr>
                                        <p:cTn id="21" dur="200" fill="hold">
                                          <p:stCondLst>
                                            <p:cond delay="800"/>
                                          </p:stCondLst>
                                        </p:cTn>
                                        <p:tgtEl>
                                          <p:spTgt spid="8">
                                            <p:graphicEl>
                                              <a:dgm id="{8DEB298C-F85A-43BB-BB67-EA7F5DDCC2B6}"/>
                                            </p:graphicEl>
                                          </p:spTgt>
                                        </p:tgtEl>
                                        <p:attrNameLst>
                                          <p:attrName>r</p:attrName>
                                        </p:attrNameLst>
                                      </p:cBhvr>
                                    </p:animRo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8" grpId="0" uiExpand="1">
        <p:bldSub>
          <a:bldDgm/>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a:solidFill>
                  <a:schemeClr val="bg1"/>
                </a:solidFill>
                <a:latin typeface="Agency FB" panose="020B0503020202020204" pitchFamily="34" charset="0"/>
              </a:rPr>
              <a:t>1) Innovative Leadership</a:t>
            </a:r>
            <a:endParaRPr lang="en-US" sz="3200" b="1" dirty="0">
              <a:solidFill>
                <a:schemeClr val="bg1"/>
              </a:solidFill>
              <a:latin typeface="Agency FB" panose="020B0503020202020204" pitchFamily="34" charset="0"/>
            </a:endParaRP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594047217"/>
              </p:ext>
            </p:extLst>
          </p:nvPr>
        </p:nvGraphicFramePr>
        <p:xfrm>
          <a:off x="227012" y="1804716"/>
          <a:ext cx="11125200" cy="482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39</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2617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5">
                                            <p:graphicEl>
                                              <a:dgm id="{14E12CB6-7F1C-4783-BE04-E89DFEBC9F56}"/>
                                            </p:graphicEl>
                                          </p:spTgt>
                                        </p:tgtEl>
                                        <p:attrNameLst>
                                          <p:attrName>style.opacity</p:attrName>
                                        </p:attrNameLst>
                                      </p:cBhvr>
                                      <p:to>
                                        <p:strVal val="0.5"/>
                                      </p:to>
                                    </p:set>
                                    <p:animEffect filter="image" prLst="opacity: 0.5">
                                      <p:cBhvr rctx="IE">
                                        <p:cTn id="38" dur="indefinite"/>
                                        <p:tgtEl>
                                          <p:spTgt spid="5">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5">
                                            <p:graphicEl>
                                              <a:dgm id="{7A1FCF5F-A9C8-4288-AD9A-39DD326BC10F}"/>
                                            </p:graphicEl>
                                          </p:spTgt>
                                        </p:tgtEl>
                                        <p:attrNameLst>
                                          <p:attrName>style.opacity</p:attrName>
                                        </p:attrNameLst>
                                      </p:cBhvr>
                                      <p:to>
                                        <p:strVal val="0.5"/>
                                      </p:to>
                                    </p:set>
                                    <p:animEffect filter="image" prLst="opacity: 0.5">
                                      <p:cBhvr rctx="IE">
                                        <p:cTn id="41" dur="indefinite"/>
                                        <p:tgtEl>
                                          <p:spTgt spid="5">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5">
                                            <p:graphicEl>
                                              <a:dgm id="{55046EE4-3D4F-4375-B323-90BEDEF843B3}"/>
                                            </p:graphicEl>
                                          </p:spTgt>
                                        </p:tgtEl>
                                        <p:attrNameLst>
                                          <p:attrName>style.opacity</p:attrName>
                                        </p:attrNameLst>
                                      </p:cBhvr>
                                      <p:to>
                                        <p:strVal val="0.5"/>
                                      </p:to>
                                    </p:set>
                                    <p:animEffect filter="image" prLst="opacity: 0.5">
                                      <p:cBhvr rctx="IE">
                                        <p:cTn id="44" dur="indefinite"/>
                                        <p:tgtEl>
                                          <p:spTgt spid="5">
                                            <p:graphicEl>
                                              <a:dgm id="{55046EE4-3D4F-4375-B323-90BEDEF843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Presentation Topics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626768" y="532592"/>
            <a:ext cx="872069" cy="757181"/>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1D292DB-ED9F-4401-BBE0-4112ADFCB5CF}"/>
              </a:ext>
            </a:extLst>
          </p:cNvPr>
          <p:cNvGraphicFramePr>
            <a:graphicFrameLocks noGrp="1"/>
          </p:cNvGraphicFramePr>
          <p:nvPr>
            <p:ph idx="1"/>
            <p:extLst>
              <p:ext uri="{D42A27DB-BD31-4B8C-83A1-F6EECF244321}">
                <p14:modId xmlns:p14="http://schemas.microsoft.com/office/powerpoint/2010/main" val="3679805980"/>
              </p:ext>
            </p:extLst>
          </p:nvPr>
        </p:nvGraphicFramePr>
        <p:xfrm>
          <a:off x="133135" y="1676400"/>
          <a:ext cx="7910489"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75D4BE9A-C37E-410F-BBEF-9AFFB70B20B0}"/>
              </a:ext>
            </a:extLst>
          </p:cNvPr>
          <p:cNvGraphicFramePr/>
          <p:nvPr/>
        </p:nvGraphicFramePr>
        <p:xfrm>
          <a:off x="8153034" y="2896128"/>
          <a:ext cx="3886200" cy="32887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Slide Number Placeholder 14">
            <a:extLst>
              <a:ext uri="{FF2B5EF4-FFF2-40B4-BE49-F238E27FC236}">
                <a16:creationId xmlns:a16="http://schemas.microsoft.com/office/drawing/2014/main" id="{A15D9460-97CC-4CDF-8A1E-C697F083B6A6}"/>
              </a:ext>
            </a:extLst>
          </p:cNvPr>
          <p:cNvSpPr txBox="1">
            <a:spLocks/>
          </p:cNvSpPr>
          <p:nvPr/>
        </p:nvSpPr>
        <p:spPr>
          <a:xfrm>
            <a:off x="9223326" y="5486401"/>
            <a:ext cx="2925318" cy="1397039"/>
          </a:xfrm>
          <a:prstGeom prst="rect">
            <a:avLst/>
          </a:prstGeom>
        </p:spPr>
        <p:txBody>
          <a:bodyPr vert="horz" lIns="91440" tIns="45720" rIns="91440" bIns="45720" rtlCol="0" anchor="b"/>
          <a:lstStyle>
            <a:defPPr>
              <a:defRPr lang="en-US"/>
            </a:defPPr>
            <a:lvl1pPr marL="0" algn="r" defTabSz="457200" rtl="0" eaLnBrk="1" latinLnBrk="0" hangingPunct="1">
              <a:defRPr sz="10297" b="0" kern="1200">
                <a:ln>
                  <a:noFill/>
                </a:ln>
                <a:solidFill>
                  <a:schemeClr val="accent1">
                    <a:alpha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60BA0E-20D0-4E7C-B286-26C960A6788F}" type="slidenum">
              <a:rPr lang="en-US" sz="5400" smtClean="0">
                <a:solidFill>
                  <a:srgbClr val="C00000">
                    <a:alpha val="25000"/>
                  </a:srgbClr>
                </a:solidFill>
              </a:rPr>
              <a:pPr/>
              <a:t>4</a:t>
            </a:fld>
            <a:endParaRPr lang="en-US" sz="5400" dirty="0">
              <a:solidFill>
                <a:srgbClr val="C00000">
                  <a:alpha val="25000"/>
                </a:srgbClr>
              </a:solidFill>
            </a:endParaRPr>
          </a:p>
        </p:txBody>
      </p:sp>
    </p:spTree>
    <p:extLst>
      <p:ext uri="{BB962C8B-B14F-4D97-AF65-F5344CB8AC3E}">
        <p14:creationId xmlns:p14="http://schemas.microsoft.com/office/powerpoint/2010/main" val="2197153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Graphic spid="6" grpId="0">
        <p:bldAsOne/>
      </p:bldGraphic>
      <p:bldGraphic spid="11"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2) Innovative Climate</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2483981"/>
              </p:ext>
            </p:extLst>
          </p:nvPr>
        </p:nvGraphicFramePr>
        <p:xfrm>
          <a:off x="227012" y="1804716"/>
          <a:ext cx="11125200" cy="482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40</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63182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2) Innovative Climate</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436654161"/>
              </p:ext>
            </p:extLst>
          </p:nvPr>
        </p:nvGraphicFramePr>
        <p:xfrm>
          <a:off x="227012" y="1804717"/>
          <a:ext cx="11125200" cy="2691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41</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C6E8C1E-901F-2BD8-4D8E-D56B203543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709" y="4563449"/>
            <a:ext cx="4037806" cy="2270070"/>
          </a:xfrm>
          <a:prstGeom prst="rect">
            <a:avLst/>
          </a:prstGeom>
        </p:spPr>
      </p:pic>
    </p:spTree>
    <p:extLst>
      <p:ext uri="{BB962C8B-B14F-4D97-AF65-F5344CB8AC3E}">
        <p14:creationId xmlns:p14="http://schemas.microsoft.com/office/powerpoint/2010/main" val="1642436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3) Innovative Behavior</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2870141906"/>
              </p:ext>
            </p:extLst>
          </p:nvPr>
        </p:nvGraphicFramePr>
        <p:xfrm>
          <a:off x="227012" y="1804716"/>
          <a:ext cx="11125200" cy="482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42</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4728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5">
                                            <p:graphicEl>
                                              <a:dgm id="{14E12CB6-7F1C-4783-BE04-E89DFEBC9F56}"/>
                                            </p:graphicEl>
                                          </p:spTgt>
                                        </p:tgtEl>
                                        <p:attrNameLst>
                                          <p:attrName>style.opacity</p:attrName>
                                        </p:attrNameLst>
                                      </p:cBhvr>
                                      <p:to>
                                        <p:strVal val="0.5"/>
                                      </p:to>
                                    </p:set>
                                    <p:animEffect filter="image" prLst="opacity: 0.5">
                                      <p:cBhvr rctx="IE">
                                        <p:cTn id="38" dur="indefinite"/>
                                        <p:tgtEl>
                                          <p:spTgt spid="5">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5">
                                            <p:graphicEl>
                                              <a:dgm id="{7A1FCF5F-A9C8-4288-AD9A-39DD326BC10F}"/>
                                            </p:graphicEl>
                                          </p:spTgt>
                                        </p:tgtEl>
                                        <p:attrNameLst>
                                          <p:attrName>style.opacity</p:attrName>
                                        </p:attrNameLst>
                                      </p:cBhvr>
                                      <p:to>
                                        <p:strVal val="0.5"/>
                                      </p:to>
                                    </p:set>
                                    <p:animEffect filter="image" prLst="opacity: 0.5">
                                      <p:cBhvr rctx="IE">
                                        <p:cTn id="41" dur="indefinite"/>
                                        <p:tgtEl>
                                          <p:spTgt spid="5">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5">
                                            <p:graphicEl>
                                              <a:dgm id="{55046EE4-3D4F-4375-B323-90BEDEF843B3}"/>
                                            </p:graphicEl>
                                          </p:spTgt>
                                        </p:tgtEl>
                                        <p:attrNameLst>
                                          <p:attrName>style.opacity</p:attrName>
                                        </p:attrNameLst>
                                      </p:cBhvr>
                                      <p:to>
                                        <p:strVal val="0.5"/>
                                      </p:to>
                                    </p:set>
                                    <p:animEffect filter="image" prLst="opacity: 0.5">
                                      <p:cBhvr rctx="IE">
                                        <p:cTn id="44" dur="indefinite"/>
                                        <p:tgtEl>
                                          <p:spTgt spid="5">
                                            <p:graphicEl>
                                              <a:dgm id="{55046EE4-3D4F-4375-B323-90BEDEF843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3) Innovative Behavior</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3156042151"/>
              </p:ext>
            </p:extLst>
          </p:nvPr>
        </p:nvGraphicFramePr>
        <p:xfrm>
          <a:off x="227012" y="1804717"/>
          <a:ext cx="11125200" cy="215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43</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DB09062-6B2E-8A4F-63FF-827062DA91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8812" y="4038600"/>
            <a:ext cx="5760510" cy="2728663"/>
          </a:xfrm>
          <a:prstGeom prst="rect">
            <a:avLst/>
          </a:prstGeom>
        </p:spPr>
      </p:pic>
    </p:spTree>
    <p:extLst>
      <p:ext uri="{BB962C8B-B14F-4D97-AF65-F5344CB8AC3E}">
        <p14:creationId xmlns:p14="http://schemas.microsoft.com/office/powerpoint/2010/main" val="2520796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uiExpand="1">
        <p:bldSub>
          <a:bldDgm/>
        </p:bldSub>
      </p:bldGraphic>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227012" y="1143000"/>
            <a:ext cx="3733800" cy="584775"/>
          </a:xfrm>
          <a:prstGeom prst="rect">
            <a:avLst/>
          </a:prstGeom>
          <a:solidFill>
            <a:srgbClr val="002060"/>
          </a:solidFill>
        </p:spPr>
        <p:txBody>
          <a:bodyPr wrap="square">
            <a:spAutoFit/>
          </a:bodyPr>
          <a:lstStyle/>
          <a:p>
            <a:pPr algn="ctr"/>
            <a:r>
              <a:rPr lang="en-US" sz="3200" b="1" dirty="0">
                <a:solidFill>
                  <a:schemeClr val="bg1"/>
                </a:solidFill>
                <a:latin typeface="Agency FB" panose="020B0503020202020204" pitchFamily="34" charset="0"/>
              </a:rPr>
              <a:t>2) Innovative Climate</a:t>
            </a:r>
          </a:p>
        </p:txBody>
      </p:sp>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44</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1674F8BD-B3A5-F0C3-1324-F50F46CDEA4F}"/>
              </a:ext>
            </a:extLst>
          </p:cNvPr>
          <p:cNvSpPr>
            <a:spLocks noGrp="1"/>
          </p:cNvSpPr>
          <p:nvPr>
            <p:ph type="title"/>
          </p:nvPr>
        </p:nvSpPr>
        <p:spPr>
          <a:xfrm>
            <a:off x="685488" y="152401"/>
            <a:ext cx="10971524" cy="914400"/>
          </a:xfrm>
          <a:solidFill>
            <a:srgbClr val="C00000"/>
          </a:solidFill>
          <a:ln>
            <a:solidFill>
              <a:srgbClr val="C00000"/>
            </a:solidFill>
          </a:ln>
        </p:spPr>
        <p:txBody>
          <a:bodyPr>
            <a:noAutofit/>
          </a:bodyPr>
          <a:lstStyle/>
          <a:p>
            <a:pPr algn="r"/>
            <a:r>
              <a:rPr lang="en-US" sz="4400" b="1" dirty="0">
                <a:solidFill>
                  <a:schemeClr val="bg1"/>
                </a:solidFill>
                <a:latin typeface="Agency FB" panose="020B0503020202020204" pitchFamily="34" charset="0"/>
              </a:rPr>
              <a:t>1. Model of Being an Educational Innovative Organization</a:t>
            </a:r>
            <a:endParaRPr lang="en-US" sz="4400" dirty="0">
              <a:solidFill>
                <a:schemeClr val="bg1"/>
              </a:solidFill>
              <a:latin typeface="Agency FB" panose="020B0503020202020204" pitchFamily="34" charset="0"/>
            </a:endParaRPr>
          </a:p>
        </p:txBody>
      </p:sp>
      <p:sp>
        <p:nvSpPr>
          <p:cNvPr id="9" name="Isosceles Triangle 8">
            <a:extLst>
              <a:ext uri="{FF2B5EF4-FFF2-40B4-BE49-F238E27FC236}">
                <a16:creationId xmlns:a16="http://schemas.microsoft.com/office/drawing/2014/main" id="{D0ABE105-7287-E147-FD4A-918F25AD8697}"/>
              </a:ext>
            </a:extLst>
          </p:cNvPr>
          <p:cNvSpPr/>
          <p:nvPr/>
        </p:nvSpPr>
        <p:spPr>
          <a:xfrm rot="5400000">
            <a:off x="528177" y="148766"/>
            <a:ext cx="914400"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a:extLst>
              <a:ext uri="{FF2B5EF4-FFF2-40B4-BE49-F238E27FC236}">
                <a16:creationId xmlns:a16="http://schemas.microsoft.com/office/drawing/2014/main" id="{8C9673D6-2314-72F8-DE39-26E570165BFF}"/>
              </a:ext>
            </a:extLst>
          </p:cNvPr>
          <p:cNvGraphicFramePr/>
          <p:nvPr>
            <p:extLst>
              <p:ext uri="{D42A27DB-BD31-4B8C-83A1-F6EECF244321}">
                <p14:modId xmlns:p14="http://schemas.microsoft.com/office/powerpoint/2010/main" val="1655581692"/>
              </p:ext>
            </p:extLst>
          </p:nvPr>
        </p:nvGraphicFramePr>
        <p:xfrm>
          <a:off x="227012" y="1935647"/>
          <a:ext cx="11125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633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2">
                                            <p:graphicEl>
                                              <a:dgm id="{F2CDA94A-1D52-424B-8525-E281EBD72F56}"/>
                                            </p:graphicEl>
                                          </p:spTgt>
                                        </p:tgtEl>
                                        <p:attrNameLst>
                                          <p:attrName>style.opacity</p:attrName>
                                        </p:attrNameLst>
                                      </p:cBhvr>
                                      <p:to>
                                        <p:strVal val="0.5"/>
                                      </p:to>
                                    </p:set>
                                    <p:animEffect filter="image" prLst="opacity: 0.5">
                                      <p:cBhvr rctx="IE">
                                        <p:cTn id="20" dur="indefinite"/>
                                        <p:tgtEl>
                                          <p:spTgt spid="2">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2">
                                            <p:graphicEl>
                                              <a:dgm id="{95C1A39C-8625-4123-9965-40A9A6E923A4}"/>
                                            </p:graphicEl>
                                          </p:spTgt>
                                        </p:tgtEl>
                                        <p:attrNameLst>
                                          <p:attrName>style.opacity</p:attrName>
                                        </p:attrNameLst>
                                      </p:cBhvr>
                                      <p:to>
                                        <p:strVal val="0.5"/>
                                      </p:to>
                                    </p:set>
                                    <p:animEffect filter="image" prLst="opacity: 0.5">
                                      <p:cBhvr rctx="IE">
                                        <p:cTn id="23" dur="indefinite"/>
                                        <p:tgtEl>
                                          <p:spTgt spid="2">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2">
                                            <p:graphicEl>
                                              <a:dgm id="{0B3E39FD-D3AF-4851-9EA6-5CC1A6D40309}"/>
                                            </p:graphicEl>
                                          </p:spTgt>
                                        </p:tgtEl>
                                        <p:attrNameLst>
                                          <p:attrName>style.opacity</p:attrName>
                                        </p:attrNameLst>
                                      </p:cBhvr>
                                      <p:to>
                                        <p:strVal val="0.5"/>
                                      </p:to>
                                    </p:set>
                                    <p:animEffect filter="image" prLst="opacity: 0.5">
                                      <p:cBhvr rctx="IE">
                                        <p:cTn id="26" dur="indefinite"/>
                                        <p:tgtEl>
                                          <p:spTgt spid="2">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2">
                                            <p:graphicEl>
                                              <a:dgm id="{57FD9B87-B8B1-4C5F-A1FA-422D9D36EE9A}"/>
                                            </p:graphicEl>
                                          </p:spTgt>
                                        </p:tgtEl>
                                        <p:attrNameLst>
                                          <p:attrName>style.opacity</p:attrName>
                                        </p:attrNameLst>
                                      </p:cBhvr>
                                      <p:to>
                                        <p:strVal val="0.5"/>
                                      </p:to>
                                    </p:set>
                                    <p:animEffect filter="image" prLst="opacity: 0.5">
                                      <p:cBhvr rctx="IE">
                                        <p:cTn id="29" dur="indefinite"/>
                                        <p:tgtEl>
                                          <p:spTgt spid="2">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2">
                                            <p:graphicEl>
                                              <a:dgm id="{ECA3E11A-D758-4DA8-8D98-357B842BFF33}"/>
                                            </p:graphicEl>
                                          </p:spTgt>
                                        </p:tgtEl>
                                        <p:attrNameLst>
                                          <p:attrName>style.opacity</p:attrName>
                                        </p:attrNameLst>
                                      </p:cBhvr>
                                      <p:to>
                                        <p:strVal val="0.5"/>
                                      </p:to>
                                    </p:set>
                                    <p:animEffect filter="image" prLst="opacity: 0.5">
                                      <p:cBhvr rctx="IE">
                                        <p:cTn id="32" dur="indefinite"/>
                                        <p:tgtEl>
                                          <p:spTgt spid="2">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2">
                                            <p:graphicEl>
                                              <a:dgm id="{3C17AE82-CD7D-46FC-8C7C-F57C2ABAFC90}"/>
                                            </p:graphicEl>
                                          </p:spTgt>
                                        </p:tgtEl>
                                        <p:attrNameLst>
                                          <p:attrName>style.opacity</p:attrName>
                                        </p:attrNameLst>
                                      </p:cBhvr>
                                      <p:to>
                                        <p:strVal val="0.5"/>
                                      </p:to>
                                    </p:set>
                                    <p:animEffect filter="image" prLst="opacity: 0.5">
                                      <p:cBhvr rctx="IE">
                                        <p:cTn id="35" dur="indefinite"/>
                                        <p:tgtEl>
                                          <p:spTgt spid="2">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2">
                                            <p:graphicEl>
                                              <a:dgm id="{14E12CB6-7F1C-4783-BE04-E89DFEBC9F56}"/>
                                            </p:graphicEl>
                                          </p:spTgt>
                                        </p:tgtEl>
                                        <p:attrNameLst>
                                          <p:attrName>style.opacity</p:attrName>
                                        </p:attrNameLst>
                                      </p:cBhvr>
                                      <p:to>
                                        <p:strVal val="0.5"/>
                                      </p:to>
                                    </p:set>
                                    <p:animEffect filter="image" prLst="opacity: 0.5">
                                      <p:cBhvr rctx="IE">
                                        <p:cTn id="38" dur="indefinite"/>
                                        <p:tgtEl>
                                          <p:spTgt spid="2">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2">
                                            <p:graphicEl>
                                              <a:dgm id="{7A1FCF5F-A9C8-4288-AD9A-39DD326BC10F}"/>
                                            </p:graphicEl>
                                          </p:spTgt>
                                        </p:tgtEl>
                                        <p:attrNameLst>
                                          <p:attrName>style.opacity</p:attrName>
                                        </p:attrNameLst>
                                      </p:cBhvr>
                                      <p:to>
                                        <p:strVal val="0.5"/>
                                      </p:to>
                                    </p:set>
                                    <p:animEffect filter="image" prLst="opacity: 0.5">
                                      <p:cBhvr rctx="IE">
                                        <p:cTn id="41" dur="indefinite"/>
                                        <p:tgtEl>
                                          <p:spTgt spid="2">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2">
                                            <p:graphicEl>
                                              <a:dgm id="{55046EE4-3D4F-4375-B323-90BEDEF843B3}"/>
                                            </p:graphicEl>
                                          </p:spTgt>
                                        </p:tgtEl>
                                        <p:attrNameLst>
                                          <p:attrName>style.opacity</p:attrName>
                                        </p:attrNameLst>
                                      </p:cBhvr>
                                      <p:to>
                                        <p:strVal val="0.5"/>
                                      </p:to>
                                    </p:set>
                                    <p:animEffect filter="image" prLst="opacity: 0.5">
                                      <p:cBhvr rctx="IE">
                                        <p:cTn id="44" dur="indefinite"/>
                                        <p:tgtEl>
                                          <p:spTgt spid="2">
                                            <p:graphicEl>
                                              <a:dgm id="{55046EE4-3D4F-4375-B323-90BEDEF843B3}"/>
                                            </p:graphicEl>
                                          </p:spTgt>
                                        </p:tgtEl>
                                      </p:cBhvr>
                                    </p:animEffect>
                                  </p:childTnLst>
                                </p:cTn>
                              </p:par>
                              <p:par>
                                <p:cTn id="45" presetID="9" presetClass="emph" presetSubtype="0" grpId="0" nodeType="withEffect">
                                  <p:stCondLst>
                                    <p:cond delay="0"/>
                                  </p:stCondLst>
                                  <p:childTnLst>
                                    <p:set>
                                      <p:cBhvr>
                                        <p:cTn id="46" dur="indefinite"/>
                                        <p:tgtEl>
                                          <p:spTgt spid="2">
                                            <p:graphicEl>
                                              <a:dgm id="{B61D6037-D4CA-4C3F-AACA-097B6949E139}"/>
                                            </p:graphicEl>
                                          </p:spTgt>
                                        </p:tgtEl>
                                        <p:attrNameLst>
                                          <p:attrName>style.opacity</p:attrName>
                                        </p:attrNameLst>
                                      </p:cBhvr>
                                      <p:to>
                                        <p:strVal val="0.5"/>
                                      </p:to>
                                    </p:set>
                                    <p:animEffect filter="image" prLst="opacity: 0.5">
                                      <p:cBhvr rctx="IE">
                                        <p:cTn id="47" dur="indefinite"/>
                                        <p:tgtEl>
                                          <p:spTgt spid="2">
                                            <p:graphicEl>
                                              <a:dgm id="{B61D6037-D4CA-4C3F-AACA-097B6949E139}"/>
                                            </p:graphicEl>
                                          </p:spTgt>
                                        </p:tgtEl>
                                      </p:cBhvr>
                                    </p:animEffect>
                                  </p:childTnLst>
                                </p:cTn>
                              </p:par>
                              <p:par>
                                <p:cTn id="48" presetID="9" presetClass="emph" presetSubtype="0" grpId="0" nodeType="withEffect">
                                  <p:stCondLst>
                                    <p:cond delay="0"/>
                                  </p:stCondLst>
                                  <p:childTnLst>
                                    <p:set>
                                      <p:cBhvr>
                                        <p:cTn id="49" dur="indefinite"/>
                                        <p:tgtEl>
                                          <p:spTgt spid="2">
                                            <p:graphicEl>
                                              <a:dgm id="{DB4AF3DB-E31A-4947-9B79-F70513F3EB13}"/>
                                            </p:graphicEl>
                                          </p:spTgt>
                                        </p:tgtEl>
                                        <p:attrNameLst>
                                          <p:attrName>style.opacity</p:attrName>
                                        </p:attrNameLst>
                                      </p:cBhvr>
                                      <p:to>
                                        <p:strVal val="0.5"/>
                                      </p:to>
                                    </p:set>
                                    <p:animEffect filter="image" prLst="opacity: 0.5">
                                      <p:cBhvr rctx="IE">
                                        <p:cTn id="50" dur="indefinite"/>
                                        <p:tgtEl>
                                          <p:spTgt spid="2">
                                            <p:graphicEl>
                                              <a:dgm id="{DB4AF3DB-E31A-4947-9B79-F70513F3EB13}"/>
                                            </p:graphicEl>
                                          </p:spTgt>
                                        </p:tgtEl>
                                      </p:cBhvr>
                                    </p:animEffect>
                                  </p:childTnLst>
                                </p:cTn>
                              </p:par>
                              <p:par>
                                <p:cTn id="51" presetID="9" presetClass="emph" presetSubtype="0" grpId="0" nodeType="withEffect">
                                  <p:stCondLst>
                                    <p:cond delay="0"/>
                                  </p:stCondLst>
                                  <p:childTnLst>
                                    <p:set>
                                      <p:cBhvr>
                                        <p:cTn id="52" dur="indefinite"/>
                                        <p:tgtEl>
                                          <p:spTgt spid="2">
                                            <p:graphicEl>
                                              <a:dgm id="{D2FC40A7-F2A4-4954-9432-388EEC4469BE}"/>
                                            </p:graphicEl>
                                          </p:spTgt>
                                        </p:tgtEl>
                                        <p:attrNameLst>
                                          <p:attrName>style.opacity</p:attrName>
                                        </p:attrNameLst>
                                      </p:cBhvr>
                                      <p:to>
                                        <p:strVal val="0.5"/>
                                      </p:to>
                                    </p:set>
                                    <p:animEffect filter="image" prLst="opacity: 0.5">
                                      <p:cBhvr rctx="IE">
                                        <p:cTn id="53" dur="indefinite"/>
                                        <p:tgtEl>
                                          <p:spTgt spid="2">
                                            <p:graphicEl>
                                              <a:dgm id="{D2FC40A7-F2A4-4954-9432-388EEC4469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Graphic spid="2" grpId="0" uiExpand="1">
        <p:bldSub>
          <a:bldDgm/>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C65101-962F-440D-8D13-CDF8F5C20AC7}"/>
              </a:ext>
            </a:extLst>
          </p:cNvPr>
          <p:cNvSpPr/>
          <p:nvPr/>
        </p:nvSpPr>
        <p:spPr>
          <a:xfrm>
            <a:off x="70978" y="1122555"/>
            <a:ext cx="11743623" cy="954107"/>
          </a:xfrm>
          <a:prstGeom prst="rect">
            <a:avLst/>
          </a:prstGeom>
        </p:spPr>
        <p:txBody>
          <a:bodyPr wrap="square">
            <a:spAutoFit/>
          </a:bodyPr>
          <a:lstStyle/>
          <a:p>
            <a:r>
              <a:rPr lang="en-US" sz="2800" b="1" dirty="0">
                <a:solidFill>
                  <a:schemeClr val="accent1">
                    <a:lumMod val="50000"/>
                  </a:schemeClr>
                </a:solidFill>
                <a:latin typeface="Agency FB" panose="020B0503020202020204" pitchFamily="34" charset="0"/>
              </a:rPr>
              <a:t>In order to be sustainable in being an educational innovative organization according to the objectives and goals set effectively. There are six internal and external elements, including.</a:t>
            </a:r>
          </a:p>
        </p:txBody>
      </p:sp>
      <p:graphicFrame>
        <p:nvGraphicFramePr>
          <p:cNvPr id="5" name="Diagram 4">
            <a:extLst>
              <a:ext uri="{FF2B5EF4-FFF2-40B4-BE49-F238E27FC236}">
                <a16:creationId xmlns:a16="http://schemas.microsoft.com/office/drawing/2014/main" id="{F4950AB3-8C78-46AC-AF22-3FD4B23788A9}"/>
              </a:ext>
            </a:extLst>
          </p:cNvPr>
          <p:cNvGraphicFramePr/>
          <p:nvPr>
            <p:extLst>
              <p:ext uri="{D42A27DB-BD31-4B8C-83A1-F6EECF244321}">
                <p14:modId xmlns:p14="http://schemas.microsoft.com/office/powerpoint/2010/main" val="1216011332"/>
              </p:ext>
            </p:extLst>
          </p:nvPr>
        </p:nvGraphicFramePr>
        <p:xfrm>
          <a:off x="992646" y="2088048"/>
          <a:ext cx="9601200" cy="469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14">
            <a:extLst>
              <a:ext uri="{FF2B5EF4-FFF2-40B4-BE49-F238E27FC236}">
                <a16:creationId xmlns:a16="http://schemas.microsoft.com/office/drawing/2014/main" id="{31417124-7669-4138-9009-A9718E0FE00C}"/>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45</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8095DF7F-420A-72EE-8A5B-EA86F733ABF5}"/>
              </a:ext>
            </a:extLst>
          </p:cNvPr>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2. Preparing Educational Innovative Organization</a:t>
            </a:r>
          </a:p>
        </p:txBody>
      </p:sp>
      <p:sp>
        <p:nvSpPr>
          <p:cNvPr id="9" name="Isosceles Triangle 8">
            <a:extLst>
              <a:ext uri="{FF2B5EF4-FFF2-40B4-BE49-F238E27FC236}">
                <a16:creationId xmlns:a16="http://schemas.microsoft.com/office/drawing/2014/main" id="{836A8B01-E384-ED04-78AF-7F6F00D20D73}"/>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4695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5">
                                            <p:graphicEl>
                                              <a:dgm id="{F2CDA94A-1D52-424B-8525-E281EBD72F56}"/>
                                            </p:graphicEl>
                                          </p:spTgt>
                                        </p:tgtEl>
                                        <p:attrNameLst>
                                          <p:attrName>style.opacity</p:attrName>
                                        </p:attrNameLst>
                                      </p:cBhvr>
                                      <p:to>
                                        <p:strVal val="0.5"/>
                                      </p:to>
                                    </p:set>
                                    <p:animEffect filter="image" prLst="opacity: 0.5">
                                      <p:cBhvr rctx="IE">
                                        <p:cTn id="20" dur="indefinite"/>
                                        <p:tgtEl>
                                          <p:spTgt spid="5">
                                            <p:graphicEl>
                                              <a:dgm id="{F2CDA94A-1D52-424B-8525-E281EBD72F56}"/>
                                            </p:graphicEl>
                                          </p:spTgt>
                                        </p:tgtEl>
                                      </p:cBhvr>
                                    </p:animEffect>
                                  </p:childTnLst>
                                </p:cTn>
                              </p:par>
                              <p:par>
                                <p:cTn id="21" presetID="9" presetClass="emph" presetSubtype="0" grpId="0" nodeType="withEffect">
                                  <p:stCondLst>
                                    <p:cond delay="0"/>
                                  </p:stCondLst>
                                  <p:childTnLst>
                                    <p:set>
                                      <p:cBhvr>
                                        <p:cTn id="22" dur="indefinite"/>
                                        <p:tgtEl>
                                          <p:spTgt spid="5">
                                            <p:graphicEl>
                                              <a:dgm id="{95C1A39C-8625-4123-9965-40A9A6E923A4}"/>
                                            </p:graphicEl>
                                          </p:spTgt>
                                        </p:tgtEl>
                                        <p:attrNameLst>
                                          <p:attrName>style.opacity</p:attrName>
                                        </p:attrNameLst>
                                      </p:cBhvr>
                                      <p:to>
                                        <p:strVal val="0.5"/>
                                      </p:to>
                                    </p:set>
                                    <p:animEffect filter="image" prLst="opacity: 0.5">
                                      <p:cBhvr rctx="IE">
                                        <p:cTn id="23" dur="indefinite"/>
                                        <p:tgtEl>
                                          <p:spTgt spid="5">
                                            <p:graphicEl>
                                              <a:dgm id="{95C1A39C-8625-4123-9965-40A9A6E923A4}"/>
                                            </p:graphicEl>
                                          </p:spTgt>
                                        </p:tgtEl>
                                      </p:cBhvr>
                                    </p:animEffect>
                                  </p:childTnLst>
                                </p:cTn>
                              </p:par>
                              <p:par>
                                <p:cTn id="24" presetID="9" presetClass="emph" presetSubtype="0" grpId="0" nodeType="withEffect">
                                  <p:stCondLst>
                                    <p:cond delay="0"/>
                                  </p:stCondLst>
                                  <p:childTnLst>
                                    <p:set>
                                      <p:cBhvr>
                                        <p:cTn id="25" dur="indefinite"/>
                                        <p:tgtEl>
                                          <p:spTgt spid="5">
                                            <p:graphicEl>
                                              <a:dgm id="{0B3E39FD-D3AF-4851-9EA6-5CC1A6D40309}"/>
                                            </p:graphicEl>
                                          </p:spTgt>
                                        </p:tgtEl>
                                        <p:attrNameLst>
                                          <p:attrName>style.opacity</p:attrName>
                                        </p:attrNameLst>
                                      </p:cBhvr>
                                      <p:to>
                                        <p:strVal val="0.5"/>
                                      </p:to>
                                    </p:set>
                                    <p:animEffect filter="image" prLst="opacity: 0.5">
                                      <p:cBhvr rctx="IE">
                                        <p:cTn id="26" dur="indefinite"/>
                                        <p:tgtEl>
                                          <p:spTgt spid="5">
                                            <p:graphicEl>
                                              <a:dgm id="{0B3E39FD-D3AF-4851-9EA6-5CC1A6D40309}"/>
                                            </p:graphicEl>
                                          </p:spTgt>
                                        </p:tgtEl>
                                      </p:cBhvr>
                                    </p:animEffect>
                                  </p:childTnLst>
                                </p:cTn>
                              </p:par>
                              <p:par>
                                <p:cTn id="27" presetID="9" presetClass="emph" presetSubtype="0" grpId="0" nodeType="withEffect">
                                  <p:stCondLst>
                                    <p:cond delay="0"/>
                                  </p:stCondLst>
                                  <p:childTnLst>
                                    <p:set>
                                      <p:cBhvr>
                                        <p:cTn id="28" dur="indefinite"/>
                                        <p:tgtEl>
                                          <p:spTgt spid="5">
                                            <p:graphicEl>
                                              <a:dgm id="{57FD9B87-B8B1-4C5F-A1FA-422D9D36EE9A}"/>
                                            </p:graphicEl>
                                          </p:spTgt>
                                        </p:tgtEl>
                                        <p:attrNameLst>
                                          <p:attrName>style.opacity</p:attrName>
                                        </p:attrNameLst>
                                      </p:cBhvr>
                                      <p:to>
                                        <p:strVal val="0.5"/>
                                      </p:to>
                                    </p:set>
                                    <p:animEffect filter="image" prLst="opacity: 0.5">
                                      <p:cBhvr rctx="IE">
                                        <p:cTn id="29" dur="indefinite"/>
                                        <p:tgtEl>
                                          <p:spTgt spid="5">
                                            <p:graphicEl>
                                              <a:dgm id="{57FD9B87-B8B1-4C5F-A1FA-422D9D36EE9A}"/>
                                            </p:graphicEl>
                                          </p:spTgt>
                                        </p:tgtEl>
                                      </p:cBhvr>
                                    </p:animEffect>
                                  </p:childTnLst>
                                </p:cTn>
                              </p:par>
                              <p:par>
                                <p:cTn id="30" presetID="9" presetClass="emph" presetSubtype="0" grpId="0" nodeType="withEffect">
                                  <p:stCondLst>
                                    <p:cond delay="0"/>
                                  </p:stCondLst>
                                  <p:childTnLst>
                                    <p:set>
                                      <p:cBhvr>
                                        <p:cTn id="31" dur="indefinite"/>
                                        <p:tgtEl>
                                          <p:spTgt spid="5">
                                            <p:graphicEl>
                                              <a:dgm id="{ECA3E11A-D758-4DA8-8D98-357B842BFF33}"/>
                                            </p:graphicEl>
                                          </p:spTgt>
                                        </p:tgtEl>
                                        <p:attrNameLst>
                                          <p:attrName>style.opacity</p:attrName>
                                        </p:attrNameLst>
                                      </p:cBhvr>
                                      <p:to>
                                        <p:strVal val="0.5"/>
                                      </p:to>
                                    </p:set>
                                    <p:animEffect filter="image" prLst="opacity: 0.5">
                                      <p:cBhvr rctx="IE">
                                        <p:cTn id="32" dur="indefinite"/>
                                        <p:tgtEl>
                                          <p:spTgt spid="5">
                                            <p:graphicEl>
                                              <a:dgm id="{ECA3E11A-D758-4DA8-8D98-357B842BFF33}"/>
                                            </p:graphicEl>
                                          </p:spTgt>
                                        </p:tgtEl>
                                      </p:cBhvr>
                                    </p:animEffect>
                                  </p:childTnLst>
                                </p:cTn>
                              </p:par>
                              <p:par>
                                <p:cTn id="33" presetID="9" presetClass="emph" presetSubtype="0" grpId="0" nodeType="withEffect">
                                  <p:stCondLst>
                                    <p:cond delay="0"/>
                                  </p:stCondLst>
                                  <p:childTnLst>
                                    <p:set>
                                      <p:cBhvr>
                                        <p:cTn id="34" dur="indefinite"/>
                                        <p:tgtEl>
                                          <p:spTgt spid="5">
                                            <p:graphicEl>
                                              <a:dgm id="{3C17AE82-CD7D-46FC-8C7C-F57C2ABAFC90}"/>
                                            </p:graphicEl>
                                          </p:spTgt>
                                        </p:tgtEl>
                                        <p:attrNameLst>
                                          <p:attrName>style.opacity</p:attrName>
                                        </p:attrNameLst>
                                      </p:cBhvr>
                                      <p:to>
                                        <p:strVal val="0.5"/>
                                      </p:to>
                                    </p:set>
                                    <p:animEffect filter="image" prLst="opacity: 0.5">
                                      <p:cBhvr rctx="IE">
                                        <p:cTn id="35" dur="indefinite"/>
                                        <p:tgtEl>
                                          <p:spTgt spid="5">
                                            <p:graphicEl>
                                              <a:dgm id="{3C17AE82-CD7D-46FC-8C7C-F57C2ABAFC90}"/>
                                            </p:graphicEl>
                                          </p:spTgt>
                                        </p:tgtEl>
                                      </p:cBhvr>
                                    </p:animEffect>
                                  </p:childTnLst>
                                </p:cTn>
                              </p:par>
                              <p:par>
                                <p:cTn id="36" presetID="9" presetClass="emph" presetSubtype="0" grpId="0" nodeType="withEffect">
                                  <p:stCondLst>
                                    <p:cond delay="0"/>
                                  </p:stCondLst>
                                  <p:childTnLst>
                                    <p:set>
                                      <p:cBhvr>
                                        <p:cTn id="37" dur="indefinite"/>
                                        <p:tgtEl>
                                          <p:spTgt spid="5">
                                            <p:graphicEl>
                                              <a:dgm id="{14E12CB6-7F1C-4783-BE04-E89DFEBC9F56}"/>
                                            </p:graphicEl>
                                          </p:spTgt>
                                        </p:tgtEl>
                                        <p:attrNameLst>
                                          <p:attrName>style.opacity</p:attrName>
                                        </p:attrNameLst>
                                      </p:cBhvr>
                                      <p:to>
                                        <p:strVal val="0.5"/>
                                      </p:to>
                                    </p:set>
                                    <p:animEffect filter="image" prLst="opacity: 0.5">
                                      <p:cBhvr rctx="IE">
                                        <p:cTn id="38" dur="indefinite"/>
                                        <p:tgtEl>
                                          <p:spTgt spid="5">
                                            <p:graphicEl>
                                              <a:dgm id="{14E12CB6-7F1C-4783-BE04-E89DFEBC9F56}"/>
                                            </p:graphicEl>
                                          </p:spTgt>
                                        </p:tgtEl>
                                      </p:cBhvr>
                                    </p:animEffect>
                                  </p:childTnLst>
                                </p:cTn>
                              </p:par>
                              <p:par>
                                <p:cTn id="39" presetID="9" presetClass="emph" presetSubtype="0" grpId="0" nodeType="withEffect">
                                  <p:stCondLst>
                                    <p:cond delay="0"/>
                                  </p:stCondLst>
                                  <p:childTnLst>
                                    <p:set>
                                      <p:cBhvr>
                                        <p:cTn id="40" dur="indefinite"/>
                                        <p:tgtEl>
                                          <p:spTgt spid="5">
                                            <p:graphicEl>
                                              <a:dgm id="{7A1FCF5F-A9C8-4288-AD9A-39DD326BC10F}"/>
                                            </p:graphicEl>
                                          </p:spTgt>
                                        </p:tgtEl>
                                        <p:attrNameLst>
                                          <p:attrName>style.opacity</p:attrName>
                                        </p:attrNameLst>
                                      </p:cBhvr>
                                      <p:to>
                                        <p:strVal val="0.5"/>
                                      </p:to>
                                    </p:set>
                                    <p:animEffect filter="image" prLst="opacity: 0.5">
                                      <p:cBhvr rctx="IE">
                                        <p:cTn id="41" dur="indefinite"/>
                                        <p:tgtEl>
                                          <p:spTgt spid="5">
                                            <p:graphicEl>
                                              <a:dgm id="{7A1FCF5F-A9C8-4288-AD9A-39DD326BC10F}"/>
                                            </p:graphicEl>
                                          </p:spTgt>
                                        </p:tgtEl>
                                      </p:cBhvr>
                                    </p:animEffect>
                                  </p:childTnLst>
                                </p:cTn>
                              </p:par>
                              <p:par>
                                <p:cTn id="42" presetID="9" presetClass="emph" presetSubtype="0" grpId="0" nodeType="withEffect">
                                  <p:stCondLst>
                                    <p:cond delay="0"/>
                                  </p:stCondLst>
                                  <p:childTnLst>
                                    <p:set>
                                      <p:cBhvr>
                                        <p:cTn id="43" dur="indefinite"/>
                                        <p:tgtEl>
                                          <p:spTgt spid="5">
                                            <p:graphicEl>
                                              <a:dgm id="{55046EE4-3D4F-4375-B323-90BEDEF843B3}"/>
                                            </p:graphicEl>
                                          </p:spTgt>
                                        </p:tgtEl>
                                        <p:attrNameLst>
                                          <p:attrName>style.opacity</p:attrName>
                                        </p:attrNameLst>
                                      </p:cBhvr>
                                      <p:to>
                                        <p:strVal val="0.5"/>
                                      </p:to>
                                    </p:set>
                                    <p:animEffect filter="image" prLst="opacity: 0.5">
                                      <p:cBhvr rctx="IE">
                                        <p:cTn id="44" dur="indefinite"/>
                                        <p:tgtEl>
                                          <p:spTgt spid="5">
                                            <p:graphicEl>
                                              <a:dgm id="{55046EE4-3D4F-4375-B323-90BEDEF843B3}"/>
                                            </p:graphicEl>
                                          </p:spTgt>
                                        </p:tgtEl>
                                      </p:cBhvr>
                                    </p:animEffect>
                                  </p:childTnLst>
                                </p:cTn>
                              </p:par>
                              <p:par>
                                <p:cTn id="45" presetID="9" presetClass="emph" presetSubtype="0" grpId="0" nodeType="withEffect">
                                  <p:stCondLst>
                                    <p:cond delay="0"/>
                                  </p:stCondLst>
                                  <p:childTnLst>
                                    <p:set>
                                      <p:cBhvr>
                                        <p:cTn id="46" dur="indefinite"/>
                                        <p:tgtEl>
                                          <p:spTgt spid="5">
                                            <p:graphicEl>
                                              <a:dgm id="{B61D6037-D4CA-4C3F-AACA-097B6949E139}"/>
                                            </p:graphicEl>
                                          </p:spTgt>
                                        </p:tgtEl>
                                        <p:attrNameLst>
                                          <p:attrName>style.opacity</p:attrName>
                                        </p:attrNameLst>
                                      </p:cBhvr>
                                      <p:to>
                                        <p:strVal val="0.5"/>
                                      </p:to>
                                    </p:set>
                                    <p:animEffect filter="image" prLst="opacity: 0.5">
                                      <p:cBhvr rctx="IE">
                                        <p:cTn id="47" dur="indefinite"/>
                                        <p:tgtEl>
                                          <p:spTgt spid="5">
                                            <p:graphicEl>
                                              <a:dgm id="{B61D6037-D4CA-4C3F-AACA-097B6949E139}"/>
                                            </p:graphicEl>
                                          </p:spTgt>
                                        </p:tgtEl>
                                      </p:cBhvr>
                                    </p:animEffect>
                                  </p:childTnLst>
                                </p:cTn>
                              </p:par>
                              <p:par>
                                <p:cTn id="48" presetID="9" presetClass="emph" presetSubtype="0" grpId="0" nodeType="withEffect">
                                  <p:stCondLst>
                                    <p:cond delay="0"/>
                                  </p:stCondLst>
                                  <p:childTnLst>
                                    <p:set>
                                      <p:cBhvr>
                                        <p:cTn id="49" dur="indefinite"/>
                                        <p:tgtEl>
                                          <p:spTgt spid="5">
                                            <p:graphicEl>
                                              <a:dgm id="{DB4AF3DB-E31A-4947-9B79-F70513F3EB13}"/>
                                            </p:graphicEl>
                                          </p:spTgt>
                                        </p:tgtEl>
                                        <p:attrNameLst>
                                          <p:attrName>style.opacity</p:attrName>
                                        </p:attrNameLst>
                                      </p:cBhvr>
                                      <p:to>
                                        <p:strVal val="0.5"/>
                                      </p:to>
                                    </p:set>
                                    <p:animEffect filter="image" prLst="opacity: 0.5">
                                      <p:cBhvr rctx="IE">
                                        <p:cTn id="50" dur="indefinite"/>
                                        <p:tgtEl>
                                          <p:spTgt spid="5">
                                            <p:graphicEl>
                                              <a:dgm id="{DB4AF3DB-E31A-4947-9B79-F70513F3EB13}"/>
                                            </p:graphicEl>
                                          </p:spTgt>
                                        </p:tgtEl>
                                      </p:cBhvr>
                                    </p:animEffect>
                                  </p:childTnLst>
                                </p:cTn>
                              </p:par>
                              <p:par>
                                <p:cTn id="51" presetID="9" presetClass="emph" presetSubtype="0" grpId="0" nodeType="withEffect">
                                  <p:stCondLst>
                                    <p:cond delay="0"/>
                                  </p:stCondLst>
                                  <p:childTnLst>
                                    <p:set>
                                      <p:cBhvr>
                                        <p:cTn id="52" dur="indefinite"/>
                                        <p:tgtEl>
                                          <p:spTgt spid="5">
                                            <p:graphicEl>
                                              <a:dgm id="{D2FC40A7-F2A4-4954-9432-388EEC4469BE}"/>
                                            </p:graphicEl>
                                          </p:spTgt>
                                        </p:tgtEl>
                                        <p:attrNameLst>
                                          <p:attrName>style.opacity</p:attrName>
                                        </p:attrNameLst>
                                      </p:cBhvr>
                                      <p:to>
                                        <p:strVal val="0.5"/>
                                      </p:to>
                                    </p:set>
                                    <p:animEffect filter="image" prLst="opacity: 0.5">
                                      <p:cBhvr rctx="IE">
                                        <p:cTn id="53" dur="indefinite"/>
                                        <p:tgtEl>
                                          <p:spTgt spid="5">
                                            <p:graphicEl>
                                              <a:dgm id="{D2FC40A7-F2A4-4954-9432-388EEC4469BE}"/>
                                            </p:graphicEl>
                                          </p:spTgt>
                                        </p:tgtEl>
                                      </p:cBhvr>
                                    </p:animEffect>
                                  </p:childTnLst>
                                </p:cTn>
                              </p:par>
                              <p:par>
                                <p:cTn id="54" presetID="9" presetClass="emph" presetSubtype="0" grpId="0" nodeType="withEffect">
                                  <p:stCondLst>
                                    <p:cond delay="0"/>
                                  </p:stCondLst>
                                  <p:childTnLst>
                                    <p:set>
                                      <p:cBhvr>
                                        <p:cTn id="55" dur="indefinite"/>
                                        <p:tgtEl>
                                          <p:spTgt spid="5">
                                            <p:graphicEl>
                                              <a:dgm id="{C2C06967-5F90-427A-BF07-EE97AE6A1229}"/>
                                            </p:graphicEl>
                                          </p:spTgt>
                                        </p:tgtEl>
                                        <p:attrNameLst>
                                          <p:attrName>style.opacity</p:attrName>
                                        </p:attrNameLst>
                                      </p:cBhvr>
                                      <p:to>
                                        <p:strVal val="0.5"/>
                                      </p:to>
                                    </p:set>
                                    <p:animEffect filter="image" prLst="opacity: 0.5">
                                      <p:cBhvr rctx="IE">
                                        <p:cTn id="56" dur="indefinite"/>
                                        <p:tgtEl>
                                          <p:spTgt spid="5">
                                            <p:graphicEl>
                                              <a:dgm id="{C2C06967-5F90-427A-BF07-EE97AE6A1229}"/>
                                            </p:graphicEl>
                                          </p:spTgt>
                                        </p:tgtEl>
                                      </p:cBhvr>
                                    </p:animEffect>
                                  </p:childTnLst>
                                </p:cTn>
                              </p:par>
                              <p:par>
                                <p:cTn id="57" presetID="9" presetClass="emph" presetSubtype="0" grpId="0" nodeType="withEffect">
                                  <p:stCondLst>
                                    <p:cond delay="0"/>
                                  </p:stCondLst>
                                  <p:childTnLst>
                                    <p:set>
                                      <p:cBhvr>
                                        <p:cTn id="58" dur="indefinite"/>
                                        <p:tgtEl>
                                          <p:spTgt spid="5">
                                            <p:graphicEl>
                                              <a:dgm id="{797EB354-DB28-43F9-B900-A0566684C81C}"/>
                                            </p:graphicEl>
                                          </p:spTgt>
                                        </p:tgtEl>
                                        <p:attrNameLst>
                                          <p:attrName>style.opacity</p:attrName>
                                        </p:attrNameLst>
                                      </p:cBhvr>
                                      <p:to>
                                        <p:strVal val="0.5"/>
                                      </p:to>
                                    </p:set>
                                    <p:animEffect filter="image" prLst="opacity: 0.5">
                                      <p:cBhvr rctx="IE">
                                        <p:cTn id="59" dur="indefinite"/>
                                        <p:tgtEl>
                                          <p:spTgt spid="5">
                                            <p:graphicEl>
                                              <a:dgm id="{797EB354-DB28-43F9-B900-A0566684C81C}"/>
                                            </p:graphicEl>
                                          </p:spTgt>
                                        </p:tgtEl>
                                      </p:cBhvr>
                                    </p:animEffect>
                                  </p:childTnLst>
                                </p:cTn>
                              </p:par>
                              <p:par>
                                <p:cTn id="60" presetID="9" presetClass="emph" presetSubtype="0" grpId="0" nodeType="withEffect">
                                  <p:stCondLst>
                                    <p:cond delay="0"/>
                                  </p:stCondLst>
                                  <p:childTnLst>
                                    <p:set>
                                      <p:cBhvr>
                                        <p:cTn id="61" dur="indefinite"/>
                                        <p:tgtEl>
                                          <p:spTgt spid="5">
                                            <p:graphicEl>
                                              <a:dgm id="{6ED89590-4F40-44C9-9788-A73986E94DAF}"/>
                                            </p:graphicEl>
                                          </p:spTgt>
                                        </p:tgtEl>
                                        <p:attrNameLst>
                                          <p:attrName>style.opacity</p:attrName>
                                        </p:attrNameLst>
                                      </p:cBhvr>
                                      <p:to>
                                        <p:strVal val="0.5"/>
                                      </p:to>
                                    </p:set>
                                    <p:animEffect filter="image" prLst="opacity: 0.5">
                                      <p:cBhvr rctx="IE">
                                        <p:cTn id="62" dur="indefinite"/>
                                        <p:tgtEl>
                                          <p:spTgt spid="5">
                                            <p:graphicEl>
                                              <a:dgm id="{6ED89590-4F40-44C9-9788-A73986E94DAF}"/>
                                            </p:graphicEl>
                                          </p:spTgt>
                                        </p:tgtEl>
                                      </p:cBhvr>
                                    </p:animEffect>
                                  </p:childTnLst>
                                </p:cTn>
                              </p:par>
                              <p:par>
                                <p:cTn id="63" presetID="9" presetClass="emph" presetSubtype="0" grpId="0" nodeType="withEffect">
                                  <p:stCondLst>
                                    <p:cond delay="0"/>
                                  </p:stCondLst>
                                  <p:childTnLst>
                                    <p:set>
                                      <p:cBhvr>
                                        <p:cTn id="64" dur="indefinite"/>
                                        <p:tgtEl>
                                          <p:spTgt spid="5">
                                            <p:graphicEl>
                                              <a:dgm id="{30B86509-ACA8-4824-B0FF-48473C16F1B3}"/>
                                            </p:graphicEl>
                                          </p:spTgt>
                                        </p:tgtEl>
                                        <p:attrNameLst>
                                          <p:attrName>style.opacity</p:attrName>
                                        </p:attrNameLst>
                                      </p:cBhvr>
                                      <p:to>
                                        <p:strVal val="0.5"/>
                                      </p:to>
                                    </p:set>
                                    <p:animEffect filter="image" prLst="opacity: 0.5">
                                      <p:cBhvr rctx="IE">
                                        <p:cTn id="65" dur="indefinite"/>
                                        <p:tgtEl>
                                          <p:spTgt spid="5">
                                            <p:graphicEl>
                                              <a:dgm id="{30B86509-ACA8-4824-B0FF-48473C16F1B3}"/>
                                            </p:graphicEl>
                                          </p:spTgt>
                                        </p:tgtEl>
                                      </p:cBhvr>
                                    </p:animEffect>
                                  </p:childTnLst>
                                </p:cTn>
                              </p:par>
                              <p:par>
                                <p:cTn id="66" presetID="9" presetClass="emph" presetSubtype="0" grpId="0" nodeType="withEffect">
                                  <p:stCondLst>
                                    <p:cond delay="0"/>
                                  </p:stCondLst>
                                  <p:childTnLst>
                                    <p:set>
                                      <p:cBhvr>
                                        <p:cTn id="67" dur="indefinite"/>
                                        <p:tgtEl>
                                          <p:spTgt spid="5">
                                            <p:graphicEl>
                                              <a:dgm id="{D1928275-CA8D-4604-981F-9CF0F0B46DAE}"/>
                                            </p:graphicEl>
                                          </p:spTgt>
                                        </p:tgtEl>
                                        <p:attrNameLst>
                                          <p:attrName>style.opacity</p:attrName>
                                        </p:attrNameLst>
                                      </p:cBhvr>
                                      <p:to>
                                        <p:strVal val="0.5"/>
                                      </p:to>
                                    </p:set>
                                    <p:animEffect filter="image" prLst="opacity: 0.5">
                                      <p:cBhvr rctx="IE">
                                        <p:cTn id="68" dur="indefinite"/>
                                        <p:tgtEl>
                                          <p:spTgt spid="5">
                                            <p:graphicEl>
                                              <a:dgm id="{D1928275-CA8D-4604-981F-9CF0F0B46DAE}"/>
                                            </p:graphicEl>
                                          </p:spTgt>
                                        </p:tgtEl>
                                      </p:cBhvr>
                                    </p:animEffect>
                                  </p:childTnLst>
                                </p:cTn>
                              </p:par>
                              <p:par>
                                <p:cTn id="69" presetID="9" presetClass="emph" presetSubtype="0" grpId="0" nodeType="withEffect">
                                  <p:stCondLst>
                                    <p:cond delay="0"/>
                                  </p:stCondLst>
                                  <p:childTnLst>
                                    <p:set>
                                      <p:cBhvr>
                                        <p:cTn id="70" dur="indefinite"/>
                                        <p:tgtEl>
                                          <p:spTgt spid="5">
                                            <p:graphicEl>
                                              <a:dgm id="{A7E3F3E7-65A5-4B2A-A085-E6FB23DE5C84}"/>
                                            </p:graphicEl>
                                          </p:spTgt>
                                        </p:tgtEl>
                                        <p:attrNameLst>
                                          <p:attrName>style.opacity</p:attrName>
                                        </p:attrNameLst>
                                      </p:cBhvr>
                                      <p:to>
                                        <p:strVal val="0.5"/>
                                      </p:to>
                                    </p:set>
                                    <p:animEffect filter="image" prLst="opacity: 0.5">
                                      <p:cBhvr rctx="IE">
                                        <p:cTn id="71" dur="indefinite"/>
                                        <p:tgtEl>
                                          <p:spTgt spid="5">
                                            <p:graphicEl>
                                              <a:dgm id="{A7E3F3E7-65A5-4B2A-A085-E6FB23DE5C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uiExpand="1">
        <p:bldSub>
          <a:bldDgm/>
        </p:bldSub>
      </p:bldGraphic>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4">
            <a:extLst>
              <a:ext uri="{FF2B5EF4-FFF2-40B4-BE49-F238E27FC236}">
                <a16:creationId xmlns:a16="http://schemas.microsoft.com/office/drawing/2014/main" id="{758BFD42-1BF4-4142-8879-6B9382609639}"/>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46</a:t>
            </a:fld>
            <a:endParaRPr lang="en-US" sz="5400" dirty="0">
              <a:solidFill>
                <a:srgbClr val="C00000">
                  <a:alpha val="25000"/>
                </a:srgbClr>
              </a:solidFill>
            </a:endParaRPr>
          </a:p>
        </p:txBody>
      </p:sp>
      <p:pic>
        <p:nvPicPr>
          <p:cNvPr id="8" name="Picture 7">
            <a:extLst>
              <a:ext uri="{FF2B5EF4-FFF2-40B4-BE49-F238E27FC236}">
                <a16:creationId xmlns:a16="http://schemas.microsoft.com/office/drawing/2014/main" id="{291F5570-F969-91D9-C49D-65364E6FEA4B}"/>
              </a:ext>
            </a:extLst>
          </p:cNvPr>
          <p:cNvPicPr>
            <a:picLocks noChangeAspect="1"/>
          </p:cNvPicPr>
          <p:nvPr/>
        </p:nvPicPr>
        <p:blipFill>
          <a:blip r:embed="rId2"/>
          <a:stretch>
            <a:fillRect/>
          </a:stretch>
        </p:blipFill>
        <p:spPr>
          <a:xfrm>
            <a:off x="260316" y="1365316"/>
            <a:ext cx="11668191" cy="5264083"/>
          </a:xfrm>
          <a:prstGeom prst="rect">
            <a:avLst/>
          </a:prstGeom>
        </p:spPr>
      </p:pic>
    </p:spTree>
    <p:extLst>
      <p:ext uri="{BB962C8B-B14F-4D97-AF65-F5344CB8AC3E}">
        <p14:creationId xmlns:p14="http://schemas.microsoft.com/office/powerpoint/2010/main" val="22846431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Educational Innovative Organization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4">
            <a:extLst>
              <a:ext uri="{FF2B5EF4-FFF2-40B4-BE49-F238E27FC236}">
                <a16:creationId xmlns:a16="http://schemas.microsoft.com/office/drawing/2014/main" id="{758BFD42-1BF4-4142-8879-6B9382609639}"/>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47</a:t>
            </a:fld>
            <a:endParaRPr lang="en-US" sz="5400" dirty="0">
              <a:solidFill>
                <a:srgbClr val="C00000">
                  <a:alpha val="25000"/>
                </a:srgbClr>
              </a:solidFill>
            </a:endParaRPr>
          </a:p>
        </p:txBody>
      </p:sp>
      <p:sp>
        <p:nvSpPr>
          <p:cNvPr id="3" name="Content Placeholder 4">
            <a:extLst>
              <a:ext uri="{FF2B5EF4-FFF2-40B4-BE49-F238E27FC236}">
                <a16:creationId xmlns:a16="http://schemas.microsoft.com/office/drawing/2014/main" id="{25EEF6AE-C78E-E3B2-45BA-F658A052C50D}"/>
              </a:ext>
            </a:extLst>
          </p:cNvPr>
          <p:cNvSpPr>
            <a:spLocks noGrp="1"/>
          </p:cNvSpPr>
          <p:nvPr>
            <p:ph idx="1"/>
          </p:nvPr>
        </p:nvSpPr>
        <p:spPr>
          <a:xfrm>
            <a:off x="150812" y="1524000"/>
            <a:ext cx="11430000" cy="4648200"/>
          </a:xfrm>
          <a:ln>
            <a:solidFill>
              <a:schemeClr val="accent1"/>
            </a:solidFill>
          </a:ln>
        </p:spPr>
        <p:txBody>
          <a:bodyPr>
            <a:normAutofit fontScale="85000" lnSpcReduction="10000"/>
          </a:bodyPr>
          <a:lstStyle/>
          <a:p>
            <a:pPr marL="0" indent="0">
              <a:lnSpc>
                <a:spcPct val="100000"/>
              </a:lnSpc>
              <a:buNone/>
            </a:pPr>
            <a:r>
              <a:rPr lang="en-US" sz="3200" b="1" dirty="0">
                <a:solidFill>
                  <a:schemeClr val="accent1">
                    <a:lumMod val="50000"/>
                  </a:schemeClr>
                </a:solidFill>
                <a:latin typeface="Agency FB" panose="020B0503020202020204" pitchFamily="34" charset="0"/>
              </a:rPr>
              <a:t>To be an “Educational Innovative Organization”, the main factors must generally be as follows </a:t>
            </a:r>
          </a:p>
          <a:p>
            <a:pPr marL="0" indent="0">
              <a:lnSpc>
                <a:spcPct val="100000"/>
              </a:lnSpc>
              <a:buNone/>
            </a:pPr>
            <a:r>
              <a:rPr lang="en-US" sz="3200" b="1" dirty="0">
                <a:solidFill>
                  <a:schemeClr val="accent1">
                    <a:lumMod val="50000"/>
                  </a:schemeClr>
                </a:solidFill>
                <a:latin typeface="Agency FB" panose="020B0503020202020204" pitchFamily="34" charset="0"/>
              </a:rPr>
              <a:t>1) Structure: </a:t>
            </a:r>
            <a:r>
              <a:rPr lang="en-US" sz="3200" dirty="0">
                <a:solidFill>
                  <a:schemeClr val="accent1">
                    <a:lumMod val="50000"/>
                  </a:schemeClr>
                </a:solidFill>
                <a:latin typeface="Agency FB" panose="020B0503020202020204" pitchFamily="34" charset="0"/>
              </a:rPr>
              <a:t>It should look like an organic structure; it is a flexible organization, not too attached to the original process. There is an adaptation to the environment. There is a decentralization of management that does not stick to the supervisor. There is communication at all levels between the command line. And do not have to have a formal form (Horizontal Communication).</a:t>
            </a:r>
          </a:p>
          <a:p>
            <a:pPr marL="0" indent="0">
              <a:lnSpc>
                <a:spcPct val="100000"/>
              </a:lnSpc>
              <a:buNone/>
            </a:pPr>
            <a:r>
              <a:rPr lang="en-US" sz="3200" b="1" dirty="0">
                <a:solidFill>
                  <a:schemeClr val="accent1">
                    <a:lumMod val="50000"/>
                  </a:schemeClr>
                </a:solidFill>
                <a:latin typeface="Agency FB" panose="020B0503020202020204" pitchFamily="34" charset="0"/>
              </a:rPr>
              <a:t>2) Size: </a:t>
            </a:r>
            <a:r>
              <a:rPr lang="en-US" sz="3200" dirty="0">
                <a:solidFill>
                  <a:schemeClr val="accent1">
                    <a:lumMod val="50000"/>
                  </a:schemeClr>
                </a:solidFill>
                <a:latin typeface="Agency FB" panose="020B0503020202020204" pitchFamily="34" charset="0"/>
              </a:rPr>
              <a:t>Large organizations have an advantage over small organizations in terms of funding, with a focus on R&amp;D advantages, expenditure, support for various technologies, Personnel development and effective staffing, and having more specialists, which is good for creating new knowledge. On the contrary, small organizations have advantages over large organizations, especially in management and characteristics within more flexible organizations. There is more proximity to customers. There is a smaller administrative stratification (Low Hierarchies). </a:t>
            </a:r>
          </a:p>
        </p:txBody>
      </p:sp>
    </p:spTree>
    <p:extLst>
      <p:ext uri="{BB962C8B-B14F-4D97-AF65-F5344CB8AC3E}">
        <p14:creationId xmlns:p14="http://schemas.microsoft.com/office/powerpoint/2010/main" val="7790234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768C466-7584-49C9-9288-3F63A8C51155}"/>
              </a:ext>
            </a:extLst>
          </p:cNvPr>
          <p:cNvGraphicFramePr>
            <a:graphicFrameLocks noGrp="1"/>
          </p:cNvGraphicFramePr>
          <p:nvPr>
            <p:ph idx="1"/>
          </p:nvPr>
        </p:nvGraphicFramePr>
        <p:xfrm>
          <a:off x="117099" y="1794932"/>
          <a:ext cx="11006513" cy="498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F3C95F8-AAAB-4385-89DE-A1D719D54CD8}"/>
              </a:ext>
            </a:extLst>
          </p:cNvPr>
          <p:cNvSpPr txBox="1"/>
          <p:nvPr/>
        </p:nvSpPr>
        <p:spPr>
          <a:xfrm>
            <a:off x="-153988" y="2099733"/>
            <a:ext cx="1600200"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1</a:t>
            </a:r>
          </a:p>
        </p:txBody>
      </p:sp>
      <p:sp>
        <p:nvSpPr>
          <p:cNvPr id="10" name="TextBox 9">
            <a:extLst>
              <a:ext uri="{FF2B5EF4-FFF2-40B4-BE49-F238E27FC236}">
                <a16:creationId xmlns:a16="http://schemas.microsoft.com/office/drawing/2014/main" id="{951D434A-33D1-4254-8BF2-8576BB9E40D0}"/>
              </a:ext>
            </a:extLst>
          </p:cNvPr>
          <p:cNvSpPr txBox="1"/>
          <p:nvPr/>
        </p:nvSpPr>
        <p:spPr>
          <a:xfrm>
            <a:off x="369595" y="4390177"/>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3</a:t>
            </a:r>
          </a:p>
        </p:txBody>
      </p:sp>
      <p:sp>
        <p:nvSpPr>
          <p:cNvPr id="11" name="TextBox 10">
            <a:extLst>
              <a:ext uri="{FF2B5EF4-FFF2-40B4-BE49-F238E27FC236}">
                <a16:creationId xmlns:a16="http://schemas.microsoft.com/office/drawing/2014/main" id="{C9D38C6F-D009-4BA4-B2F9-86F3F336171C}"/>
              </a:ext>
            </a:extLst>
          </p:cNvPr>
          <p:cNvSpPr txBox="1"/>
          <p:nvPr/>
        </p:nvSpPr>
        <p:spPr>
          <a:xfrm>
            <a:off x="369595" y="3237875"/>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2</a:t>
            </a:r>
          </a:p>
        </p:txBody>
      </p:sp>
      <p:sp>
        <p:nvSpPr>
          <p:cNvPr id="12" name="TextBox 11">
            <a:extLst>
              <a:ext uri="{FF2B5EF4-FFF2-40B4-BE49-F238E27FC236}">
                <a16:creationId xmlns:a16="http://schemas.microsoft.com/office/drawing/2014/main" id="{64BA262E-FF3D-4FF1-9D2D-EDAB7F31F9A4}"/>
              </a:ext>
            </a:extLst>
          </p:cNvPr>
          <p:cNvSpPr txBox="1"/>
          <p:nvPr/>
        </p:nvSpPr>
        <p:spPr>
          <a:xfrm>
            <a:off x="-111768" y="5551982"/>
            <a:ext cx="1522722"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latin typeface="Agency FB" panose="020B0503020202020204" pitchFamily="34" charset="0"/>
              </a:rPr>
              <a:t>4</a:t>
            </a:r>
          </a:p>
        </p:txBody>
      </p:sp>
      <p:sp>
        <p:nvSpPr>
          <p:cNvPr id="15" name="Slide Number Placeholder 14">
            <a:extLst>
              <a:ext uri="{FF2B5EF4-FFF2-40B4-BE49-F238E27FC236}">
                <a16:creationId xmlns:a16="http://schemas.microsoft.com/office/drawing/2014/main" id="{6890BE80-7AD2-4E34-86B2-2C6E50E09BE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48</a:t>
            </a:fld>
            <a:endParaRPr lang="en-US" sz="5400" dirty="0">
              <a:solidFill>
                <a:srgbClr val="C00000">
                  <a:alpha val="25000"/>
                </a:srgbClr>
              </a:solidFill>
            </a:endParaRPr>
          </a:p>
        </p:txBody>
      </p:sp>
      <p:sp>
        <p:nvSpPr>
          <p:cNvPr id="6" name="Title 1">
            <a:extLst>
              <a:ext uri="{FF2B5EF4-FFF2-40B4-BE49-F238E27FC236}">
                <a16:creationId xmlns:a16="http://schemas.microsoft.com/office/drawing/2014/main" id="{17301045-5E5F-3E71-68E9-3A73E27022F2}"/>
              </a:ext>
            </a:extLst>
          </p:cNvPr>
          <p:cNvSpPr>
            <a:spLocks noGrp="1"/>
          </p:cNvSpPr>
          <p:nvPr>
            <p:ph type="title"/>
          </p:nvPr>
        </p:nvSpPr>
        <p:spPr>
          <a:xfrm>
            <a:off x="687445" y="228599"/>
            <a:ext cx="10971524" cy="914401"/>
          </a:xfrm>
          <a:solidFill>
            <a:srgbClr val="0070C0"/>
          </a:solidFill>
          <a:ln>
            <a:solidFill>
              <a:srgbClr val="0070C0"/>
            </a:solidFill>
          </a:ln>
        </p:spPr>
        <p:txBody>
          <a:bodyPr>
            <a:noAutofit/>
          </a:bodyPr>
          <a:lstStyle/>
          <a:p>
            <a:pPr algn="r"/>
            <a:r>
              <a:rPr lang="en-US" sz="4400" b="1" dirty="0">
                <a:solidFill>
                  <a:schemeClr val="bg1"/>
                </a:solidFill>
                <a:latin typeface="Agency FB" panose="020B0503020202020204" pitchFamily="34" charset="0"/>
              </a:rPr>
              <a:t>Educational Innovative Organization</a:t>
            </a:r>
          </a:p>
        </p:txBody>
      </p:sp>
      <p:sp>
        <p:nvSpPr>
          <p:cNvPr id="8" name="Isosceles Triangle 7">
            <a:extLst>
              <a:ext uri="{FF2B5EF4-FFF2-40B4-BE49-F238E27FC236}">
                <a16:creationId xmlns:a16="http://schemas.microsoft.com/office/drawing/2014/main" id="{22FAE467-3034-2788-9787-F6B28C6570EE}"/>
              </a:ext>
            </a:extLst>
          </p:cNvPr>
          <p:cNvSpPr/>
          <p:nvPr/>
        </p:nvSpPr>
        <p:spPr>
          <a:xfrm rot="5400000">
            <a:off x="535446" y="224967"/>
            <a:ext cx="914401" cy="921669"/>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CB7819-6001-44E2-8FE7-B674F868F94D}"/>
              </a:ext>
            </a:extLst>
          </p:cNvPr>
          <p:cNvSpPr/>
          <p:nvPr/>
        </p:nvSpPr>
        <p:spPr>
          <a:xfrm>
            <a:off x="388574" y="1131434"/>
            <a:ext cx="10900234" cy="954107"/>
          </a:xfrm>
          <a:prstGeom prst="rect">
            <a:avLst/>
          </a:prstGeom>
        </p:spPr>
        <p:txBody>
          <a:bodyPr wrap="square">
            <a:spAutoFit/>
          </a:bodyPr>
          <a:lstStyle/>
          <a:p>
            <a:r>
              <a:rPr lang="en-US" sz="2800" b="1" dirty="0">
                <a:solidFill>
                  <a:schemeClr val="accent1">
                    <a:lumMod val="50000"/>
                  </a:schemeClr>
                </a:solidFill>
                <a:latin typeface="Agency FB" panose="020B0503020202020204" pitchFamily="34" charset="0"/>
              </a:rPr>
              <a:t>The concept that the organization can be applied in the management of education in the organization to step into the organization of innovation, including:</a:t>
            </a:r>
          </a:p>
        </p:txBody>
      </p:sp>
    </p:spTree>
    <p:extLst>
      <p:ext uri="{BB962C8B-B14F-4D97-AF65-F5344CB8AC3E}">
        <p14:creationId xmlns:p14="http://schemas.microsoft.com/office/powerpoint/2010/main" val="31867794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6" grpId="0" animBg="1"/>
      <p:bldP spid="8" grpId="0" animBg="1"/>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b="1" dirty="0">
                <a:solidFill>
                  <a:schemeClr val="bg1"/>
                </a:solidFill>
                <a:latin typeface="Agency FB" panose="020B0503020202020204" pitchFamily="34" charset="0"/>
              </a:rPr>
              <a:t>Conclusion and Recommendations</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413F83B-046E-4799-9A99-A33F28448807}"/>
              </a:ext>
            </a:extLst>
          </p:cNvPr>
          <p:cNvSpPr/>
          <p:nvPr/>
        </p:nvSpPr>
        <p:spPr>
          <a:xfrm>
            <a:off x="379412" y="1841242"/>
            <a:ext cx="11658600" cy="3785652"/>
          </a:xfrm>
          <a:prstGeom prst="rect">
            <a:avLst/>
          </a:prstGeom>
          <a:ln>
            <a:solidFill>
              <a:srgbClr val="C00000"/>
            </a:solidFill>
          </a:ln>
        </p:spPr>
        <p:txBody>
          <a:bodyPr wrap="square">
            <a:spAutoFit/>
          </a:bodyPr>
          <a:lstStyle/>
          <a:p>
            <a:r>
              <a:rPr lang="en-US" sz="4000" dirty="0">
                <a:solidFill>
                  <a:schemeClr val="accent1">
                    <a:lumMod val="50000"/>
                  </a:schemeClr>
                </a:solidFill>
                <a:latin typeface="Agency FB" panose="020B0503020202020204" pitchFamily="34" charset="0"/>
              </a:rPr>
              <a:t>	The mechanism can manage educational innovation. It is the process of organizing education that educational institutions need to bring new educational technology and innovation to be used for the development of courses, teaching materials, teaching measurement and evaluation and management. To develop education at all levels more effective and effective compared to the international.</a:t>
            </a:r>
          </a:p>
        </p:txBody>
      </p:sp>
      <p:sp>
        <p:nvSpPr>
          <p:cNvPr id="8" name="Slide Number Placeholder 14">
            <a:extLst>
              <a:ext uri="{FF2B5EF4-FFF2-40B4-BE49-F238E27FC236}">
                <a16:creationId xmlns:a16="http://schemas.microsoft.com/office/drawing/2014/main" id="{4578969C-FF5F-478E-9702-714043FC0D4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49</a:t>
            </a:fld>
            <a:endParaRPr lang="en-US" sz="5400" dirty="0">
              <a:solidFill>
                <a:srgbClr val="C00000">
                  <a:alpha val="25000"/>
                </a:srgbClr>
              </a:solidFill>
            </a:endParaRPr>
          </a:p>
        </p:txBody>
      </p:sp>
    </p:spTree>
    <p:extLst>
      <p:ext uri="{BB962C8B-B14F-4D97-AF65-F5344CB8AC3E}">
        <p14:creationId xmlns:p14="http://schemas.microsoft.com/office/powerpoint/2010/main" val="1709480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The rapid change in the 21st century from industrial capitalism to transnational industrial capitalism with higher-level technology and management development. Emphasis on producing automatic high-tech products and services that use computers and modern technology.</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Therefore, the learning process, content knowledge, skill development and rationality will be important variables for the learner. In many countries, the importance and the need for young people to have skills for living in the 21st century has changed from the original.</a:t>
            </a:r>
          </a:p>
        </p:txBody>
      </p:sp>
      <p:graphicFrame>
        <p:nvGraphicFramePr>
          <p:cNvPr id="7" name="Diagram 6">
            <a:extLst>
              <a:ext uri="{FF2B5EF4-FFF2-40B4-BE49-F238E27FC236}">
                <a16:creationId xmlns:a16="http://schemas.microsoft.com/office/drawing/2014/main" id="{1F00A732-C663-4F57-BC52-7E95A5C8B417}"/>
              </a:ext>
            </a:extLst>
          </p:cNvPr>
          <p:cNvGraphicFramePr/>
          <p:nvPr>
            <p:extLst>
              <p:ext uri="{D42A27DB-BD31-4B8C-83A1-F6EECF244321}">
                <p14:modId xmlns:p14="http://schemas.microsoft.com/office/powerpoint/2010/main" val="456449661"/>
              </p:ext>
            </p:extLst>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5</a:t>
            </a:fld>
            <a:endParaRPr lang="en-US" sz="5400" dirty="0">
              <a:solidFill>
                <a:srgbClr val="C00000">
                  <a:alpha val="25000"/>
                </a:srgbClr>
              </a:solidFill>
            </a:endParaRPr>
          </a:p>
        </p:txBody>
      </p:sp>
    </p:spTree>
    <p:extLst>
      <p:ext uri="{BB962C8B-B14F-4D97-AF65-F5344CB8AC3E}">
        <p14:creationId xmlns:p14="http://schemas.microsoft.com/office/powerpoint/2010/main" val="1798258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13F83B-046E-4799-9A99-A33F28448807}"/>
              </a:ext>
            </a:extLst>
          </p:cNvPr>
          <p:cNvSpPr/>
          <p:nvPr/>
        </p:nvSpPr>
        <p:spPr>
          <a:xfrm>
            <a:off x="227012" y="1460242"/>
            <a:ext cx="11845432" cy="4524315"/>
          </a:xfrm>
          <a:prstGeom prst="rect">
            <a:avLst/>
          </a:prstGeom>
          <a:ln>
            <a:solidFill>
              <a:srgbClr val="C00000"/>
            </a:solidFill>
          </a:ln>
        </p:spPr>
        <p:txBody>
          <a:bodyPr wrap="square">
            <a:spAutoFit/>
          </a:bodyPr>
          <a:lstStyle/>
          <a:p>
            <a:r>
              <a:rPr lang="en-US" sz="3200" dirty="0">
                <a:solidFill>
                  <a:schemeClr val="accent1">
                    <a:lumMod val="50000"/>
                  </a:schemeClr>
                </a:solidFill>
                <a:latin typeface="Agency FB" panose="020B0503020202020204" pitchFamily="34" charset="0"/>
              </a:rPr>
              <a:t>	The aftermath of the education disruption modification, including education reform, makes the role and main function of modern educational institutions at all levels have the characteristics they should have. Support thinking tools as a consultant for personnel within the institution and external innovation units that see the possibility, including persuading those who are involved and interested in innovation and creativity in education. In the end, the institution's direction will be determined by the common opinion of the educational institution to survive in the future. Under the rapidly changing environment of the world, creativity can draw the potential of people in the institution to use it effectively and not stick to the original rules that limit people’s imagination in the education industry.  </a:t>
            </a:r>
          </a:p>
        </p:txBody>
      </p:sp>
      <p:sp>
        <p:nvSpPr>
          <p:cNvPr id="6" name="Slide Number Placeholder 14">
            <a:extLst>
              <a:ext uri="{FF2B5EF4-FFF2-40B4-BE49-F238E27FC236}">
                <a16:creationId xmlns:a16="http://schemas.microsoft.com/office/drawing/2014/main" id="{193DA961-7FF1-4F9E-A019-FC7C6C39DAA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50</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F59BA248-931E-7031-E934-3DF66E60EBF9}"/>
              </a:ext>
            </a:extLst>
          </p:cNvPr>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b="1" dirty="0">
                <a:solidFill>
                  <a:schemeClr val="bg1"/>
                </a:solidFill>
                <a:latin typeface="Agency FB" panose="020B0503020202020204" pitchFamily="34" charset="0"/>
              </a:rPr>
              <a:t>Conclusion and Recommendations</a:t>
            </a:r>
          </a:p>
        </p:txBody>
      </p:sp>
      <p:sp>
        <p:nvSpPr>
          <p:cNvPr id="9" name="Isosceles Triangle 8">
            <a:extLst>
              <a:ext uri="{FF2B5EF4-FFF2-40B4-BE49-F238E27FC236}">
                <a16:creationId xmlns:a16="http://schemas.microsoft.com/office/drawing/2014/main" id="{B088CE99-9CC3-88F3-DC5B-BC690596E456}"/>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04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13F83B-046E-4799-9A99-A33F28448807}"/>
              </a:ext>
            </a:extLst>
          </p:cNvPr>
          <p:cNvSpPr/>
          <p:nvPr/>
        </p:nvSpPr>
        <p:spPr>
          <a:xfrm>
            <a:off x="227012" y="1460242"/>
            <a:ext cx="11845432" cy="4524315"/>
          </a:xfrm>
          <a:prstGeom prst="rect">
            <a:avLst/>
          </a:prstGeom>
          <a:ln>
            <a:solidFill>
              <a:srgbClr val="C00000"/>
            </a:solidFill>
          </a:ln>
        </p:spPr>
        <p:txBody>
          <a:bodyPr wrap="square">
            <a:spAutoFit/>
          </a:bodyPr>
          <a:lstStyle/>
          <a:p>
            <a:r>
              <a:rPr lang="en-US" sz="3200" dirty="0">
                <a:solidFill>
                  <a:schemeClr val="accent1">
                    <a:lumMod val="50000"/>
                  </a:schemeClr>
                </a:solidFill>
                <a:latin typeface="Agency FB" panose="020B0503020202020204" pitchFamily="34" charset="0"/>
              </a:rPr>
              <a:t>	</a:t>
            </a:r>
            <a:r>
              <a:rPr lang="en-US" sz="3600" dirty="0">
                <a:solidFill>
                  <a:schemeClr val="accent1">
                    <a:lumMod val="50000"/>
                  </a:schemeClr>
                </a:solidFill>
                <a:latin typeface="Agency FB" panose="020B0503020202020204" pitchFamily="34" charset="0"/>
              </a:rPr>
              <a:t>The importance of educational institutions that must support research drives cannot be limited to the duty of academic support to research to improve academic promotion. However, it should start from cultivating innovative ideas at the foundation level for researchers and inventors of educational institutions both domestically and internationally interested in bringing research output to academically. It is like a connector for the supply and demand of innovative work within various educational institutions to meet by focusing only on tasks that can be practical and beneficial to learners. </a:t>
            </a:r>
          </a:p>
        </p:txBody>
      </p:sp>
      <p:sp>
        <p:nvSpPr>
          <p:cNvPr id="6" name="Slide Number Placeholder 14">
            <a:extLst>
              <a:ext uri="{FF2B5EF4-FFF2-40B4-BE49-F238E27FC236}">
                <a16:creationId xmlns:a16="http://schemas.microsoft.com/office/drawing/2014/main" id="{193DA961-7FF1-4F9E-A019-FC7C6C39DAAB}"/>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51</a:t>
            </a:fld>
            <a:endParaRPr lang="en-US" sz="5400" dirty="0">
              <a:solidFill>
                <a:srgbClr val="C00000">
                  <a:alpha val="25000"/>
                </a:srgbClr>
              </a:solidFill>
            </a:endParaRPr>
          </a:p>
        </p:txBody>
      </p:sp>
      <p:sp>
        <p:nvSpPr>
          <p:cNvPr id="8" name="Title 1">
            <a:extLst>
              <a:ext uri="{FF2B5EF4-FFF2-40B4-BE49-F238E27FC236}">
                <a16:creationId xmlns:a16="http://schemas.microsoft.com/office/drawing/2014/main" id="{F59BA248-931E-7031-E934-3DF66E60EBF9}"/>
              </a:ext>
            </a:extLst>
          </p:cNvPr>
          <p:cNvSpPr>
            <a:spLocks noGrp="1"/>
          </p:cNvSpPr>
          <p:nvPr>
            <p:ph type="title"/>
          </p:nvPr>
        </p:nvSpPr>
        <p:spPr>
          <a:xfrm>
            <a:off x="685488" y="228600"/>
            <a:ext cx="10971524" cy="1154537"/>
          </a:xfrm>
          <a:solidFill>
            <a:srgbClr val="C00000"/>
          </a:solidFill>
          <a:ln>
            <a:solidFill>
              <a:srgbClr val="C00000"/>
            </a:solidFill>
          </a:ln>
        </p:spPr>
        <p:txBody>
          <a:bodyPr>
            <a:noAutofit/>
          </a:bodyPr>
          <a:lstStyle/>
          <a:p>
            <a:pPr algn="ctr"/>
            <a:r>
              <a:rPr lang="en-US" sz="6000" b="1" dirty="0">
                <a:solidFill>
                  <a:schemeClr val="bg1"/>
                </a:solidFill>
                <a:latin typeface="Agency FB" panose="020B0503020202020204" pitchFamily="34" charset="0"/>
              </a:rPr>
              <a:t>Conclusion and Recommendations</a:t>
            </a:r>
          </a:p>
        </p:txBody>
      </p:sp>
      <p:sp>
        <p:nvSpPr>
          <p:cNvPr id="9" name="Isosceles Triangle 8">
            <a:extLst>
              <a:ext uri="{FF2B5EF4-FFF2-40B4-BE49-F238E27FC236}">
                <a16:creationId xmlns:a16="http://schemas.microsoft.com/office/drawing/2014/main" id="{B088CE99-9CC3-88F3-DC5B-BC690596E456}"/>
              </a:ext>
            </a:extLst>
          </p:cNvPr>
          <p:cNvSpPr/>
          <p:nvPr/>
        </p:nvSpPr>
        <p:spPr>
          <a:xfrm rot="5400000">
            <a:off x="415377" y="345036"/>
            <a:ext cx="1154539" cy="921669"/>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2252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4A8F0370-F87E-460F-BAAD-6A3AF4D2978D}"/>
              </a:ext>
            </a:extLst>
          </p:cNvPr>
          <p:cNvSpPr>
            <a:spLocks noGrp="1"/>
          </p:cNvSpPr>
          <p:nvPr>
            <p:ph type="title"/>
          </p:nvPr>
        </p:nvSpPr>
        <p:spPr>
          <a:xfrm>
            <a:off x="8349559" y="1295400"/>
            <a:ext cx="3590218" cy="1920241"/>
          </a:xfrm>
        </p:spPr>
        <p:txBody>
          <a:bodyPr/>
          <a:lstStyle/>
          <a:p>
            <a:pPr algn="ctr"/>
            <a:r>
              <a:rPr lang="en-US" sz="8000" dirty="0">
                <a:latin typeface="Agency FB" panose="020B0503020202020204" pitchFamily="34" charset="0"/>
              </a:rPr>
              <a:t>T</a:t>
            </a:r>
            <a:r>
              <a:rPr lang="en-US" sz="8000" dirty="0">
                <a:solidFill>
                  <a:srgbClr val="C00000"/>
                </a:solidFill>
                <a:latin typeface="Agency FB" panose="020B0503020202020204" pitchFamily="34" charset="0"/>
              </a:rPr>
              <a:t>H</a:t>
            </a:r>
            <a:r>
              <a:rPr lang="en-US" sz="8000" dirty="0">
                <a:solidFill>
                  <a:srgbClr val="FFC000"/>
                </a:solidFill>
                <a:latin typeface="Agency FB" panose="020B0503020202020204" pitchFamily="34" charset="0"/>
              </a:rPr>
              <a:t>A</a:t>
            </a:r>
            <a:r>
              <a:rPr lang="en-US" sz="8000" dirty="0">
                <a:solidFill>
                  <a:schemeClr val="bg1"/>
                </a:solidFill>
                <a:latin typeface="Agency FB" panose="020B0503020202020204" pitchFamily="34" charset="0"/>
              </a:rPr>
              <a:t>N</a:t>
            </a:r>
            <a:r>
              <a:rPr lang="en-US" sz="8000" dirty="0">
                <a:solidFill>
                  <a:srgbClr val="C00000"/>
                </a:solidFill>
                <a:latin typeface="Agency FB" panose="020B0503020202020204" pitchFamily="34" charset="0"/>
              </a:rPr>
              <a:t>K</a:t>
            </a:r>
            <a:r>
              <a:rPr lang="en-US" sz="8000" dirty="0">
                <a:latin typeface="Agency FB" panose="020B0503020202020204" pitchFamily="34" charset="0"/>
              </a:rPr>
              <a:t> </a:t>
            </a:r>
            <a:r>
              <a:rPr lang="en-US" sz="8000" dirty="0">
                <a:solidFill>
                  <a:srgbClr val="FFC000"/>
                </a:solidFill>
                <a:latin typeface="Agency FB" panose="020B0503020202020204" pitchFamily="34" charset="0"/>
              </a:rPr>
              <a:t>Y</a:t>
            </a:r>
            <a:r>
              <a:rPr lang="en-US" sz="8000" dirty="0">
                <a:latin typeface="Agency FB" panose="020B0503020202020204" pitchFamily="34" charset="0"/>
              </a:rPr>
              <a:t>O</a:t>
            </a:r>
            <a:r>
              <a:rPr lang="en-US" sz="8000" dirty="0">
                <a:solidFill>
                  <a:srgbClr val="C00000"/>
                </a:solidFill>
                <a:latin typeface="Agency FB" panose="020B0503020202020204" pitchFamily="34" charset="0"/>
              </a:rPr>
              <a:t>U</a:t>
            </a:r>
          </a:p>
        </p:txBody>
      </p:sp>
      <p:pic>
        <p:nvPicPr>
          <p:cNvPr id="33" name="Content Placeholder 32">
            <a:extLst>
              <a:ext uri="{FF2B5EF4-FFF2-40B4-BE49-F238E27FC236}">
                <a16:creationId xmlns:a16="http://schemas.microsoft.com/office/drawing/2014/main" id="{157A4553-D33B-4736-A0C6-C11C3B1184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2" y="0"/>
            <a:ext cx="8229600" cy="6858000"/>
          </a:xfrm>
        </p:spPr>
      </p:pic>
      <p:pic>
        <p:nvPicPr>
          <p:cNvPr id="38" name="Picture 37">
            <a:extLst>
              <a:ext uri="{FF2B5EF4-FFF2-40B4-BE49-F238E27FC236}">
                <a16:creationId xmlns:a16="http://schemas.microsoft.com/office/drawing/2014/main" id="{0CC4E59D-5D1F-44A2-83BD-7DE3B3A89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787" y="3505200"/>
            <a:ext cx="3413762" cy="1920241"/>
          </a:xfrm>
          <a:prstGeom prst="rect">
            <a:avLst/>
          </a:prstGeom>
        </p:spPr>
      </p:pic>
    </p:spTree>
    <p:extLst>
      <p:ext uri="{BB962C8B-B14F-4D97-AF65-F5344CB8AC3E}">
        <p14:creationId xmlns:p14="http://schemas.microsoft.com/office/powerpoint/2010/main" val="19172239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4500"/>
                                  </p:stCondLst>
                                  <p:childTnLst>
                                    <p:animEffect transition="out" filter="fade">
                                      <p:cBhvr>
                                        <p:cTn id="6" dur="10000" tmFilter="0, 0; .2, .5; .8, .5; 1, 0"/>
                                        <p:tgtEl>
                                          <p:spTgt spid="27"/>
                                        </p:tgtEl>
                                      </p:cBhvr>
                                    </p:animEffect>
                                    <p:animScale>
                                      <p:cBhvr>
                                        <p:cTn id="7" dur="5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fontScale="92500" lnSpcReduction="20000"/>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Especially in the era of learning and digital transformation, it is necessary to join forces closely between those responsible for education and stakeholders to formulate policies and procedures for learners to have desirable skills or characteristics according to this new learning framework .</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Digital Education must be adapted to be proactive and use the principle of learning as a center. This is because the progress of technology and knowledge transition is fast, continuous and endless. Therefore, learning will change to advanced learning skills. The instructor is considered a coach and a facilitator in the teaching process and adjusts the teaching method so that learners can learn more by continuously using educational innovation throughout the system to comply with the changes.</a:t>
            </a:r>
          </a:p>
        </p:txBody>
      </p:sp>
      <p:graphicFrame>
        <p:nvGraphicFramePr>
          <p:cNvPr id="7" name="Diagram 6">
            <a:extLst>
              <a:ext uri="{FF2B5EF4-FFF2-40B4-BE49-F238E27FC236}">
                <a16:creationId xmlns:a16="http://schemas.microsoft.com/office/drawing/2014/main" id="{1F00A732-C663-4F57-BC52-7E95A5C8B417}"/>
              </a:ext>
            </a:extLst>
          </p:cNvPr>
          <p:cNvGraphicFramePr/>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6</a:t>
            </a:fld>
            <a:endParaRPr lang="en-US" sz="5400" dirty="0">
              <a:solidFill>
                <a:srgbClr val="C00000">
                  <a:alpha val="25000"/>
                </a:srgbClr>
              </a:solidFill>
            </a:endParaRPr>
          </a:p>
        </p:txBody>
      </p:sp>
    </p:spTree>
    <p:extLst>
      <p:ext uri="{BB962C8B-B14F-4D97-AF65-F5344CB8AC3E}">
        <p14:creationId xmlns:p14="http://schemas.microsoft.com/office/powerpoint/2010/main" val="2554016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fontScale="85000" lnSpcReduction="20000"/>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Thailand has been reforming education for more than 20 years, continuing until the fourth round of reform in the year A.D. 2019 under the National Education Act (No. 4) A.D. 2019 that focuses on changing the new four, namely the development of the quality of modern Thai people, new teachers, new schools and learning resources, new management systems, while still focusing on decentralizing the power of all parties to participate in educational management. Management is transferred from central to administration at the educational and local levels .</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However, in the current reality, it is found that most educational institution management models still have traditional management, such as Fayol’s management theory concept, that still has a hierarchy of management structure. The management of the educational institution has the highest power. Both in decision-making power, planning, coordination, and control, including the division of work that leads to the commitment to work of their side rather than joining forces for the success of the whole organization.</a:t>
            </a:r>
          </a:p>
        </p:txBody>
      </p:sp>
      <p:graphicFrame>
        <p:nvGraphicFramePr>
          <p:cNvPr id="7" name="Diagram 6">
            <a:extLst>
              <a:ext uri="{FF2B5EF4-FFF2-40B4-BE49-F238E27FC236}">
                <a16:creationId xmlns:a16="http://schemas.microsoft.com/office/drawing/2014/main" id="{1F00A732-C663-4F57-BC52-7E95A5C8B417}"/>
              </a:ext>
            </a:extLst>
          </p:cNvPr>
          <p:cNvGraphicFramePr/>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7</a:t>
            </a:fld>
            <a:endParaRPr lang="en-US" sz="5400" dirty="0">
              <a:solidFill>
                <a:srgbClr val="C00000">
                  <a:alpha val="25000"/>
                </a:srgbClr>
              </a:solidFill>
            </a:endParaRPr>
          </a:p>
        </p:txBody>
      </p:sp>
    </p:spTree>
    <p:extLst>
      <p:ext uri="{BB962C8B-B14F-4D97-AF65-F5344CB8AC3E}">
        <p14:creationId xmlns:p14="http://schemas.microsoft.com/office/powerpoint/2010/main" val="19356867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ctr"/>
            <a:r>
              <a:rPr lang="en-US" b="1" dirty="0">
                <a:solidFill>
                  <a:schemeClr val="bg1"/>
                </a:solidFill>
                <a:latin typeface="Agency FB" panose="020B0503020202020204" pitchFamily="34" charset="0"/>
              </a:rPr>
              <a:t>Introduction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649312FD-4C8F-4001-9726-AA91DB7679EE}"/>
              </a:ext>
            </a:extLst>
          </p:cNvPr>
          <p:cNvSpPr>
            <a:spLocks noGrp="1"/>
          </p:cNvSpPr>
          <p:nvPr>
            <p:ph idx="1"/>
          </p:nvPr>
        </p:nvSpPr>
        <p:spPr>
          <a:xfrm>
            <a:off x="718949" y="1828800"/>
            <a:ext cx="11090463" cy="4724400"/>
          </a:xfrm>
          <a:ln>
            <a:solidFill>
              <a:schemeClr val="accent1"/>
            </a:solidFill>
          </a:ln>
        </p:spPr>
        <p:txBody>
          <a:bodyPr>
            <a:normAutofit fontScale="77500" lnSpcReduction="20000"/>
          </a:bodyPr>
          <a:lstStyle/>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Therefore, the educational organization will survive such rapid world changes. Most of them will depend on creativity. Discovering new things and creating innovations from the traditional organization that focuses on command from top to bottom. The supervisor is in charge of all orders and planning work. Must change the nature of the organization to be an Innovative Educational Organization that requires the development of an educational management model, new management, the application of technology and educational innovation.</a:t>
            </a:r>
          </a:p>
          <a:p>
            <a:pPr>
              <a:lnSpc>
                <a:spcPct val="100000"/>
              </a:lnSpc>
              <a:buFont typeface="Wingdings" panose="05000000000000000000" pitchFamily="2" charset="2"/>
              <a:buChar char="Ø"/>
            </a:pPr>
            <a:r>
              <a:rPr lang="en-US" sz="3200" b="1" dirty="0">
                <a:solidFill>
                  <a:schemeClr val="accent1">
                    <a:lumMod val="50000"/>
                  </a:schemeClr>
                </a:solidFill>
                <a:latin typeface="Agency FB" panose="020B0503020202020204" pitchFamily="34" charset="0"/>
              </a:rPr>
              <a:t> Educational institutions should be responsible for creating innovation and creative networks within the institution that are based on the mutual learning of teachers and educators to bring the work from that learning to make academic benefits and modern educational innovation and published to Innovator of other educational institutions and related groups interested in developing modern education systems to strengthen the education system of Thailand and expand the scope of knowledge to go further internationally.</a:t>
            </a:r>
          </a:p>
        </p:txBody>
      </p:sp>
      <p:graphicFrame>
        <p:nvGraphicFramePr>
          <p:cNvPr id="7" name="Diagram 6">
            <a:extLst>
              <a:ext uri="{FF2B5EF4-FFF2-40B4-BE49-F238E27FC236}">
                <a16:creationId xmlns:a16="http://schemas.microsoft.com/office/drawing/2014/main" id="{1F00A732-C663-4F57-BC52-7E95A5C8B417}"/>
              </a:ext>
            </a:extLst>
          </p:cNvPr>
          <p:cNvGraphicFramePr/>
          <p:nvPr/>
        </p:nvGraphicFramePr>
        <p:xfrm>
          <a:off x="7999412" y="-685800"/>
          <a:ext cx="4495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4">
            <a:extLst>
              <a:ext uri="{FF2B5EF4-FFF2-40B4-BE49-F238E27FC236}">
                <a16:creationId xmlns:a16="http://schemas.microsoft.com/office/drawing/2014/main" id="{DB8615F5-F7D2-4256-86AE-910CB418108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C00000">
                    <a:alpha val="25000"/>
                  </a:srgbClr>
                </a:solidFill>
              </a:rPr>
              <a:t>8</a:t>
            </a:fld>
            <a:endParaRPr lang="en-US" sz="5400" dirty="0">
              <a:solidFill>
                <a:srgbClr val="C00000">
                  <a:alpha val="25000"/>
                </a:srgbClr>
              </a:solidFill>
            </a:endParaRPr>
          </a:p>
        </p:txBody>
      </p:sp>
    </p:spTree>
    <p:extLst>
      <p:ext uri="{BB962C8B-B14F-4D97-AF65-F5344CB8AC3E}">
        <p14:creationId xmlns:p14="http://schemas.microsoft.com/office/powerpoint/2010/main" val="2145230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90" y="475147"/>
            <a:ext cx="10971524" cy="872067"/>
          </a:xfrm>
          <a:solidFill>
            <a:srgbClr val="0070C0"/>
          </a:solidFill>
          <a:ln>
            <a:solidFill>
              <a:schemeClr val="accent1"/>
            </a:solidFill>
          </a:ln>
        </p:spPr>
        <p:txBody>
          <a:bodyPr>
            <a:normAutofit/>
          </a:bodyPr>
          <a:lstStyle/>
          <a:p>
            <a:pPr algn="r"/>
            <a:r>
              <a:rPr lang="en-US" b="1" dirty="0">
                <a:solidFill>
                  <a:schemeClr val="bg1"/>
                </a:solidFill>
                <a:latin typeface="Agency FB" panose="020B0503020202020204" pitchFamily="34" charset="0"/>
              </a:rPr>
              <a:t>Concept and Theory of Innovation</a:t>
            </a:r>
          </a:p>
        </p:txBody>
      </p:sp>
      <p:sp>
        <p:nvSpPr>
          <p:cNvPr id="4" name="Isosceles Triangle 3">
            <a:extLst>
              <a:ext uri="{FF2B5EF4-FFF2-40B4-BE49-F238E27FC236}">
                <a16:creationId xmlns:a16="http://schemas.microsoft.com/office/drawing/2014/main" id="{1C1C2D9B-EA08-44C7-BB7F-86E4A84AED13}"/>
              </a:ext>
            </a:extLst>
          </p:cNvPr>
          <p:cNvSpPr/>
          <p:nvPr/>
        </p:nvSpPr>
        <p:spPr>
          <a:xfrm rot="5400000">
            <a:off x="595351" y="565285"/>
            <a:ext cx="872067" cy="69179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4">
            <a:extLst>
              <a:ext uri="{FF2B5EF4-FFF2-40B4-BE49-F238E27FC236}">
                <a16:creationId xmlns:a16="http://schemas.microsoft.com/office/drawing/2014/main" id="{E635AA49-225B-4C87-B701-1FEBBB579A72}"/>
              </a:ext>
            </a:extLst>
          </p:cNvPr>
          <p:cNvSpPr>
            <a:spLocks noGrp="1"/>
          </p:cNvSpPr>
          <p:nvPr>
            <p:ph type="sldNum" sz="quarter" idx="12"/>
          </p:nvPr>
        </p:nvSpPr>
        <p:spPr>
          <a:xfrm>
            <a:off x="9223326" y="5486401"/>
            <a:ext cx="2925318" cy="1397039"/>
          </a:xfrm>
        </p:spPr>
        <p:txBody>
          <a:bodyPr/>
          <a:lstStyle/>
          <a:p>
            <a:fld id="{DA60BA0E-20D0-4E7C-B286-26C960A6788F}" type="slidenum">
              <a:rPr lang="en-US" sz="5400" smtClean="0">
                <a:solidFill>
                  <a:srgbClr val="2568B1">
                    <a:alpha val="25000"/>
                  </a:srgbClr>
                </a:solidFill>
              </a:rPr>
              <a:t>9</a:t>
            </a:fld>
            <a:endParaRPr lang="en-US" sz="5400" dirty="0">
              <a:solidFill>
                <a:srgbClr val="2568B1">
                  <a:alpha val="25000"/>
                </a:srgbClr>
              </a:solidFill>
            </a:endParaRPr>
          </a:p>
        </p:txBody>
      </p:sp>
      <p:sp>
        <p:nvSpPr>
          <p:cNvPr id="5" name="Rectangle 2">
            <a:extLst>
              <a:ext uri="{FF2B5EF4-FFF2-40B4-BE49-F238E27FC236}">
                <a16:creationId xmlns:a16="http://schemas.microsoft.com/office/drawing/2014/main" id="{17C39DB3-9F35-95F6-9463-3CBDDC3BB5C7}"/>
              </a:ext>
            </a:extLst>
          </p:cNvPr>
          <p:cNvSpPr>
            <a:spLocks noChangeArrowheads="1"/>
          </p:cNvSpPr>
          <p:nvPr/>
        </p:nvSpPr>
        <p:spPr bwMode="auto">
          <a:xfrm>
            <a:off x="3275013" y="1277452"/>
            <a:ext cx="2334974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4">
            <a:extLst>
              <a:ext uri="{FF2B5EF4-FFF2-40B4-BE49-F238E27FC236}">
                <a16:creationId xmlns:a16="http://schemas.microsoft.com/office/drawing/2014/main" id="{E31017D8-FC5E-7B88-E619-5B41EE2493DC}"/>
              </a:ext>
            </a:extLst>
          </p:cNvPr>
          <p:cNvSpPr>
            <a:spLocks noGrp="1"/>
          </p:cNvSpPr>
          <p:nvPr>
            <p:ph idx="1"/>
          </p:nvPr>
        </p:nvSpPr>
        <p:spPr>
          <a:xfrm>
            <a:off x="150812" y="1524000"/>
            <a:ext cx="11811000" cy="3505200"/>
          </a:xfrm>
          <a:ln>
            <a:solidFill>
              <a:schemeClr val="accent1"/>
            </a:solidFill>
          </a:ln>
        </p:spPr>
        <p:txBody>
          <a:bodyPr>
            <a:normAutofit fontScale="92500" lnSpcReduction="20000"/>
          </a:bodyPr>
          <a:lstStyle/>
          <a:p>
            <a:pPr marL="0" indent="0">
              <a:lnSpc>
                <a:spcPct val="100000"/>
              </a:lnSpc>
              <a:buNone/>
            </a:pPr>
            <a:r>
              <a:rPr lang="en-US" sz="3200" b="1" dirty="0">
                <a:solidFill>
                  <a:schemeClr val="tx1"/>
                </a:solidFill>
                <a:latin typeface="Agency FB" panose="020B0503020202020204" pitchFamily="34" charset="0"/>
              </a:rPr>
              <a:t>1. Innovation </a:t>
            </a:r>
          </a:p>
          <a:p>
            <a:pPr marL="0" indent="0">
              <a:lnSpc>
                <a:spcPct val="100000"/>
              </a:lnSpc>
              <a:buNone/>
            </a:pPr>
            <a:r>
              <a:rPr lang="en-US" sz="3200" b="1" dirty="0">
                <a:solidFill>
                  <a:schemeClr val="accent1">
                    <a:lumMod val="50000"/>
                  </a:schemeClr>
                </a:solidFill>
                <a:latin typeface="Agency FB" panose="020B0503020202020204" pitchFamily="34" charset="0"/>
              </a:rPr>
              <a:t>Innovation stems from </a:t>
            </a:r>
            <a:r>
              <a:rPr lang="en-US" sz="3200" b="1" dirty="0">
                <a:solidFill>
                  <a:srgbClr val="FF0000"/>
                </a:solidFill>
                <a:latin typeface="Agency FB" panose="020B0503020202020204" pitchFamily="34" charset="0"/>
              </a:rPr>
              <a:t>“Innovare” </a:t>
            </a:r>
            <a:r>
              <a:rPr lang="en-US" sz="3200" b="1" dirty="0">
                <a:solidFill>
                  <a:schemeClr val="accent1">
                    <a:lumMod val="50000"/>
                  </a:schemeClr>
                </a:solidFill>
                <a:latin typeface="Agency FB" panose="020B0503020202020204" pitchFamily="34" charset="0"/>
              </a:rPr>
              <a:t>in Latin, meaning to do something new. Applying new concepts or taking advantage of what already exists in a new way to make economic benefits, or is “doing what is different from others by using various changes that occur around us to become an opportunity and transfer to a new concept that benefits yourself and society.” This concept was developed in the early 21st century, focusing on creating scientific research and technology that will lead to the acquisition of innovative technology (Drucker, 2015).</a:t>
            </a:r>
          </a:p>
        </p:txBody>
      </p:sp>
      <p:pic>
        <p:nvPicPr>
          <p:cNvPr id="6" name="Picture 5">
            <a:extLst>
              <a:ext uri="{FF2B5EF4-FFF2-40B4-BE49-F238E27FC236}">
                <a16:creationId xmlns:a16="http://schemas.microsoft.com/office/drawing/2014/main" id="{906E3EB9-0CFE-623A-A489-753398DA3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8846" y="4339444"/>
            <a:ext cx="4341966" cy="2442356"/>
          </a:xfrm>
          <a:prstGeom prst="rect">
            <a:avLst/>
          </a:prstGeom>
        </p:spPr>
      </p:pic>
    </p:spTree>
    <p:extLst>
      <p:ext uri="{BB962C8B-B14F-4D97-AF65-F5344CB8AC3E}">
        <p14:creationId xmlns:p14="http://schemas.microsoft.com/office/powerpoint/2010/main" val="823688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arn(inVertical)">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4341</TotalTime>
  <Words>4275</Words>
  <Application>Microsoft Office PowerPoint</Application>
  <PresentationFormat>Custom</PresentationFormat>
  <Paragraphs>281</Paragraphs>
  <Slides>52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Agency FB</vt:lpstr>
      <vt:lpstr>Arial</vt:lpstr>
      <vt:lpstr>Calibri Light</vt:lpstr>
      <vt:lpstr>Century Gothic</vt:lpstr>
      <vt:lpstr>Wingdings</vt:lpstr>
      <vt:lpstr>Metropolitan</vt:lpstr>
      <vt:lpstr>Educational Innovative Organization:  Performance Educational Organizations to Develop Outstanding Quality of Education in case of Thailand</vt:lpstr>
      <vt:lpstr>Learning Objectives</vt:lpstr>
      <vt:lpstr>Presentation Topics</vt:lpstr>
      <vt:lpstr>Presentation Topics</vt:lpstr>
      <vt:lpstr>Introduction</vt:lpstr>
      <vt:lpstr>Introduction</vt:lpstr>
      <vt:lpstr>Introduction</vt:lpstr>
      <vt:lpstr>Introduction</vt:lpstr>
      <vt:lpstr>Concept and Theory of Innovation</vt:lpstr>
      <vt:lpstr>Concept and Theory of Innovation</vt:lpstr>
      <vt:lpstr>Concept and Theory of Innovation</vt:lpstr>
      <vt:lpstr>Concept and Theory of Innovation</vt:lpstr>
      <vt:lpstr>Concept and Theory of Innovation</vt:lpstr>
      <vt:lpstr>Educational Innovation</vt:lpstr>
      <vt:lpstr>The Importance of Educational Innovation</vt:lpstr>
      <vt:lpstr>The Importance of Educational Innovation</vt:lpstr>
      <vt:lpstr>Types of Educational Innovation</vt:lpstr>
      <vt:lpstr>Types of Educational Innovation</vt:lpstr>
      <vt:lpstr>Types of Educational Innovation</vt:lpstr>
      <vt:lpstr>Types of Educational Innovation</vt:lpstr>
      <vt:lpstr>Types of Educational Innovation</vt:lpstr>
      <vt:lpstr>Types of Educational Innovation</vt:lpstr>
      <vt:lpstr>Types of Educational Innovation</vt:lpstr>
      <vt:lpstr>The Process of Creating and Developing Educational Innovation</vt:lpstr>
      <vt:lpstr>The Process of Creating and Developing Educational Innovation</vt:lpstr>
      <vt:lpstr>The Process of Creating and Developing Educational Innovation</vt:lpstr>
      <vt:lpstr>Educational Innovation Dissemination</vt:lpstr>
      <vt:lpstr>Educational Innovation Dissemination</vt:lpstr>
      <vt:lpstr>Model of Educational Innovation</vt:lpstr>
      <vt:lpstr>Model of Educational Innovation</vt:lpstr>
      <vt:lpstr>Model of Educational Innovation</vt:lpstr>
      <vt:lpstr>Model of Educational Innovation</vt:lpstr>
      <vt:lpstr>Model of Educational Innovation</vt:lpstr>
      <vt:lpstr>Model of Educational Innovation</vt:lpstr>
      <vt:lpstr>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1. Model of Being an Educational Innovative Organization</vt:lpstr>
      <vt:lpstr>2. Preparing Educational Innovative Organization</vt:lpstr>
      <vt:lpstr>Educational Innovative Organization</vt:lpstr>
      <vt:lpstr>Educational Innovative Organization</vt:lpstr>
      <vt:lpstr>Educational Innovative Organization</vt:lpstr>
      <vt:lpstr>Conclusion and Recommendations</vt:lpstr>
      <vt:lpstr>Conclusion and Recommendations</vt:lpstr>
      <vt:lpstr>Conclusion and Recommendations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Educational Administration :   Meaning, Nature and Other Details</dc:title>
  <dc:creator>acer</dc:creator>
  <cp:lastModifiedBy>Dr.Phongsak Phakamach</cp:lastModifiedBy>
  <cp:revision>169</cp:revision>
  <dcterms:created xsi:type="dcterms:W3CDTF">2020-07-24T07:15:39Z</dcterms:created>
  <dcterms:modified xsi:type="dcterms:W3CDTF">2023-12-20T13:27:57Z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