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handoutMasterIdLst>
    <p:handoutMasterId r:id="rId76"/>
  </p:handoutMasterIdLst>
  <p:sldIdLst>
    <p:sldId id="258" r:id="rId2"/>
    <p:sldId id="441" r:id="rId3"/>
    <p:sldId id="405" r:id="rId4"/>
    <p:sldId id="414" r:id="rId5"/>
    <p:sldId id="490" r:id="rId6"/>
    <p:sldId id="562" r:id="rId7"/>
    <p:sldId id="554" r:id="rId8"/>
    <p:sldId id="559" r:id="rId9"/>
    <p:sldId id="576" r:id="rId10"/>
    <p:sldId id="491" r:id="rId11"/>
    <p:sldId id="522" r:id="rId12"/>
    <p:sldId id="566" r:id="rId13"/>
    <p:sldId id="565" r:id="rId14"/>
    <p:sldId id="563" r:id="rId15"/>
    <p:sldId id="526" r:id="rId16"/>
    <p:sldId id="553" r:id="rId17"/>
    <p:sldId id="547" r:id="rId18"/>
    <p:sldId id="531" r:id="rId19"/>
    <p:sldId id="503" r:id="rId20"/>
    <p:sldId id="365" r:id="rId21"/>
    <p:sldId id="473" r:id="rId22"/>
    <p:sldId id="507" r:id="rId23"/>
    <p:sldId id="561" r:id="rId24"/>
    <p:sldId id="560" r:id="rId25"/>
    <p:sldId id="530" r:id="rId26"/>
    <p:sldId id="557" r:id="rId27"/>
    <p:sldId id="558" r:id="rId28"/>
    <p:sldId id="533" r:id="rId29"/>
    <p:sldId id="508" r:id="rId30"/>
    <p:sldId id="539" r:id="rId31"/>
    <p:sldId id="540" r:id="rId32"/>
    <p:sldId id="541" r:id="rId33"/>
    <p:sldId id="542" r:id="rId34"/>
    <p:sldId id="543" r:id="rId35"/>
    <p:sldId id="545" r:id="rId36"/>
    <p:sldId id="546" r:id="rId37"/>
    <p:sldId id="544" r:id="rId38"/>
    <p:sldId id="373" r:id="rId39"/>
    <p:sldId id="551" r:id="rId40"/>
    <p:sldId id="550" r:id="rId41"/>
    <p:sldId id="534" r:id="rId42"/>
    <p:sldId id="535" r:id="rId43"/>
    <p:sldId id="552" r:id="rId44"/>
    <p:sldId id="571" r:id="rId45"/>
    <p:sldId id="572" r:id="rId46"/>
    <p:sldId id="573" r:id="rId47"/>
    <p:sldId id="574" r:id="rId48"/>
    <p:sldId id="575" r:id="rId49"/>
    <p:sldId id="444" r:id="rId50"/>
    <p:sldId id="511" r:id="rId51"/>
    <p:sldId id="527" r:id="rId52"/>
    <p:sldId id="532" r:id="rId53"/>
    <p:sldId id="536" r:id="rId54"/>
    <p:sldId id="537" r:id="rId55"/>
    <p:sldId id="538" r:id="rId56"/>
    <p:sldId id="570" r:id="rId57"/>
    <p:sldId id="528" r:id="rId58"/>
    <p:sldId id="529" r:id="rId59"/>
    <p:sldId id="548" r:id="rId60"/>
    <p:sldId id="549" r:id="rId61"/>
    <p:sldId id="569" r:id="rId62"/>
    <p:sldId id="568" r:id="rId63"/>
    <p:sldId id="454" r:id="rId64"/>
    <p:sldId id="567" r:id="rId65"/>
    <p:sldId id="357" r:id="rId66"/>
    <p:sldId id="555" r:id="rId67"/>
    <p:sldId id="556" r:id="rId68"/>
    <p:sldId id="384" r:id="rId69"/>
    <p:sldId id="492" r:id="rId70"/>
    <p:sldId id="300" r:id="rId71"/>
    <p:sldId id="564" r:id="rId72"/>
    <p:sldId id="397" r:id="rId73"/>
    <p:sldId id="385" r:id="rId74"/>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0066"/>
    <a:srgbClr val="00FF00"/>
    <a:srgbClr val="FFCCFF"/>
    <a:srgbClr val="FFFF99"/>
    <a:srgbClr val="66FFFF"/>
    <a:srgbClr val="003300"/>
    <a:srgbClr val="660066"/>
    <a:srgbClr val="0363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19" autoAdjust="0"/>
    <p:restoredTop sz="94737" autoAdjust="0"/>
  </p:normalViewPr>
  <p:slideViewPr>
    <p:cSldViewPr>
      <p:cViewPr varScale="1">
        <p:scale>
          <a:sx n="62" d="100"/>
          <a:sy n="62" d="100"/>
        </p:scale>
        <p:origin x="114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0" d="100"/>
          <a:sy n="50" d="100"/>
        </p:scale>
        <p:origin x="-1242" y="-96"/>
      </p:cViewPr>
      <p:guideLst>
        <p:guide orient="horz" pos="2934"/>
        <p:guide pos="216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1" y="1"/>
            <a:ext cx="2971800" cy="466808"/>
          </a:xfrm>
          <a:prstGeom prst="rect">
            <a:avLst/>
          </a:prstGeom>
          <a:noFill/>
          <a:ln w="9525">
            <a:noFill/>
            <a:miter lim="800000"/>
            <a:headEnd/>
            <a:tailEnd/>
          </a:ln>
          <a:effectLst/>
        </p:spPr>
        <p:txBody>
          <a:bodyPr vert="horz" wrap="square" lIns="90096" tIns="45047" rIns="90096" bIns="45047" numCol="1" anchor="t" anchorCtr="0" compatLnSpc="1">
            <a:prstTxWarp prst="textNoShape">
              <a:avLst/>
            </a:prstTxWarp>
          </a:bodyPr>
          <a:lstStyle>
            <a:lvl1pPr>
              <a:defRPr sz="1200"/>
            </a:lvl1pPr>
          </a:lstStyle>
          <a:p>
            <a:pPr>
              <a:defRPr/>
            </a:pPr>
            <a:endParaRPr lang="th-TH"/>
          </a:p>
        </p:txBody>
      </p:sp>
      <p:sp>
        <p:nvSpPr>
          <p:cNvPr id="103427" name="Rectangle 3"/>
          <p:cNvSpPr>
            <a:spLocks noGrp="1" noChangeArrowheads="1"/>
          </p:cNvSpPr>
          <p:nvPr>
            <p:ph type="dt" sz="quarter" idx="1"/>
          </p:nvPr>
        </p:nvSpPr>
        <p:spPr bwMode="auto">
          <a:xfrm>
            <a:off x="3884614" y="1"/>
            <a:ext cx="2971800" cy="466808"/>
          </a:xfrm>
          <a:prstGeom prst="rect">
            <a:avLst/>
          </a:prstGeom>
          <a:noFill/>
          <a:ln w="9525">
            <a:noFill/>
            <a:miter lim="800000"/>
            <a:headEnd/>
            <a:tailEnd/>
          </a:ln>
          <a:effectLst/>
        </p:spPr>
        <p:txBody>
          <a:bodyPr vert="horz" wrap="square" lIns="90096" tIns="45047" rIns="90096" bIns="45047" numCol="1" anchor="t" anchorCtr="0" compatLnSpc="1">
            <a:prstTxWarp prst="textNoShape">
              <a:avLst/>
            </a:prstTxWarp>
          </a:bodyPr>
          <a:lstStyle>
            <a:lvl1pPr algn="r">
              <a:defRPr sz="1200"/>
            </a:lvl1pPr>
          </a:lstStyle>
          <a:p>
            <a:pPr>
              <a:defRPr/>
            </a:pPr>
            <a:endParaRPr lang="th-TH"/>
          </a:p>
        </p:txBody>
      </p:sp>
      <p:sp>
        <p:nvSpPr>
          <p:cNvPr id="103428" name="Rectangle 4"/>
          <p:cNvSpPr>
            <a:spLocks noGrp="1" noChangeArrowheads="1"/>
          </p:cNvSpPr>
          <p:nvPr>
            <p:ph type="ftr" sz="quarter" idx="2"/>
          </p:nvPr>
        </p:nvSpPr>
        <p:spPr bwMode="auto">
          <a:xfrm>
            <a:off x="1" y="8845568"/>
            <a:ext cx="2971800" cy="466808"/>
          </a:xfrm>
          <a:prstGeom prst="rect">
            <a:avLst/>
          </a:prstGeom>
          <a:noFill/>
          <a:ln w="9525">
            <a:noFill/>
            <a:miter lim="800000"/>
            <a:headEnd/>
            <a:tailEnd/>
          </a:ln>
          <a:effectLst/>
        </p:spPr>
        <p:txBody>
          <a:bodyPr vert="horz" wrap="square" lIns="90096" tIns="45047" rIns="90096" bIns="45047" numCol="1" anchor="b" anchorCtr="0" compatLnSpc="1">
            <a:prstTxWarp prst="textNoShape">
              <a:avLst/>
            </a:prstTxWarp>
          </a:bodyPr>
          <a:lstStyle>
            <a:lvl1pPr>
              <a:defRPr sz="1200"/>
            </a:lvl1pPr>
          </a:lstStyle>
          <a:p>
            <a:pPr>
              <a:defRPr/>
            </a:pPr>
            <a:endParaRPr lang="th-TH"/>
          </a:p>
        </p:txBody>
      </p:sp>
      <p:sp>
        <p:nvSpPr>
          <p:cNvPr id="103429" name="Rectangle 5"/>
          <p:cNvSpPr>
            <a:spLocks noGrp="1" noChangeArrowheads="1"/>
          </p:cNvSpPr>
          <p:nvPr>
            <p:ph type="sldNum" sz="quarter" idx="3"/>
          </p:nvPr>
        </p:nvSpPr>
        <p:spPr bwMode="auto">
          <a:xfrm>
            <a:off x="3884614" y="8845568"/>
            <a:ext cx="2971800" cy="466808"/>
          </a:xfrm>
          <a:prstGeom prst="rect">
            <a:avLst/>
          </a:prstGeom>
          <a:noFill/>
          <a:ln w="9525">
            <a:noFill/>
            <a:miter lim="800000"/>
            <a:headEnd/>
            <a:tailEnd/>
          </a:ln>
          <a:effectLst/>
        </p:spPr>
        <p:txBody>
          <a:bodyPr vert="horz" wrap="square" lIns="90096" tIns="45047" rIns="90096" bIns="45047" numCol="1" anchor="b" anchorCtr="0" compatLnSpc="1">
            <a:prstTxWarp prst="textNoShape">
              <a:avLst/>
            </a:prstTxWarp>
          </a:bodyPr>
          <a:lstStyle>
            <a:lvl1pPr algn="r">
              <a:defRPr sz="1200"/>
            </a:lvl1pPr>
          </a:lstStyle>
          <a:p>
            <a:pPr>
              <a:defRPr/>
            </a:pPr>
            <a:fld id="{152BE101-8E85-4744-8A34-BDE8BA4A671B}" type="slidenum">
              <a:rPr lang="en-US"/>
              <a:pPr>
                <a:defRPr/>
              </a:pPr>
              <a:t>‹#›</a:t>
            </a:fld>
            <a:endParaRPr lang="th-TH"/>
          </a:p>
        </p:txBody>
      </p:sp>
    </p:spTree>
    <p:extLst>
      <p:ext uri="{BB962C8B-B14F-4D97-AF65-F5344CB8AC3E}">
        <p14:creationId xmlns:p14="http://schemas.microsoft.com/office/powerpoint/2010/main" val="530745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1" y="1"/>
            <a:ext cx="2971800" cy="466808"/>
          </a:xfrm>
          <a:prstGeom prst="rect">
            <a:avLst/>
          </a:prstGeom>
          <a:noFill/>
          <a:ln w="9525">
            <a:noFill/>
            <a:miter lim="800000"/>
            <a:headEnd/>
            <a:tailEnd/>
          </a:ln>
          <a:effectLst/>
        </p:spPr>
        <p:txBody>
          <a:bodyPr vert="horz" wrap="square" lIns="90096" tIns="45047" rIns="90096" bIns="45047" numCol="1" anchor="t" anchorCtr="0" compatLnSpc="1">
            <a:prstTxWarp prst="textNoShape">
              <a:avLst/>
            </a:prstTxWarp>
          </a:bodyPr>
          <a:lstStyle>
            <a:lvl1pPr>
              <a:defRPr sz="1200"/>
            </a:lvl1pPr>
          </a:lstStyle>
          <a:p>
            <a:pPr>
              <a:defRPr/>
            </a:pPr>
            <a:endParaRPr lang="th-TH"/>
          </a:p>
        </p:txBody>
      </p:sp>
      <p:sp>
        <p:nvSpPr>
          <p:cNvPr id="55299" name="Rectangle 3"/>
          <p:cNvSpPr>
            <a:spLocks noGrp="1" noChangeArrowheads="1"/>
          </p:cNvSpPr>
          <p:nvPr>
            <p:ph type="dt" idx="1"/>
          </p:nvPr>
        </p:nvSpPr>
        <p:spPr bwMode="auto">
          <a:xfrm>
            <a:off x="3884614" y="1"/>
            <a:ext cx="2971800" cy="466808"/>
          </a:xfrm>
          <a:prstGeom prst="rect">
            <a:avLst/>
          </a:prstGeom>
          <a:noFill/>
          <a:ln w="9525">
            <a:noFill/>
            <a:miter lim="800000"/>
            <a:headEnd/>
            <a:tailEnd/>
          </a:ln>
          <a:effectLst/>
        </p:spPr>
        <p:txBody>
          <a:bodyPr vert="horz" wrap="square" lIns="90096" tIns="45047" rIns="90096" bIns="45047" numCol="1" anchor="t" anchorCtr="0" compatLnSpc="1">
            <a:prstTxWarp prst="textNoShape">
              <a:avLst/>
            </a:prstTxWarp>
          </a:bodyPr>
          <a:lstStyle>
            <a:lvl1pPr algn="r">
              <a:defRPr sz="1200"/>
            </a:lvl1pPr>
          </a:lstStyle>
          <a:p>
            <a:pPr>
              <a:defRPr/>
            </a:pPr>
            <a:endParaRPr lang="th-TH"/>
          </a:p>
        </p:txBody>
      </p:sp>
      <p:sp>
        <p:nvSpPr>
          <p:cNvPr id="73732" name="Rectangle 4"/>
          <p:cNvSpPr>
            <a:spLocks noGrp="1" noRot="1" noChangeAspect="1" noChangeArrowheads="1" noTextEdit="1"/>
          </p:cNvSpPr>
          <p:nvPr>
            <p:ph type="sldImg" idx="2"/>
          </p:nvPr>
        </p:nvSpPr>
        <p:spPr bwMode="auto">
          <a:xfrm>
            <a:off x="1101725" y="698500"/>
            <a:ext cx="4656138" cy="3492500"/>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685800" y="4424272"/>
            <a:ext cx="5486400" cy="4190867"/>
          </a:xfrm>
          <a:prstGeom prst="rect">
            <a:avLst/>
          </a:prstGeom>
          <a:noFill/>
          <a:ln w="9525">
            <a:noFill/>
            <a:miter lim="800000"/>
            <a:headEnd/>
            <a:tailEnd/>
          </a:ln>
          <a:effectLst/>
        </p:spPr>
        <p:txBody>
          <a:bodyPr vert="horz" wrap="square" lIns="90096" tIns="45047" rIns="90096" bIns="45047" numCol="1" anchor="t" anchorCtr="0" compatLnSpc="1">
            <a:prstTxWarp prst="textNoShape">
              <a:avLst/>
            </a:prstTxWarp>
          </a:bodyPr>
          <a:lstStyle/>
          <a:p>
            <a:pPr lvl="0"/>
            <a:r>
              <a:rPr lang="th-TH" noProof="0"/>
              <a:t>Click to edit Master text styles</a:t>
            </a:r>
          </a:p>
          <a:p>
            <a:pPr lvl="1"/>
            <a:r>
              <a:rPr lang="th-TH" noProof="0"/>
              <a:t>Second level</a:t>
            </a:r>
          </a:p>
          <a:p>
            <a:pPr lvl="2"/>
            <a:r>
              <a:rPr lang="th-TH" noProof="0"/>
              <a:t>Third level</a:t>
            </a:r>
          </a:p>
          <a:p>
            <a:pPr lvl="3"/>
            <a:r>
              <a:rPr lang="th-TH" noProof="0"/>
              <a:t>Fourth level</a:t>
            </a:r>
          </a:p>
          <a:p>
            <a:pPr lvl="4"/>
            <a:r>
              <a:rPr lang="th-TH" noProof="0"/>
              <a:t>Fifth level</a:t>
            </a:r>
          </a:p>
        </p:txBody>
      </p:sp>
      <p:sp>
        <p:nvSpPr>
          <p:cNvPr id="55302" name="Rectangle 6"/>
          <p:cNvSpPr>
            <a:spLocks noGrp="1" noChangeArrowheads="1"/>
          </p:cNvSpPr>
          <p:nvPr>
            <p:ph type="ftr" sz="quarter" idx="4"/>
          </p:nvPr>
        </p:nvSpPr>
        <p:spPr bwMode="auto">
          <a:xfrm>
            <a:off x="1" y="8845568"/>
            <a:ext cx="2971800" cy="466808"/>
          </a:xfrm>
          <a:prstGeom prst="rect">
            <a:avLst/>
          </a:prstGeom>
          <a:noFill/>
          <a:ln w="9525">
            <a:noFill/>
            <a:miter lim="800000"/>
            <a:headEnd/>
            <a:tailEnd/>
          </a:ln>
          <a:effectLst/>
        </p:spPr>
        <p:txBody>
          <a:bodyPr vert="horz" wrap="square" lIns="90096" tIns="45047" rIns="90096" bIns="45047" numCol="1" anchor="b" anchorCtr="0" compatLnSpc="1">
            <a:prstTxWarp prst="textNoShape">
              <a:avLst/>
            </a:prstTxWarp>
          </a:bodyPr>
          <a:lstStyle>
            <a:lvl1pPr>
              <a:defRPr sz="1200"/>
            </a:lvl1pPr>
          </a:lstStyle>
          <a:p>
            <a:pPr>
              <a:defRPr/>
            </a:pPr>
            <a:endParaRPr lang="th-TH"/>
          </a:p>
        </p:txBody>
      </p:sp>
      <p:sp>
        <p:nvSpPr>
          <p:cNvPr id="55303" name="Rectangle 7"/>
          <p:cNvSpPr>
            <a:spLocks noGrp="1" noChangeArrowheads="1"/>
          </p:cNvSpPr>
          <p:nvPr>
            <p:ph type="sldNum" sz="quarter" idx="5"/>
          </p:nvPr>
        </p:nvSpPr>
        <p:spPr bwMode="auto">
          <a:xfrm>
            <a:off x="3884614" y="8845568"/>
            <a:ext cx="2971800" cy="466808"/>
          </a:xfrm>
          <a:prstGeom prst="rect">
            <a:avLst/>
          </a:prstGeom>
          <a:noFill/>
          <a:ln w="9525">
            <a:noFill/>
            <a:miter lim="800000"/>
            <a:headEnd/>
            <a:tailEnd/>
          </a:ln>
          <a:effectLst/>
        </p:spPr>
        <p:txBody>
          <a:bodyPr vert="horz" wrap="square" lIns="90096" tIns="45047" rIns="90096" bIns="45047" numCol="1" anchor="b" anchorCtr="0" compatLnSpc="1">
            <a:prstTxWarp prst="textNoShape">
              <a:avLst/>
            </a:prstTxWarp>
          </a:bodyPr>
          <a:lstStyle>
            <a:lvl1pPr algn="r">
              <a:defRPr sz="1200"/>
            </a:lvl1pPr>
          </a:lstStyle>
          <a:p>
            <a:pPr>
              <a:defRPr/>
            </a:pPr>
            <a:fld id="{E927CA06-6B1E-4164-B417-D9B0063BF0DF}" type="slidenum">
              <a:rPr lang="en-US"/>
              <a:pPr>
                <a:defRPr/>
              </a:pPr>
              <a:t>‹#›</a:t>
            </a:fld>
            <a:endParaRPr lang="th-TH"/>
          </a:p>
        </p:txBody>
      </p:sp>
    </p:spTree>
    <p:extLst>
      <p:ext uri="{BB962C8B-B14F-4D97-AF65-F5344CB8AC3E}">
        <p14:creationId xmlns:p14="http://schemas.microsoft.com/office/powerpoint/2010/main" val="24862725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B49142A-34DE-4D4E-A2E3-FB6886C4436C}" type="slidenum">
              <a:rPr lang="en-US" smtClean="0"/>
              <a:pPr/>
              <a:t>1</a:t>
            </a:fld>
            <a:endParaRPr lang="th-TH"/>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th-T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th-TH"/>
          </a:p>
        </p:txBody>
      </p:sp>
      <p:sp>
        <p:nvSpPr>
          <p:cNvPr id="99332" name="Slide Number Placeholder 3"/>
          <p:cNvSpPr>
            <a:spLocks noGrp="1"/>
          </p:cNvSpPr>
          <p:nvPr>
            <p:ph type="sldNum" sz="quarter" idx="5"/>
          </p:nvPr>
        </p:nvSpPr>
        <p:spPr>
          <a:noFill/>
        </p:spPr>
        <p:txBody>
          <a:bodyPr/>
          <a:lstStyle/>
          <a:p>
            <a:fld id="{EFD06A02-8DCC-44C5-B09A-F7C8870A5061}" type="slidenum">
              <a:rPr lang="en-US" smtClean="0"/>
              <a:pPr/>
              <a:t>10</a:t>
            </a:fld>
            <a:endParaRPr lang="th-T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th-TH"/>
          </a:p>
        </p:txBody>
      </p:sp>
      <p:sp>
        <p:nvSpPr>
          <p:cNvPr id="136196" name="Slide Number Placeholder 3"/>
          <p:cNvSpPr>
            <a:spLocks noGrp="1"/>
          </p:cNvSpPr>
          <p:nvPr>
            <p:ph type="sldNum" sz="quarter" idx="5"/>
          </p:nvPr>
        </p:nvSpPr>
        <p:spPr>
          <a:noFill/>
        </p:spPr>
        <p:txBody>
          <a:bodyPr/>
          <a:lstStyle/>
          <a:p>
            <a:fld id="{1B28B5CE-6257-49E8-9D98-52D5A79C6769}" type="slidenum">
              <a:rPr lang="en-US" smtClean="0"/>
              <a:pPr/>
              <a:t>11</a:t>
            </a:fld>
            <a:endParaRPr lang="th-TH"/>
          </a:p>
        </p:txBody>
      </p:sp>
    </p:spTree>
    <p:extLst>
      <p:ext uri="{BB962C8B-B14F-4D97-AF65-F5344CB8AC3E}">
        <p14:creationId xmlns:p14="http://schemas.microsoft.com/office/powerpoint/2010/main" val="637631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th-TH"/>
          </a:p>
        </p:txBody>
      </p:sp>
      <p:sp>
        <p:nvSpPr>
          <p:cNvPr id="136196" name="Slide Number Placeholder 3"/>
          <p:cNvSpPr>
            <a:spLocks noGrp="1"/>
          </p:cNvSpPr>
          <p:nvPr>
            <p:ph type="sldNum" sz="quarter" idx="5"/>
          </p:nvPr>
        </p:nvSpPr>
        <p:spPr>
          <a:noFill/>
        </p:spPr>
        <p:txBody>
          <a:bodyPr/>
          <a:lstStyle/>
          <a:p>
            <a:fld id="{1B28B5CE-6257-49E8-9D98-52D5A79C6769}" type="slidenum">
              <a:rPr lang="en-US" smtClean="0"/>
              <a:pPr/>
              <a:t>12</a:t>
            </a:fld>
            <a:endParaRPr lang="th-TH"/>
          </a:p>
        </p:txBody>
      </p:sp>
    </p:spTree>
    <p:extLst>
      <p:ext uri="{BB962C8B-B14F-4D97-AF65-F5344CB8AC3E}">
        <p14:creationId xmlns:p14="http://schemas.microsoft.com/office/powerpoint/2010/main" val="1743637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th-TH"/>
          </a:p>
        </p:txBody>
      </p:sp>
      <p:sp>
        <p:nvSpPr>
          <p:cNvPr id="136196" name="Slide Number Placeholder 3"/>
          <p:cNvSpPr>
            <a:spLocks noGrp="1"/>
          </p:cNvSpPr>
          <p:nvPr>
            <p:ph type="sldNum" sz="quarter" idx="5"/>
          </p:nvPr>
        </p:nvSpPr>
        <p:spPr>
          <a:noFill/>
        </p:spPr>
        <p:txBody>
          <a:bodyPr/>
          <a:lstStyle/>
          <a:p>
            <a:fld id="{1B28B5CE-6257-49E8-9D98-52D5A79C6769}" type="slidenum">
              <a:rPr lang="en-US" smtClean="0"/>
              <a:pPr/>
              <a:t>13</a:t>
            </a:fld>
            <a:endParaRPr lang="th-TH"/>
          </a:p>
        </p:txBody>
      </p:sp>
    </p:spTree>
    <p:extLst>
      <p:ext uri="{BB962C8B-B14F-4D97-AF65-F5344CB8AC3E}">
        <p14:creationId xmlns:p14="http://schemas.microsoft.com/office/powerpoint/2010/main" val="2034881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th-TH"/>
          </a:p>
        </p:txBody>
      </p:sp>
      <p:sp>
        <p:nvSpPr>
          <p:cNvPr id="136196" name="Slide Number Placeholder 3"/>
          <p:cNvSpPr>
            <a:spLocks noGrp="1"/>
          </p:cNvSpPr>
          <p:nvPr>
            <p:ph type="sldNum" sz="quarter" idx="5"/>
          </p:nvPr>
        </p:nvSpPr>
        <p:spPr>
          <a:noFill/>
        </p:spPr>
        <p:txBody>
          <a:bodyPr/>
          <a:lstStyle/>
          <a:p>
            <a:fld id="{1B28B5CE-6257-49E8-9D98-52D5A79C6769}" type="slidenum">
              <a:rPr lang="en-US" smtClean="0"/>
              <a:pPr/>
              <a:t>14</a:t>
            </a:fld>
            <a:endParaRPr lang="th-TH"/>
          </a:p>
        </p:txBody>
      </p:sp>
    </p:spTree>
    <p:extLst>
      <p:ext uri="{BB962C8B-B14F-4D97-AF65-F5344CB8AC3E}">
        <p14:creationId xmlns:p14="http://schemas.microsoft.com/office/powerpoint/2010/main" val="3018117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th-TH"/>
          </a:p>
        </p:txBody>
      </p:sp>
      <p:sp>
        <p:nvSpPr>
          <p:cNvPr id="136196" name="Slide Number Placeholder 3"/>
          <p:cNvSpPr>
            <a:spLocks noGrp="1"/>
          </p:cNvSpPr>
          <p:nvPr>
            <p:ph type="sldNum" sz="quarter" idx="5"/>
          </p:nvPr>
        </p:nvSpPr>
        <p:spPr>
          <a:noFill/>
        </p:spPr>
        <p:txBody>
          <a:bodyPr/>
          <a:lstStyle/>
          <a:p>
            <a:fld id="{1B28B5CE-6257-49E8-9D98-52D5A79C6769}" type="slidenum">
              <a:rPr lang="en-US" smtClean="0"/>
              <a:pPr/>
              <a:t>15</a:t>
            </a:fld>
            <a:endParaRPr lang="th-TH"/>
          </a:p>
        </p:txBody>
      </p:sp>
    </p:spTree>
    <p:extLst>
      <p:ext uri="{BB962C8B-B14F-4D97-AF65-F5344CB8AC3E}">
        <p14:creationId xmlns:p14="http://schemas.microsoft.com/office/powerpoint/2010/main" val="885415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th-TH"/>
          </a:p>
        </p:txBody>
      </p:sp>
      <p:sp>
        <p:nvSpPr>
          <p:cNvPr id="136196" name="Slide Number Placeholder 3"/>
          <p:cNvSpPr>
            <a:spLocks noGrp="1"/>
          </p:cNvSpPr>
          <p:nvPr>
            <p:ph type="sldNum" sz="quarter" idx="5"/>
          </p:nvPr>
        </p:nvSpPr>
        <p:spPr>
          <a:noFill/>
        </p:spPr>
        <p:txBody>
          <a:bodyPr/>
          <a:lstStyle/>
          <a:p>
            <a:fld id="{1B28B5CE-6257-49E8-9D98-52D5A79C6769}" type="slidenum">
              <a:rPr lang="en-US" smtClean="0"/>
              <a:pPr/>
              <a:t>16</a:t>
            </a:fld>
            <a:endParaRPr lang="th-TH"/>
          </a:p>
        </p:txBody>
      </p:sp>
    </p:spTree>
    <p:extLst>
      <p:ext uri="{BB962C8B-B14F-4D97-AF65-F5344CB8AC3E}">
        <p14:creationId xmlns:p14="http://schemas.microsoft.com/office/powerpoint/2010/main" val="1682218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th-TH"/>
          </a:p>
        </p:txBody>
      </p:sp>
      <p:sp>
        <p:nvSpPr>
          <p:cNvPr id="99332" name="Slide Number Placeholder 3"/>
          <p:cNvSpPr>
            <a:spLocks noGrp="1"/>
          </p:cNvSpPr>
          <p:nvPr>
            <p:ph type="sldNum" sz="quarter" idx="5"/>
          </p:nvPr>
        </p:nvSpPr>
        <p:spPr>
          <a:noFill/>
        </p:spPr>
        <p:txBody>
          <a:bodyPr/>
          <a:lstStyle/>
          <a:p>
            <a:fld id="{EFD06A02-8DCC-44C5-B09A-F7C8870A5061}" type="slidenum">
              <a:rPr lang="en-US" smtClean="0"/>
              <a:pPr/>
              <a:t>17</a:t>
            </a:fld>
            <a:endParaRPr lang="th-TH"/>
          </a:p>
        </p:txBody>
      </p:sp>
    </p:spTree>
    <p:extLst>
      <p:ext uri="{BB962C8B-B14F-4D97-AF65-F5344CB8AC3E}">
        <p14:creationId xmlns:p14="http://schemas.microsoft.com/office/powerpoint/2010/main" val="3599536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th-TH"/>
          </a:p>
        </p:txBody>
      </p:sp>
      <p:sp>
        <p:nvSpPr>
          <p:cNvPr id="121860" name="Slide Number Placeholder 3"/>
          <p:cNvSpPr>
            <a:spLocks noGrp="1"/>
          </p:cNvSpPr>
          <p:nvPr>
            <p:ph type="sldNum" sz="quarter" idx="5"/>
          </p:nvPr>
        </p:nvSpPr>
        <p:spPr>
          <a:noFill/>
        </p:spPr>
        <p:txBody>
          <a:bodyPr/>
          <a:lstStyle/>
          <a:p>
            <a:fld id="{12158AD0-4B74-44EF-A7C0-9CB1A445DD5D}" type="slidenum">
              <a:rPr lang="en-US" smtClean="0"/>
              <a:pPr/>
              <a:t>18</a:t>
            </a:fld>
            <a:endParaRPr lang="th-TH"/>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th-TH"/>
          </a:p>
        </p:txBody>
      </p:sp>
      <p:sp>
        <p:nvSpPr>
          <p:cNvPr id="121860" name="Slide Number Placeholder 3"/>
          <p:cNvSpPr>
            <a:spLocks noGrp="1"/>
          </p:cNvSpPr>
          <p:nvPr>
            <p:ph type="sldNum" sz="quarter" idx="5"/>
          </p:nvPr>
        </p:nvSpPr>
        <p:spPr>
          <a:noFill/>
        </p:spPr>
        <p:txBody>
          <a:bodyPr/>
          <a:lstStyle/>
          <a:p>
            <a:fld id="{12158AD0-4B74-44EF-A7C0-9CB1A445DD5D}" type="slidenum">
              <a:rPr lang="en-US" smtClean="0"/>
              <a:pPr/>
              <a:t>19</a:t>
            </a:fld>
            <a:endParaRPr lang="th-TH"/>
          </a:p>
        </p:txBody>
      </p:sp>
    </p:spTree>
    <p:extLst>
      <p:ext uri="{BB962C8B-B14F-4D97-AF65-F5344CB8AC3E}">
        <p14:creationId xmlns:p14="http://schemas.microsoft.com/office/powerpoint/2010/main" val="996932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th-TH"/>
          </a:p>
        </p:txBody>
      </p:sp>
      <p:sp>
        <p:nvSpPr>
          <p:cNvPr id="36868" name="Slide Number Placeholder 3"/>
          <p:cNvSpPr>
            <a:spLocks noGrp="1"/>
          </p:cNvSpPr>
          <p:nvPr>
            <p:ph type="sldNum" sz="quarter" idx="5"/>
          </p:nvPr>
        </p:nvSpPr>
        <p:spPr>
          <a:noFill/>
        </p:spPr>
        <p:txBody>
          <a:bodyPr/>
          <a:lstStyle/>
          <a:p>
            <a:fld id="{7089451C-4B33-4915-BFC3-05E014AAB707}" type="slidenum">
              <a:rPr lang="en-US" smtClean="0"/>
              <a:pPr/>
              <a:t>2</a:t>
            </a:fld>
            <a:endParaRPr lang="th-T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th-TH"/>
          </a:p>
        </p:txBody>
      </p:sp>
      <p:sp>
        <p:nvSpPr>
          <p:cNvPr id="77828" name="Slide Number Placeholder 3"/>
          <p:cNvSpPr>
            <a:spLocks noGrp="1"/>
          </p:cNvSpPr>
          <p:nvPr>
            <p:ph type="sldNum" sz="quarter" idx="5"/>
          </p:nvPr>
        </p:nvSpPr>
        <p:spPr>
          <a:noFill/>
        </p:spPr>
        <p:txBody>
          <a:bodyPr/>
          <a:lstStyle/>
          <a:p>
            <a:fld id="{5460EB1D-5364-47EA-9D6B-CD9F68E3A359}" type="slidenum">
              <a:rPr lang="en-US" smtClean="0"/>
              <a:pPr/>
              <a:t>20</a:t>
            </a:fld>
            <a:endParaRPr lang="th-TH"/>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th-TH"/>
          </a:p>
        </p:txBody>
      </p:sp>
      <p:sp>
        <p:nvSpPr>
          <p:cNvPr id="77828" name="Slide Number Placeholder 3"/>
          <p:cNvSpPr>
            <a:spLocks noGrp="1"/>
          </p:cNvSpPr>
          <p:nvPr>
            <p:ph type="sldNum" sz="quarter" idx="5"/>
          </p:nvPr>
        </p:nvSpPr>
        <p:spPr>
          <a:noFill/>
        </p:spPr>
        <p:txBody>
          <a:bodyPr/>
          <a:lstStyle/>
          <a:p>
            <a:fld id="{5460EB1D-5364-47EA-9D6B-CD9F68E3A359}" type="slidenum">
              <a:rPr lang="en-US" smtClean="0"/>
              <a:pPr/>
              <a:t>21</a:t>
            </a:fld>
            <a:endParaRPr lang="th-TH"/>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th-TH"/>
          </a:p>
        </p:txBody>
      </p:sp>
      <p:sp>
        <p:nvSpPr>
          <p:cNvPr id="77828" name="Slide Number Placeholder 3"/>
          <p:cNvSpPr>
            <a:spLocks noGrp="1"/>
          </p:cNvSpPr>
          <p:nvPr>
            <p:ph type="sldNum" sz="quarter" idx="5"/>
          </p:nvPr>
        </p:nvSpPr>
        <p:spPr>
          <a:noFill/>
        </p:spPr>
        <p:txBody>
          <a:bodyPr/>
          <a:lstStyle/>
          <a:p>
            <a:fld id="{5460EB1D-5364-47EA-9D6B-CD9F68E3A359}" type="slidenum">
              <a:rPr lang="en-US" smtClean="0"/>
              <a:pPr/>
              <a:t>22</a:t>
            </a:fld>
            <a:endParaRPr lang="th-TH"/>
          </a:p>
        </p:txBody>
      </p:sp>
    </p:spTree>
    <p:extLst>
      <p:ext uri="{BB962C8B-B14F-4D97-AF65-F5344CB8AC3E}">
        <p14:creationId xmlns:p14="http://schemas.microsoft.com/office/powerpoint/2010/main" val="1440050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th-TH"/>
          </a:p>
        </p:txBody>
      </p:sp>
      <p:sp>
        <p:nvSpPr>
          <p:cNvPr id="77828" name="Slide Number Placeholder 3"/>
          <p:cNvSpPr>
            <a:spLocks noGrp="1"/>
          </p:cNvSpPr>
          <p:nvPr>
            <p:ph type="sldNum" sz="quarter" idx="5"/>
          </p:nvPr>
        </p:nvSpPr>
        <p:spPr>
          <a:noFill/>
        </p:spPr>
        <p:txBody>
          <a:bodyPr/>
          <a:lstStyle/>
          <a:p>
            <a:fld id="{5460EB1D-5364-47EA-9D6B-CD9F68E3A359}" type="slidenum">
              <a:rPr lang="en-US" smtClean="0"/>
              <a:pPr/>
              <a:t>23</a:t>
            </a:fld>
            <a:endParaRPr lang="th-TH"/>
          </a:p>
        </p:txBody>
      </p:sp>
    </p:spTree>
    <p:extLst>
      <p:ext uri="{BB962C8B-B14F-4D97-AF65-F5344CB8AC3E}">
        <p14:creationId xmlns:p14="http://schemas.microsoft.com/office/powerpoint/2010/main" val="106564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th-TH"/>
          </a:p>
        </p:txBody>
      </p:sp>
      <p:sp>
        <p:nvSpPr>
          <p:cNvPr id="77828" name="Slide Number Placeholder 3"/>
          <p:cNvSpPr>
            <a:spLocks noGrp="1"/>
          </p:cNvSpPr>
          <p:nvPr>
            <p:ph type="sldNum" sz="quarter" idx="5"/>
          </p:nvPr>
        </p:nvSpPr>
        <p:spPr>
          <a:noFill/>
        </p:spPr>
        <p:txBody>
          <a:bodyPr/>
          <a:lstStyle/>
          <a:p>
            <a:fld id="{5460EB1D-5364-47EA-9D6B-CD9F68E3A359}" type="slidenum">
              <a:rPr lang="en-US" smtClean="0"/>
              <a:pPr/>
              <a:t>24</a:t>
            </a:fld>
            <a:endParaRPr lang="th-TH"/>
          </a:p>
        </p:txBody>
      </p:sp>
    </p:spTree>
    <p:extLst>
      <p:ext uri="{BB962C8B-B14F-4D97-AF65-F5344CB8AC3E}">
        <p14:creationId xmlns:p14="http://schemas.microsoft.com/office/powerpoint/2010/main" val="2413686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th-TH"/>
          </a:p>
        </p:txBody>
      </p:sp>
      <p:sp>
        <p:nvSpPr>
          <p:cNvPr id="94212" name="Slide Number Placeholder 3"/>
          <p:cNvSpPr>
            <a:spLocks noGrp="1"/>
          </p:cNvSpPr>
          <p:nvPr>
            <p:ph type="sldNum" sz="quarter" idx="5"/>
          </p:nvPr>
        </p:nvSpPr>
        <p:spPr>
          <a:noFill/>
        </p:spPr>
        <p:txBody>
          <a:bodyPr/>
          <a:lstStyle/>
          <a:p>
            <a:fld id="{88E601F9-C85C-4E11-B83C-1BC8BB708211}" type="slidenum">
              <a:rPr lang="en-US" smtClean="0"/>
              <a:pPr/>
              <a:t>25</a:t>
            </a:fld>
            <a:endParaRPr lang="th-TH"/>
          </a:p>
        </p:txBody>
      </p:sp>
    </p:spTree>
    <p:extLst>
      <p:ext uri="{BB962C8B-B14F-4D97-AF65-F5344CB8AC3E}">
        <p14:creationId xmlns:p14="http://schemas.microsoft.com/office/powerpoint/2010/main" val="267172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th-TH"/>
          </a:p>
        </p:txBody>
      </p:sp>
      <p:sp>
        <p:nvSpPr>
          <p:cNvPr id="94212" name="Slide Number Placeholder 3"/>
          <p:cNvSpPr>
            <a:spLocks noGrp="1"/>
          </p:cNvSpPr>
          <p:nvPr>
            <p:ph type="sldNum" sz="quarter" idx="5"/>
          </p:nvPr>
        </p:nvSpPr>
        <p:spPr>
          <a:noFill/>
        </p:spPr>
        <p:txBody>
          <a:bodyPr/>
          <a:lstStyle/>
          <a:p>
            <a:fld id="{88E601F9-C85C-4E11-B83C-1BC8BB708211}" type="slidenum">
              <a:rPr lang="en-US" smtClean="0"/>
              <a:pPr/>
              <a:t>26</a:t>
            </a:fld>
            <a:endParaRPr lang="th-TH"/>
          </a:p>
        </p:txBody>
      </p:sp>
    </p:spTree>
    <p:extLst>
      <p:ext uri="{BB962C8B-B14F-4D97-AF65-F5344CB8AC3E}">
        <p14:creationId xmlns:p14="http://schemas.microsoft.com/office/powerpoint/2010/main" val="2923780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th-TH"/>
          </a:p>
        </p:txBody>
      </p:sp>
      <p:sp>
        <p:nvSpPr>
          <p:cNvPr id="94212" name="Slide Number Placeholder 3"/>
          <p:cNvSpPr>
            <a:spLocks noGrp="1"/>
          </p:cNvSpPr>
          <p:nvPr>
            <p:ph type="sldNum" sz="quarter" idx="5"/>
          </p:nvPr>
        </p:nvSpPr>
        <p:spPr>
          <a:noFill/>
        </p:spPr>
        <p:txBody>
          <a:bodyPr/>
          <a:lstStyle/>
          <a:p>
            <a:fld id="{88E601F9-C85C-4E11-B83C-1BC8BB708211}" type="slidenum">
              <a:rPr lang="en-US" smtClean="0"/>
              <a:pPr/>
              <a:t>27</a:t>
            </a:fld>
            <a:endParaRPr lang="th-TH"/>
          </a:p>
        </p:txBody>
      </p:sp>
    </p:spTree>
    <p:extLst>
      <p:ext uri="{BB962C8B-B14F-4D97-AF65-F5344CB8AC3E}">
        <p14:creationId xmlns:p14="http://schemas.microsoft.com/office/powerpoint/2010/main" val="1822164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th-TH"/>
          </a:p>
        </p:txBody>
      </p:sp>
      <p:sp>
        <p:nvSpPr>
          <p:cNvPr id="94212" name="Slide Number Placeholder 3"/>
          <p:cNvSpPr>
            <a:spLocks noGrp="1"/>
          </p:cNvSpPr>
          <p:nvPr>
            <p:ph type="sldNum" sz="quarter" idx="5"/>
          </p:nvPr>
        </p:nvSpPr>
        <p:spPr>
          <a:noFill/>
        </p:spPr>
        <p:txBody>
          <a:bodyPr/>
          <a:lstStyle/>
          <a:p>
            <a:fld id="{88E601F9-C85C-4E11-B83C-1BC8BB708211}" type="slidenum">
              <a:rPr lang="en-US" smtClean="0"/>
              <a:pPr/>
              <a:t>28</a:t>
            </a:fld>
            <a:endParaRPr lang="th-TH"/>
          </a:p>
        </p:txBody>
      </p:sp>
    </p:spTree>
    <p:extLst>
      <p:ext uri="{BB962C8B-B14F-4D97-AF65-F5344CB8AC3E}">
        <p14:creationId xmlns:p14="http://schemas.microsoft.com/office/powerpoint/2010/main" val="2644230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th-TH"/>
          </a:p>
        </p:txBody>
      </p:sp>
      <p:sp>
        <p:nvSpPr>
          <p:cNvPr id="77828" name="Slide Number Placeholder 3"/>
          <p:cNvSpPr>
            <a:spLocks noGrp="1"/>
          </p:cNvSpPr>
          <p:nvPr>
            <p:ph type="sldNum" sz="quarter" idx="5"/>
          </p:nvPr>
        </p:nvSpPr>
        <p:spPr>
          <a:noFill/>
        </p:spPr>
        <p:txBody>
          <a:bodyPr/>
          <a:lstStyle/>
          <a:p>
            <a:fld id="{5460EB1D-5364-47EA-9D6B-CD9F68E3A359}" type="slidenum">
              <a:rPr lang="en-US" smtClean="0"/>
              <a:pPr/>
              <a:t>29</a:t>
            </a:fld>
            <a:endParaRPr lang="th-TH"/>
          </a:p>
        </p:txBody>
      </p:sp>
    </p:spTree>
    <p:extLst>
      <p:ext uri="{BB962C8B-B14F-4D97-AF65-F5344CB8AC3E}">
        <p14:creationId xmlns:p14="http://schemas.microsoft.com/office/powerpoint/2010/main" val="246471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th-TH"/>
          </a:p>
        </p:txBody>
      </p:sp>
      <p:sp>
        <p:nvSpPr>
          <p:cNvPr id="75780" name="Slide Number Placeholder 3"/>
          <p:cNvSpPr>
            <a:spLocks noGrp="1"/>
          </p:cNvSpPr>
          <p:nvPr>
            <p:ph type="sldNum" sz="quarter" idx="5"/>
          </p:nvPr>
        </p:nvSpPr>
        <p:spPr>
          <a:noFill/>
        </p:spPr>
        <p:txBody>
          <a:bodyPr/>
          <a:lstStyle/>
          <a:p>
            <a:fld id="{F08A66F9-C537-4F63-854D-56FA63BABFFA}" type="slidenum">
              <a:rPr lang="en-US" smtClean="0"/>
              <a:pPr/>
              <a:t>3</a:t>
            </a:fld>
            <a:endParaRPr lang="th-TH"/>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th-TH"/>
          </a:p>
        </p:txBody>
      </p:sp>
      <p:sp>
        <p:nvSpPr>
          <p:cNvPr id="94212" name="Slide Number Placeholder 3"/>
          <p:cNvSpPr>
            <a:spLocks noGrp="1"/>
          </p:cNvSpPr>
          <p:nvPr>
            <p:ph type="sldNum" sz="quarter" idx="5"/>
          </p:nvPr>
        </p:nvSpPr>
        <p:spPr>
          <a:noFill/>
        </p:spPr>
        <p:txBody>
          <a:bodyPr/>
          <a:lstStyle/>
          <a:p>
            <a:fld id="{88E601F9-C85C-4E11-B83C-1BC8BB708211}" type="slidenum">
              <a:rPr lang="en-US" smtClean="0"/>
              <a:pPr/>
              <a:t>30</a:t>
            </a:fld>
            <a:endParaRPr lang="th-TH"/>
          </a:p>
        </p:txBody>
      </p:sp>
    </p:spTree>
    <p:extLst>
      <p:ext uri="{BB962C8B-B14F-4D97-AF65-F5344CB8AC3E}">
        <p14:creationId xmlns:p14="http://schemas.microsoft.com/office/powerpoint/2010/main" val="1258933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th-TH"/>
          </a:p>
        </p:txBody>
      </p:sp>
      <p:sp>
        <p:nvSpPr>
          <p:cNvPr id="94212" name="Slide Number Placeholder 3"/>
          <p:cNvSpPr>
            <a:spLocks noGrp="1"/>
          </p:cNvSpPr>
          <p:nvPr>
            <p:ph type="sldNum" sz="quarter" idx="5"/>
          </p:nvPr>
        </p:nvSpPr>
        <p:spPr>
          <a:noFill/>
        </p:spPr>
        <p:txBody>
          <a:bodyPr/>
          <a:lstStyle/>
          <a:p>
            <a:fld id="{88E601F9-C85C-4E11-B83C-1BC8BB708211}" type="slidenum">
              <a:rPr lang="en-US" smtClean="0"/>
              <a:pPr/>
              <a:t>31</a:t>
            </a:fld>
            <a:endParaRPr lang="th-TH"/>
          </a:p>
        </p:txBody>
      </p:sp>
    </p:spTree>
    <p:extLst>
      <p:ext uri="{BB962C8B-B14F-4D97-AF65-F5344CB8AC3E}">
        <p14:creationId xmlns:p14="http://schemas.microsoft.com/office/powerpoint/2010/main" val="22169979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th-TH"/>
          </a:p>
        </p:txBody>
      </p:sp>
      <p:sp>
        <p:nvSpPr>
          <p:cNvPr id="94212" name="Slide Number Placeholder 3"/>
          <p:cNvSpPr>
            <a:spLocks noGrp="1"/>
          </p:cNvSpPr>
          <p:nvPr>
            <p:ph type="sldNum" sz="quarter" idx="5"/>
          </p:nvPr>
        </p:nvSpPr>
        <p:spPr>
          <a:noFill/>
        </p:spPr>
        <p:txBody>
          <a:bodyPr/>
          <a:lstStyle/>
          <a:p>
            <a:fld id="{88E601F9-C85C-4E11-B83C-1BC8BB708211}" type="slidenum">
              <a:rPr lang="en-US" smtClean="0"/>
              <a:pPr/>
              <a:t>32</a:t>
            </a:fld>
            <a:endParaRPr lang="th-TH"/>
          </a:p>
        </p:txBody>
      </p:sp>
    </p:spTree>
    <p:extLst>
      <p:ext uri="{BB962C8B-B14F-4D97-AF65-F5344CB8AC3E}">
        <p14:creationId xmlns:p14="http://schemas.microsoft.com/office/powerpoint/2010/main" val="11807148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th-TH"/>
          </a:p>
        </p:txBody>
      </p:sp>
      <p:sp>
        <p:nvSpPr>
          <p:cNvPr id="94212" name="Slide Number Placeholder 3"/>
          <p:cNvSpPr>
            <a:spLocks noGrp="1"/>
          </p:cNvSpPr>
          <p:nvPr>
            <p:ph type="sldNum" sz="quarter" idx="5"/>
          </p:nvPr>
        </p:nvSpPr>
        <p:spPr>
          <a:noFill/>
        </p:spPr>
        <p:txBody>
          <a:bodyPr/>
          <a:lstStyle/>
          <a:p>
            <a:fld id="{88E601F9-C85C-4E11-B83C-1BC8BB708211}" type="slidenum">
              <a:rPr lang="en-US" smtClean="0"/>
              <a:pPr/>
              <a:t>33</a:t>
            </a:fld>
            <a:endParaRPr lang="th-TH"/>
          </a:p>
        </p:txBody>
      </p:sp>
    </p:spTree>
    <p:extLst>
      <p:ext uri="{BB962C8B-B14F-4D97-AF65-F5344CB8AC3E}">
        <p14:creationId xmlns:p14="http://schemas.microsoft.com/office/powerpoint/2010/main" val="1390439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th-TH"/>
          </a:p>
        </p:txBody>
      </p:sp>
      <p:sp>
        <p:nvSpPr>
          <p:cNvPr id="94212" name="Slide Number Placeholder 3"/>
          <p:cNvSpPr>
            <a:spLocks noGrp="1"/>
          </p:cNvSpPr>
          <p:nvPr>
            <p:ph type="sldNum" sz="quarter" idx="5"/>
          </p:nvPr>
        </p:nvSpPr>
        <p:spPr>
          <a:noFill/>
        </p:spPr>
        <p:txBody>
          <a:bodyPr/>
          <a:lstStyle/>
          <a:p>
            <a:fld id="{88E601F9-C85C-4E11-B83C-1BC8BB708211}" type="slidenum">
              <a:rPr lang="en-US" smtClean="0"/>
              <a:pPr/>
              <a:t>34</a:t>
            </a:fld>
            <a:endParaRPr lang="th-TH"/>
          </a:p>
        </p:txBody>
      </p:sp>
    </p:spTree>
    <p:extLst>
      <p:ext uri="{BB962C8B-B14F-4D97-AF65-F5344CB8AC3E}">
        <p14:creationId xmlns:p14="http://schemas.microsoft.com/office/powerpoint/2010/main" val="22845319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th-TH"/>
          </a:p>
        </p:txBody>
      </p:sp>
      <p:sp>
        <p:nvSpPr>
          <p:cNvPr id="94212" name="Slide Number Placeholder 3"/>
          <p:cNvSpPr>
            <a:spLocks noGrp="1"/>
          </p:cNvSpPr>
          <p:nvPr>
            <p:ph type="sldNum" sz="quarter" idx="5"/>
          </p:nvPr>
        </p:nvSpPr>
        <p:spPr>
          <a:noFill/>
        </p:spPr>
        <p:txBody>
          <a:bodyPr/>
          <a:lstStyle/>
          <a:p>
            <a:fld id="{88E601F9-C85C-4E11-B83C-1BC8BB708211}" type="slidenum">
              <a:rPr lang="en-US" smtClean="0"/>
              <a:pPr/>
              <a:t>35</a:t>
            </a:fld>
            <a:endParaRPr lang="th-TH"/>
          </a:p>
        </p:txBody>
      </p:sp>
    </p:spTree>
    <p:extLst>
      <p:ext uri="{BB962C8B-B14F-4D97-AF65-F5344CB8AC3E}">
        <p14:creationId xmlns:p14="http://schemas.microsoft.com/office/powerpoint/2010/main" val="38760452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th-TH"/>
          </a:p>
        </p:txBody>
      </p:sp>
      <p:sp>
        <p:nvSpPr>
          <p:cNvPr id="94212" name="Slide Number Placeholder 3"/>
          <p:cNvSpPr>
            <a:spLocks noGrp="1"/>
          </p:cNvSpPr>
          <p:nvPr>
            <p:ph type="sldNum" sz="quarter" idx="5"/>
          </p:nvPr>
        </p:nvSpPr>
        <p:spPr>
          <a:noFill/>
        </p:spPr>
        <p:txBody>
          <a:bodyPr/>
          <a:lstStyle/>
          <a:p>
            <a:fld id="{88E601F9-C85C-4E11-B83C-1BC8BB708211}" type="slidenum">
              <a:rPr lang="en-US" smtClean="0"/>
              <a:pPr/>
              <a:t>36</a:t>
            </a:fld>
            <a:endParaRPr lang="th-TH"/>
          </a:p>
        </p:txBody>
      </p:sp>
    </p:spTree>
    <p:extLst>
      <p:ext uri="{BB962C8B-B14F-4D97-AF65-F5344CB8AC3E}">
        <p14:creationId xmlns:p14="http://schemas.microsoft.com/office/powerpoint/2010/main" val="3741062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th-TH"/>
          </a:p>
        </p:txBody>
      </p:sp>
      <p:sp>
        <p:nvSpPr>
          <p:cNvPr id="94212" name="Slide Number Placeholder 3"/>
          <p:cNvSpPr>
            <a:spLocks noGrp="1"/>
          </p:cNvSpPr>
          <p:nvPr>
            <p:ph type="sldNum" sz="quarter" idx="5"/>
          </p:nvPr>
        </p:nvSpPr>
        <p:spPr>
          <a:noFill/>
        </p:spPr>
        <p:txBody>
          <a:bodyPr/>
          <a:lstStyle/>
          <a:p>
            <a:fld id="{88E601F9-C85C-4E11-B83C-1BC8BB708211}" type="slidenum">
              <a:rPr lang="en-US" smtClean="0"/>
              <a:pPr/>
              <a:t>37</a:t>
            </a:fld>
            <a:endParaRPr lang="th-TH"/>
          </a:p>
        </p:txBody>
      </p:sp>
    </p:spTree>
    <p:extLst>
      <p:ext uri="{BB962C8B-B14F-4D97-AF65-F5344CB8AC3E}">
        <p14:creationId xmlns:p14="http://schemas.microsoft.com/office/powerpoint/2010/main" val="23770010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th-TH"/>
          </a:p>
        </p:txBody>
      </p:sp>
      <p:sp>
        <p:nvSpPr>
          <p:cNvPr id="94212" name="Slide Number Placeholder 3"/>
          <p:cNvSpPr>
            <a:spLocks noGrp="1"/>
          </p:cNvSpPr>
          <p:nvPr>
            <p:ph type="sldNum" sz="quarter" idx="5"/>
          </p:nvPr>
        </p:nvSpPr>
        <p:spPr>
          <a:noFill/>
        </p:spPr>
        <p:txBody>
          <a:bodyPr/>
          <a:lstStyle/>
          <a:p>
            <a:fld id="{88E601F9-C85C-4E11-B83C-1BC8BB708211}" type="slidenum">
              <a:rPr lang="en-US" smtClean="0"/>
              <a:pPr/>
              <a:t>38</a:t>
            </a:fld>
            <a:endParaRPr lang="th-TH"/>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th-TH"/>
          </a:p>
        </p:txBody>
      </p:sp>
      <p:sp>
        <p:nvSpPr>
          <p:cNvPr id="94212" name="Slide Number Placeholder 3"/>
          <p:cNvSpPr>
            <a:spLocks noGrp="1"/>
          </p:cNvSpPr>
          <p:nvPr>
            <p:ph type="sldNum" sz="quarter" idx="5"/>
          </p:nvPr>
        </p:nvSpPr>
        <p:spPr>
          <a:noFill/>
        </p:spPr>
        <p:txBody>
          <a:bodyPr/>
          <a:lstStyle/>
          <a:p>
            <a:fld id="{88E601F9-C85C-4E11-B83C-1BC8BB708211}" type="slidenum">
              <a:rPr lang="en-US" smtClean="0"/>
              <a:pPr/>
              <a:t>39</a:t>
            </a:fld>
            <a:endParaRPr lang="th-TH"/>
          </a:p>
        </p:txBody>
      </p:sp>
    </p:spTree>
    <p:extLst>
      <p:ext uri="{BB962C8B-B14F-4D97-AF65-F5344CB8AC3E}">
        <p14:creationId xmlns:p14="http://schemas.microsoft.com/office/powerpoint/2010/main" val="3743345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th-TH"/>
          </a:p>
        </p:txBody>
      </p:sp>
      <p:sp>
        <p:nvSpPr>
          <p:cNvPr id="76804" name="Slide Number Placeholder 3"/>
          <p:cNvSpPr>
            <a:spLocks noGrp="1"/>
          </p:cNvSpPr>
          <p:nvPr>
            <p:ph type="sldNum" sz="quarter" idx="5"/>
          </p:nvPr>
        </p:nvSpPr>
        <p:spPr>
          <a:noFill/>
        </p:spPr>
        <p:txBody>
          <a:bodyPr/>
          <a:lstStyle/>
          <a:p>
            <a:fld id="{F6A2E70E-85AB-4B51-AD60-A403C55FD01F}" type="slidenum">
              <a:rPr lang="en-US" smtClean="0"/>
              <a:pPr/>
              <a:t>4</a:t>
            </a:fld>
            <a:endParaRPr lang="th-TH"/>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th-TH"/>
          </a:p>
        </p:txBody>
      </p:sp>
      <p:sp>
        <p:nvSpPr>
          <p:cNvPr id="94212" name="Slide Number Placeholder 3"/>
          <p:cNvSpPr>
            <a:spLocks noGrp="1"/>
          </p:cNvSpPr>
          <p:nvPr>
            <p:ph type="sldNum" sz="quarter" idx="5"/>
          </p:nvPr>
        </p:nvSpPr>
        <p:spPr>
          <a:noFill/>
        </p:spPr>
        <p:txBody>
          <a:bodyPr/>
          <a:lstStyle/>
          <a:p>
            <a:fld id="{88E601F9-C85C-4E11-B83C-1BC8BB708211}" type="slidenum">
              <a:rPr lang="en-US" smtClean="0"/>
              <a:pPr/>
              <a:t>40</a:t>
            </a:fld>
            <a:endParaRPr lang="th-TH"/>
          </a:p>
        </p:txBody>
      </p:sp>
    </p:spTree>
    <p:extLst>
      <p:ext uri="{BB962C8B-B14F-4D97-AF65-F5344CB8AC3E}">
        <p14:creationId xmlns:p14="http://schemas.microsoft.com/office/powerpoint/2010/main" val="24910429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th-TH"/>
          </a:p>
        </p:txBody>
      </p:sp>
      <p:sp>
        <p:nvSpPr>
          <p:cNvPr id="94212" name="Slide Number Placeholder 3"/>
          <p:cNvSpPr>
            <a:spLocks noGrp="1"/>
          </p:cNvSpPr>
          <p:nvPr>
            <p:ph type="sldNum" sz="quarter" idx="5"/>
          </p:nvPr>
        </p:nvSpPr>
        <p:spPr>
          <a:noFill/>
        </p:spPr>
        <p:txBody>
          <a:bodyPr/>
          <a:lstStyle/>
          <a:p>
            <a:fld id="{88E601F9-C85C-4E11-B83C-1BC8BB708211}" type="slidenum">
              <a:rPr lang="en-US" smtClean="0"/>
              <a:pPr/>
              <a:t>41</a:t>
            </a:fld>
            <a:endParaRPr lang="th-TH"/>
          </a:p>
        </p:txBody>
      </p:sp>
    </p:spTree>
    <p:extLst>
      <p:ext uri="{BB962C8B-B14F-4D97-AF65-F5344CB8AC3E}">
        <p14:creationId xmlns:p14="http://schemas.microsoft.com/office/powerpoint/2010/main" val="10957091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th-TH"/>
          </a:p>
        </p:txBody>
      </p:sp>
      <p:sp>
        <p:nvSpPr>
          <p:cNvPr id="94212" name="Slide Number Placeholder 3"/>
          <p:cNvSpPr>
            <a:spLocks noGrp="1"/>
          </p:cNvSpPr>
          <p:nvPr>
            <p:ph type="sldNum" sz="quarter" idx="5"/>
          </p:nvPr>
        </p:nvSpPr>
        <p:spPr>
          <a:noFill/>
        </p:spPr>
        <p:txBody>
          <a:bodyPr/>
          <a:lstStyle/>
          <a:p>
            <a:fld id="{88E601F9-C85C-4E11-B83C-1BC8BB708211}" type="slidenum">
              <a:rPr lang="en-US" smtClean="0"/>
              <a:pPr/>
              <a:t>42</a:t>
            </a:fld>
            <a:endParaRPr lang="th-TH"/>
          </a:p>
        </p:txBody>
      </p:sp>
    </p:spTree>
    <p:extLst>
      <p:ext uri="{BB962C8B-B14F-4D97-AF65-F5344CB8AC3E}">
        <p14:creationId xmlns:p14="http://schemas.microsoft.com/office/powerpoint/2010/main" val="15308130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th-TH"/>
          </a:p>
        </p:txBody>
      </p:sp>
      <p:sp>
        <p:nvSpPr>
          <p:cNvPr id="94212" name="Slide Number Placeholder 3"/>
          <p:cNvSpPr>
            <a:spLocks noGrp="1"/>
          </p:cNvSpPr>
          <p:nvPr>
            <p:ph type="sldNum" sz="quarter" idx="5"/>
          </p:nvPr>
        </p:nvSpPr>
        <p:spPr>
          <a:noFill/>
        </p:spPr>
        <p:txBody>
          <a:bodyPr/>
          <a:lstStyle/>
          <a:p>
            <a:fld id="{88E601F9-C85C-4E11-B83C-1BC8BB708211}" type="slidenum">
              <a:rPr lang="en-US" smtClean="0"/>
              <a:pPr/>
              <a:t>43</a:t>
            </a:fld>
            <a:endParaRPr lang="th-TH"/>
          </a:p>
        </p:txBody>
      </p:sp>
    </p:spTree>
    <p:extLst>
      <p:ext uri="{BB962C8B-B14F-4D97-AF65-F5344CB8AC3E}">
        <p14:creationId xmlns:p14="http://schemas.microsoft.com/office/powerpoint/2010/main" val="39231215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th-TH"/>
          </a:p>
        </p:txBody>
      </p:sp>
      <p:sp>
        <p:nvSpPr>
          <p:cNvPr id="136196" name="Slide Number Placeholder 3"/>
          <p:cNvSpPr>
            <a:spLocks noGrp="1"/>
          </p:cNvSpPr>
          <p:nvPr>
            <p:ph type="sldNum" sz="quarter" idx="5"/>
          </p:nvPr>
        </p:nvSpPr>
        <p:spPr>
          <a:noFill/>
        </p:spPr>
        <p:txBody>
          <a:bodyPr/>
          <a:lstStyle/>
          <a:p>
            <a:fld id="{1B28B5CE-6257-49E8-9D98-52D5A79C6769}" type="slidenum">
              <a:rPr lang="en-US" smtClean="0"/>
              <a:pPr/>
              <a:t>44</a:t>
            </a:fld>
            <a:endParaRPr lang="th-TH"/>
          </a:p>
        </p:txBody>
      </p:sp>
    </p:spTree>
    <p:extLst>
      <p:ext uri="{BB962C8B-B14F-4D97-AF65-F5344CB8AC3E}">
        <p14:creationId xmlns:p14="http://schemas.microsoft.com/office/powerpoint/2010/main" val="37447050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th-TH"/>
          </a:p>
        </p:txBody>
      </p:sp>
      <p:sp>
        <p:nvSpPr>
          <p:cNvPr id="136196" name="Slide Number Placeholder 3"/>
          <p:cNvSpPr>
            <a:spLocks noGrp="1"/>
          </p:cNvSpPr>
          <p:nvPr>
            <p:ph type="sldNum" sz="quarter" idx="5"/>
          </p:nvPr>
        </p:nvSpPr>
        <p:spPr>
          <a:noFill/>
        </p:spPr>
        <p:txBody>
          <a:bodyPr/>
          <a:lstStyle/>
          <a:p>
            <a:fld id="{1B28B5CE-6257-49E8-9D98-52D5A79C6769}" type="slidenum">
              <a:rPr lang="en-US" smtClean="0"/>
              <a:pPr/>
              <a:t>45</a:t>
            </a:fld>
            <a:endParaRPr lang="th-TH"/>
          </a:p>
        </p:txBody>
      </p:sp>
    </p:spTree>
    <p:extLst>
      <p:ext uri="{BB962C8B-B14F-4D97-AF65-F5344CB8AC3E}">
        <p14:creationId xmlns:p14="http://schemas.microsoft.com/office/powerpoint/2010/main" val="12996868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th-TH"/>
          </a:p>
        </p:txBody>
      </p:sp>
      <p:sp>
        <p:nvSpPr>
          <p:cNvPr id="136196" name="Slide Number Placeholder 3"/>
          <p:cNvSpPr>
            <a:spLocks noGrp="1"/>
          </p:cNvSpPr>
          <p:nvPr>
            <p:ph type="sldNum" sz="quarter" idx="5"/>
          </p:nvPr>
        </p:nvSpPr>
        <p:spPr>
          <a:noFill/>
        </p:spPr>
        <p:txBody>
          <a:bodyPr/>
          <a:lstStyle/>
          <a:p>
            <a:fld id="{1B28B5CE-6257-49E8-9D98-52D5A79C6769}" type="slidenum">
              <a:rPr lang="en-US" smtClean="0"/>
              <a:pPr/>
              <a:t>46</a:t>
            </a:fld>
            <a:endParaRPr lang="th-TH"/>
          </a:p>
        </p:txBody>
      </p:sp>
    </p:spTree>
    <p:extLst>
      <p:ext uri="{BB962C8B-B14F-4D97-AF65-F5344CB8AC3E}">
        <p14:creationId xmlns:p14="http://schemas.microsoft.com/office/powerpoint/2010/main" val="20759535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th-TH"/>
          </a:p>
        </p:txBody>
      </p:sp>
      <p:sp>
        <p:nvSpPr>
          <p:cNvPr id="136196" name="Slide Number Placeholder 3"/>
          <p:cNvSpPr>
            <a:spLocks noGrp="1"/>
          </p:cNvSpPr>
          <p:nvPr>
            <p:ph type="sldNum" sz="quarter" idx="5"/>
          </p:nvPr>
        </p:nvSpPr>
        <p:spPr>
          <a:noFill/>
        </p:spPr>
        <p:txBody>
          <a:bodyPr/>
          <a:lstStyle/>
          <a:p>
            <a:fld id="{1B28B5CE-6257-49E8-9D98-52D5A79C6769}" type="slidenum">
              <a:rPr lang="en-US" smtClean="0"/>
              <a:pPr/>
              <a:t>47</a:t>
            </a:fld>
            <a:endParaRPr lang="th-TH"/>
          </a:p>
        </p:txBody>
      </p:sp>
    </p:spTree>
    <p:extLst>
      <p:ext uri="{BB962C8B-B14F-4D97-AF65-F5344CB8AC3E}">
        <p14:creationId xmlns:p14="http://schemas.microsoft.com/office/powerpoint/2010/main" val="38961669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th-TH"/>
          </a:p>
        </p:txBody>
      </p:sp>
      <p:sp>
        <p:nvSpPr>
          <p:cNvPr id="136196" name="Slide Number Placeholder 3"/>
          <p:cNvSpPr>
            <a:spLocks noGrp="1"/>
          </p:cNvSpPr>
          <p:nvPr>
            <p:ph type="sldNum" sz="quarter" idx="5"/>
          </p:nvPr>
        </p:nvSpPr>
        <p:spPr>
          <a:noFill/>
        </p:spPr>
        <p:txBody>
          <a:bodyPr/>
          <a:lstStyle/>
          <a:p>
            <a:fld id="{1B28B5CE-6257-49E8-9D98-52D5A79C6769}" type="slidenum">
              <a:rPr lang="en-US" smtClean="0"/>
              <a:pPr/>
              <a:t>48</a:t>
            </a:fld>
            <a:endParaRPr lang="th-TH"/>
          </a:p>
        </p:txBody>
      </p:sp>
    </p:spTree>
    <p:extLst>
      <p:ext uri="{BB962C8B-B14F-4D97-AF65-F5344CB8AC3E}">
        <p14:creationId xmlns:p14="http://schemas.microsoft.com/office/powerpoint/2010/main" val="9265828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th-TH"/>
          </a:p>
        </p:txBody>
      </p:sp>
      <p:sp>
        <p:nvSpPr>
          <p:cNvPr id="121860" name="Slide Number Placeholder 3"/>
          <p:cNvSpPr>
            <a:spLocks noGrp="1"/>
          </p:cNvSpPr>
          <p:nvPr>
            <p:ph type="sldNum" sz="quarter" idx="5"/>
          </p:nvPr>
        </p:nvSpPr>
        <p:spPr>
          <a:noFill/>
        </p:spPr>
        <p:txBody>
          <a:bodyPr/>
          <a:lstStyle/>
          <a:p>
            <a:fld id="{12158AD0-4B74-44EF-A7C0-9CB1A445DD5D}" type="slidenum">
              <a:rPr lang="en-US" smtClean="0"/>
              <a:pPr/>
              <a:t>49</a:t>
            </a:fld>
            <a:endParaRPr lang="th-T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th-TH"/>
          </a:p>
        </p:txBody>
      </p:sp>
      <p:sp>
        <p:nvSpPr>
          <p:cNvPr id="136196" name="Slide Number Placeholder 3"/>
          <p:cNvSpPr>
            <a:spLocks noGrp="1"/>
          </p:cNvSpPr>
          <p:nvPr>
            <p:ph type="sldNum" sz="quarter" idx="5"/>
          </p:nvPr>
        </p:nvSpPr>
        <p:spPr>
          <a:noFill/>
        </p:spPr>
        <p:txBody>
          <a:bodyPr/>
          <a:lstStyle/>
          <a:p>
            <a:fld id="{1B28B5CE-6257-49E8-9D98-52D5A79C6769}" type="slidenum">
              <a:rPr lang="en-US" smtClean="0"/>
              <a:pPr/>
              <a:t>5</a:t>
            </a:fld>
            <a:endParaRPr lang="th-TH"/>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th-TH"/>
          </a:p>
        </p:txBody>
      </p:sp>
      <p:sp>
        <p:nvSpPr>
          <p:cNvPr id="94212" name="Slide Number Placeholder 3"/>
          <p:cNvSpPr>
            <a:spLocks noGrp="1"/>
          </p:cNvSpPr>
          <p:nvPr>
            <p:ph type="sldNum" sz="quarter" idx="5"/>
          </p:nvPr>
        </p:nvSpPr>
        <p:spPr>
          <a:noFill/>
        </p:spPr>
        <p:txBody>
          <a:bodyPr/>
          <a:lstStyle/>
          <a:p>
            <a:fld id="{88E601F9-C85C-4E11-B83C-1BC8BB708211}" type="slidenum">
              <a:rPr lang="en-US" smtClean="0"/>
              <a:pPr/>
              <a:t>50</a:t>
            </a:fld>
            <a:endParaRPr lang="th-TH"/>
          </a:p>
        </p:txBody>
      </p:sp>
    </p:spTree>
    <p:extLst>
      <p:ext uri="{BB962C8B-B14F-4D97-AF65-F5344CB8AC3E}">
        <p14:creationId xmlns:p14="http://schemas.microsoft.com/office/powerpoint/2010/main" val="34556638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th-TH"/>
          </a:p>
        </p:txBody>
      </p:sp>
      <p:sp>
        <p:nvSpPr>
          <p:cNvPr id="94212" name="Slide Number Placeholder 3"/>
          <p:cNvSpPr>
            <a:spLocks noGrp="1"/>
          </p:cNvSpPr>
          <p:nvPr>
            <p:ph type="sldNum" sz="quarter" idx="5"/>
          </p:nvPr>
        </p:nvSpPr>
        <p:spPr>
          <a:noFill/>
        </p:spPr>
        <p:txBody>
          <a:bodyPr/>
          <a:lstStyle/>
          <a:p>
            <a:fld id="{88E601F9-C85C-4E11-B83C-1BC8BB708211}" type="slidenum">
              <a:rPr lang="en-US" smtClean="0"/>
              <a:pPr/>
              <a:t>51</a:t>
            </a:fld>
            <a:endParaRPr lang="th-TH"/>
          </a:p>
        </p:txBody>
      </p:sp>
    </p:spTree>
    <p:extLst>
      <p:ext uri="{BB962C8B-B14F-4D97-AF65-F5344CB8AC3E}">
        <p14:creationId xmlns:p14="http://schemas.microsoft.com/office/powerpoint/2010/main" val="11717153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th-TH"/>
          </a:p>
        </p:txBody>
      </p:sp>
      <p:sp>
        <p:nvSpPr>
          <p:cNvPr id="121860" name="Slide Number Placeholder 3"/>
          <p:cNvSpPr>
            <a:spLocks noGrp="1"/>
          </p:cNvSpPr>
          <p:nvPr>
            <p:ph type="sldNum" sz="quarter" idx="5"/>
          </p:nvPr>
        </p:nvSpPr>
        <p:spPr>
          <a:noFill/>
        </p:spPr>
        <p:txBody>
          <a:bodyPr/>
          <a:lstStyle/>
          <a:p>
            <a:fld id="{12158AD0-4B74-44EF-A7C0-9CB1A445DD5D}" type="slidenum">
              <a:rPr lang="en-US" smtClean="0"/>
              <a:pPr/>
              <a:t>52</a:t>
            </a:fld>
            <a:endParaRPr lang="th-TH"/>
          </a:p>
        </p:txBody>
      </p:sp>
    </p:spTree>
    <p:extLst>
      <p:ext uri="{BB962C8B-B14F-4D97-AF65-F5344CB8AC3E}">
        <p14:creationId xmlns:p14="http://schemas.microsoft.com/office/powerpoint/2010/main" val="14324195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th-TH"/>
          </a:p>
        </p:txBody>
      </p:sp>
      <p:sp>
        <p:nvSpPr>
          <p:cNvPr id="94212" name="Slide Number Placeholder 3"/>
          <p:cNvSpPr>
            <a:spLocks noGrp="1"/>
          </p:cNvSpPr>
          <p:nvPr>
            <p:ph type="sldNum" sz="quarter" idx="5"/>
          </p:nvPr>
        </p:nvSpPr>
        <p:spPr>
          <a:noFill/>
        </p:spPr>
        <p:txBody>
          <a:bodyPr/>
          <a:lstStyle/>
          <a:p>
            <a:fld id="{88E601F9-C85C-4E11-B83C-1BC8BB708211}" type="slidenum">
              <a:rPr lang="en-US" smtClean="0"/>
              <a:pPr/>
              <a:t>53</a:t>
            </a:fld>
            <a:endParaRPr lang="th-TH"/>
          </a:p>
        </p:txBody>
      </p:sp>
    </p:spTree>
    <p:extLst>
      <p:ext uri="{BB962C8B-B14F-4D97-AF65-F5344CB8AC3E}">
        <p14:creationId xmlns:p14="http://schemas.microsoft.com/office/powerpoint/2010/main" val="17717250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th-TH"/>
          </a:p>
        </p:txBody>
      </p:sp>
      <p:sp>
        <p:nvSpPr>
          <p:cNvPr id="94212" name="Slide Number Placeholder 3"/>
          <p:cNvSpPr>
            <a:spLocks noGrp="1"/>
          </p:cNvSpPr>
          <p:nvPr>
            <p:ph type="sldNum" sz="quarter" idx="5"/>
          </p:nvPr>
        </p:nvSpPr>
        <p:spPr>
          <a:noFill/>
        </p:spPr>
        <p:txBody>
          <a:bodyPr/>
          <a:lstStyle/>
          <a:p>
            <a:fld id="{88E601F9-C85C-4E11-B83C-1BC8BB708211}" type="slidenum">
              <a:rPr lang="en-US" smtClean="0"/>
              <a:pPr/>
              <a:t>54</a:t>
            </a:fld>
            <a:endParaRPr lang="th-TH"/>
          </a:p>
        </p:txBody>
      </p:sp>
    </p:spTree>
    <p:extLst>
      <p:ext uri="{BB962C8B-B14F-4D97-AF65-F5344CB8AC3E}">
        <p14:creationId xmlns:p14="http://schemas.microsoft.com/office/powerpoint/2010/main" val="23909773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th-TH"/>
          </a:p>
        </p:txBody>
      </p:sp>
      <p:sp>
        <p:nvSpPr>
          <p:cNvPr id="94212" name="Slide Number Placeholder 3"/>
          <p:cNvSpPr>
            <a:spLocks noGrp="1"/>
          </p:cNvSpPr>
          <p:nvPr>
            <p:ph type="sldNum" sz="quarter" idx="5"/>
          </p:nvPr>
        </p:nvSpPr>
        <p:spPr>
          <a:noFill/>
        </p:spPr>
        <p:txBody>
          <a:bodyPr/>
          <a:lstStyle/>
          <a:p>
            <a:fld id="{88E601F9-C85C-4E11-B83C-1BC8BB708211}" type="slidenum">
              <a:rPr lang="en-US" smtClean="0"/>
              <a:pPr/>
              <a:t>55</a:t>
            </a:fld>
            <a:endParaRPr lang="th-TH"/>
          </a:p>
        </p:txBody>
      </p:sp>
    </p:spTree>
    <p:extLst>
      <p:ext uri="{BB962C8B-B14F-4D97-AF65-F5344CB8AC3E}">
        <p14:creationId xmlns:p14="http://schemas.microsoft.com/office/powerpoint/2010/main" val="20275361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th-TH"/>
          </a:p>
        </p:txBody>
      </p:sp>
      <p:sp>
        <p:nvSpPr>
          <p:cNvPr id="94212" name="Slide Number Placeholder 3"/>
          <p:cNvSpPr>
            <a:spLocks noGrp="1"/>
          </p:cNvSpPr>
          <p:nvPr>
            <p:ph type="sldNum" sz="quarter" idx="5"/>
          </p:nvPr>
        </p:nvSpPr>
        <p:spPr>
          <a:noFill/>
        </p:spPr>
        <p:txBody>
          <a:bodyPr/>
          <a:lstStyle/>
          <a:p>
            <a:fld id="{88E601F9-C85C-4E11-B83C-1BC8BB708211}" type="slidenum">
              <a:rPr lang="en-US" smtClean="0"/>
              <a:pPr/>
              <a:t>56</a:t>
            </a:fld>
            <a:endParaRPr lang="th-TH"/>
          </a:p>
        </p:txBody>
      </p:sp>
    </p:spTree>
    <p:extLst>
      <p:ext uri="{BB962C8B-B14F-4D97-AF65-F5344CB8AC3E}">
        <p14:creationId xmlns:p14="http://schemas.microsoft.com/office/powerpoint/2010/main" val="38789894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th-TH"/>
          </a:p>
        </p:txBody>
      </p:sp>
      <p:sp>
        <p:nvSpPr>
          <p:cNvPr id="94212" name="Slide Number Placeholder 3"/>
          <p:cNvSpPr>
            <a:spLocks noGrp="1"/>
          </p:cNvSpPr>
          <p:nvPr>
            <p:ph type="sldNum" sz="quarter" idx="5"/>
          </p:nvPr>
        </p:nvSpPr>
        <p:spPr>
          <a:noFill/>
        </p:spPr>
        <p:txBody>
          <a:bodyPr/>
          <a:lstStyle/>
          <a:p>
            <a:fld id="{88E601F9-C85C-4E11-B83C-1BC8BB708211}" type="slidenum">
              <a:rPr lang="en-US" smtClean="0"/>
              <a:pPr/>
              <a:t>57</a:t>
            </a:fld>
            <a:endParaRPr lang="th-TH"/>
          </a:p>
        </p:txBody>
      </p:sp>
    </p:spTree>
    <p:extLst>
      <p:ext uri="{BB962C8B-B14F-4D97-AF65-F5344CB8AC3E}">
        <p14:creationId xmlns:p14="http://schemas.microsoft.com/office/powerpoint/2010/main" val="31700082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th-TH"/>
          </a:p>
        </p:txBody>
      </p:sp>
      <p:sp>
        <p:nvSpPr>
          <p:cNvPr id="94212" name="Slide Number Placeholder 3"/>
          <p:cNvSpPr>
            <a:spLocks noGrp="1"/>
          </p:cNvSpPr>
          <p:nvPr>
            <p:ph type="sldNum" sz="quarter" idx="5"/>
          </p:nvPr>
        </p:nvSpPr>
        <p:spPr>
          <a:noFill/>
        </p:spPr>
        <p:txBody>
          <a:bodyPr/>
          <a:lstStyle/>
          <a:p>
            <a:fld id="{88E601F9-C85C-4E11-B83C-1BC8BB708211}" type="slidenum">
              <a:rPr lang="en-US" smtClean="0"/>
              <a:pPr/>
              <a:t>58</a:t>
            </a:fld>
            <a:endParaRPr lang="th-TH"/>
          </a:p>
        </p:txBody>
      </p:sp>
    </p:spTree>
    <p:extLst>
      <p:ext uri="{BB962C8B-B14F-4D97-AF65-F5344CB8AC3E}">
        <p14:creationId xmlns:p14="http://schemas.microsoft.com/office/powerpoint/2010/main" val="33203235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th-TH"/>
          </a:p>
        </p:txBody>
      </p:sp>
      <p:sp>
        <p:nvSpPr>
          <p:cNvPr id="94212" name="Slide Number Placeholder 3"/>
          <p:cNvSpPr>
            <a:spLocks noGrp="1"/>
          </p:cNvSpPr>
          <p:nvPr>
            <p:ph type="sldNum" sz="quarter" idx="5"/>
          </p:nvPr>
        </p:nvSpPr>
        <p:spPr>
          <a:noFill/>
        </p:spPr>
        <p:txBody>
          <a:bodyPr/>
          <a:lstStyle/>
          <a:p>
            <a:fld id="{88E601F9-C85C-4E11-B83C-1BC8BB708211}" type="slidenum">
              <a:rPr lang="en-US" smtClean="0"/>
              <a:pPr/>
              <a:t>59</a:t>
            </a:fld>
            <a:endParaRPr lang="th-TH"/>
          </a:p>
        </p:txBody>
      </p:sp>
    </p:spTree>
    <p:extLst>
      <p:ext uri="{BB962C8B-B14F-4D97-AF65-F5344CB8AC3E}">
        <p14:creationId xmlns:p14="http://schemas.microsoft.com/office/powerpoint/2010/main" val="245737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th-TH"/>
          </a:p>
        </p:txBody>
      </p:sp>
      <p:sp>
        <p:nvSpPr>
          <p:cNvPr id="136196" name="Slide Number Placeholder 3"/>
          <p:cNvSpPr>
            <a:spLocks noGrp="1"/>
          </p:cNvSpPr>
          <p:nvPr>
            <p:ph type="sldNum" sz="quarter" idx="5"/>
          </p:nvPr>
        </p:nvSpPr>
        <p:spPr>
          <a:noFill/>
        </p:spPr>
        <p:txBody>
          <a:bodyPr/>
          <a:lstStyle/>
          <a:p>
            <a:fld id="{1B28B5CE-6257-49E8-9D98-52D5A79C6769}" type="slidenum">
              <a:rPr lang="en-US" smtClean="0"/>
              <a:pPr/>
              <a:t>6</a:t>
            </a:fld>
            <a:endParaRPr lang="th-TH"/>
          </a:p>
        </p:txBody>
      </p:sp>
    </p:spTree>
    <p:extLst>
      <p:ext uri="{BB962C8B-B14F-4D97-AF65-F5344CB8AC3E}">
        <p14:creationId xmlns:p14="http://schemas.microsoft.com/office/powerpoint/2010/main" val="25158351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th-TH"/>
          </a:p>
        </p:txBody>
      </p:sp>
      <p:sp>
        <p:nvSpPr>
          <p:cNvPr id="94212" name="Slide Number Placeholder 3"/>
          <p:cNvSpPr>
            <a:spLocks noGrp="1"/>
          </p:cNvSpPr>
          <p:nvPr>
            <p:ph type="sldNum" sz="quarter" idx="5"/>
          </p:nvPr>
        </p:nvSpPr>
        <p:spPr>
          <a:noFill/>
        </p:spPr>
        <p:txBody>
          <a:bodyPr/>
          <a:lstStyle/>
          <a:p>
            <a:fld id="{88E601F9-C85C-4E11-B83C-1BC8BB708211}" type="slidenum">
              <a:rPr lang="en-US" smtClean="0"/>
              <a:pPr/>
              <a:t>60</a:t>
            </a:fld>
            <a:endParaRPr lang="th-TH"/>
          </a:p>
        </p:txBody>
      </p:sp>
    </p:spTree>
    <p:extLst>
      <p:ext uri="{BB962C8B-B14F-4D97-AF65-F5344CB8AC3E}">
        <p14:creationId xmlns:p14="http://schemas.microsoft.com/office/powerpoint/2010/main" val="32446919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endParaRPr lang="th-TH"/>
          </a:p>
        </p:txBody>
      </p:sp>
      <p:sp>
        <p:nvSpPr>
          <p:cNvPr id="128004" name="Slide Number Placeholder 3"/>
          <p:cNvSpPr>
            <a:spLocks noGrp="1"/>
          </p:cNvSpPr>
          <p:nvPr>
            <p:ph type="sldNum" sz="quarter" idx="5"/>
          </p:nvPr>
        </p:nvSpPr>
        <p:spPr>
          <a:noFill/>
        </p:spPr>
        <p:txBody>
          <a:bodyPr/>
          <a:lstStyle/>
          <a:p>
            <a:fld id="{67E628AB-3703-406A-9F78-FA4D9CF8704E}" type="slidenum">
              <a:rPr lang="en-US" smtClean="0"/>
              <a:pPr/>
              <a:t>61</a:t>
            </a:fld>
            <a:endParaRPr lang="th-TH"/>
          </a:p>
        </p:txBody>
      </p:sp>
    </p:spTree>
    <p:extLst>
      <p:ext uri="{BB962C8B-B14F-4D97-AF65-F5344CB8AC3E}">
        <p14:creationId xmlns:p14="http://schemas.microsoft.com/office/powerpoint/2010/main" val="34191787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endParaRPr lang="th-TH"/>
          </a:p>
        </p:txBody>
      </p:sp>
      <p:sp>
        <p:nvSpPr>
          <p:cNvPr id="128004" name="Slide Number Placeholder 3"/>
          <p:cNvSpPr>
            <a:spLocks noGrp="1"/>
          </p:cNvSpPr>
          <p:nvPr>
            <p:ph type="sldNum" sz="quarter" idx="5"/>
          </p:nvPr>
        </p:nvSpPr>
        <p:spPr>
          <a:noFill/>
        </p:spPr>
        <p:txBody>
          <a:bodyPr/>
          <a:lstStyle/>
          <a:p>
            <a:fld id="{67E628AB-3703-406A-9F78-FA4D9CF8704E}" type="slidenum">
              <a:rPr lang="en-US" smtClean="0"/>
              <a:pPr/>
              <a:t>62</a:t>
            </a:fld>
            <a:endParaRPr lang="th-TH"/>
          </a:p>
        </p:txBody>
      </p:sp>
    </p:spTree>
    <p:extLst>
      <p:ext uri="{BB962C8B-B14F-4D97-AF65-F5344CB8AC3E}">
        <p14:creationId xmlns:p14="http://schemas.microsoft.com/office/powerpoint/2010/main" val="4479687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endParaRPr lang="th-TH"/>
          </a:p>
        </p:txBody>
      </p:sp>
      <p:sp>
        <p:nvSpPr>
          <p:cNvPr id="128004" name="Slide Number Placeholder 3"/>
          <p:cNvSpPr>
            <a:spLocks noGrp="1"/>
          </p:cNvSpPr>
          <p:nvPr>
            <p:ph type="sldNum" sz="quarter" idx="5"/>
          </p:nvPr>
        </p:nvSpPr>
        <p:spPr>
          <a:noFill/>
        </p:spPr>
        <p:txBody>
          <a:bodyPr/>
          <a:lstStyle/>
          <a:p>
            <a:fld id="{67E628AB-3703-406A-9F78-FA4D9CF8704E}" type="slidenum">
              <a:rPr lang="en-US" smtClean="0"/>
              <a:pPr/>
              <a:t>63</a:t>
            </a:fld>
            <a:endParaRPr lang="th-TH"/>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endParaRPr lang="th-TH"/>
          </a:p>
        </p:txBody>
      </p:sp>
      <p:sp>
        <p:nvSpPr>
          <p:cNvPr id="128004" name="Slide Number Placeholder 3"/>
          <p:cNvSpPr>
            <a:spLocks noGrp="1"/>
          </p:cNvSpPr>
          <p:nvPr>
            <p:ph type="sldNum" sz="quarter" idx="5"/>
          </p:nvPr>
        </p:nvSpPr>
        <p:spPr>
          <a:noFill/>
        </p:spPr>
        <p:txBody>
          <a:bodyPr/>
          <a:lstStyle/>
          <a:p>
            <a:fld id="{67E628AB-3703-406A-9F78-FA4D9CF8704E}" type="slidenum">
              <a:rPr lang="en-US" smtClean="0"/>
              <a:pPr/>
              <a:t>64</a:t>
            </a:fld>
            <a:endParaRPr lang="th-TH"/>
          </a:p>
        </p:txBody>
      </p:sp>
    </p:spTree>
    <p:extLst>
      <p:ext uri="{BB962C8B-B14F-4D97-AF65-F5344CB8AC3E}">
        <p14:creationId xmlns:p14="http://schemas.microsoft.com/office/powerpoint/2010/main" val="6020806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th-TH"/>
          </a:p>
        </p:txBody>
      </p:sp>
      <p:sp>
        <p:nvSpPr>
          <p:cNvPr id="117764" name="Slide Number Placeholder 3"/>
          <p:cNvSpPr>
            <a:spLocks noGrp="1"/>
          </p:cNvSpPr>
          <p:nvPr>
            <p:ph type="sldNum" sz="quarter" idx="5"/>
          </p:nvPr>
        </p:nvSpPr>
        <p:spPr>
          <a:noFill/>
        </p:spPr>
        <p:txBody>
          <a:bodyPr/>
          <a:lstStyle/>
          <a:p>
            <a:fld id="{83F99BBF-FCCB-4366-8BF6-9131E8523575}" type="slidenum">
              <a:rPr lang="en-US" smtClean="0"/>
              <a:pPr/>
              <a:t>65</a:t>
            </a:fld>
            <a:endParaRPr lang="th-TH"/>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th-TH"/>
          </a:p>
        </p:txBody>
      </p:sp>
      <p:sp>
        <p:nvSpPr>
          <p:cNvPr id="117764" name="Slide Number Placeholder 3"/>
          <p:cNvSpPr>
            <a:spLocks noGrp="1"/>
          </p:cNvSpPr>
          <p:nvPr>
            <p:ph type="sldNum" sz="quarter" idx="5"/>
          </p:nvPr>
        </p:nvSpPr>
        <p:spPr>
          <a:noFill/>
        </p:spPr>
        <p:txBody>
          <a:bodyPr/>
          <a:lstStyle/>
          <a:p>
            <a:fld id="{83F99BBF-FCCB-4366-8BF6-9131E8523575}" type="slidenum">
              <a:rPr lang="en-US" smtClean="0"/>
              <a:pPr/>
              <a:t>66</a:t>
            </a:fld>
            <a:endParaRPr lang="th-TH"/>
          </a:p>
        </p:txBody>
      </p:sp>
    </p:spTree>
    <p:extLst>
      <p:ext uri="{BB962C8B-B14F-4D97-AF65-F5344CB8AC3E}">
        <p14:creationId xmlns:p14="http://schemas.microsoft.com/office/powerpoint/2010/main" val="11941935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th-TH"/>
          </a:p>
        </p:txBody>
      </p:sp>
      <p:sp>
        <p:nvSpPr>
          <p:cNvPr id="136196" name="Slide Number Placeholder 3"/>
          <p:cNvSpPr>
            <a:spLocks noGrp="1"/>
          </p:cNvSpPr>
          <p:nvPr>
            <p:ph type="sldNum" sz="quarter" idx="5"/>
          </p:nvPr>
        </p:nvSpPr>
        <p:spPr>
          <a:noFill/>
        </p:spPr>
        <p:txBody>
          <a:bodyPr/>
          <a:lstStyle/>
          <a:p>
            <a:fld id="{1B28B5CE-6257-49E8-9D98-52D5A79C6769}" type="slidenum">
              <a:rPr lang="en-US" smtClean="0"/>
              <a:pPr/>
              <a:t>67</a:t>
            </a:fld>
            <a:endParaRPr lang="th-TH"/>
          </a:p>
        </p:txBody>
      </p:sp>
    </p:spTree>
    <p:extLst>
      <p:ext uri="{BB962C8B-B14F-4D97-AF65-F5344CB8AC3E}">
        <p14:creationId xmlns:p14="http://schemas.microsoft.com/office/powerpoint/2010/main" val="19187123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th-TH"/>
          </a:p>
        </p:txBody>
      </p:sp>
      <p:sp>
        <p:nvSpPr>
          <p:cNvPr id="136196" name="Slide Number Placeholder 3"/>
          <p:cNvSpPr>
            <a:spLocks noGrp="1"/>
          </p:cNvSpPr>
          <p:nvPr>
            <p:ph type="sldNum" sz="quarter" idx="5"/>
          </p:nvPr>
        </p:nvSpPr>
        <p:spPr>
          <a:noFill/>
        </p:spPr>
        <p:txBody>
          <a:bodyPr/>
          <a:lstStyle/>
          <a:p>
            <a:fld id="{1B28B5CE-6257-49E8-9D98-52D5A79C6769}" type="slidenum">
              <a:rPr lang="en-US" smtClean="0"/>
              <a:pPr/>
              <a:t>68</a:t>
            </a:fld>
            <a:endParaRPr lang="th-TH"/>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th-TH"/>
          </a:p>
        </p:txBody>
      </p:sp>
      <p:sp>
        <p:nvSpPr>
          <p:cNvPr id="136196" name="Slide Number Placeholder 3"/>
          <p:cNvSpPr>
            <a:spLocks noGrp="1"/>
          </p:cNvSpPr>
          <p:nvPr>
            <p:ph type="sldNum" sz="quarter" idx="5"/>
          </p:nvPr>
        </p:nvSpPr>
        <p:spPr>
          <a:noFill/>
        </p:spPr>
        <p:txBody>
          <a:bodyPr/>
          <a:lstStyle/>
          <a:p>
            <a:fld id="{1B28B5CE-6257-49E8-9D98-52D5A79C6769}" type="slidenum">
              <a:rPr lang="en-US" smtClean="0"/>
              <a:pPr/>
              <a:t>69</a:t>
            </a:fld>
            <a:endParaRPr lang="th-T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th-TH"/>
          </a:p>
        </p:txBody>
      </p:sp>
      <p:sp>
        <p:nvSpPr>
          <p:cNvPr id="99332" name="Slide Number Placeholder 3"/>
          <p:cNvSpPr>
            <a:spLocks noGrp="1"/>
          </p:cNvSpPr>
          <p:nvPr>
            <p:ph type="sldNum" sz="quarter" idx="5"/>
          </p:nvPr>
        </p:nvSpPr>
        <p:spPr>
          <a:noFill/>
        </p:spPr>
        <p:txBody>
          <a:bodyPr/>
          <a:lstStyle/>
          <a:p>
            <a:fld id="{EFD06A02-8DCC-44C5-B09A-F7C8870A5061}" type="slidenum">
              <a:rPr lang="en-US" smtClean="0"/>
              <a:pPr/>
              <a:t>7</a:t>
            </a:fld>
            <a:endParaRPr lang="th-TH"/>
          </a:p>
        </p:txBody>
      </p:sp>
    </p:spTree>
    <p:extLst>
      <p:ext uri="{BB962C8B-B14F-4D97-AF65-F5344CB8AC3E}">
        <p14:creationId xmlns:p14="http://schemas.microsoft.com/office/powerpoint/2010/main" val="1341863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endParaRPr lang="th-TH"/>
          </a:p>
        </p:txBody>
      </p:sp>
      <p:sp>
        <p:nvSpPr>
          <p:cNvPr id="137220" name="Slide Number Placeholder 3"/>
          <p:cNvSpPr>
            <a:spLocks noGrp="1"/>
          </p:cNvSpPr>
          <p:nvPr>
            <p:ph type="sldNum" sz="quarter" idx="5"/>
          </p:nvPr>
        </p:nvSpPr>
        <p:spPr>
          <a:noFill/>
        </p:spPr>
        <p:txBody>
          <a:bodyPr/>
          <a:lstStyle/>
          <a:p>
            <a:fld id="{77636845-E093-4431-BFC4-0640784AC49F}" type="slidenum">
              <a:rPr lang="en-US" smtClean="0"/>
              <a:pPr/>
              <a:t>70</a:t>
            </a:fld>
            <a:endParaRPr lang="th-TH"/>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endParaRPr lang="th-TH"/>
          </a:p>
        </p:txBody>
      </p:sp>
      <p:sp>
        <p:nvSpPr>
          <p:cNvPr id="137220" name="Slide Number Placeholder 3"/>
          <p:cNvSpPr>
            <a:spLocks noGrp="1"/>
          </p:cNvSpPr>
          <p:nvPr>
            <p:ph type="sldNum" sz="quarter" idx="5"/>
          </p:nvPr>
        </p:nvSpPr>
        <p:spPr>
          <a:noFill/>
        </p:spPr>
        <p:txBody>
          <a:bodyPr/>
          <a:lstStyle/>
          <a:p>
            <a:fld id="{77636845-E093-4431-BFC4-0640784AC49F}" type="slidenum">
              <a:rPr lang="en-US" smtClean="0"/>
              <a:pPr/>
              <a:t>71</a:t>
            </a:fld>
            <a:endParaRPr lang="th-TH"/>
          </a:p>
        </p:txBody>
      </p:sp>
    </p:spTree>
    <p:extLst>
      <p:ext uri="{BB962C8B-B14F-4D97-AF65-F5344CB8AC3E}">
        <p14:creationId xmlns:p14="http://schemas.microsoft.com/office/powerpoint/2010/main" val="14148395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endParaRPr lang="th-TH"/>
          </a:p>
        </p:txBody>
      </p:sp>
      <p:sp>
        <p:nvSpPr>
          <p:cNvPr id="142340" name="Slide Number Placeholder 3"/>
          <p:cNvSpPr>
            <a:spLocks noGrp="1"/>
          </p:cNvSpPr>
          <p:nvPr>
            <p:ph type="sldNum" sz="quarter" idx="5"/>
          </p:nvPr>
        </p:nvSpPr>
        <p:spPr>
          <a:noFill/>
        </p:spPr>
        <p:txBody>
          <a:bodyPr/>
          <a:lstStyle/>
          <a:p>
            <a:fld id="{66E476F1-A5DE-482D-BD46-2F391EE53A51}" type="slidenum">
              <a:rPr lang="en-US" smtClean="0"/>
              <a:pPr/>
              <a:t>72</a:t>
            </a:fld>
            <a:endParaRPr lang="th-TH"/>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th-TH"/>
          </a:p>
        </p:txBody>
      </p:sp>
      <p:sp>
        <p:nvSpPr>
          <p:cNvPr id="144388" name="Slide Number Placeholder 3"/>
          <p:cNvSpPr>
            <a:spLocks noGrp="1"/>
          </p:cNvSpPr>
          <p:nvPr>
            <p:ph type="sldNum" sz="quarter" idx="5"/>
          </p:nvPr>
        </p:nvSpPr>
        <p:spPr>
          <a:noFill/>
        </p:spPr>
        <p:txBody>
          <a:bodyPr/>
          <a:lstStyle/>
          <a:p>
            <a:fld id="{9FFE9B87-2290-448E-8382-ED409DF768C4}" type="slidenum">
              <a:rPr lang="en-US" smtClean="0"/>
              <a:pPr/>
              <a:t>73</a:t>
            </a:fld>
            <a:endParaRPr lang="th-T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th-TH"/>
          </a:p>
        </p:txBody>
      </p:sp>
      <p:sp>
        <p:nvSpPr>
          <p:cNvPr id="99332" name="Slide Number Placeholder 3"/>
          <p:cNvSpPr>
            <a:spLocks noGrp="1"/>
          </p:cNvSpPr>
          <p:nvPr>
            <p:ph type="sldNum" sz="quarter" idx="5"/>
          </p:nvPr>
        </p:nvSpPr>
        <p:spPr>
          <a:noFill/>
        </p:spPr>
        <p:txBody>
          <a:bodyPr/>
          <a:lstStyle/>
          <a:p>
            <a:fld id="{EFD06A02-8DCC-44C5-B09A-F7C8870A5061}" type="slidenum">
              <a:rPr lang="en-US" smtClean="0"/>
              <a:pPr/>
              <a:t>8</a:t>
            </a:fld>
            <a:endParaRPr lang="th-TH"/>
          </a:p>
        </p:txBody>
      </p:sp>
    </p:spTree>
    <p:extLst>
      <p:ext uri="{BB962C8B-B14F-4D97-AF65-F5344CB8AC3E}">
        <p14:creationId xmlns:p14="http://schemas.microsoft.com/office/powerpoint/2010/main" val="2329698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th-TH"/>
          </a:p>
        </p:txBody>
      </p:sp>
      <p:sp>
        <p:nvSpPr>
          <p:cNvPr id="99332" name="Slide Number Placeholder 3"/>
          <p:cNvSpPr>
            <a:spLocks noGrp="1"/>
          </p:cNvSpPr>
          <p:nvPr>
            <p:ph type="sldNum" sz="quarter" idx="5"/>
          </p:nvPr>
        </p:nvSpPr>
        <p:spPr>
          <a:noFill/>
        </p:spPr>
        <p:txBody>
          <a:bodyPr/>
          <a:lstStyle/>
          <a:p>
            <a:fld id="{EFD06A02-8DCC-44C5-B09A-F7C8870A5061}" type="slidenum">
              <a:rPr lang="en-US" smtClean="0"/>
              <a:pPr/>
              <a:t>9</a:t>
            </a:fld>
            <a:endParaRPr lang="th-TH"/>
          </a:p>
        </p:txBody>
      </p:sp>
    </p:spTree>
    <p:extLst>
      <p:ext uri="{BB962C8B-B14F-4D97-AF65-F5344CB8AC3E}">
        <p14:creationId xmlns:p14="http://schemas.microsoft.com/office/powerpoint/2010/main" val="3438774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j0386306"/>
          <p:cNvPicPr>
            <a:picLocks noChangeAspect="1" noChangeArrowheads="1"/>
          </p:cNvPicPr>
          <p:nvPr/>
        </p:nvPicPr>
        <p:blipFill>
          <a:blip r:embed="rId2">
            <a:lum bright="70000" contrast="-70000"/>
          </a:blip>
          <a:srcRect/>
          <a:stretch>
            <a:fillRect/>
          </a:stretch>
        </p:blipFill>
        <p:spPr bwMode="auto">
          <a:xfrm>
            <a:off x="0" y="0"/>
            <a:ext cx="9144000" cy="6156325"/>
          </a:xfrm>
          <a:prstGeom prst="rect">
            <a:avLst/>
          </a:prstGeom>
          <a:noFill/>
          <a:ln w="9525">
            <a:noFill/>
            <a:miter lim="800000"/>
            <a:headEnd/>
            <a:tailEnd/>
          </a:ln>
        </p:spPr>
      </p:pic>
      <p:sp>
        <p:nvSpPr>
          <p:cNvPr id="3075" name="Rectangle 3"/>
          <p:cNvSpPr>
            <a:spLocks noGrp="1" noChangeArrowheads="1"/>
          </p:cNvSpPr>
          <p:nvPr>
            <p:ph type="ctrTitle"/>
          </p:nvPr>
        </p:nvSpPr>
        <p:spPr>
          <a:xfrm>
            <a:off x="228600" y="304800"/>
            <a:ext cx="4267200" cy="3124200"/>
          </a:xfrm>
          <a:ln/>
        </p:spPr>
        <p:txBody>
          <a:bodyPr anchor="ctr"/>
          <a:lstStyle>
            <a:lvl1pPr marL="0" indent="0">
              <a:defRPr sz="5400"/>
            </a:lvl1pPr>
          </a:lstStyle>
          <a:p>
            <a:r>
              <a:rPr lang="en-US"/>
              <a:t>Click to edit Master title style</a:t>
            </a:r>
          </a:p>
        </p:txBody>
      </p:sp>
      <p:sp>
        <p:nvSpPr>
          <p:cNvPr id="3076" name="Rectangle 4"/>
          <p:cNvSpPr>
            <a:spLocks noGrp="1" noChangeArrowheads="1"/>
          </p:cNvSpPr>
          <p:nvPr>
            <p:ph type="subTitle" idx="1"/>
          </p:nvPr>
        </p:nvSpPr>
        <p:spPr>
          <a:xfrm>
            <a:off x="228600" y="3581400"/>
            <a:ext cx="4191000" cy="1447800"/>
          </a:xfrm>
          <a:ln algn="ctr"/>
        </p:spPr>
        <p:txBody>
          <a:bodyPr anchor="ctr"/>
          <a:lstStyle>
            <a:lvl1pPr marL="0" indent="0">
              <a:buClr>
                <a:schemeClr val="tx1"/>
              </a:buCl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088326-2769-4097-9644-05819626214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133600" cy="5851525"/>
          </a:xfrm>
        </p:spPr>
        <p:txBody>
          <a:bodyPr vert="eaVert"/>
          <a:lstStyle/>
          <a:p>
            <a:r>
              <a:rPr lang="en-US"/>
              <a:t>Click to edit Master title style</a:t>
            </a:r>
            <a:endParaRPr lang="th-TH"/>
          </a:p>
        </p:txBody>
      </p:sp>
      <p:sp>
        <p:nvSpPr>
          <p:cNvPr id="3" name="Vertical Text Placeholder 2"/>
          <p:cNvSpPr>
            <a:spLocks noGrp="1"/>
          </p:cNvSpPr>
          <p:nvPr>
            <p:ph type="body" orient="vert" idx="1"/>
          </p:nvPr>
        </p:nvSpPr>
        <p:spPr>
          <a:xfrm>
            <a:off x="381000" y="274638"/>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ACF415-BEB1-4257-B020-3626FD5019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1D44C2-7D65-4C4D-B4E3-110E9CEAAC6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019277-B88F-4B82-AD2C-5C09BC8A51E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Content Placeholder 2"/>
          <p:cNvSpPr>
            <a:spLocks noGrp="1"/>
          </p:cNvSpPr>
          <p:nvPr>
            <p:ph sz="half" idx="1"/>
          </p:nvPr>
        </p:nvSpPr>
        <p:spPr>
          <a:xfrm>
            <a:off x="381000" y="1600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p:cNvSpPr>
            <a:spLocks noGrp="1"/>
          </p:cNvSpPr>
          <p:nvPr>
            <p:ph sz="half" idx="2"/>
          </p:nvPr>
        </p:nvSpPr>
        <p:spPr>
          <a:xfrm>
            <a:off x="4724400" y="1600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214235-AFEE-4B89-A849-23139E1931A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CABC8EE-2A9A-453D-9F02-8F5F809118B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9C5AE2B-5E87-48A7-A547-013E036B565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1A61B86-B027-422E-A26E-21B9E44C81E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D58D98-D731-4534-A3C9-C7EF7365798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D498F4-2CEE-4B8A-83D0-5107E58DEA8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146" name="Picture 13" descr="j0386306"/>
          <p:cNvPicPr>
            <a:picLocks noChangeAspect="1" noChangeArrowheads="1"/>
          </p:cNvPicPr>
          <p:nvPr/>
        </p:nvPicPr>
        <p:blipFill>
          <a:blip r:embed="rId13">
            <a:lum bright="70000" contrast="-70000"/>
          </a:blip>
          <a:srcRect/>
          <a:stretch>
            <a:fillRect/>
          </a:stretch>
        </p:blipFill>
        <p:spPr bwMode="auto">
          <a:xfrm>
            <a:off x="0" y="0"/>
            <a:ext cx="9144000" cy="6156325"/>
          </a:xfrm>
          <a:prstGeom prst="rect">
            <a:avLst/>
          </a:prstGeom>
          <a:noFill/>
          <a:ln w="9525">
            <a:noFill/>
            <a:miter lim="800000"/>
            <a:headEnd/>
            <a:tailEnd/>
          </a:ln>
        </p:spPr>
      </p:pic>
      <p:sp>
        <p:nvSpPr>
          <p:cNvPr id="6147" name="Rectangle 2"/>
          <p:cNvSpPr>
            <a:spLocks noGrp="1" noChangeArrowheads="1"/>
          </p:cNvSpPr>
          <p:nvPr>
            <p:ph type="title"/>
          </p:nvPr>
        </p:nvSpPr>
        <p:spPr bwMode="auto">
          <a:xfrm>
            <a:off x="381000" y="274638"/>
            <a:ext cx="8534400" cy="11430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148" name="Rectangle 3"/>
          <p:cNvSpPr>
            <a:spLocks noGrp="1" noChangeArrowheads="1"/>
          </p:cNvSpPr>
          <p:nvPr>
            <p:ph type="body" idx="1"/>
          </p:nvPr>
        </p:nvSpPr>
        <p:spPr bwMode="auto">
          <a:xfrm>
            <a:off x="381000" y="1600200"/>
            <a:ext cx="8534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a:defRPr/>
            </a:pPr>
            <a:endParaRPr lang="en-US"/>
          </a:p>
        </p:txBody>
      </p:sp>
      <p:sp>
        <p:nvSpPr>
          <p:cNvPr id="1029" name="Rectangle 5"/>
          <p:cNvSpPr>
            <a:spLocks noGrp="1" noChangeArrowheads="1"/>
          </p:cNvSpPr>
          <p:nvPr>
            <p:ph type="ftr" sz="quarter" idx="3"/>
          </p:nvPr>
        </p:nvSpPr>
        <p:spPr bwMode="auto">
          <a:xfrm>
            <a:off x="2362200" y="6553200"/>
            <a:ext cx="495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pPr>
              <a:defRPr/>
            </a:pPr>
            <a:endParaRPr lang="en-US"/>
          </a:p>
        </p:txBody>
      </p:sp>
      <p:sp>
        <p:nvSpPr>
          <p:cNvPr id="1030" name="Rectangle 6"/>
          <p:cNvSpPr>
            <a:spLocks noGrp="1" noChangeArrowheads="1"/>
          </p:cNvSpPr>
          <p:nvPr>
            <p:ph type="sldNum" sz="quarter" idx="4"/>
          </p:nvPr>
        </p:nvSpPr>
        <p:spPr bwMode="auto">
          <a:xfrm>
            <a:off x="7467600" y="6553200"/>
            <a:ext cx="167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rgbClr val="CC0000"/>
                </a:solidFill>
              </a:defRPr>
            </a:lvl1pPr>
          </a:lstStyle>
          <a:p>
            <a:pPr>
              <a:defRPr/>
            </a:pPr>
            <a:fld id="{F9D82419-EAAB-4C33-BE9A-4080BF1969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7"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hf hdr="0" ftr="0" dt="0"/>
  <p:txStyles>
    <p:titleStyle>
      <a:lvl1pPr marL="342900" indent="-342900" algn="l" rtl="0" eaLnBrk="0" fontAlgn="base" hangingPunct="0">
        <a:spcBef>
          <a:spcPct val="20000"/>
        </a:spcBef>
        <a:spcAft>
          <a:spcPct val="0"/>
        </a:spcAft>
        <a:buClr>
          <a:schemeClr val="tx1"/>
        </a:buClr>
        <a:defRPr sz="4400" b="1">
          <a:solidFill>
            <a:schemeClr val="tx1"/>
          </a:solidFill>
          <a:latin typeface="+mj-lt"/>
          <a:ea typeface="+mj-ea"/>
          <a:cs typeface="+mj-cs"/>
        </a:defRPr>
      </a:lvl1pPr>
      <a:lvl2pPr marL="342900" indent="-342900" algn="l" rtl="0" eaLnBrk="0" fontAlgn="base" hangingPunct="0">
        <a:spcBef>
          <a:spcPct val="20000"/>
        </a:spcBef>
        <a:spcAft>
          <a:spcPct val="0"/>
        </a:spcAft>
        <a:buClr>
          <a:schemeClr val="tx1"/>
        </a:buClr>
        <a:defRPr sz="4400" b="1">
          <a:solidFill>
            <a:schemeClr val="tx1"/>
          </a:solidFill>
          <a:latin typeface="Arial" pitchFamily="34" charset="0"/>
        </a:defRPr>
      </a:lvl2pPr>
      <a:lvl3pPr marL="342900" indent="-342900" algn="l" rtl="0" eaLnBrk="0" fontAlgn="base" hangingPunct="0">
        <a:spcBef>
          <a:spcPct val="20000"/>
        </a:spcBef>
        <a:spcAft>
          <a:spcPct val="0"/>
        </a:spcAft>
        <a:buClr>
          <a:schemeClr val="tx1"/>
        </a:buClr>
        <a:defRPr sz="4400" b="1">
          <a:solidFill>
            <a:schemeClr val="tx1"/>
          </a:solidFill>
          <a:latin typeface="Arial" pitchFamily="34" charset="0"/>
        </a:defRPr>
      </a:lvl3pPr>
      <a:lvl4pPr marL="342900" indent="-342900" algn="l" rtl="0" eaLnBrk="0" fontAlgn="base" hangingPunct="0">
        <a:spcBef>
          <a:spcPct val="20000"/>
        </a:spcBef>
        <a:spcAft>
          <a:spcPct val="0"/>
        </a:spcAft>
        <a:buClr>
          <a:schemeClr val="tx1"/>
        </a:buClr>
        <a:defRPr sz="4400" b="1">
          <a:solidFill>
            <a:schemeClr val="tx1"/>
          </a:solidFill>
          <a:latin typeface="Arial" pitchFamily="34" charset="0"/>
        </a:defRPr>
      </a:lvl4pPr>
      <a:lvl5pPr marL="342900" indent="-342900" algn="l" rtl="0" eaLnBrk="0" fontAlgn="base" hangingPunct="0">
        <a:spcBef>
          <a:spcPct val="20000"/>
        </a:spcBef>
        <a:spcAft>
          <a:spcPct val="0"/>
        </a:spcAft>
        <a:buClr>
          <a:schemeClr val="tx1"/>
        </a:buClr>
        <a:defRPr sz="4400" b="1">
          <a:solidFill>
            <a:schemeClr val="tx1"/>
          </a:solidFill>
          <a:latin typeface="Arial" pitchFamily="34" charset="0"/>
        </a:defRPr>
      </a:lvl5pPr>
      <a:lvl6pPr marL="800100" indent="-342900" algn="l" rtl="0" fontAlgn="base">
        <a:spcBef>
          <a:spcPct val="20000"/>
        </a:spcBef>
        <a:spcAft>
          <a:spcPct val="0"/>
        </a:spcAft>
        <a:buClr>
          <a:schemeClr val="tx1"/>
        </a:buClr>
        <a:defRPr sz="4400" b="1">
          <a:solidFill>
            <a:schemeClr val="tx1"/>
          </a:solidFill>
          <a:latin typeface="Arial" pitchFamily="34" charset="0"/>
        </a:defRPr>
      </a:lvl6pPr>
      <a:lvl7pPr marL="1257300" indent="-342900" algn="l" rtl="0" fontAlgn="base">
        <a:spcBef>
          <a:spcPct val="20000"/>
        </a:spcBef>
        <a:spcAft>
          <a:spcPct val="0"/>
        </a:spcAft>
        <a:buClr>
          <a:schemeClr val="tx1"/>
        </a:buClr>
        <a:defRPr sz="4400" b="1">
          <a:solidFill>
            <a:schemeClr val="tx1"/>
          </a:solidFill>
          <a:latin typeface="Arial" pitchFamily="34" charset="0"/>
        </a:defRPr>
      </a:lvl7pPr>
      <a:lvl8pPr marL="1714500" indent="-342900" algn="l" rtl="0" fontAlgn="base">
        <a:spcBef>
          <a:spcPct val="20000"/>
        </a:spcBef>
        <a:spcAft>
          <a:spcPct val="0"/>
        </a:spcAft>
        <a:buClr>
          <a:schemeClr val="tx1"/>
        </a:buClr>
        <a:defRPr sz="4400" b="1">
          <a:solidFill>
            <a:schemeClr val="tx1"/>
          </a:solidFill>
          <a:latin typeface="Arial" pitchFamily="34" charset="0"/>
        </a:defRPr>
      </a:lvl8pPr>
      <a:lvl9pPr marL="2171700" indent="-342900" algn="l" rtl="0" fontAlgn="base">
        <a:spcBef>
          <a:spcPct val="20000"/>
        </a:spcBef>
        <a:spcAft>
          <a:spcPct val="0"/>
        </a:spcAft>
        <a:buClr>
          <a:schemeClr val="tx1"/>
        </a:buClr>
        <a:defRPr sz="4400" b="1">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Arial" pitchFamily="34" charset="0"/>
        <a:buChar char="–"/>
        <a:defRPr sz="2800" b="1">
          <a:solidFill>
            <a:schemeClr val="tx1"/>
          </a:solidFill>
          <a:latin typeface="+mn-lt"/>
        </a:defRPr>
      </a:lvl2pPr>
      <a:lvl3pPr marL="1143000" indent="-228600" algn="l" rtl="0" eaLnBrk="0" fontAlgn="base" hangingPunct="0">
        <a:spcBef>
          <a:spcPct val="20000"/>
        </a:spcBef>
        <a:spcAft>
          <a:spcPct val="0"/>
        </a:spcAft>
        <a:buClr>
          <a:schemeClr val="bg2"/>
        </a:buClr>
        <a:buChar char="•"/>
        <a:defRPr sz="2400" b="1">
          <a:solidFill>
            <a:schemeClr val="tx1"/>
          </a:solidFill>
          <a:latin typeface="+mn-lt"/>
        </a:defRPr>
      </a:lvl3pPr>
      <a:lvl4pPr marL="1600200" indent="-228600" algn="l" rtl="0" eaLnBrk="0" fontAlgn="base" hangingPunct="0">
        <a:spcBef>
          <a:spcPct val="20000"/>
        </a:spcBef>
        <a:spcAft>
          <a:spcPct val="0"/>
        </a:spcAft>
        <a:buClr>
          <a:schemeClr val="bg2"/>
        </a:buClr>
        <a:buFont typeface="Arial" pitchFamily="34" charset="0"/>
        <a:buChar char="–"/>
        <a:defRPr sz="2000" b="1">
          <a:solidFill>
            <a:schemeClr val="tx1"/>
          </a:solidFill>
          <a:latin typeface="+mn-lt"/>
        </a:defRPr>
      </a:lvl4pPr>
      <a:lvl5pPr marL="2057400" indent="-228600" algn="l" rtl="0" eaLnBrk="0" fontAlgn="base" hangingPunct="0">
        <a:spcBef>
          <a:spcPct val="20000"/>
        </a:spcBef>
        <a:spcAft>
          <a:spcPct val="0"/>
        </a:spcAft>
        <a:buClr>
          <a:schemeClr val="bg2"/>
        </a:buClr>
        <a:buFont typeface="Arial" pitchFamily="34" charset="0"/>
        <a:buChar char="»"/>
        <a:defRPr sz="2000" b="1">
          <a:solidFill>
            <a:schemeClr val="tx1"/>
          </a:solidFill>
          <a:latin typeface="+mn-lt"/>
        </a:defRPr>
      </a:lvl5pPr>
      <a:lvl6pPr marL="2514600" indent="-228600" algn="l" rtl="0" fontAlgn="base">
        <a:spcBef>
          <a:spcPct val="20000"/>
        </a:spcBef>
        <a:spcAft>
          <a:spcPct val="0"/>
        </a:spcAft>
        <a:buClr>
          <a:schemeClr val="bg2"/>
        </a:buClr>
        <a:buFont typeface="Arial" pitchFamily="34" charset="0"/>
        <a:buChar char="»"/>
        <a:defRPr sz="2000" b="1">
          <a:solidFill>
            <a:schemeClr val="tx1"/>
          </a:solidFill>
          <a:latin typeface="+mn-lt"/>
        </a:defRPr>
      </a:lvl6pPr>
      <a:lvl7pPr marL="2971800" indent="-228600" algn="l" rtl="0" fontAlgn="base">
        <a:spcBef>
          <a:spcPct val="20000"/>
        </a:spcBef>
        <a:spcAft>
          <a:spcPct val="0"/>
        </a:spcAft>
        <a:buClr>
          <a:schemeClr val="bg2"/>
        </a:buClr>
        <a:buFont typeface="Arial" pitchFamily="34" charset="0"/>
        <a:buChar char="»"/>
        <a:defRPr sz="2000" b="1">
          <a:solidFill>
            <a:schemeClr val="tx1"/>
          </a:solidFill>
          <a:latin typeface="+mn-lt"/>
        </a:defRPr>
      </a:lvl7pPr>
      <a:lvl8pPr marL="3429000" indent="-228600" algn="l" rtl="0" fontAlgn="base">
        <a:spcBef>
          <a:spcPct val="20000"/>
        </a:spcBef>
        <a:spcAft>
          <a:spcPct val="0"/>
        </a:spcAft>
        <a:buClr>
          <a:schemeClr val="bg2"/>
        </a:buClr>
        <a:buFont typeface="Arial" pitchFamily="34" charset="0"/>
        <a:buChar char="»"/>
        <a:defRPr sz="2000" b="1">
          <a:solidFill>
            <a:schemeClr val="tx1"/>
          </a:solidFill>
          <a:latin typeface="+mn-lt"/>
        </a:defRPr>
      </a:lvl8pPr>
      <a:lvl9pPr marL="3886200" indent="-228600" algn="l" rtl="0" fontAlgn="base">
        <a:spcBef>
          <a:spcPct val="20000"/>
        </a:spcBef>
        <a:spcAft>
          <a:spcPct val="0"/>
        </a:spcAft>
        <a:buClr>
          <a:schemeClr val="bg2"/>
        </a:buClr>
        <a:buFont typeface="Arial" pitchFamily="34" charset="0"/>
        <a:buChar char="»"/>
        <a:defRPr sz="2000" b="1">
          <a:solidFill>
            <a:schemeClr val="tx1"/>
          </a:solidFill>
          <a:latin typeface="+mn-lt"/>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wmf"/><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f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3.xml"/><Relationship Id="rId1" Type="http://schemas.openxmlformats.org/officeDocument/2006/relationships/slideLayout" Target="../slideLayouts/slideLayout7.xml"/><Relationship Id="rId5" Type="http://schemas.openxmlformats.org/officeDocument/2006/relationships/image" Target="../media/image69.jpeg"/><Relationship Id="rId4" Type="http://schemas.openxmlformats.org/officeDocument/2006/relationships/image" Target="../media/image68.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7975"/>
            <a:ext cx="9118599" cy="6172200"/>
          </a:xfrm>
          <a:prstGeom prst="rect">
            <a:avLst/>
          </a:prstGeom>
          <a:solidFill>
            <a:schemeClr val="accent1">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194" name="Slide Number Placeholder 3"/>
          <p:cNvSpPr>
            <a:spLocks noGrp="1"/>
          </p:cNvSpPr>
          <p:nvPr>
            <p:ph type="sldNum" sz="quarter" idx="12"/>
          </p:nvPr>
        </p:nvSpPr>
        <p:spPr>
          <a:noFill/>
        </p:spPr>
        <p:txBody>
          <a:bodyPr/>
          <a:lstStyle/>
          <a:p>
            <a:fld id="{B8B93F51-9B52-4BB3-806C-EE2DDA966F01}" type="slidenum">
              <a:rPr lang="en-US" smtClean="0"/>
              <a:pPr/>
              <a:t>1</a:t>
            </a:fld>
            <a:endParaRPr lang="en-US"/>
          </a:p>
        </p:txBody>
      </p:sp>
      <p:grpSp>
        <p:nvGrpSpPr>
          <p:cNvPr id="8195" name="Group 3"/>
          <p:cNvGrpSpPr>
            <a:grpSpLocks/>
          </p:cNvGrpSpPr>
          <p:nvPr/>
        </p:nvGrpSpPr>
        <p:grpSpPr bwMode="auto">
          <a:xfrm>
            <a:off x="152400" y="152400"/>
            <a:ext cx="8610600" cy="6324600"/>
            <a:chOff x="96" y="96"/>
            <a:chExt cx="5664" cy="4128"/>
          </a:xfrm>
        </p:grpSpPr>
        <p:sp>
          <p:nvSpPr>
            <p:cNvPr id="8202" name="Line 4"/>
            <p:cNvSpPr>
              <a:spLocks noChangeShapeType="1"/>
            </p:cNvSpPr>
            <p:nvPr/>
          </p:nvSpPr>
          <p:spPr bwMode="auto">
            <a:xfrm>
              <a:off x="96" y="96"/>
              <a:ext cx="0" cy="4128"/>
            </a:xfrm>
            <a:prstGeom prst="line">
              <a:avLst/>
            </a:prstGeom>
            <a:noFill/>
            <a:ln w="38100">
              <a:solidFill>
                <a:srgbClr val="0000FF"/>
              </a:solidFill>
              <a:round/>
              <a:headEnd/>
              <a:tailEnd/>
            </a:ln>
            <a:effectLst>
              <a:prstShdw prst="shdw17" dist="17961" dir="13500000">
                <a:srgbClr val="000099"/>
              </a:prstShdw>
            </a:effectLst>
          </p:spPr>
          <p:txBody>
            <a:bodyPr wrap="none" anchor="ctr"/>
            <a:lstStyle/>
            <a:p>
              <a:endParaRPr lang="th-TH"/>
            </a:p>
          </p:txBody>
        </p:sp>
        <p:sp>
          <p:nvSpPr>
            <p:cNvPr id="8203" name="Line 5"/>
            <p:cNvSpPr>
              <a:spLocks noChangeShapeType="1"/>
            </p:cNvSpPr>
            <p:nvPr/>
          </p:nvSpPr>
          <p:spPr bwMode="auto">
            <a:xfrm>
              <a:off x="96" y="96"/>
              <a:ext cx="5664" cy="0"/>
            </a:xfrm>
            <a:prstGeom prst="line">
              <a:avLst/>
            </a:prstGeom>
            <a:noFill/>
            <a:ln w="38100">
              <a:solidFill>
                <a:srgbClr val="00B0F0"/>
              </a:solidFill>
              <a:round/>
              <a:headEnd/>
              <a:tailEnd/>
            </a:ln>
            <a:effectLst>
              <a:prstShdw prst="shdw17" dist="17961" dir="13500000">
                <a:srgbClr val="000099"/>
              </a:prstShdw>
            </a:effectLst>
          </p:spPr>
          <p:txBody>
            <a:bodyPr wrap="none" anchor="ctr"/>
            <a:lstStyle/>
            <a:p>
              <a:endParaRPr lang="th-TH"/>
            </a:p>
          </p:txBody>
        </p:sp>
      </p:grpSp>
      <p:sp>
        <p:nvSpPr>
          <p:cNvPr id="8196" name="Text Box 6"/>
          <p:cNvSpPr txBox="1">
            <a:spLocks noChangeArrowheads="1"/>
          </p:cNvSpPr>
          <p:nvPr/>
        </p:nvSpPr>
        <p:spPr bwMode="auto">
          <a:xfrm>
            <a:off x="222605" y="533400"/>
            <a:ext cx="8686800" cy="2185214"/>
          </a:xfrm>
          <a:prstGeom prst="rect">
            <a:avLst/>
          </a:prstGeom>
          <a:noFill/>
          <a:ln w="9525">
            <a:noFill/>
            <a:miter lim="800000"/>
            <a:headEnd/>
            <a:tailEnd/>
          </a:ln>
        </p:spPr>
        <p:txBody>
          <a:bodyPr wrap="square">
            <a:spAutoFit/>
          </a:bodyPr>
          <a:lstStyle/>
          <a:p>
            <a:pPr eaLnBrk="0" hangingPunct="0"/>
            <a:r>
              <a:rPr lang="en-US" sz="4800" b="1" dirty="0">
                <a:solidFill>
                  <a:srgbClr val="FFFF00"/>
                </a:solidFill>
                <a:latin typeface="Agency FB" pitchFamily="34" charset="0"/>
                <a:cs typeface="Tahoma" pitchFamily="34" charset="0"/>
              </a:rPr>
              <a:t>Leaders of Change </a:t>
            </a:r>
          </a:p>
          <a:p>
            <a:pPr eaLnBrk="0" hangingPunct="0"/>
            <a:endParaRPr lang="en-US" sz="4800" b="1" dirty="0">
              <a:solidFill>
                <a:srgbClr val="FFFF00"/>
              </a:solidFill>
              <a:latin typeface="Agency FB" pitchFamily="34" charset="0"/>
              <a:cs typeface="Tahoma" pitchFamily="34" charset="0"/>
            </a:endParaRPr>
          </a:p>
          <a:p>
            <a:pPr eaLnBrk="0" hangingPunct="0"/>
            <a:r>
              <a:rPr lang="en-US" sz="4000" b="1" dirty="0">
                <a:solidFill>
                  <a:srgbClr val="FFCCFF"/>
                </a:solidFill>
                <a:latin typeface="Agency FB" pitchFamily="34" charset="0"/>
                <a:cs typeface="Tahoma" pitchFamily="34" charset="0"/>
              </a:rPr>
              <a:t>Change Management in the Digital Era Education</a:t>
            </a:r>
          </a:p>
        </p:txBody>
      </p:sp>
      <p:sp>
        <p:nvSpPr>
          <p:cNvPr id="8197" name="Text Box 7"/>
          <p:cNvSpPr txBox="1">
            <a:spLocks noChangeArrowheads="1"/>
          </p:cNvSpPr>
          <p:nvPr/>
        </p:nvSpPr>
        <p:spPr bwMode="auto">
          <a:xfrm>
            <a:off x="222605" y="4540508"/>
            <a:ext cx="6553198" cy="729430"/>
          </a:xfrm>
          <a:prstGeom prst="rect">
            <a:avLst/>
          </a:prstGeom>
          <a:noFill/>
          <a:ln w="9525">
            <a:noFill/>
            <a:miter lim="800000"/>
            <a:headEnd/>
            <a:tailEnd/>
          </a:ln>
        </p:spPr>
        <p:txBody>
          <a:bodyPr wrap="square">
            <a:spAutoFit/>
          </a:bodyPr>
          <a:lstStyle/>
          <a:p>
            <a:pPr eaLnBrk="0" hangingPunct="0">
              <a:lnSpc>
                <a:spcPct val="120000"/>
              </a:lnSpc>
            </a:pPr>
            <a:r>
              <a:rPr lang="en-US" sz="3600" b="1" dirty="0">
                <a:solidFill>
                  <a:srgbClr val="FF0000"/>
                </a:solidFill>
                <a:latin typeface="KodchiangUPC" pitchFamily="18" charset="-34"/>
                <a:cs typeface="KodchiangUPC" pitchFamily="18" charset="-34"/>
              </a:rPr>
              <a:t>Present By:</a:t>
            </a:r>
            <a:r>
              <a:rPr lang="en-US" sz="3600" b="1" dirty="0">
                <a:solidFill>
                  <a:srgbClr val="0000A0"/>
                </a:solidFill>
                <a:latin typeface="KodchiangUPC" pitchFamily="18" charset="-34"/>
                <a:cs typeface="KodchiangUPC" pitchFamily="18" charset="-34"/>
              </a:rPr>
              <a:t> </a:t>
            </a:r>
            <a:r>
              <a:rPr lang="en-US" sz="3600" b="1" dirty="0" err="1">
                <a:solidFill>
                  <a:srgbClr val="00FF00"/>
                </a:solidFill>
                <a:latin typeface="KodchiangUPC" pitchFamily="18" charset="-34"/>
                <a:cs typeface="KodchiangUPC" pitchFamily="18" charset="-34"/>
              </a:rPr>
              <a:t>Assist.Prof.Dr.Phongsak</a:t>
            </a:r>
            <a:r>
              <a:rPr lang="en-US" sz="3600" b="1" dirty="0">
                <a:solidFill>
                  <a:srgbClr val="00FF00"/>
                </a:solidFill>
                <a:latin typeface="KodchiangUPC" pitchFamily="18" charset="-34"/>
                <a:cs typeface="KodchiangUPC" pitchFamily="18" charset="-34"/>
              </a:rPr>
              <a:t> Phakamach</a:t>
            </a:r>
            <a:endParaRPr lang="th-TH" sz="3600" b="1" dirty="0">
              <a:solidFill>
                <a:srgbClr val="FFFF00"/>
              </a:solidFill>
              <a:latin typeface="Angsana New" pitchFamily="18" charset="-34"/>
              <a:cs typeface="Angsana New" pitchFamily="18" charset="-34"/>
            </a:endParaRPr>
          </a:p>
        </p:txBody>
      </p:sp>
      <p:sp>
        <p:nvSpPr>
          <p:cNvPr id="5131" name="Line 11"/>
          <p:cNvSpPr>
            <a:spLocks noChangeShapeType="1"/>
          </p:cNvSpPr>
          <p:nvPr/>
        </p:nvSpPr>
        <p:spPr bwMode="auto">
          <a:xfrm>
            <a:off x="228600" y="6019800"/>
            <a:ext cx="4419600" cy="0"/>
          </a:xfrm>
          <a:prstGeom prst="line">
            <a:avLst/>
          </a:prstGeom>
          <a:noFill/>
          <a:ln w="57150">
            <a:solidFill>
              <a:srgbClr val="00FF00"/>
            </a:solidFill>
            <a:round/>
            <a:headEnd/>
            <a:tailEnd/>
          </a:ln>
          <a:effectLst>
            <a:prstShdw prst="shdw18" dist="17961" dir="13500000">
              <a:schemeClr val="hlink">
                <a:gamma/>
                <a:shade val="60000"/>
                <a:invGamma/>
              </a:schemeClr>
            </a:prstShdw>
          </a:effectLst>
        </p:spPr>
        <p:txBody>
          <a:bodyPr wrap="none" anchor="ctr"/>
          <a:lstStyle/>
          <a:p>
            <a:pPr>
              <a:defRPr/>
            </a:pPr>
            <a:endParaRPr lang="th-TH"/>
          </a:p>
        </p:txBody>
      </p:sp>
      <p:sp>
        <p:nvSpPr>
          <p:cNvPr id="8199" name="Line 12"/>
          <p:cNvSpPr>
            <a:spLocks noChangeShapeType="1"/>
          </p:cNvSpPr>
          <p:nvPr/>
        </p:nvSpPr>
        <p:spPr bwMode="auto">
          <a:xfrm>
            <a:off x="228600" y="2819400"/>
            <a:ext cx="7696200" cy="0"/>
          </a:xfrm>
          <a:prstGeom prst="line">
            <a:avLst/>
          </a:prstGeom>
          <a:noFill/>
          <a:ln w="57150" cmpd="thinThick">
            <a:solidFill>
              <a:srgbClr val="FF00FF"/>
            </a:solidFill>
            <a:round/>
            <a:headEnd/>
            <a:tailEnd/>
          </a:ln>
          <a:effectLst>
            <a:prstShdw prst="shdw17" dist="17961" dir="13500000">
              <a:srgbClr val="990099"/>
            </a:prstShdw>
          </a:effectLst>
        </p:spPr>
        <p:txBody>
          <a:bodyPr wrap="none" anchor="ctr"/>
          <a:lstStyle/>
          <a:p>
            <a:endParaRPr lang="th-TH"/>
          </a:p>
        </p:txBody>
      </p:sp>
      <p:sp>
        <p:nvSpPr>
          <p:cNvPr id="11" name="Sun 10"/>
          <p:cNvSpPr/>
          <p:nvPr/>
        </p:nvSpPr>
        <p:spPr>
          <a:xfrm>
            <a:off x="228600" y="3068125"/>
            <a:ext cx="1828789" cy="1503875"/>
          </a:xfrm>
          <a:prstGeom prst="sun">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a:p>
        </p:txBody>
      </p:sp>
      <p:sp>
        <p:nvSpPr>
          <p:cNvPr id="13" name="Smiley Face 12"/>
          <p:cNvSpPr/>
          <p:nvPr/>
        </p:nvSpPr>
        <p:spPr>
          <a:xfrm>
            <a:off x="8382000" y="6248400"/>
            <a:ext cx="457200" cy="4572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a:p>
        </p:txBody>
      </p:sp>
      <p:sp>
        <p:nvSpPr>
          <p:cNvPr id="15" name="Text Box 14"/>
          <p:cNvSpPr txBox="1">
            <a:spLocks noChangeArrowheads="1"/>
          </p:cNvSpPr>
          <p:nvPr/>
        </p:nvSpPr>
        <p:spPr bwMode="auto">
          <a:xfrm>
            <a:off x="152401" y="5238445"/>
            <a:ext cx="4495800" cy="694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pPr>
            <a:r>
              <a:rPr lang="en-US" sz="3600" b="1" dirty="0">
                <a:solidFill>
                  <a:srgbClr val="00B0F0"/>
                </a:solidFill>
                <a:latin typeface="Agency FB" pitchFamily="34" charset="0"/>
                <a:cs typeface="Cordia New" pitchFamily="34" charset="-34"/>
              </a:rPr>
              <a:t>RICE, RMUTR, Thailand</a:t>
            </a:r>
            <a:endParaRPr lang="th-TH" sz="3600" b="1" dirty="0">
              <a:solidFill>
                <a:srgbClr val="00B0F0"/>
              </a:solidFill>
              <a:latin typeface="Agency FB" pitchFamily="34" charset="0"/>
            </a:endParaRPr>
          </a:p>
        </p:txBody>
      </p:sp>
      <p:pic>
        <p:nvPicPr>
          <p:cNvPr id="16" name="Picture 15">
            <a:extLst>
              <a:ext uri="{FF2B5EF4-FFF2-40B4-BE49-F238E27FC236}">
                <a16:creationId xmlns:a16="http://schemas.microsoft.com/office/drawing/2014/main" id="{4268EC96-13A0-4F60-90EB-38E2082BAF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2" y="216813"/>
            <a:ext cx="1283406" cy="1886027"/>
          </a:xfrm>
          <a:prstGeom prst="rect">
            <a:avLst/>
          </a:prstGeom>
        </p:spPr>
      </p:pic>
      <p:sp>
        <p:nvSpPr>
          <p:cNvPr id="2" name="Hexagon 1">
            <a:extLst>
              <a:ext uri="{FF2B5EF4-FFF2-40B4-BE49-F238E27FC236}">
                <a16:creationId xmlns:a16="http://schemas.microsoft.com/office/drawing/2014/main" id="{7C01D939-A305-5229-1C94-F19259FD4A3D}"/>
              </a:ext>
            </a:extLst>
          </p:cNvPr>
          <p:cNvSpPr/>
          <p:nvPr/>
        </p:nvSpPr>
        <p:spPr>
          <a:xfrm>
            <a:off x="2209800" y="3042724"/>
            <a:ext cx="1675302" cy="1503876"/>
          </a:xfrm>
          <a:prstGeom prst="hexagon">
            <a:avLst/>
          </a:prstGeom>
          <a:blipFill rotWithShape="1">
            <a:blip r:embed="rId4"/>
            <a:srcRect/>
            <a:stretch>
              <a:fillRect t="-28000" b="-28000"/>
            </a:stretch>
          </a:blipFill>
        </p:spPr>
        <p:style>
          <a:lnRef idx="0">
            <a:schemeClr val="dk1">
              <a:hueOff val="0"/>
              <a:satOff val="0"/>
              <a:lumOff val="0"/>
              <a:alphaOff val="0"/>
            </a:schemeClr>
          </a:lnRef>
          <a:fillRef idx="1">
            <a:scrgbClr r="0" g="0" b="0"/>
          </a:fillRef>
          <a:effectRef idx="1">
            <a:schemeClr val="accent2">
              <a:tint val="55000"/>
              <a:hueOff val="0"/>
              <a:satOff val="0"/>
              <a:lumOff val="0"/>
              <a:alphaOff val="0"/>
            </a:schemeClr>
          </a:effectRef>
          <a:fontRef idx="minor">
            <a:schemeClr val="dk1">
              <a:hueOff val="0"/>
              <a:satOff val="0"/>
              <a:lumOff val="0"/>
              <a:alphaOff val="0"/>
            </a:schemeClr>
          </a:fontRef>
        </p:style>
        <p:txBody>
          <a:bodyPr/>
          <a:lstStyle/>
          <a:p>
            <a:endParaRPr lang="en-US"/>
          </a:p>
        </p:txBody>
      </p:sp>
    </p:spTree>
  </p:cSld>
  <p:clrMapOvr>
    <a:masterClrMapping/>
  </p:clrMapOvr>
  <p:transition>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p:spPr>
        <p:txBody>
          <a:bodyPr/>
          <a:lstStyle/>
          <a:p>
            <a:fld id="{57381DC5-F2AC-4CA9-B542-76D035E23D95}" type="slidenum">
              <a:rPr lang="en-US" smtClean="0"/>
              <a:pPr/>
              <a:t>10</a:t>
            </a:fld>
            <a:endParaRPr lang="en-US"/>
          </a:p>
        </p:txBody>
      </p:sp>
      <p:sp>
        <p:nvSpPr>
          <p:cNvPr id="27651" name="Text Box 2"/>
          <p:cNvSpPr txBox="1">
            <a:spLocks noChangeArrowheads="1"/>
          </p:cNvSpPr>
          <p:nvPr/>
        </p:nvSpPr>
        <p:spPr bwMode="auto">
          <a:xfrm>
            <a:off x="1371600" y="152400"/>
            <a:ext cx="6172200" cy="736035"/>
          </a:xfrm>
          <a:prstGeom prst="rect">
            <a:avLst/>
          </a:prstGeom>
          <a:solidFill>
            <a:schemeClr val="accent2"/>
          </a:solidFill>
          <a:ln w="76200" cmpd="tri">
            <a:solidFill>
              <a:srgbClr val="660066"/>
            </a:solidFill>
            <a:miter lim="800000"/>
            <a:headEnd/>
            <a:tailEnd/>
          </a:ln>
        </p:spPr>
        <p:txBody>
          <a:bodyPr wrap="square">
            <a:spAutoFit/>
          </a:bodyPr>
          <a:lstStyle/>
          <a:p>
            <a:pPr algn="ctr" eaLnBrk="0" hangingPunct="0">
              <a:lnSpc>
                <a:spcPct val="70000"/>
              </a:lnSpc>
              <a:spcBef>
                <a:spcPct val="50000"/>
              </a:spcBef>
            </a:pPr>
            <a:r>
              <a:rPr lang="en-US" altLang="ja-JP" sz="5400" b="1" dirty="0">
                <a:solidFill>
                  <a:srgbClr val="00FF00"/>
                </a:solidFill>
                <a:latin typeface="Agency FB" pitchFamily="34" charset="0"/>
                <a:cs typeface="KodchiangUPC" pitchFamily="18" charset="-34"/>
                <a:sym typeface="Wingdings 2"/>
              </a:rPr>
              <a:t>Digital Transformation:</a:t>
            </a:r>
            <a:endParaRPr lang="th-TH" sz="5400" b="1" dirty="0">
              <a:solidFill>
                <a:srgbClr val="00FF00"/>
              </a:solidFill>
              <a:latin typeface="Agency FB" pitchFamily="34" charset="0"/>
              <a:cs typeface="KodchiangUPC" pitchFamily="18" charset="-34"/>
            </a:endParaRPr>
          </a:p>
        </p:txBody>
      </p:sp>
      <p:sp>
        <p:nvSpPr>
          <p:cNvPr id="28676" name="Text Box 2"/>
          <p:cNvSpPr txBox="1">
            <a:spLocks noChangeArrowheads="1"/>
          </p:cNvSpPr>
          <p:nvPr/>
        </p:nvSpPr>
        <p:spPr bwMode="auto">
          <a:xfrm>
            <a:off x="152400" y="1143000"/>
            <a:ext cx="8915400" cy="909480"/>
          </a:xfrm>
          <a:prstGeom prst="rect">
            <a:avLst/>
          </a:prstGeom>
          <a:solidFill>
            <a:srgbClr val="FFFF00"/>
          </a:solidFill>
          <a:ln w="76200" cmpd="tri">
            <a:solidFill>
              <a:srgbClr val="660066"/>
            </a:solidFill>
            <a:miter lim="800000"/>
            <a:headEnd/>
            <a:tailEnd/>
          </a:ln>
        </p:spPr>
        <p:txBody>
          <a:bodyPr wrap="square">
            <a:spAutoFit/>
          </a:bodyPr>
          <a:lstStyle/>
          <a:p>
            <a:pPr eaLnBrk="0" hangingPunct="0">
              <a:lnSpc>
                <a:spcPct val="70000"/>
              </a:lnSpc>
              <a:spcBef>
                <a:spcPct val="50000"/>
              </a:spcBef>
            </a:pPr>
            <a:r>
              <a:rPr lang="en-US" altLang="ja-JP" sz="3600" b="1" dirty="0">
                <a:solidFill>
                  <a:srgbClr val="002060"/>
                </a:solidFill>
                <a:latin typeface="KodchiangUPC" pitchFamily="18" charset="-34"/>
                <a:ea typeface="MS PGothic" pitchFamily="34" charset="-128"/>
                <a:cs typeface="KodchiangUPC" pitchFamily="18" charset="-34"/>
              </a:rPr>
              <a:t>1. Thai people use the internet in the world on average 10.56 minutes/day, indicating that Internet Access Thailand is very good.</a:t>
            </a:r>
            <a:endParaRPr lang="th-TH" sz="3600" b="1" dirty="0">
              <a:solidFill>
                <a:srgbClr val="002060"/>
              </a:solidFill>
              <a:latin typeface="KodchiangUPC" pitchFamily="18" charset="-34"/>
              <a:ea typeface="MS PGothic" pitchFamily="34" charset="-128"/>
              <a:cs typeface="KodchiangUPC" pitchFamily="18" charset="-34"/>
            </a:endParaRPr>
          </a:p>
        </p:txBody>
      </p:sp>
      <p:sp>
        <p:nvSpPr>
          <p:cNvPr id="28677" name="Text Box 2"/>
          <p:cNvSpPr txBox="1">
            <a:spLocks noChangeArrowheads="1"/>
          </p:cNvSpPr>
          <p:nvPr/>
        </p:nvSpPr>
        <p:spPr bwMode="auto">
          <a:xfrm>
            <a:off x="152400" y="2209800"/>
            <a:ext cx="8915400" cy="909480"/>
          </a:xfrm>
          <a:prstGeom prst="rect">
            <a:avLst/>
          </a:prstGeom>
          <a:solidFill>
            <a:srgbClr val="FFFF00"/>
          </a:solidFill>
          <a:ln w="76200" cmpd="tri">
            <a:solidFill>
              <a:srgbClr val="660066"/>
            </a:solidFill>
            <a:miter lim="800000"/>
            <a:headEnd/>
            <a:tailEnd/>
          </a:ln>
        </p:spPr>
        <p:txBody>
          <a:bodyPr wrap="square">
            <a:spAutoFit/>
          </a:bodyPr>
          <a:lstStyle/>
          <a:p>
            <a:pPr eaLnBrk="0" hangingPunct="0">
              <a:lnSpc>
                <a:spcPct val="70000"/>
              </a:lnSpc>
              <a:spcBef>
                <a:spcPct val="50000"/>
              </a:spcBef>
            </a:pPr>
            <a:r>
              <a:rPr lang="en-US" altLang="ja-JP" sz="3600" b="1" dirty="0">
                <a:solidFill>
                  <a:srgbClr val="002060"/>
                </a:solidFill>
                <a:latin typeface="KodchiangUPC" pitchFamily="18" charset="-34"/>
                <a:ea typeface="MS PGothic" pitchFamily="34" charset="-128"/>
                <a:cs typeface="KodchiangUPC" pitchFamily="18" charset="-34"/>
              </a:rPr>
              <a:t>2.</a:t>
            </a:r>
            <a:r>
              <a:rPr lang="en-US" sz="3600" b="1" dirty="0">
                <a:solidFill>
                  <a:srgbClr val="002060"/>
                </a:solidFill>
                <a:latin typeface="KodchiangUPC" pitchFamily="18" charset="-34"/>
                <a:cs typeface="KodchiangUPC" pitchFamily="18" charset="-34"/>
              </a:rPr>
              <a:t> It is a great opportunity for the Community Network to create new business opportunities or Modern E-Commerce using Big Data.</a:t>
            </a:r>
            <a:endParaRPr lang="th-TH" sz="3600" b="1" dirty="0">
              <a:solidFill>
                <a:srgbClr val="002060"/>
              </a:solidFill>
              <a:latin typeface="KodchiangUPC" pitchFamily="18" charset="-34"/>
              <a:ea typeface="MS PGothic" pitchFamily="34" charset="-128"/>
              <a:cs typeface="KodchiangUPC" pitchFamily="18" charset="-34"/>
            </a:endParaRPr>
          </a:p>
        </p:txBody>
      </p:sp>
      <p:sp>
        <p:nvSpPr>
          <p:cNvPr id="28678" name="Text Box 2"/>
          <p:cNvSpPr txBox="1">
            <a:spLocks noChangeArrowheads="1"/>
          </p:cNvSpPr>
          <p:nvPr/>
        </p:nvSpPr>
        <p:spPr bwMode="auto">
          <a:xfrm>
            <a:off x="152400" y="3276600"/>
            <a:ext cx="8915400" cy="1297278"/>
          </a:xfrm>
          <a:prstGeom prst="rect">
            <a:avLst/>
          </a:prstGeom>
          <a:solidFill>
            <a:srgbClr val="FFFF00"/>
          </a:solidFill>
          <a:ln w="76200" cmpd="tri">
            <a:solidFill>
              <a:srgbClr val="660066"/>
            </a:solidFill>
            <a:miter lim="800000"/>
            <a:headEnd/>
            <a:tailEnd/>
          </a:ln>
        </p:spPr>
        <p:txBody>
          <a:bodyPr wrap="square">
            <a:spAutoFit/>
          </a:bodyPr>
          <a:lstStyle/>
          <a:p>
            <a:pPr eaLnBrk="0" hangingPunct="0">
              <a:lnSpc>
                <a:spcPct val="70000"/>
              </a:lnSpc>
              <a:spcBef>
                <a:spcPct val="50000"/>
              </a:spcBef>
            </a:pPr>
            <a:r>
              <a:rPr lang="en-US" altLang="ja-JP" sz="3600" b="1" dirty="0">
                <a:solidFill>
                  <a:srgbClr val="002060"/>
                </a:solidFill>
                <a:latin typeface="KodchiangUPC" pitchFamily="18" charset="-34"/>
                <a:ea typeface="MS PGothic" pitchFamily="34" charset="-128"/>
                <a:cs typeface="KodchiangUPC" pitchFamily="18" charset="-34"/>
              </a:rPr>
              <a:t>3. Creating people to drive Big Data for national development is the most important thing, so Thailand needs the most people who are experts in Data Science.</a:t>
            </a:r>
            <a:endParaRPr lang="th-TH" sz="3600" b="1" dirty="0">
              <a:solidFill>
                <a:srgbClr val="002060"/>
              </a:solidFill>
              <a:latin typeface="KodchiangUPC" pitchFamily="18" charset="-34"/>
              <a:ea typeface="MS PGothic" pitchFamily="34" charset="-128"/>
              <a:cs typeface="KodchiangUPC" pitchFamily="18" charset="-34"/>
            </a:endParaRPr>
          </a:p>
        </p:txBody>
      </p:sp>
      <p:sp>
        <p:nvSpPr>
          <p:cNvPr id="28679" name="Text Box 2"/>
          <p:cNvSpPr txBox="1">
            <a:spLocks noChangeArrowheads="1"/>
          </p:cNvSpPr>
          <p:nvPr/>
        </p:nvSpPr>
        <p:spPr bwMode="auto">
          <a:xfrm>
            <a:off x="152400" y="4724400"/>
            <a:ext cx="8915400" cy="1685077"/>
          </a:xfrm>
          <a:prstGeom prst="rect">
            <a:avLst/>
          </a:prstGeom>
          <a:solidFill>
            <a:srgbClr val="FFFF00"/>
          </a:solidFill>
          <a:ln w="76200" cmpd="tri">
            <a:solidFill>
              <a:srgbClr val="660066"/>
            </a:solidFill>
            <a:miter lim="800000"/>
            <a:headEnd/>
            <a:tailEnd/>
          </a:ln>
        </p:spPr>
        <p:txBody>
          <a:bodyPr wrap="square">
            <a:spAutoFit/>
          </a:bodyPr>
          <a:lstStyle/>
          <a:p>
            <a:pPr eaLnBrk="0" hangingPunct="0">
              <a:lnSpc>
                <a:spcPct val="70000"/>
              </a:lnSpc>
              <a:spcBef>
                <a:spcPct val="50000"/>
              </a:spcBef>
            </a:pPr>
            <a:r>
              <a:rPr lang="en-US" altLang="ja-JP" sz="3600" b="1" dirty="0">
                <a:solidFill>
                  <a:srgbClr val="002060"/>
                </a:solidFill>
                <a:latin typeface="KodchiangUPC" pitchFamily="18" charset="-34"/>
                <a:ea typeface="MS PGothic" pitchFamily="34" charset="-128"/>
                <a:cs typeface="KodchiangUPC" pitchFamily="18" charset="-34"/>
              </a:rPr>
              <a:t>4. We need to research more of what's happening in the world, such as UAV, Big Data, IoT, Virtual Reality, Augmented Reality, and Smart City, which will help improve the quality of life for Thai people.</a:t>
            </a:r>
            <a:endParaRPr lang="th-TH" altLang="ja-JP" sz="3600" b="1" dirty="0">
              <a:solidFill>
                <a:srgbClr val="002060"/>
              </a:solidFill>
              <a:latin typeface="KodchiangUPC" pitchFamily="18" charset="-34"/>
              <a:ea typeface="MS PGothic" pitchFamily="34" charset="-128"/>
              <a:cs typeface="KodchiangUPC" pitchFamily="18" charset="-34"/>
            </a:endParaRPr>
          </a:p>
        </p:txBody>
      </p:sp>
    </p:spTree>
    <p:extLst>
      <p:ext uri="{BB962C8B-B14F-4D97-AF65-F5344CB8AC3E}">
        <p14:creationId xmlns:p14="http://schemas.microsoft.com/office/powerpoint/2010/main" val="3642849240"/>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blinds(horizontal)">
                                      <p:cBhvr>
                                        <p:cTn id="7" dur="500"/>
                                        <p:tgtEl>
                                          <p:spTgt spid="2867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677"/>
                                        </p:tgtEl>
                                        <p:attrNameLst>
                                          <p:attrName>style.visibility</p:attrName>
                                        </p:attrNameLst>
                                      </p:cBhvr>
                                      <p:to>
                                        <p:strVal val="visible"/>
                                      </p:to>
                                    </p:set>
                                    <p:animEffect transition="in" filter="blinds(horizontal)">
                                      <p:cBhvr>
                                        <p:cTn id="12" dur="500"/>
                                        <p:tgtEl>
                                          <p:spTgt spid="2867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678"/>
                                        </p:tgtEl>
                                        <p:attrNameLst>
                                          <p:attrName>style.visibility</p:attrName>
                                        </p:attrNameLst>
                                      </p:cBhvr>
                                      <p:to>
                                        <p:strVal val="visible"/>
                                      </p:to>
                                    </p:set>
                                    <p:animEffect transition="in" filter="blinds(horizontal)">
                                      <p:cBhvr>
                                        <p:cTn id="17" dur="500"/>
                                        <p:tgtEl>
                                          <p:spTgt spid="2867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679"/>
                                        </p:tgtEl>
                                        <p:attrNameLst>
                                          <p:attrName>style.visibility</p:attrName>
                                        </p:attrNameLst>
                                      </p:cBhvr>
                                      <p:to>
                                        <p:strVal val="visible"/>
                                      </p:to>
                                    </p:set>
                                    <p:animEffect transition="in" filter="blinds(horizontal)">
                                      <p:cBhvr>
                                        <p:cTn id="22" dur="5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P spid="28677" grpId="0" animBg="1"/>
      <p:bldP spid="28678" grpId="0" animBg="1"/>
      <p:bldP spid="2867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a:noFill/>
        </p:spPr>
        <p:txBody>
          <a:bodyPr/>
          <a:lstStyle/>
          <a:p>
            <a:fld id="{3D1D3361-9D8E-4A58-9226-A8833DC060ED}" type="slidenum">
              <a:rPr lang="en-US" smtClean="0"/>
              <a:pPr/>
              <a:t>11</a:t>
            </a:fld>
            <a:endParaRPr lang="en-US"/>
          </a:p>
        </p:txBody>
      </p:sp>
      <p:sp>
        <p:nvSpPr>
          <p:cNvPr id="51203" name="Text Box 2"/>
          <p:cNvSpPr txBox="1">
            <a:spLocks noChangeArrowheads="1"/>
          </p:cNvSpPr>
          <p:nvPr/>
        </p:nvSpPr>
        <p:spPr bwMode="auto">
          <a:xfrm>
            <a:off x="1625598" y="106487"/>
            <a:ext cx="5842002" cy="807913"/>
          </a:xfrm>
          <a:prstGeom prst="rect">
            <a:avLst/>
          </a:prstGeom>
          <a:solidFill>
            <a:srgbClr val="FFCCFF"/>
          </a:solidFill>
          <a:ln w="9525">
            <a:solidFill>
              <a:schemeClr val="tx2"/>
            </a:solidFill>
            <a:miter lim="800000"/>
            <a:headEnd/>
            <a:tailEnd/>
          </a:ln>
        </p:spPr>
        <p:txBody>
          <a:bodyPr wrap="square">
            <a:spAutoFit/>
          </a:bodyPr>
          <a:lstStyle/>
          <a:p>
            <a:pPr algn="ctr" eaLnBrk="0" hangingPunct="0">
              <a:lnSpc>
                <a:spcPct val="70000"/>
              </a:lnSpc>
              <a:spcBef>
                <a:spcPct val="50000"/>
              </a:spcBef>
              <a:defRPr/>
            </a:pPr>
            <a:r>
              <a:rPr lang="en-US" altLang="ja-JP" sz="6000" b="1" dirty="0">
                <a:solidFill>
                  <a:srgbClr val="002060"/>
                </a:solidFill>
                <a:effectLst>
                  <a:outerShdw blurRad="38100" dist="38100" dir="2700000" algn="tl">
                    <a:srgbClr val="000000">
                      <a:alpha val="43137"/>
                    </a:srgbClr>
                  </a:outerShdw>
                </a:effectLst>
                <a:latin typeface="Agency FB" pitchFamily="34" charset="0"/>
                <a:cs typeface="KodchiangUPC" pitchFamily="18" charset="-34"/>
              </a:rPr>
              <a:t>21</a:t>
            </a:r>
            <a:r>
              <a:rPr lang="en-US" altLang="ja-JP" sz="6000" b="1" baseline="30000" dirty="0">
                <a:solidFill>
                  <a:srgbClr val="002060"/>
                </a:solidFill>
                <a:effectLst>
                  <a:outerShdw blurRad="38100" dist="38100" dir="2700000" algn="tl">
                    <a:srgbClr val="000000">
                      <a:alpha val="43137"/>
                    </a:srgbClr>
                  </a:outerShdw>
                </a:effectLst>
                <a:latin typeface="Agency FB" pitchFamily="34" charset="0"/>
                <a:cs typeface="KodchiangUPC" pitchFamily="18" charset="-34"/>
              </a:rPr>
              <a:t>st</a:t>
            </a:r>
            <a:r>
              <a:rPr lang="en-US" altLang="ja-JP" sz="6000" b="1" dirty="0">
                <a:solidFill>
                  <a:srgbClr val="002060"/>
                </a:solidFill>
                <a:effectLst>
                  <a:outerShdw blurRad="38100" dist="38100" dir="2700000" algn="tl">
                    <a:srgbClr val="000000">
                      <a:alpha val="43137"/>
                    </a:srgbClr>
                  </a:outerShdw>
                </a:effectLst>
                <a:latin typeface="Agency FB" pitchFamily="34" charset="0"/>
                <a:cs typeface="KodchiangUPC" pitchFamily="18" charset="-34"/>
              </a:rPr>
              <a:t> Century Learning</a:t>
            </a:r>
            <a:endParaRPr lang="th-TH" sz="6000" b="1" dirty="0">
              <a:solidFill>
                <a:srgbClr val="FF0000"/>
              </a:solidFill>
              <a:effectLst>
                <a:outerShdw blurRad="38100" dist="38100" dir="2700000" algn="tl">
                  <a:srgbClr val="000000">
                    <a:alpha val="43137"/>
                  </a:srgbClr>
                </a:outerShdw>
              </a:effectLst>
              <a:latin typeface="Agency FB" pitchFamily="34" charset="0"/>
              <a:cs typeface="KodchiangUPC" pitchFamily="18" charset="-34"/>
            </a:endParaRPr>
          </a:p>
        </p:txBody>
      </p:sp>
      <p:pic>
        <p:nvPicPr>
          <p:cNvPr id="32770" name="Picture 2" descr="ผลการค้นหารูปภาพสำหรับ innovation development process education&quot;">
            <a:extLst>
              <a:ext uri="{FF2B5EF4-FFF2-40B4-BE49-F238E27FC236}">
                <a16:creationId xmlns:a16="http://schemas.microsoft.com/office/drawing/2014/main" id="{A8A89120-328B-42B0-9133-4A76B7E13E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196"/>
          <a:stretch/>
        </p:blipFill>
        <p:spPr bwMode="auto">
          <a:xfrm>
            <a:off x="533400" y="990600"/>
            <a:ext cx="8063120" cy="563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81516"/>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arn(inVertical)">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a:noFill/>
        </p:spPr>
        <p:txBody>
          <a:bodyPr/>
          <a:lstStyle/>
          <a:p>
            <a:fld id="{3D1D3361-9D8E-4A58-9226-A8833DC060ED}" type="slidenum">
              <a:rPr lang="en-US" smtClean="0"/>
              <a:pPr/>
              <a:t>12</a:t>
            </a:fld>
            <a:endParaRPr lang="en-US"/>
          </a:p>
        </p:txBody>
      </p:sp>
      <p:sp>
        <p:nvSpPr>
          <p:cNvPr id="51203" name="Text Box 2"/>
          <p:cNvSpPr txBox="1">
            <a:spLocks noChangeArrowheads="1"/>
          </p:cNvSpPr>
          <p:nvPr/>
        </p:nvSpPr>
        <p:spPr bwMode="auto">
          <a:xfrm>
            <a:off x="2019300" y="76200"/>
            <a:ext cx="4953000" cy="664541"/>
          </a:xfrm>
          <a:prstGeom prst="rect">
            <a:avLst/>
          </a:prstGeom>
          <a:solidFill>
            <a:srgbClr val="003300"/>
          </a:solidFill>
          <a:ln w="9525">
            <a:solidFill>
              <a:schemeClr val="tx2"/>
            </a:solidFill>
            <a:miter lim="800000"/>
            <a:headEnd/>
            <a:tailEnd/>
          </a:ln>
        </p:spPr>
        <p:txBody>
          <a:bodyPr wrap="square">
            <a:spAutoFit/>
          </a:bodyPr>
          <a:lstStyle/>
          <a:p>
            <a:pPr algn="ctr" eaLnBrk="0" hangingPunct="0">
              <a:lnSpc>
                <a:spcPct val="70000"/>
              </a:lnSpc>
              <a:spcBef>
                <a:spcPct val="50000"/>
              </a:spcBef>
              <a:defRPr/>
            </a:pPr>
            <a:r>
              <a:rPr lang="en-US" sz="4800" b="1" dirty="0">
                <a:solidFill>
                  <a:srgbClr val="FFFF00"/>
                </a:solidFill>
                <a:effectLst>
                  <a:outerShdw blurRad="38100" dist="38100" dir="2700000" algn="tl">
                    <a:srgbClr val="000000">
                      <a:alpha val="43137"/>
                    </a:srgbClr>
                  </a:outerShdw>
                </a:effectLst>
                <a:latin typeface="Agency FB" pitchFamily="34" charset="0"/>
                <a:cs typeface="KodchiangUPC" pitchFamily="18" charset="-34"/>
              </a:rPr>
              <a:t>Six Areas of Learning</a:t>
            </a:r>
            <a:endParaRPr lang="th-TH" sz="4800" b="1" dirty="0">
              <a:solidFill>
                <a:srgbClr val="FFFF00"/>
              </a:solidFill>
              <a:effectLst>
                <a:outerShdw blurRad="38100" dist="38100" dir="2700000" algn="tl">
                  <a:srgbClr val="000000">
                    <a:alpha val="43137"/>
                  </a:srgbClr>
                </a:outerShdw>
              </a:effectLst>
              <a:latin typeface="Agency FB" pitchFamily="34" charset="0"/>
              <a:cs typeface="KodchiangUPC" pitchFamily="18" charset="-34"/>
            </a:endParaRPr>
          </a:p>
        </p:txBody>
      </p:sp>
      <p:pic>
        <p:nvPicPr>
          <p:cNvPr id="4098" name="Picture 2" descr="ผลการค้นหารูปภาพสำหรับ change management school education&quot;">
            <a:extLst>
              <a:ext uri="{FF2B5EF4-FFF2-40B4-BE49-F238E27FC236}">
                <a16:creationId xmlns:a16="http://schemas.microsoft.com/office/drawing/2014/main" id="{076A58B7-BFE4-4762-A89A-64060C5DEC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825" y="781834"/>
            <a:ext cx="5715000" cy="6000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FC4E8A05-A8E7-41E7-9C0E-50996B65198F}"/>
              </a:ext>
            </a:extLst>
          </p:cNvPr>
          <p:cNvSpPr/>
          <p:nvPr/>
        </p:nvSpPr>
        <p:spPr>
          <a:xfrm>
            <a:off x="3819525" y="1038225"/>
            <a:ext cx="1371600" cy="1219200"/>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C7798AE-A560-4DBE-9049-431F1C92E6E2}"/>
              </a:ext>
            </a:extLst>
          </p:cNvPr>
          <p:cNvSpPr/>
          <p:nvPr/>
        </p:nvSpPr>
        <p:spPr>
          <a:xfrm>
            <a:off x="5676900" y="2152650"/>
            <a:ext cx="1371600" cy="1219200"/>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567C4AD-2550-444A-97C5-20A71B66F71A}"/>
              </a:ext>
            </a:extLst>
          </p:cNvPr>
          <p:cNvSpPr/>
          <p:nvPr/>
        </p:nvSpPr>
        <p:spPr>
          <a:xfrm>
            <a:off x="5676900" y="4238625"/>
            <a:ext cx="1371600" cy="1219200"/>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BEBA235-CDF5-48EF-9BD1-98F384CA92EF}"/>
              </a:ext>
            </a:extLst>
          </p:cNvPr>
          <p:cNvSpPr/>
          <p:nvPr/>
        </p:nvSpPr>
        <p:spPr>
          <a:xfrm>
            <a:off x="3810000" y="5334000"/>
            <a:ext cx="1371600" cy="1219200"/>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362DAA3-CC96-44BF-B2AB-9CB7B56A74FE}"/>
              </a:ext>
            </a:extLst>
          </p:cNvPr>
          <p:cNvSpPr/>
          <p:nvPr/>
        </p:nvSpPr>
        <p:spPr>
          <a:xfrm>
            <a:off x="1962150" y="4229100"/>
            <a:ext cx="1371600" cy="1219200"/>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D73A159-5322-40C2-B02A-F49B9854C129}"/>
              </a:ext>
            </a:extLst>
          </p:cNvPr>
          <p:cNvSpPr/>
          <p:nvPr/>
        </p:nvSpPr>
        <p:spPr>
          <a:xfrm>
            <a:off x="1962150" y="2105025"/>
            <a:ext cx="1371600" cy="1219200"/>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8177989"/>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a:noFill/>
        </p:spPr>
        <p:txBody>
          <a:bodyPr/>
          <a:lstStyle/>
          <a:p>
            <a:fld id="{3D1D3361-9D8E-4A58-9226-A8833DC060ED}" type="slidenum">
              <a:rPr lang="en-US" smtClean="0"/>
              <a:pPr/>
              <a:t>13</a:t>
            </a:fld>
            <a:endParaRPr lang="en-US"/>
          </a:p>
        </p:txBody>
      </p:sp>
      <p:sp>
        <p:nvSpPr>
          <p:cNvPr id="51203" name="Text Box 2"/>
          <p:cNvSpPr txBox="1">
            <a:spLocks noChangeArrowheads="1"/>
          </p:cNvSpPr>
          <p:nvPr/>
        </p:nvSpPr>
        <p:spPr bwMode="auto">
          <a:xfrm>
            <a:off x="2209800" y="117293"/>
            <a:ext cx="4533900" cy="664541"/>
          </a:xfrm>
          <a:prstGeom prst="rect">
            <a:avLst/>
          </a:prstGeom>
          <a:solidFill>
            <a:srgbClr val="66FFFF"/>
          </a:solidFill>
          <a:ln w="9525">
            <a:solidFill>
              <a:schemeClr val="tx2"/>
            </a:solidFill>
            <a:miter lim="800000"/>
            <a:headEnd/>
            <a:tailEnd/>
          </a:ln>
        </p:spPr>
        <p:txBody>
          <a:bodyPr wrap="square">
            <a:spAutoFit/>
          </a:bodyPr>
          <a:lstStyle/>
          <a:p>
            <a:pPr algn="ctr" eaLnBrk="0" hangingPunct="0">
              <a:lnSpc>
                <a:spcPct val="70000"/>
              </a:lnSpc>
              <a:spcBef>
                <a:spcPct val="50000"/>
              </a:spcBef>
              <a:defRPr/>
            </a:pPr>
            <a:r>
              <a:rPr lang="en-US" sz="4800" b="1" dirty="0">
                <a:solidFill>
                  <a:srgbClr val="000066"/>
                </a:solidFill>
                <a:effectLst>
                  <a:outerShdw blurRad="38100" dist="38100" dir="2700000" algn="tl">
                    <a:srgbClr val="000000">
                      <a:alpha val="43137"/>
                    </a:srgbClr>
                  </a:outerShdw>
                </a:effectLst>
                <a:latin typeface="Agency FB" pitchFamily="34" charset="0"/>
                <a:cs typeface="KodchiangUPC" pitchFamily="18" charset="-34"/>
              </a:rPr>
              <a:t>Key Learning Areas</a:t>
            </a:r>
            <a:endParaRPr lang="th-TH" sz="4800" b="1" dirty="0">
              <a:solidFill>
                <a:srgbClr val="000066"/>
              </a:solidFill>
              <a:effectLst>
                <a:outerShdw blurRad="38100" dist="38100" dir="2700000" algn="tl">
                  <a:srgbClr val="000000">
                    <a:alpha val="43137"/>
                  </a:srgbClr>
                </a:outerShdw>
              </a:effectLst>
              <a:latin typeface="Agency FB" pitchFamily="34" charset="0"/>
              <a:cs typeface="KodchiangUPC" pitchFamily="18" charset="-34"/>
            </a:endParaRPr>
          </a:p>
        </p:txBody>
      </p:sp>
      <p:pic>
        <p:nvPicPr>
          <p:cNvPr id="2050" name="Picture 2" descr="ผลการค้นหารูปภาพสำหรับ change management school education&quot;">
            <a:extLst>
              <a:ext uri="{FF2B5EF4-FFF2-40B4-BE49-F238E27FC236}">
                <a16:creationId xmlns:a16="http://schemas.microsoft.com/office/drawing/2014/main" id="{6A7595CB-07D0-416F-8599-2C5E7D8C66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828675"/>
            <a:ext cx="5836237" cy="5912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86753"/>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a:noFill/>
        </p:spPr>
        <p:txBody>
          <a:bodyPr/>
          <a:lstStyle/>
          <a:p>
            <a:fld id="{3D1D3361-9D8E-4A58-9226-A8833DC060ED}" type="slidenum">
              <a:rPr lang="en-US" smtClean="0"/>
              <a:pPr/>
              <a:t>14</a:t>
            </a:fld>
            <a:endParaRPr lang="en-US"/>
          </a:p>
        </p:txBody>
      </p:sp>
      <p:sp>
        <p:nvSpPr>
          <p:cNvPr id="51203" name="Text Box 2"/>
          <p:cNvSpPr txBox="1">
            <a:spLocks noChangeArrowheads="1"/>
          </p:cNvSpPr>
          <p:nvPr/>
        </p:nvSpPr>
        <p:spPr bwMode="auto">
          <a:xfrm>
            <a:off x="2628900" y="117293"/>
            <a:ext cx="3886200" cy="664541"/>
          </a:xfrm>
          <a:prstGeom prst="rect">
            <a:avLst/>
          </a:prstGeom>
          <a:solidFill>
            <a:srgbClr val="00B0F0"/>
          </a:solidFill>
          <a:ln w="9525">
            <a:solidFill>
              <a:schemeClr val="tx2"/>
            </a:solidFill>
            <a:miter lim="800000"/>
            <a:headEnd/>
            <a:tailEnd/>
          </a:ln>
        </p:spPr>
        <p:txBody>
          <a:bodyPr wrap="square">
            <a:spAutoFit/>
          </a:bodyPr>
          <a:lstStyle/>
          <a:p>
            <a:pPr algn="ctr" eaLnBrk="0" hangingPunct="0">
              <a:lnSpc>
                <a:spcPct val="70000"/>
              </a:lnSpc>
              <a:spcBef>
                <a:spcPct val="50000"/>
              </a:spcBef>
              <a:defRPr/>
            </a:pPr>
            <a:r>
              <a:rPr lang="en-US" sz="4800" b="1" dirty="0">
                <a:solidFill>
                  <a:srgbClr val="FF0000"/>
                </a:solidFill>
                <a:effectLst>
                  <a:outerShdw blurRad="38100" dist="38100" dir="2700000" algn="tl">
                    <a:srgbClr val="000000">
                      <a:alpha val="43137"/>
                    </a:srgbClr>
                  </a:outerShdw>
                </a:effectLst>
                <a:latin typeface="Agency FB" pitchFamily="34" charset="0"/>
                <a:cs typeface="KodchiangUPC" pitchFamily="18" charset="-34"/>
              </a:rPr>
              <a:t>Social Media Age</a:t>
            </a:r>
            <a:endParaRPr lang="th-TH" sz="4800" b="1" dirty="0">
              <a:solidFill>
                <a:srgbClr val="FF0000"/>
              </a:solidFill>
              <a:effectLst>
                <a:outerShdw blurRad="38100" dist="38100" dir="2700000" algn="tl">
                  <a:srgbClr val="000000">
                    <a:alpha val="43137"/>
                  </a:srgbClr>
                </a:outerShdw>
              </a:effectLst>
              <a:latin typeface="Agency FB" pitchFamily="34" charset="0"/>
              <a:cs typeface="KodchiangUPC" pitchFamily="18" charset="-34"/>
            </a:endParaRPr>
          </a:p>
        </p:txBody>
      </p:sp>
      <p:pic>
        <p:nvPicPr>
          <p:cNvPr id="3" name="Picture 2">
            <a:extLst>
              <a:ext uri="{FF2B5EF4-FFF2-40B4-BE49-F238E27FC236}">
                <a16:creationId xmlns:a16="http://schemas.microsoft.com/office/drawing/2014/main" id="{6D778ACE-3091-45B5-B191-96E7326877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7775" y="838732"/>
            <a:ext cx="6553200" cy="5901976"/>
          </a:xfrm>
          <a:prstGeom prst="rect">
            <a:avLst/>
          </a:prstGeom>
        </p:spPr>
      </p:pic>
    </p:spTree>
    <p:extLst>
      <p:ext uri="{BB962C8B-B14F-4D97-AF65-F5344CB8AC3E}">
        <p14:creationId xmlns:p14="http://schemas.microsoft.com/office/powerpoint/2010/main" val="2245272950"/>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a:noFill/>
        </p:spPr>
        <p:txBody>
          <a:bodyPr/>
          <a:lstStyle/>
          <a:p>
            <a:fld id="{3D1D3361-9D8E-4A58-9226-A8833DC060ED}" type="slidenum">
              <a:rPr lang="en-US" smtClean="0"/>
              <a:pPr/>
              <a:t>15</a:t>
            </a:fld>
            <a:endParaRPr lang="en-US"/>
          </a:p>
        </p:txBody>
      </p:sp>
      <p:sp>
        <p:nvSpPr>
          <p:cNvPr id="51203" name="Text Box 2"/>
          <p:cNvSpPr txBox="1">
            <a:spLocks noChangeArrowheads="1"/>
          </p:cNvSpPr>
          <p:nvPr/>
        </p:nvSpPr>
        <p:spPr bwMode="auto">
          <a:xfrm>
            <a:off x="266700" y="106487"/>
            <a:ext cx="8610600" cy="736035"/>
          </a:xfrm>
          <a:prstGeom prst="rect">
            <a:avLst/>
          </a:prstGeom>
          <a:solidFill>
            <a:srgbClr val="FFFF00"/>
          </a:solidFill>
          <a:ln w="9525">
            <a:solidFill>
              <a:schemeClr val="tx2"/>
            </a:solidFill>
            <a:miter lim="800000"/>
            <a:headEnd/>
            <a:tailEnd/>
          </a:ln>
        </p:spPr>
        <p:txBody>
          <a:bodyPr wrap="square">
            <a:spAutoFit/>
          </a:bodyPr>
          <a:lstStyle/>
          <a:p>
            <a:pPr algn="ctr" eaLnBrk="0" hangingPunct="0">
              <a:lnSpc>
                <a:spcPct val="70000"/>
              </a:lnSpc>
              <a:spcBef>
                <a:spcPct val="50000"/>
              </a:spcBef>
              <a:defRPr/>
            </a:pPr>
            <a:r>
              <a:rPr lang="en-US" sz="5400" b="1" dirty="0">
                <a:solidFill>
                  <a:srgbClr val="FF0000"/>
                </a:solidFill>
                <a:effectLst>
                  <a:outerShdw blurRad="38100" dist="38100" dir="2700000" algn="tl">
                    <a:srgbClr val="000000">
                      <a:alpha val="43137"/>
                    </a:srgbClr>
                  </a:outerShdw>
                </a:effectLst>
                <a:latin typeface="Agency FB" pitchFamily="34" charset="0"/>
                <a:cs typeface="KodchiangUPC" pitchFamily="18" charset="-34"/>
              </a:rPr>
              <a:t>Digital Transformation in  Education</a:t>
            </a:r>
            <a:endParaRPr lang="th-TH" sz="5400" b="1" dirty="0">
              <a:solidFill>
                <a:srgbClr val="FF0000"/>
              </a:solidFill>
              <a:effectLst>
                <a:outerShdw blurRad="38100" dist="38100" dir="2700000" algn="tl">
                  <a:srgbClr val="000000">
                    <a:alpha val="43137"/>
                  </a:srgbClr>
                </a:outerShdw>
              </a:effectLst>
              <a:latin typeface="Agency FB" pitchFamily="34" charset="0"/>
              <a:cs typeface="KodchiangUPC" pitchFamily="18" charset="-34"/>
            </a:endParaRPr>
          </a:p>
        </p:txBody>
      </p:sp>
      <p:pic>
        <p:nvPicPr>
          <p:cNvPr id="37890" name="Picture 2" descr="ผลการค้นหารูปภาพสำหรับ innovation education technology&quot;">
            <a:extLst>
              <a:ext uri="{FF2B5EF4-FFF2-40B4-BE49-F238E27FC236}">
                <a16:creationId xmlns:a16="http://schemas.microsoft.com/office/drawing/2014/main" id="{DB2669CA-2843-42A8-B7CC-36B00C8D4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031081"/>
            <a:ext cx="8711985" cy="5293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11158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wipe(down)">
                                      <p:cBhvr>
                                        <p:cTn id="7"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a:noFill/>
        </p:spPr>
        <p:txBody>
          <a:bodyPr/>
          <a:lstStyle/>
          <a:p>
            <a:fld id="{3D1D3361-9D8E-4A58-9226-A8833DC060ED}" type="slidenum">
              <a:rPr lang="en-US" smtClean="0"/>
              <a:pPr/>
              <a:t>16</a:t>
            </a:fld>
            <a:endParaRPr lang="en-US"/>
          </a:p>
        </p:txBody>
      </p:sp>
      <p:pic>
        <p:nvPicPr>
          <p:cNvPr id="7170" name="Picture 2" descr="ผลการค้นหารูปภาพสำหรับ digital transformation trends in education&quot;">
            <a:extLst>
              <a:ext uri="{FF2B5EF4-FFF2-40B4-BE49-F238E27FC236}">
                <a16:creationId xmlns:a16="http://schemas.microsoft.com/office/drawing/2014/main" id="{2F3E0016-4BED-432E-B87F-828D4B64E0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1028700"/>
            <a:ext cx="8935696" cy="5334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a:extLst>
              <a:ext uri="{FF2B5EF4-FFF2-40B4-BE49-F238E27FC236}">
                <a16:creationId xmlns:a16="http://schemas.microsoft.com/office/drawing/2014/main" id="{51765C5E-4EA9-4786-95C1-D7660851934A}"/>
              </a:ext>
            </a:extLst>
          </p:cNvPr>
          <p:cNvSpPr txBox="1">
            <a:spLocks noChangeArrowheads="1"/>
          </p:cNvSpPr>
          <p:nvPr/>
        </p:nvSpPr>
        <p:spPr bwMode="auto">
          <a:xfrm>
            <a:off x="266700" y="106487"/>
            <a:ext cx="8610600" cy="736035"/>
          </a:xfrm>
          <a:prstGeom prst="rect">
            <a:avLst/>
          </a:prstGeom>
          <a:solidFill>
            <a:srgbClr val="FFFF00"/>
          </a:solidFill>
          <a:ln w="9525">
            <a:solidFill>
              <a:schemeClr val="tx2"/>
            </a:solidFill>
            <a:miter lim="800000"/>
            <a:headEnd/>
            <a:tailEnd/>
          </a:ln>
        </p:spPr>
        <p:txBody>
          <a:bodyPr wrap="square">
            <a:spAutoFit/>
          </a:bodyPr>
          <a:lstStyle/>
          <a:p>
            <a:pPr algn="ctr" eaLnBrk="0" hangingPunct="0">
              <a:lnSpc>
                <a:spcPct val="70000"/>
              </a:lnSpc>
              <a:spcBef>
                <a:spcPct val="50000"/>
              </a:spcBef>
              <a:defRPr/>
            </a:pPr>
            <a:r>
              <a:rPr lang="en-US" sz="5400" b="1" dirty="0">
                <a:solidFill>
                  <a:srgbClr val="FF0000"/>
                </a:solidFill>
                <a:effectLst>
                  <a:outerShdw blurRad="38100" dist="38100" dir="2700000" algn="tl">
                    <a:srgbClr val="000000">
                      <a:alpha val="43137"/>
                    </a:srgbClr>
                  </a:outerShdw>
                </a:effectLst>
                <a:latin typeface="Agency FB" pitchFamily="34" charset="0"/>
                <a:cs typeface="KodchiangUPC" pitchFamily="18" charset="-34"/>
              </a:rPr>
              <a:t>Digital Transformation in  Education</a:t>
            </a:r>
            <a:endParaRPr lang="th-TH" sz="5400" b="1" dirty="0">
              <a:solidFill>
                <a:srgbClr val="FF0000"/>
              </a:solidFill>
              <a:effectLst>
                <a:outerShdw blurRad="38100" dist="38100" dir="2700000" algn="tl">
                  <a:srgbClr val="000000">
                    <a:alpha val="43137"/>
                  </a:srgbClr>
                </a:outerShdw>
              </a:effectLst>
              <a:latin typeface="Agency FB" pitchFamily="34" charset="0"/>
              <a:cs typeface="KodchiangUPC" pitchFamily="18" charset="-34"/>
            </a:endParaRPr>
          </a:p>
        </p:txBody>
      </p:sp>
    </p:spTree>
    <p:extLst>
      <p:ext uri="{BB962C8B-B14F-4D97-AF65-F5344CB8AC3E}">
        <p14:creationId xmlns:p14="http://schemas.microsoft.com/office/powerpoint/2010/main" val="235968988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p:spPr>
        <p:txBody>
          <a:bodyPr/>
          <a:lstStyle/>
          <a:p>
            <a:fld id="{57381DC5-F2AC-4CA9-B542-76D035E23D95}" type="slidenum">
              <a:rPr lang="en-US" smtClean="0"/>
              <a:pPr/>
              <a:t>17</a:t>
            </a:fld>
            <a:endParaRPr lang="en-US"/>
          </a:p>
        </p:txBody>
      </p:sp>
      <p:sp>
        <p:nvSpPr>
          <p:cNvPr id="27651" name="Text Box 2"/>
          <p:cNvSpPr txBox="1">
            <a:spLocks noChangeArrowheads="1"/>
          </p:cNvSpPr>
          <p:nvPr/>
        </p:nvSpPr>
        <p:spPr bwMode="auto">
          <a:xfrm>
            <a:off x="1066800" y="76200"/>
            <a:ext cx="7010400" cy="1181606"/>
          </a:xfrm>
          <a:prstGeom prst="rect">
            <a:avLst/>
          </a:prstGeom>
          <a:solidFill>
            <a:srgbClr val="CC0000"/>
          </a:solidFill>
          <a:ln w="76200" cmpd="tri">
            <a:solidFill>
              <a:srgbClr val="660066"/>
            </a:solidFill>
            <a:miter lim="800000"/>
            <a:headEnd/>
            <a:tailEnd/>
          </a:ln>
        </p:spPr>
        <p:txBody>
          <a:bodyPr wrap="square">
            <a:spAutoFit/>
          </a:bodyPr>
          <a:lstStyle/>
          <a:p>
            <a:pPr algn="ctr" eaLnBrk="0" hangingPunct="0">
              <a:lnSpc>
                <a:spcPct val="70000"/>
              </a:lnSpc>
              <a:spcBef>
                <a:spcPct val="50000"/>
              </a:spcBef>
            </a:pPr>
            <a:r>
              <a:rPr lang="en-US" altLang="ja-JP" sz="4800" b="1" dirty="0">
                <a:solidFill>
                  <a:srgbClr val="00FF00"/>
                </a:solidFill>
                <a:latin typeface="Agency FB" pitchFamily="34" charset="0"/>
                <a:cs typeface="KodchiangUPC" pitchFamily="18" charset="-34"/>
                <a:sym typeface="Wingdings 2"/>
              </a:rPr>
              <a:t>Digital Transformation Trends in the Education Sector</a:t>
            </a:r>
            <a:endParaRPr lang="th-TH" sz="4800" b="1" dirty="0">
              <a:solidFill>
                <a:srgbClr val="00FF00"/>
              </a:solidFill>
              <a:latin typeface="Agency FB" pitchFamily="34" charset="0"/>
              <a:cs typeface="KodchiangUPC" pitchFamily="18" charset="-34"/>
            </a:endParaRPr>
          </a:p>
        </p:txBody>
      </p:sp>
      <p:pic>
        <p:nvPicPr>
          <p:cNvPr id="4098" name="Picture 2" descr="ผลการค้นหารูปภาพสำหรับ digital transformation trends in education&quot;">
            <a:extLst>
              <a:ext uri="{FF2B5EF4-FFF2-40B4-BE49-F238E27FC236}">
                <a16:creationId xmlns:a16="http://schemas.microsoft.com/office/drawing/2014/main" id="{555A83BF-5A6A-439D-84BD-7895B7CA0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1364324"/>
            <a:ext cx="9054636" cy="473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458048"/>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2"/>
          </p:nvPr>
        </p:nvSpPr>
        <p:spPr>
          <a:noFill/>
        </p:spPr>
        <p:txBody>
          <a:bodyPr/>
          <a:lstStyle/>
          <a:p>
            <a:fld id="{3AAC376B-C028-4DE4-9B1A-0BDB71F3871A}" type="slidenum">
              <a:rPr lang="en-US" smtClean="0"/>
              <a:pPr/>
              <a:t>18</a:t>
            </a:fld>
            <a:endParaRPr lang="en-US"/>
          </a:p>
        </p:txBody>
      </p:sp>
      <p:sp>
        <p:nvSpPr>
          <p:cNvPr id="28676" name="Text Box 2"/>
          <p:cNvSpPr txBox="1">
            <a:spLocks noChangeArrowheads="1"/>
          </p:cNvSpPr>
          <p:nvPr/>
        </p:nvSpPr>
        <p:spPr bwMode="auto">
          <a:xfrm>
            <a:off x="152400" y="990600"/>
            <a:ext cx="8763000" cy="616836"/>
          </a:xfrm>
          <a:prstGeom prst="rect">
            <a:avLst/>
          </a:prstGeom>
          <a:solidFill>
            <a:srgbClr val="FFCCFF"/>
          </a:solidFill>
          <a:ln w="76200" cmpd="tri">
            <a:solidFill>
              <a:srgbClr val="660066"/>
            </a:solidFill>
            <a:miter lim="800000"/>
            <a:headEnd/>
            <a:tailEnd/>
          </a:ln>
        </p:spPr>
        <p:txBody>
          <a:bodyPr wrap="square">
            <a:spAutoFit/>
          </a:bodyPr>
          <a:lstStyle/>
          <a:p>
            <a:pPr eaLnBrk="0" hangingPunct="0">
              <a:lnSpc>
                <a:spcPct val="70000"/>
              </a:lnSpc>
              <a:spcBef>
                <a:spcPct val="50000"/>
              </a:spcBef>
            </a:pPr>
            <a:r>
              <a:rPr lang="en-US" altLang="ja-JP" sz="4400" b="1" dirty="0">
                <a:solidFill>
                  <a:srgbClr val="000066"/>
                </a:solidFill>
                <a:latin typeface="Agency FB" pitchFamily="34" charset="0"/>
                <a:ea typeface="MS PGothic" pitchFamily="34" charset="-128"/>
                <a:cs typeface="KodchiangUPC" pitchFamily="18" charset="-34"/>
                <a:sym typeface="Wingdings 2"/>
              </a:rPr>
              <a:t></a:t>
            </a:r>
            <a:r>
              <a:rPr lang="en-US" altLang="ja-JP" sz="4400" b="1" dirty="0">
                <a:solidFill>
                  <a:srgbClr val="003300"/>
                </a:solidFill>
                <a:latin typeface="Agency FB" pitchFamily="34" charset="0"/>
                <a:ea typeface="MS PGothic" pitchFamily="34" charset="-128"/>
                <a:cs typeface="KodchiangUPC" pitchFamily="18" charset="-34"/>
              </a:rPr>
              <a:t>What kind of leaders do you want?</a:t>
            </a:r>
            <a:endParaRPr lang="th-TH" sz="4400" b="1" dirty="0">
              <a:solidFill>
                <a:srgbClr val="003300"/>
              </a:solidFill>
              <a:latin typeface="Agency FB" pitchFamily="34" charset="0"/>
              <a:ea typeface="MS PGothic" pitchFamily="34" charset="-128"/>
              <a:cs typeface="KodchiangUPC" pitchFamily="18" charset="-34"/>
            </a:endParaRPr>
          </a:p>
        </p:txBody>
      </p:sp>
      <p:sp>
        <p:nvSpPr>
          <p:cNvPr id="28677" name="Text Box 2"/>
          <p:cNvSpPr txBox="1">
            <a:spLocks noChangeArrowheads="1"/>
          </p:cNvSpPr>
          <p:nvPr/>
        </p:nvSpPr>
        <p:spPr bwMode="auto">
          <a:xfrm>
            <a:off x="152400" y="1733550"/>
            <a:ext cx="8763000" cy="1090811"/>
          </a:xfrm>
          <a:prstGeom prst="rect">
            <a:avLst/>
          </a:prstGeom>
          <a:solidFill>
            <a:srgbClr val="FFCCFF"/>
          </a:solidFill>
          <a:ln w="76200" cmpd="tri">
            <a:solidFill>
              <a:srgbClr val="660066"/>
            </a:solidFill>
            <a:miter lim="800000"/>
            <a:headEnd/>
            <a:tailEnd/>
          </a:ln>
        </p:spPr>
        <p:txBody>
          <a:bodyPr wrap="square">
            <a:spAutoFit/>
          </a:bodyPr>
          <a:lstStyle/>
          <a:p>
            <a:pPr eaLnBrk="0" hangingPunct="0">
              <a:lnSpc>
                <a:spcPct val="70000"/>
              </a:lnSpc>
              <a:spcBef>
                <a:spcPct val="50000"/>
              </a:spcBef>
            </a:pPr>
            <a:r>
              <a:rPr lang="en-US" altLang="ja-JP" sz="4400" b="1" dirty="0">
                <a:solidFill>
                  <a:srgbClr val="000066"/>
                </a:solidFill>
                <a:latin typeface="Agency FB" pitchFamily="34" charset="0"/>
                <a:ea typeface="MS PGothic" pitchFamily="34" charset="-128"/>
                <a:cs typeface="KodchiangUPC" pitchFamily="18" charset="-34"/>
                <a:sym typeface="Wingdings 2"/>
              </a:rPr>
              <a:t></a:t>
            </a:r>
            <a:r>
              <a:rPr lang="en-US" altLang="ja-JP" sz="4400" b="1" dirty="0">
                <a:solidFill>
                  <a:srgbClr val="003300"/>
                </a:solidFill>
                <a:latin typeface="Agency FB" pitchFamily="34" charset="0"/>
                <a:ea typeface="MS PGothic" pitchFamily="34" charset="-128"/>
                <a:cs typeface="KodchiangUPC" pitchFamily="18" charset="-34"/>
              </a:rPr>
              <a:t>Which aspects of leadership would you like to develop? </a:t>
            </a:r>
            <a:endParaRPr lang="th-TH" sz="4400" b="1" dirty="0">
              <a:solidFill>
                <a:srgbClr val="003300"/>
              </a:solidFill>
              <a:latin typeface="Agency FB" pitchFamily="34" charset="0"/>
              <a:ea typeface="MS PGothic" pitchFamily="34" charset="-128"/>
              <a:cs typeface="KodchiangUPC" pitchFamily="18" charset="-34"/>
            </a:endParaRPr>
          </a:p>
        </p:txBody>
      </p:sp>
      <p:sp>
        <p:nvSpPr>
          <p:cNvPr id="10" name="Bevel 9"/>
          <p:cNvSpPr/>
          <p:nvPr/>
        </p:nvSpPr>
        <p:spPr>
          <a:xfrm>
            <a:off x="2590800" y="34925"/>
            <a:ext cx="4343400" cy="838200"/>
          </a:xfrm>
          <a:prstGeom prst="bevel">
            <a:avLst/>
          </a:prstGeom>
          <a:solidFill>
            <a:srgbClr val="000066"/>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18000">
                  <a:solidFill>
                    <a:schemeClr val="accent2">
                      <a:satMod val="140000"/>
                    </a:schemeClr>
                  </a:solidFill>
                  <a:prstDash val="solid"/>
                  <a:miter lim="800000"/>
                </a:ln>
                <a:solidFill>
                  <a:srgbClr val="FFFF00"/>
                </a:solidFill>
                <a:effectLst>
                  <a:outerShdw blurRad="38100" dist="38100" dir="2700000" algn="tl">
                    <a:srgbClr val="000000">
                      <a:alpha val="43137"/>
                    </a:srgbClr>
                  </a:outerShdw>
                </a:effectLst>
                <a:latin typeface="Agency FB" pitchFamily="34" charset="0"/>
                <a:cs typeface="KodchiangUPC" pitchFamily="18" charset="-34"/>
              </a:rPr>
              <a:t>Question</a:t>
            </a:r>
            <a:r>
              <a:rPr lang="th-TH" sz="5400" b="1" dirty="0">
                <a:ln w="18000">
                  <a:solidFill>
                    <a:schemeClr val="accent2">
                      <a:satMod val="140000"/>
                    </a:schemeClr>
                  </a:solidFill>
                  <a:prstDash val="solid"/>
                  <a:miter lim="800000"/>
                </a:ln>
                <a:solidFill>
                  <a:srgbClr val="FFFF00"/>
                </a:solidFill>
                <a:effectLst>
                  <a:outerShdw blurRad="38100" dist="38100" dir="2700000" algn="tl">
                    <a:srgbClr val="000000">
                      <a:alpha val="43137"/>
                    </a:srgbClr>
                  </a:outerShdw>
                </a:effectLst>
                <a:latin typeface="Agency FB" pitchFamily="34" charset="0"/>
                <a:cs typeface="KodchiangUPC" pitchFamily="18" charset="-34"/>
              </a:rPr>
              <a:t>???</a:t>
            </a:r>
          </a:p>
        </p:txBody>
      </p:sp>
      <p:pic>
        <p:nvPicPr>
          <p:cNvPr id="13314" name="Picture 2" descr="ผลการค้นหารูปภาพสำหรับ change management&quot;">
            <a:extLst>
              <a:ext uri="{FF2B5EF4-FFF2-40B4-BE49-F238E27FC236}">
                <a16:creationId xmlns:a16="http://schemas.microsoft.com/office/drawing/2014/main" id="{06655F5A-F528-4039-A7C3-86FE6A3DB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31442"/>
            <a:ext cx="8305800" cy="2650358"/>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a:extLst>
              <a:ext uri="{FF2B5EF4-FFF2-40B4-BE49-F238E27FC236}">
                <a16:creationId xmlns:a16="http://schemas.microsoft.com/office/drawing/2014/main" id="{36CCE854-10E8-4232-8AA3-C51CB6B6580F}"/>
              </a:ext>
            </a:extLst>
          </p:cNvPr>
          <p:cNvSpPr txBox="1">
            <a:spLocks noChangeArrowheads="1"/>
          </p:cNvSpPr>
          <p:nvPr/>
        </p:nvSpPr>
        <p:spPr bwMode="auto">
          <a:xfrm>
            <a:off x="152400" y="2966839"/>
            <a:ext cx="8763000" cy="1090811"/>
          </a:xfrm>
          <a:prstGeom prst="rect">
            <a:avLst/>
          </a:prstGeom>
          <a:solidFill>
            <a:srgbClr val="FFCCFF"/>
          </a:solidFill>
          <a:ln w="76200" cmpd="tri">
            <a:solidFill>
              <a:srgbClr val="660066"/>
            </a:solidFill>
            <a:miter lim="800000"/>
            <a:headEnd/>
            <a:tailEnd/>
          </a:ln>
        </p:spPr>
        <p:txBody>
          <a:bodyPr wrap="square">
            <a:spAutoFit/>
          </a:bodyPr>
          <a:lstStyle/>
          <a:p>
            <a:pPr eaLnBrk="0" hangingPunct="0">
              <a:lnSpc>
                <a:spcPct val="70000"/>
              </a:lnSpc>
              <a:spcBef>
                <a:spcPct val="50000"/>
              </a:spcBef>
            </a:pPr>
            <a:r>
              <a:rPr lang="en-US" altLang="ja-JP" sz="4400" b="1" dirty="0">
                <a:solidFill>
                  <a:srgbClr val="000066"/>
                </a:solidFill>
                <a:latin typeface="Agency FB" pitchFamily="34" charset="0"/>
                <a:ea typeface="MS PGothic" pitchFamily="34" charset="-128"/>
                <a:cs typeface="KodchiangUPC" pitchFamily="18" charset="-34"/>
                <a:sym typeface="Wingdings 2" panose="05020102010507070707" pitchFamily="18" charset="2"/>
              </a:rPr>
              <a:t></a:t>
            </a:r>
            <a:r>
              <a:rPr lang="en-US" altLang="ja-JP" sz="4400" b="1" dirty="0">
                <a:solidFill>
                  <a:srgbClr val="003300"/>
                </a:solidFill>
                <a:latin typeface="Agency FB" pitchFamily="34" charset="0"/>
                <a:ea typeface="MS PGothic" pitchFamily="34" charset="-128"/>
                <a:cs typeface="KodchiangUPC" pitchFamily="18" charset="-34"/>
              </a:rPr>
              <a:t>What make an outstanding leader in an organization? </a:t>
            </a:r>
            <a:endParaRPr lang="th-TH" sz="4400" b="1" dirty="0">
              <a:solidFill>
                <a:srgbClr val="003300"/>
              </a:solidFill>
              <a:latin typeface="Agency FB" pitchFamily="34" charset="0"/>
              <a:ea typeface="MS PGothic" pitchFamily="34" charset="-128"/>
              <a:cs typeface="KodchiangUPC" pitchFamily="18" charset="-34"/>
            </a:endParaRPr>
          </a:p>
        </p:txBody>
      </p:sp>
    </p:spTree>
    <p:extLst>
      <p:ext uri="{BB962C8B-B14F-4D97-AF65-F5344CB8AC3E}">
        <p14:creationId xmlns:p14="http://schemas.microsoft.com/office/powerpoint/2010/main" val="2023274834"/>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blinds(horizontal)">
                                      <p:cBhvr>
                                        <p:cTn id="7" dur="500"/>
                                        <p:tgtEl>
                                          <p:spTgt spid="2867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677"/>
                                        </p:tgtEl>
                                        <p:attrNameLst>
                                          <p:attrName>style.visibility</p:attrName>
                                        </p:attrNameLst>
                                      </p:cBhvr>
                                      <p:to>
                                        <p:strVal val="visible"/>
                                      </p:to>
                                    </p:set>
                                    <p:animEffect transition="in" filter="blinds(horizontal)">
                                      <p:cBhvr>
                                        <p:cTn id="12" dur="500"/>
                                        <p:tgtEl>
                                          <p:spTgt spid="2867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P spid="28677"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2"/>
          </p:nvPr>
        </p:nvSpPr>
        <p:spPr>
          <a:noFill/>
        </p:spPr>
        <p:txBody>
          <a:bodyPr/>
          <a:lstStyle/>
          <a:p>
            <a:fld id="{3AAC376B-C028-4DE4-9B1A-0BDB71F3871A}" type="slidenum">
              <a:rPr lang="en-US" smtClean="0"/>
              <a:pPr/>
              <a:t>19</a:t>
            </a:fld>
            <a:endParaRPr lang="en-US"/>
          </a:p>
        </p:txBody>
      </p:sp>
      <p:sp>
        <p:nvSpPr>
          <p:cNvPr id="28676" name="Text Box 2"/>
          <p:cNvSpPr txBox="1">
            <a:spLocks noChangeArrowheads="1"/>
          </p:cNvSpPr>
          <p:nvPr/>
        </p:nvSpPr>
        <p:spPr bwMode="auto">
          <a:xfrm>
            <a:off x="304800" y="1295400"/>
            <a:ext cx="8534400" cy="569130"/>
          </a:xfrm>
          <a:prstGeom prst="rect">
            <a:avLst/>
          </a:prstGeom>
          <a:solidFill>
            <a:srgbClr val="FFFF00"/>
          </a:solidFill>
          <a:ln w="76200" cmpd="tri">
            <a:solidFill>
              <a:srgbClr val="660066"/>
            </a:solidFill>
            <a:miter lim="800000"/>
            <a:headEnd/>
            <a:tailEnd/>
          </a:ln>
        </p:spPr>
        <p:txBody>
          <a:bodyPr wrap="square">
            <a:spAutoFit/>
          </a:bodyPr>
          <a:lstStyle/>
          <a:p>
            <a:pPr eaLnBrk="0" hangingPunct="0">
              <a:lnSpc>
                <a:spcPct val="70000"/>
              </a:lnSpc>
              <a:spcBef>
                <a:spcPct val="50000"/>
              </a:spcBef>
            </a:pPr>
            <a:r>
              <a:rPr lang="en-US" altLang="ja-JP" sz="4000" b="1" dirty="0">
                <a:solidFill>
                  <a:srgbClr val="000066"/>
                </a:solidFill>
                <a:latin typeface="Agency FB" pitchFamily="34" charset="0"/>
                <a:ea typeface="MS PGothic" pitchFamily="34" charset="-128"/>
                <a:cs typeface="KodchiangUPC" pitchFamily="18" charset="-34"/>
                <a:sym typeface="Wingdings 2"/>
              </a:rPr>
              <a:t></a:t>
            </a:r>
            <a:r>
              <a:rPr lang="en-US" altLang="ja-JP" sz="4000" b="1" dirty="0">
                <a:solidFill>
                  <a:srgbClr val="003300"/>
                </a:solidFill>
                <a:latin typeface="Agency FB" pitchFamily="34" charset="0"/>
                <a:ea typeface="MS PGothic" pitchFamily="34" charset="-128"/>
                <a:cs typeface="KodchiangUPC" pitchFamily="18" charset="-34"/>
              </a:rPr>
              <a:t>Individual Change Management</a:t>
            </a:r>
            <a:endParaRPr lang="th-TH" sz="4000" b="1" dirty="0">
              <a:solidFill>
                <a:srgbClr val="003300"/>
              </a:solidFill>
              <a:latin typeface="Agency FB" pitchFamily="34" charset="0"/>
              <a:ea typeface="MS PGothic" pitchFamily="34" charset="-128"/>
              <a:cs typeface="KodchiangUPC" pitchFamily="18" charset="-34"/>
            </a:endParaRPr>
          </a:p>
        </p:txBody>
      </p:sp>
      <p:sp>
        <p:nvSpPr>
          <p:cNvPr id="28677" name="Text Box 2"/>
          <p:cNvSpPr txBox="1">
            <a:spLocks noChangeArrowheads="1"/>
          </p:cNvSpPr>
          <p:nvPr/>
        </p:nvSpPr>
        <p:spPr bwMode="auto">
          <a:xfrm>
            <a:off x="304800" y="2047875"/>
            <a:ext cx="8534400" cy="569130"/>
          </a:xfrm>
          <a:prstGeom prst="rect">
            <a:avLst/>
          </a:prstGeom>
          <a:solidFill>
            <a:srgbClr val="FFFF00"/>
          </a:solidFill>
          <a:ln w="76200" cmpd="tri">
            <a:solidFill>
              <a:srgbClr val="660066"/>
            </a:solidFill>
            <a:miter lim="800000"/>
            <a:headEnd/>
            <a:tailEnd/>
          </a:ln>
        </p:spPr>
        <p:txBody>
          <a:bodyPr wrap="square">
            <a:spAutoFit/>
          </a:bodyPr>
          <a:lstStyle/>
          <a:p>
            <a:pPr eaLnBrk="0" hangingPunct="0">
              <a:lnSpc>
                <a:spcPct val="70000"/>
              </a:lnSpc>
              <a:spcBef>
                <a:spcPct val="50000"/>
              </a:spcBef>
            </a:pPr>
            <a:r>
              <a:rPr lang="en-US" altLang="ja-JP" sz="4000" b="1" dirty="0">
                <a:solidFill>
                  <a:srgbClr val="000066"/>
                </a:solidFill>
                <a:latin typeface="Agency FB" pitchFamily="34" charset="0"/>
                <a:ea typeface="MS PGothic" pitchFamily="34" charset="-128"/>
                <a:cs typeface="KodchiangUPC" pitchFamily="18" charset="-34"/>
                <a:sym typeface="Wingdings 2"/>
              </a:rPr>
              <a:t></a:t>
            </a:r>
            <a:r>
              <a:rPr lang="en-US" altLang="ja-JP" sz="4000" b="1" dirty="0">
                <a:solidFill>
                  <a:srgbClr val="003300"/>
                </a:solidFill>
                <a:latin typeface="Agency FB" pitchFamily="34" charset="0"/>
                <a:ea typeface="MS PGothic" pitchFamily="34" charset="-128"/>
                <a:cs typeface="KodchiangUPC" pitchFamily="18" charset="-34"/>
              </a:rPr>
              <a:t>Organizational/Initiative Change Management</a:t>
            </a:r>
            <a:endParaRPr lang="th-TH" sz="4000" b="1" dirty="0">
              <a:solidFill>
                <a:srgbClr val="003300"/>
              </a:solidFill>
              <a:latin typeface="Agency FB" pitchFamily="34" charset="0"/>
              <a:ea typeface="MS PGothic" pitchFamily="34" charset="-128"/>
              <a:cs typeface="KodchiangUPC" pitchFamily="18" charset="-34"/>
            </a:endParaRPr>
          </a:p>
        </p:txBody>
      </p:sp>
      <p:sp>
        <p:nvSpPr>
          <p:cNvPr id="28678" name="Text Box 2"/>
          <p:cNvSpPr txBox="1">
            <a:spLocks noChangeArrowheads="1"/>
          </p:cNvSpPr>
          <p:nvPr/>
        </p:nvSpPr>
        <p:spPr bwMode="auto">
          <a:xfrm>
            <a:off x="304800" y="2793195"/>
            <a:ext cx="8534400" cy="569130"/>
          </a:xfrm>
          <a:prstGeom prst="rect">
            <a:avLst/>
          </a:prstGeom>
          <a:solidFill>
            <a:srgbClr val="FFFF00"/>
          </a:solidFill>
          <a:ln w="76200" cmpd="tri">
            <a:solidFill>
              <a:srgbClr val="660066"/>
            </a:solidFill>
            <a:miter lim="800000"/>
            <a:headEnd/>
            <a:tailEnd/>
          </a:ln>
        </p:spPr>
        <p:txBody>
          <a:bodyPr wrap="square">
            <a:spAutoFit/>
          </a:bodyPr>
          <a:lstStyle/>
          <a:p>
            <a:pPr eaLnBrk="0" hangingPunct="0">
              <a:lnSpc>
                <a:spcPct val="70000"/>
              </a:lnSpc>
              <a:spcBef>
                <a:spcPct val="50000"/>
              </a:spcBef>
            </a:pPr>
            <a:r>
              <a:rPr lang="en-US" altLang="ja-JP" sz="4000" b="1" dirty="0">
                <a:solidFill>
                  <a:srgbClr val="000066"/>
                </a:solidFill>
                <a:latin typeface="Agency FB" pitchFamily="34" charset="0"/>
                <a:ea typeface="MS PGothic" pitchFamily="34" charset="-128"/>
                <a:cs typeface="KodchiangUPC" pitchFamily="18" charset="-34"/>
                <a:sym typeface="Wingdings 2"/>
              </a:rPr>
              <a:t></a:t>
            </a:r>
            <a:r>
              <a:rPr lang="en-US" altLang="ja-JP" sz="4000" b="1" dirty="0">
                <a:solidFill>
                  <a:srgbClr val="003300"/>
                </a:solidFill>
                <a:latin typeface="Agency FB" pitchFamily="34" charset="0"/>
                <a:ea typeface="MS PGothic" pitchFamily="34" charset="-128"/>
                <a:cs typeface="KodchiangUPC" pitchFamily="18" charset="-34"/>
              </a:rPr>
              <a:t>Enterprise Change Management Capability</a:t>
            </a:r>
            <a:endParaRPr lang="th-TH" sz="4000" b="1" dirty="0">
              <a:solidFill>
                <a:srgbClr val="003300"/>
              </a:solidFill>
              <a:latin typeface="Agency FB" pitchFamily="34" charset="0"/>
              <a:ea typeface="MS PGothic" pitchFamily="34" charset="-128"/>
              <a:cs typeface="KodchiangUPC" pitchFamily="18" charset="-34"/>
            </a:endParaRPr>
          </a:p>
        </p:txBody>
      </p:sp>
      <p:sp>
        <p:nvSpPr>
          <p:cNvPr id="10" name="Bevel 9"/>
          <p:cNvSpPr/>
          <p:nvPr/>
        </p:nvSpPr>
        <p:spPr>
          <a:xfrm>
            <a:off x="381000" y="80507"/>
            <a:ext cx="8305800" cy="1091068"/>
          </a:xfrm>
          <a:prstGeom prst="bevel">
            <a:avLst/>
          </a:prstGeom>
          <a:solidFill>
            <a:schemeClr val="tx1">
              <a:lumMod val="85000"/>
              <a:lumOff val="15000"/>
            </a:schemeClr>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18000">
                  <a:solidFill>
                    <a:schemeClr val="accent2">
                      <a:satMod val="140000"/>
                    </a:schemeClr>
                  </a:solidFill>
                  <a:prstDash val="solid"/>
                  <a:miter lim="800000"/>
                </a:ln>
                <a:solidFill>
                  <a:srgbClr val="FFFF00"/>
                </a:solidFill>
                <a:effectLst>
                  <a:outerShdw blurRad="38100" dist="38100" dir="2700000" algn="tl">
                    <a:srgbClr val="000000">
                      <a:alpha val="43137"/>
                    </a:srgbClr>
                  </a:outerShdw>
                </a:effectLst>
                <a:latin typeface="Agency FB" pitchFamily="34" charset="0"/>
                <a:cs typeface="KodchiangUPC" pitchFamily="18" charset="-34"/>
              </a:rPr>
              <a:t>Three Levels of Change Management</a:t>
            </a:r>
            <a:endParaRPr lang="th-TH" sz="4800" b="1" dirty="0">
              <a:ln w="18000">
                <a:solidFill>
                  <a:schemeClr val="accent2">
                    <a:satMod val="140000"/>
                  </a:schemeClr>
                </a:solidFill>
                <a:prstDash val="solid"/>
                <a:miter lim="800000"/>
              </a:ln>
              <a:solidFill>
                <a:srgbClr val="FFFF00"/>
              </a:solidFill>
              <a:effectLst>
                <a:outerShdw blurRad="38100" dist="38100" dir="2700000" algn="tl">
                  <a:srgbClr val="000000">
                    <a:alpha val="43137"/>
                  </a:srgbClr>
                </a:outerShdw>
              </a:effectLst>
              <a:latin typeface="Agency FB" pitchFamily="34" charset="0"/>
              <a:cs typeface="KodchiangUPC" pitchFamily="18" charset="-34"/>
            </a:endParaRPr>
          </a:p>
        </p:txBody>
      </p:sp>
      <p:pic>
        <p:nvPicPr>
          <p:cNvPr id="3" name="Picture 2">
            <a:extLst>
              <a:ext uri="{FF2B5EF4-FFF2-40B4-BE49-F238E27FC236}">
                <a16:creationId xmlns:a16="http://schemas.microsoft.com/office/drawing/2014/main" id="{1D4B2A1F-024F-44D6-B78F-20F7B0988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538515"/>
            <a:ext cx="6298465" cy="3238977"/>
          </a:xfrm>
          <a:prstGeom prst="rect">
            <a:avLst/>
          </a:prstGeom>
        </p:spPr>
      </p:pic>
    </p:spTree>
    <p:extLst>
      <p:ext uri="{BB962C8B-B14F-4D97-AF65-F5344CB8AC3E}">
        <p14:creationId xmlns:p14="http://schemas.microsoft.com/office/powerpoint/2010/main" val="1623349049"/>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blinds(horizontal)">
                                      <p:cBhvr>
                                        <p:cTn id="7" dur="500"/>
                                        <p:tgtEl>
                                          <p:spTgt spid="2867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677"/>
                                        </p:tgtEl>
                                        <p:attrNameLst>
                                          <p:attrName>style.visibility</p:attrName>
                                        </p:attrNameLst>
                                      </p:cBhvr>
                                      <p:to>
                                        <p:strVal val="visible"/>
                                      </p:to>
                                    </p:set>
                                    <p:animEffect transition="in" filter="blinds(horizontal)">
                                      <p:cBhvr>
                                        <p:cTn id="12" dur="500"/>
                                        <p:tgtEl>
                                          <p:spTgt spid="2867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678"/>
                                        </p:tgtEl>
                                        <p:attrNameLst>
                                          <p:attrName>style.visibility</p:attrName>
                                        </p:attrNameLst>
                                      </p:cBhvr>
                                      <p:to>
                                        <p:strVal val="visible"/>
                                      </p:to>
                                    </p:set>
                                    <p:animEffect transition="in" filter="blinds(horizontal)">
                                      <p:cBhvr>
                                        <p:cTn id="17" dur="500"/>
                                        <p:tgtEl>
                                          <p:spTgt spid="286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P spid="28677" grpId="0" animBg="1"/>
      <p:bldP spid="2867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p:spPr>
        <p:txBody>
          <a:bodyPr/>
          <a:lstStyle/>
          <a:p>
            <a:fld id="{0A032DDA-B5DD-4E52-B1F2-707E0DBDD342}" type="slidenum">
              <a:rPr lang="en-US" smtClean="0"/>
              <a:pPr/>
              <a:t>2</a:t>
            </a:fld>
            <a:endParaRPr lang="en-US"/>
          </a:p>
        </p:txBody>
      </p:sp>
      <p:sp>
        <p:nvSpPr>
          <p:cNvPr id="5" name="Text Box 2"/>
          <p:cNvSpPr txBox="1">
            <a:spLocks noChangeArrowheads="1"/>
          </p:cNvSpPr>
          <p:nvPr/>
        </p:nvSpPr>
        <p:spPr bwMode="auto">
          <a:xfrm>
            <a:off x="1905000" y="76200"/>
            <a:ext cx="4724400" cy="617092"/>
          </a:xfrm>
          <a:prstGeom prst="rect">
            <a:avLst/>
          </a:prstGeom>
          <a:solidFill>
            <a:srgbClr val="FFFF00"/>
          </a:solidFill>
          <a:ln w="9525" algn="ctr">
            <a:solidFill>
              <a:srgbClr val="000066"/>
            </a:solidFill>
            <a:miter lim="800000"/>
            <a:headEnd/>
            <a:tailEnd/>
          </a:ln>
          <a:effectLst/>
        </p:spPr>
        <p:txBody>
          <a:bodyPr wrap="square">
            <a:spAutoFit/>
          </a:bodyPr>
          <a:lstStyle/>
          <a:p>
            <a:pPr algn="ctr" eaLnBrk="0" hangingPunct="0">
              <a:lnSpc>
                <a:spcPct val="70000"/>
              </a:lnSpc>
              <a:spcBef>
                <a:spcPct val="50000"/>
              </a:spcBef>
              <a:defRPr/>
            </a:pPr>
            <a:r>
              <a:rPr lang="en-US" sz="4400" b="1" dirty="0">
                <a:effectLst>
                  <a:outerShdw blurRad="38100" dist="38100" dir="2700000" algn="tl">
                    <a:srgbClr val="FFFFFF"/>
                  </a:outerShdw>
                </a:effectLst>
                <a:latin typeface="Agency FB" pitchFamily="34" charset="0"/>
                <a:ea typeface="MS PMincho" pitchFamily="18" charset="-128"/>
                <a:cs typeface="Angsana New" pitchFamily="18" charset="-34"/>
              </a:rPr>
              <a:t>My Objective for Today</a:t>
            </a:r>
            <a:endParaRPr lang="th-TH" sz="4400" b="1" dirty="0">
              <a:effectLst>
                <a:outerShdw blurRad="38100" dist="38100" dir="2700000" algn="tl">
                  <a:srgbClr val="FFFFFF"/>
                </a:outerShdw>
              </a:effectLst>
              <a:latin typeface="Agency FB" pitchFamily="34" charset="0"/>
              <a:ea typeface="MS PMincho" pitchFamily="18" charset="-128"/>
              <a:cs typeface="Angsana New" pitchFamily="18" charset="-34"/>
            </a:endParaRPr>
          </a:p>
        </p:txBody>
      </p:sp>
      <p:pic>
        <p:nvPicPr>
          <p:cNvPr id="6" name="Picture 7" descr="Uh-oh....What do I do now?"/>
          <p:cNvPicPr>
            <a:picLocks noChangeAspect="1" noChangeArrowheads="1"/>
          </p:cNvPicPr>
          <p:nvPr/>
        </p:nvPicPr>
        <p:blipFill>
          <a:blip r:embed="rId3" cstate="print"/>
          <a:srcRect/>
          <a:stretch>
            <a:fillRect/>
          </a:stretch>
        </p:blipFill>
        <p:spPr bwMode="auto">
          <a:xfrm>
            <a:off x="50800" y="1219200"/>
            <a:ext cx="3009900" cy="2971800"/>
          </a:xfrm>
          <a:prstGeom prst="rect">
            <a:avLst/>
          </a:prstGeom>
          <a:noFill/>
          <a:ln w="9525">
            <a:noFill/>
            <a:miter lim="800000"/>
            <a:headEnd/>
            <a:tailEnd/>
          </a:ln>
        </p:spPr>
      </p:pic>
      <p:grpSp>
        <p:nvGrpSpPr>
          <p:cNvPr id="2" name="Group 9"/>
          <p:cNvGrpSpPr>
            <a:grpSpLocks/>
          </p:cNvGrpSpPr>
          <p:nvPr/>
        </p:nvGrpSpPr>
        <p:grpSpPr bwMode="auto">
          <a:xfrm>
            <a:off x="3352800" y="1447800"/>
            <a:ext cx="2438400" cy="2362200"/>
            <a:chOff x="3352800" y="1987550"/>
            <a:chExt cx="2209800" cy="2203450"/>
          </a:xfrm>
        </p:grpSpPr>
        <p:sp>
          <p:nvSpPr>
            <p:cNvPr id="7175" name="AutoShape 9"/>
            <p:cNvSpPr>
              <a:spLocks noChangeArrowheads="1"/>
            </p:cNvSpPr>
            <p:nvPr/>
          </p:nvSpPr>
          <p:spPr bwMode="auto">
            <a:xfrm>
              <a:off x="3352800" y="3505200"/>
              <a:ext cx="2209800"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66"/>
            </a:solidFill>
            <a:ln w="28575">
              <a:solidFill>
                <a:schemeClr val="tx1"/>
              </a:solidFill>
              <a:miter lim="800000"/>
              <a:headEnd/>
              <a:tailEnd/>
            </a:ln>
          </p:spPr>
          <p:txBody>
            <a:bodyPr wrap="none" anchor="ctr"/>
            <a:lstStyle/>
            <a:p>
              <a:endParaRPr lang="th-TH"/>
            </a:p>
          </p:txBody>
        </p:sp>
        <p:pic>
          <p:nvPicPr>
            <p:cNvPr id="7176" name="Picture 1029" descr="C:\Documents and Settings\jmarovec\Application Data\Microsoft\Media Catalog\Downloaded Clips\cl2\PE06089_.wmf"/>
            <p:cNvPicPr>
              <a:picLocks noChangeAspect="1" noChangeArrowheads="1"/>
            </p:cNvPicPr>
            <p:nvPr/>
          </p:nvPicPr>
          <p:blipFill>
            <a:blip r:embed="rId4" cstate="print"/>
            <a:srcRect/>
            <a:stretch>
              <a:fillRect/>
            </a:stretch>
          </p:blipFill>
          <p:spPr bwMode="auto">
            <a:xfrm>
              <a:off x="3505200" y="1987550"/>
              <a:ext cx="1858347" cy="1517650"/>
            </a:xfrm>
            <a:prstGeom prst="rect">
              <a:avLst/>
            </a:prstGeom>
            <a:noFill/>
            <a:ln w="9525">
              <a:noFill/>
              <a:miter lim="800000"/>
              <a:headEnd/>
              <a:tailEnd/>
            </a:ln>
          </p:spPr>
        </p:pic>
      </p:grpSp>
      <p:grpSp>
        <p:nvGrpSpPr>
          <p:cNvPr id="12" name="Group 25"/>
          <p:cNvGrpSpPr>
            <a:grpSpLocks/>
          </p:cNvGrpSpPr>
          <p:nvPr/>
        </p:nvGrpSpPr>
        <p:grpSpPr bwMode="auto">
          <a:xfrm>
            <a:off x="3200400" y="3886200"/>
            <a:ext cx="2590800" cy="2819400"/>
            <a:chOff x="304800" y="4486802"/>
            <a:chExt cx="1737467" cy="2142598"/>
          </a:xfrm>
        </p:grpSpPr>
        <p:pic>
          <p:nvPicPr>
            <p:cNvPr id="13" name="Picture 4" descr="Todd Jeffreys Thinks he's a super model, I don't have the heart to tell him otherwise!"/>
            <p:cNvPicPr>
              <a:picLocks noChangeAspect="1" noChangeArrowheads="1"/>
            </p:cNvPicPr>
            <p:nvPr/>
          </p:nvPicPr>
          <p:blipFill>
            <a:blip r:embed="rId5"/>
            <a:srcRect r="9291"/>
            <a:stretch>
              <a:fillRect/>
            </a:stretch>
          </p:blipFill>
          <p:spPr bwMode="auto">
            <a:xfrm>
              <a:off x="304800" y="4486802"/>
              <a:ext cx="914400" cy="2142598"/>
            </a:xfrm>
            <a:prstGeom prst="rect">
              <a:avLst/>
            </a:prstGeom>
            <a:noFill/>
            <a:ln w="9525">
              <a:noFill/>
              <a:miter lim="800000"/>
              <a:headEnd/>
              <a:tailEnd/>
            </a:ln>
          </p:spPr>
        </p:pic>
        <p:pic>
          <p:nvPicPr>
            <p:cNvPr id="14" name="Picture 12" descr="http://www.girlfriendsla.com/etc/CF1021/images/OU6T0105M.jpg"/>
            <p:cNvPicPr>
              <a:picLocks noChangeAspect="1" noChangeArrowheads="1"/>
            </p:cNvPicPr>
            <p:nvPr/>
          </p:nvPicPr>
          <p:blipFill>
            <a:blip r:embed="rId6"/>
            <a:srcRect/>
            <a:stretch>
              <a:fillRect/>
            </a:stretch>
          </p:blipFill>
          <p:spPr bwMode="auto">
            <a:xfrm>
              <a:off x="1219200" y="4495800"/>
              <a:ext cx="823067" cy="2133600"/>
            </a:xfrm>
            <a:prstGeom prst="rect">
              <a:avLst/>
            </a:prstGeom>
            <a:noFill/>
            <a:ln w="9525">
              <a:noFill/>
              <a:miter lim="800000"/>
              <a:headEnd/>
              <a:tailEnd/>
            </a:ln>
          </p:spPr>
        </p:pic>
      </p:grpSp>
      <p:grpSp>
        <p:nvGrpSpPr>
          <p:cNvPr id="15" name="Group 26"/>
          <p:cNvGrpSpPr>
            <a:grpSpLocks/>
          </p:cNvGrpSpPr>
          <p:nvPr/>
        </p:nvGrpSpPr>
        <p:grpSpPr bwMode="auto">
          <a:xfrm>
            <a:off x="6248400" y="2514600"/>
            <a:ext cx="2697254" cy="3505200"/>
            <a:chOff x="6934200" y="86784"/>
            <a:chExt cx="1856433" cy="2504016"/>
          </a:xfrm>
        </p:grpSpPr>
        <p:pic>
          <p:nvPicPr>
            <p:cNvPr id="16" name="Picture 16" descr="http://www.syms-dress.com/menscomplete.jpg"/>
            <p:cNvPicPr>
              <a:picLocks noChangeAspect="1" noChangeArrowheads="1"/>
            </p:cNvPicPr>
            <p:nvPr/>
          </p:nvPicPr>
          <p:blipFill>
            <a:blip r:embed="rId7"/>
            <a:srcRect l="23271" t="1076" r="20877" b="1076"/>
            <a:stretch>
              <a:fillRect/>
            </a:stretch>
          </p:blipFill>
          <p:spPr bwMode="auto">
            <a:xfrm>
              <a:off x="6934200" y="86784"/>
              <a:ext cx="990600" cy="2504016"/>
            </a:xfrm>
            <a:prstGeom prst="rect">
              <a:avLst/>
            </a:prstGeom>
            <a:noFill/>
            <a:ln w="9525">
              <a:noFill/>
              <a:miter lim="800000"/>
              <a:headEnd/>
              <a:tailEnd/>
            </a:ln>
          </p:spPr>
        </p:pic>
        <p:pic>
          <p:nvPicPr>
            <p:cNvPr id="17" name="Picture 6" descr="http://www.syms-dress.com/girlnavysuit.jpg"/>
            <p:cNvPicPr>
              <a:picLocks noChangeAspect="1" noChangeArrowheads="1"/>
            </p:cNvPicPr>
            <p:nvPr/>
          </p:nvPicPr>
          <p:blipFill>
            <a:blip r:embed="rId8"/>
            <a:srcRect l="12827" t="565" r="21616" b="1080"/>
            <a:stretch>
              <a:fillRect/>
            </a:stretch>
          </p:blipFill>
          <p:spPr bwMode="auto">
            <a:xfrm>
              <a:off x="7772400" y="152400"/>
              <a:ext cx="1018233" cy="2438400"/>
            </a:xfrm>
            <a:prstGeom prst="rect">
              <a:avLst/>
            </a:prstGeom>
            <a:noFill/>
            <a:ln w="9525">
              <a:noFill/>
              <a:miter lim="800000"/>
              <a:headEnd/>
              <a:tailEnd/>
            </a:ln>
          </p:spPr>
        </p:pic>
      </p:grpSp>
      <p:sp>
        <p:nvSpPr>
          <p:cNvPr id="18" name="Text Box 2"/>
          <p:cNvSpPr txBox="1">
            <a:spLocks noChangeArrowheads="1"/>
          </p:cNvSpPr>
          <p:nvPr/>
        </p:nvSpPr>
        <p:spPr bwMode="auto">
          <a:xfrm>
            <a:off x="6172200" y="838200"/>
            <a:ext cx="2743200" cy="1590435"/>
          </a:xfrm>
          <a:prstGeom prst="rect">
            <a:avLst/>
          </a:prstGeom>
          <a:solidFill>
            <a:srgbClr val="00FF00"/>
          </a:solidFill>
          <a:ln w="9525" algn="ctr">
            <a:solidFill>
              <a:srgbClr val="000066"/>
            </a:solidFill>
            <a:miter lim="800000"/>
            <a:headEnd/>
            <a:tailEnd/>
          </a:ln>
          <a:effectLst/>
        </p:spPr>
        <p:txBody>
          <a:bodyPr wrap="square">
            <a:spAutoFit/>
          </a:bodyPr>
          <a:lstStyle/>
          <a:p>
            <a:pPr algn="ctr" eaLnBrk="0" hangingPunct="0">
              <a:lnSpc>
                <a:spcPct val="70000"/>
              </a:lnSpc>
              <a:spcBef>
                <a:spcPct val="50000"/>
              </a:spcBef>
              <a:defRPr/>
            </a:pPr>
            <a:r>
              <a:rPr lang="en-US" sz="6600" b="1" dirty="0">
                <a:solidFill>
                  <a:srgbClr val="C00000"/>
                </a:solidFill>
                <a:effectLst>
                  <a:outerShdw blurRad="38100" dist="38100" dir="2700000" algn="tl">
                    <a:srgbClr val="FFFFFF"/>
                  </a:outerShdw>
                </a:effectLst>
                <a:latin typeface="Freestyle Script" pitchFamily="66" charset="0"/>
              </a:rPr>
              <a:t>“Leaders of Change”</a:t>
            </a:r>
            <a:endParaRPr lang="th-TH" sz="6600" b="1" dirty="0">
              <a:effectLst>
                <a:outerShdw blurRad="38100" dist="38100" dir="2700000" algn="tl">
                  <a:srgbClr val="FFFFFF"/>
                </a:outerShdw>
              </a:effectLst>
              <a:latin typeface="Angsana New" pitchFamily="18" charset="-34"/>
            </a:endParaRPr>
          </a:p>
        </p:txBody>
      </p:sp>
      <p:pic>
        <p:nvPicPr>
          <p:cNvPr id="9218" name="Picture 2" descr="ผลการค้นหารูปภาพสำหรับ change management&quot;">
            <a:extLst>
              <a:ext uri="{FF2B5EF4-FFF2-40B4-BE49-F238E27FC236}">
                <a16:creationId xmlns:a16="http://schemas.microsoft.com/office/drawing/2014/main" id="{1F783EA3-0FF9-409B-81C4-3F4823828EB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799" y="4348163"/>
            <a:ext cx="3070917" cy="1595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heckerboard(across)">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trips(downLeft)">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3"/>
          <p:cNvSpPr>
            <a:spLocks noGrp="1"/>
          </p:cNvSpPr>
          <p:nvPr>
            <p:ph type="sldNum" sz="quarter" idx="12"/>
          </p:nvPr>
        </p:nvSpPr>
        <p:spPr>
          <a:noFill/>
        </p:spPr>
        <p:txBody>
          <a:bodyPr/>
          <a:lstStyle/>
          <a:p>
            <a:fld id="{CAA205CA-420A-4694-9AA5-EBFC397A144B}" type="slidenum">
              <a:rPr lang="en-US" smtClean="0"/>
              <a:pPr/>
              <a:t>20</a:t>
            </a:fld>
            <a:endParaRPr lang="en-US"/>
          </a:p>
        </p:txBody>
      </p:sp>
      <p:sp>
        <p:nvSpPr>
          <p:cNvPr id="2" name="Text Box 2"/>
          <p:cNvSpPr txBox="1">
            <a:spLocks noChangeArrowheads="1"/>
          </p:cNvSpPr>
          <p:nvPr/>
        </p:nvSpPr>
        <p:spPr bwMode="auto">
          <a:xfrm>
            <a:off x="76200" y="76200"/>
            <a:ext cx="8382000" cy="807913"/>
          </a:xfrm>
          <a:prstGeom prst="rect">
            <a:avLst/>
          </a:prstGeom>
          <a:solidFill>
            <a:srgbClr val="00FF00"/>
          </a:solidFill>
          <a:ln w="9525">
            <a:solidFill>
              <a:srgbClr val="000066"/>
            </a:solidFill>
            <a:miter lim="800000"/>
            <a:headEnd/>
            <a:tailEnd/>
          </a:ln>
          <a:effectLst/>
        </p:spPr>
        <p:txBody>
          <a:bodyPr wrap="square">
            <a:spAutoFit/>
          </a:bodyPr>
          <a:lstStyle/>
          <a:p>
            <a:pPr algn="ctr" eaLnBrk="0" hangingPunct="0">
              <a:lnSpc>
                <a:spcPct val="70000"/>
              </a:lnSpc>
              <a:spcBef>
                <a:spcPct val="50000"/>
              </a:spcBef>
              <a:defRPr/>
            </a:pPr>
            <a:r>
              <a:rPr lang="en-US" altLang="ja-JP" sz="6000" b="1" dirty="0">
                <a:effectLst>
                  <a:outerShdw blurRad="38100" dist="38100" dir="2700000" algn="tl">
                    <a:srgbClr val="FFFFFF"/>
                  </a:outerShdw>
                </a:effectLst>
                <a:latin typeface="Freestyle Script" pitchFamily="66" charset="0"/>
                <a:cs typeface="Angsana New" pitchFamily="18" charset="-34"/>
              </a:rPr>
              <a:t>1. </a:t>
            </a:r>
            <a:r>
              <a:rPr lang="en-US" altLang="ja-JP" sz="6000" b="1" dirty="0">
                <a:effectLst>
                  <a:outerShdw blurRad="38100" dist="38100" dir="2700000" algn="tl">
                    <a:srgbClr val="FFFFFF"/>
                  </a:outerShdw>
                </a:effectLst>
                <a:latin typeface="KodchiangUPC" pitchFamily="18" charset="-34"/>
                <a:cs typeface="KodchiangUPC" pitchFamily="18" charset="-34"/>
              </a:rPr>
              <a:t>Meaning of </a:t>
            </a:r>
            <a:r>
              <a:rPr lang="en-US" altLang="ja-JP" sz="6000" b="1" dirty="0">
                <a:effectLst>
                  <a:outerShdw blurRad="38100" dist="38100" dir="2700000" algn="tl">
                    <a:srgbClr val="FFFFFF"/>
                  </a:outerShdw>
                </a:effectLst>
                <a:latin typeface="Freestyle Script" pitchFamily="66" charset="0"/>
                <a:cs typeface="Angsana New" pitchFamily="18" charset="-34"/>
              </a:rPr>
              <a:t>“Change Management”</a:t>
            </a:r>
            <a:endParaRPr lang="th-TH" sz="6000" dirty="0">
              <a:effectLst>
                <a:outerShdw blurRad="38100" dist="38100" dir="2700000" algn="tl">
                  <a:srgbClr val="FFFFFF"/>
                </a:outerShdw>
              </a:effectLst>
              <a:latin typeface="Freestyle Script" pitchFamily="66" charset="0"/>
            </a:endParaRPr>
          </a:p>
        </p:txBody>
      </p:sp>
      <p:sp>
        <p:nvSpPr>
          <p:cNvPr id="13" name="Text Box 2"/>
          <p:cNvSpPr txBox="1">
            <a:spLocks noChangeArrowheads="1"/>
          </p:cNvSpPr>
          <p:nvPr/>
        </p:nvSpPr>
        <p:spPr bwMode="auto">
          <a:xfrm>
            <a:off x="228600" y="1136809"/>
            <a:ext cx="8651240" cy="2733056"/>
          </a:xfrm>
          <a:prstGeom prst="rect">
            <a:avLst/>
          </a:prstGeom>
          <a:solidFill>
            <a:srgbClr val="00B0F0"/>
          </a:solidFill>
          <a:ln w="9525">
            <a:solidFill>
              <a:srgbClr val="000066"/>
            </a:solidFill>
            <a:miter lim="800000"/>
            <a:headEnd/>
            <a:tailEnd/>
          </a:ln>
          <a:effectLst/>
        </p:spPr>
        <p:txBody>
          <a:bodyPr wrap="square">
            <a:spAutoFit/>
          </a:bodyPr>
          <a:lstStyle/>
          <a:p>
            <a:pPr algn="thaiDist" eaLnBrk="0" hangingPunct="0">
              <a:lnSpc>
                <a:spcPct val="70000"/>
              </a:lnSpc>
              <a:spcBef>
                <a:spcPct val="50000"/>
              </a:spcBef>
              <a:defRPr/>
            </a:pPr>
            <a:r>
              <a:rPr lang="en-US" altLang="ja-JP" sz="4800" b="1" dirty="0">
                <a:solidFill>
                  <a:srgbClr val="000066"/>
                </a:solidFill>
                <a:effectLst>
                  <a:outerShdw blurRad="38100" dist="38100" dir="2700000" algn="tl">
                    <a:srgbClr val="FFFFFF"/>
                  </a:outerShdw>
                </a:effectLst>
                <a:latin typeface="Agency FB" panose="020B0503020202020204" pitchFamily="34" charset="0"/>
                <a:cs typeface="KodchiangUPC" pitchFamily="18" charset="-34"/>
              </a:rPr>
              <a:t>    </a:t>
            </a:r>
            <a:r>
              <a:rPr lang="en-US" altLang="ja-JP" sz="4800" b="1" dirty="0">
                <a:solidFill>
                  <a:srgbClr val="000066"/>
                </a:solidFill>
                <a:effectLst>
                  <a:outerShdw blurRad="38100" dist="38100" dir="2700000" algn="tl">
                    <a:srgbClr val="FFFFFF"/>
                  </a:outerShdw>
                </a:effectLst>
                <a:latin typeface="Agency FB" panose="020B0503020202020204" pitchFamily="34" charset="0"/>
                <a:cs typeface="KodchiangUPC" pitchFamily="18" charset="-34"/>
                <a:sym typeface="Wingdings 2"/>
              </a:rPr>
              <a:t>Change management is the discipline that guides how we prepare, equip and support individuals to successfully adopt change in order to drive organizational success and outcomes.</a:t>
            </a:r>
            <a:endParaRPr lang="th-TH" sz="4800" dirty="0">
              <a:solidFill>
                <a:srgbClr val="000066"/>
              </a:solidFill>
              <a:effectLst>
                <a:outerShdw blurRad="38100" dist="38100" dir="2700000" algn="tl">
                  <a:srgbClr val="FFFFFF"/>
                </a:outerShdw>
              </a:effectLst>
              <a:latin typeface="Agency FB" panose="020B0503020202020204" pitchFamily="34" charset="0"/>
              <a:cs typeface="KodchiangUPC" pitchFamily="18" charset="-34"/>
            </a:endParaRPr>
          </a:p>
        </p:txBody>
      </p:sp>
      <p:pic>
        <p:nvPicPr>
          <p:cNvPr id="3074" name="Picture 2" descr="ผลการค้นหารูปภาพสำหรับ Digital Transformation&quot;">
            <a:extLst>
              <a:ext uri="{FF2B5EF4-FFF2-40B4-BE49-F238E27FC236}">
                <a16:creationId xmlns:a16="http://schemas.microsoft.com/office/drawing/2014/main" id="{E59C008A-E30E-46BF-A5D9-2277970C59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918474"/>
            <a:ext cx="5791200" cy="28919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3"/>
          <p:cNvSpPr>
            <a:spLocks noGrp="1"/>
          </p:cNvSpPr>
          <p:nvPr>
            <p:ph type="sldNum" sz="quarter" idx="12"/>
          </p:nvPr>
        </p:nvSpPr>
        <p:spPr>
          <a:noFill/>
        </p:spPr>
        <p:txBody>
          <a:bodyPr/>
          <a:lstStyle/>
          <a:p>
            <a:fld id="{CAA205CA-420A-4694-9AA5-EBFC397A144B}" type="slidenum">
              <a:rPr lang="en-US" smtClean="0"/>
              <a:pPr/>
              <a:t>21</a:t>
            </a:fld>
            <a:endParaRPr lang="en-US"/>
          </a:p>
        </p:txBody>
      </p:sp>
      <p:sp>
        <p:nvSpPr>
          <p:cNvPr id="2" name="Text Box 2"/>
          <p:cNvSpPr txBox="1">
            <a:spLocks noChangeArrowheads="1"/>
          </p:cNvSpPr>
          <p:nvPr/>
        </p:nvSpPr>
        <p:spPr bwMode="auto">
          <a:xfrm>
            <a:off x="640080" y="76200"/>
            <a:ext cx="7818120" cy="807913"/>
          </a:xfrm>
          <a:prstGeom prst="rect">
            <a:avLst/>
          </a:prstGeom>
          <a:solidFill>
            <a:srgbClr val="FFC000"/>
          </a:solidFill>
          <a:ln w="9525">
            <a:solidFill>
              <a:srgbClr val="000066"/>
            </a:solidFill>
            <a:miter lim="800000"/>
            <a:headEnd/>
            <a:tailEnd/>
          </a:ln>
          <a:effectLst/>
        </p:spPr>
        <p:txBody>
          <a:bodyPr wrap="square">
            <a:spAutoFit/>
          </a:bodyPr>
          <a:lstStyle/>
          <a:p>
            <a:pPr algn="ctr" eaLnBrk="0" hangingPunct="0">
              <a:lnSpc>
                <a:spcPct val="70000"/>
              </a:lnSpc>
              <a:spcBef>
                <a:spcPct val="50000"/>
              </a:spcBef>
              <a:defRPr/>
            </a:pPr>
            <a:r>
              <a:rPr lang="en-US" altLang="ja-JP" sz="6000" b="1" dirty="0">
                <a:effectLst>
                  <a:outerShdw blurRad="38100" dist="38100" dir="2700000" algn="tl">
                    <a:srgbClr val="FFFFFF"/>
                  </a:outerShdw>
                </a:effectLst>
                <a:latin typeface="KodchiangUPC" pitchFamily="18" charset="-34"/>
                <a:cs typeface="KodchiangUPC" pitchFamily="18" charset="-34"/>
              </a:rPr>
              <a:t>Significance of </a:t>
            </a:r>
            <a:r>
              <a:rPr lang="en-US" altLang="ja-JP" sz="6000" b="1" dirty="0">
                <a:effectLst>
                  <a:outerShdw blurRad="38100" dist="38100" dir="2700000" algn="tl">
                    <a:srgbClr val="FFFFFF"/>
                  </a:outerShdw>
                </a:effectLst>
                <a:latin typeface="Freestyle Script" pitchFamily="66" charset="0"/>
                <a:cs typeface="Angsana New" pitchFamily="18" charset="-34"/>
              </a:rPr>
              <a:t>“Change Management”</a:t>
            </a:r>
            <a:endParaRPr lang="th-TH" sz="6000" dirty="0">
              <a:effectLst>
                <a:outerShdw blurRad="38100" dist="38100" dir="2700000" algn="tl">
                  <a:srgbClr val="FFFFFF"/>
                </a:outerShdw>
              </a:effectLst>
              <a:latin typeface="Freestyle Script" pitchFamily="66" charset="0"/>
            </a:endParaRPr>
          </a:p>
        </p:txBody>
      </p:sp>
      <p:sp>
        <p:nvSpPr>
          <p:cNvPr id="8" name="Text Box 2"/>
          <p:cNvSpPr txBox="1">
            <a:spLocks noChangeArrowheads="1"/>
          </p:cNvSpPr>
          <p:nvPr/>
        </p:nvSpPr>
        <p:spPr bwMode="auto">
          <a:xfrm>
            <a:off x="152400" y="4267200"/>
            <a:ext cx="8839200" cy="2292935"/>
          </a:xfrm>
          <a:prstGeom prst="rect">
            <a:avLst/>
          </a:prstGeom>
          <a:solidFill>
            <a:srgbClr val="FF0000"/>
          </a:solidFill>
          <a:ln w="76200" cmpd="tri">
            <a:solidFill>
              <a:srgbClr val="660066"/>
            </a:solidFill>
            <a:miter lim="800000"/>
            <a:headEnd/>
            <a:tailEnd/>
          </a:ln>
        </p:spPr>
        <p:txBody>
          <a:bodyPr wrap="square">
            <a:spAutoFit/>
          </a:bodyPr>
          <a:lstStyle/>
          <a:p>
            <a:pPr algn="just" eaLnBrk="0" hangingPunct="0">
              <a:lnSpc>
                <a:spcPct val="70000"/>
              </a:lnSpc>
              <a:spcBef>
                <a:spcPct val="50000"/>
              </a:spcBef>
            </a:pPr>
            <a:r>
              <a:rPr lang="en-US" altLang="ja-JP" sz="4000" b="1" u="sng" dirty="0">
                <a:solidFill>
                  <a:schemeClr val="accent3"/>
                </a:solidFill>
                <a:latin typeface="KodchiangUPC" pitchFamily="18" charset="-34"/>
                <a:ea typeface="MS PGothic" pitchFamily="34" charset="-128"/>
                <a:cs typeface="KodchiangUPC" pitchFamily="18" charset="-34"/>
              </a:rPr>
              <a:t>Remark</a:t>
            </a:r>
            <a:r>
              <a:rPr lang="en-US" altLang="ja-JP" sz="4000" b="1" dirty="0">
                <a:solidFill>
                  <a:schemeClr val="accent3"/>
                </a:solidFill>
                <a:latin typeface="KodchiangUPC" pitchFamily="18" charset="-34"/>
                <a:ea typeface="MS PGothic" pitchFamily="34" charset="-128"/>
                <a:cs typeface="KodchiangUPC" pitchFamily="18" charset="-34"/>
              </a:rPr>
              <a:t> Change management is faced with the fundamental difficulties of integration and navigation, and human factors. Change management must also take into account the human aspect where emotions and how they are handled play a significant role in implementing change successfully.</a:t>
            </a:r>
            <a:endParaRPr lang="th-TH" sz="4000" b="1" dirty="0">
              <a:solidFill>
                <a:schemeClr val="accent3"/>
              </a:solidFill>
              <a:latin typeface="KodchiangUPC" pitchFamily="18" charset="-34"/>
              <a:ea typeface="MS PGothic" pitchFamily="34" charset="-128"/>
              <a:cs typeface="KodchiangUPC" pitchFamily="18" charset="-34"/>
            </a:endParaRPr>
          </a:p>
        </p:txBody>
      </p:sp>
      <p:pic>
        <p:nvPicPr>
          <p:cNvPr id="15362" name="Picture 2" descr="ผลการค้นหารูปภาพสำหรับ change management&quot;">
            <a:extLst>
              <a:ext uri="{FF2B5EF4-FFF2-40B4-BE49-F238E27FC236}">
                <a16:creationId xmlns:a16="http://schemas.microsoft.com/office/drawing/2014/main" id="{90DD3951-9866-4E8E-A92F-3C7C394AC3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641" r="22321"/>
          <a:stretch/>
        </p:blipFill>
        <p:spPr bwMode="auto">
          <a:xfrm>
            <a:off x="2743200" y="990600"/>
            <a:ext cx="3505200" cy="3169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548769"/>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3"/>
          <p:cNvSpPr>
            <a:spLocks noGrp="1"/>
          </p:cNvSpPr>
          <p:nvPr>
            <p:ph type="sldNum" sz="quarter" idx="12"/>
          </p:nvPr>
        </p:nvSpPr>
        <p:spPr>
          <a:noFill/>
        </p:spPr>
        <p:txBody>
          <a:bodyPr/>
          <a:lstStyle/>
          <a:p>
            <a:fld id="{CAA205CA-420A-4694-9AA5-EBFC397A144B}" type="slidenum">
              <a:rPr lang="en-US" smtClean="0"/>
              <a:pPr/>
              <a:t>22</a:t>
            </a:fld>
            <a:endParaRPr lang="en-US"/>
          </a:p>
        </p:txBody>
      </p:sp>
      <p:sp>
        <p:nvSpPr>
          <p:cNvPr id="2" name="Text Box 2"/>
          <p:cNvSpPr txBox="1">
            <a:spLocks noChangeArrowheads="1"/>
          </p:cNvSpPr>
          <p:nvPr/>
        </p:nvSpPr>
        <p:spPr bwMode="auto">
          <a:xfrm>
            <a:off x="152400" y="76200"/>
            <a:ext cx="5181600" cy="807913"/>
          </a:xfrm>
          <a:prstGeom prst="rect">
            <a:avLst/>
          </a:prstGeom>
          <a:solidFill>
            <a:srgbClr val="FFFF00"/>
          </a:solidFill>
          <a:ln w="9525">
            <a:solidFill>
              <a:srgbClr val="000066"/>
            </a:solidFill>
            <a:miter lim="800000"/>
            <a:headEnd/>
            <a:tailEnd/>
          </a:ln>
          <a:effectLst/>
        </p:spPr>
        <p:txBody>
          <a:bodyPr wrap="square">
            <a:spAutoFit/>
          </a:bodyPr>
          <a:lstStyle/>
          <a:p>
            <a:pPr algn="ctr" eaLnBrk="0" hangingPunct="0">
              <a:lnSpc>
                <a:spcPct val="70000"/>
              </a:lnSpc>
              <a:spcBef>
                <a:spcPct val="50000"/>
              </a:spcBef>
              <a:defRPr/>
            </a:pPr>
            <a:r>
              <a:rPr lang="en-US" altLang="ja-JP" sz="6000" b="1" dirty="0">
                <a:effectLst>
                  <a:outerShdw blurRad="38100" dist="38100" dir="2700000" algn="tl">
                    <a:srgbClr val="FFFFFF"/>
                  </a:outerShdw>
                </a:effectLst>
                <a:latin typeface="KodchiangUPC" pitchFamily="18" charset="-34"/>
                <a:cs typeface="KodchiangUPC" pitchFamily="18" charset="-34"/>
              </a:rPr>
              <a:t>Meaning </a:t>
            </a:r>
            <a:r>
              <a:rPr lang="en-US" altLang="ja-JP" sz="6000" b="1" dirty="0" err="1">
                <a:effectLst>
                  <a:outerShdw blurRad="38100" dist="38100" dir="2700000" algn="tl">
                    <a:srgbClr val="FFFFFF"/>
                  </a:outerShdw>
                </a:effectLst>
                <a:latin typeface="KodchiangUPC" pitchFamily="18" charset="-34"/>
                <a:cs typeface="KodchiangUPC" pitchFamily="18" charset="-34"/>
              </a:rPr>
              <a:t>of</a:t>
            </a:r>
            <a:r>
              <a:rPr lang="en-US" altLang="ja-JP" sz="6000" b="1" dirty="0" err="1">
                <a:effectLst>
                  <a:outerShdw blurRad="38100" dist="38100" dir="2700000" algn="tl">
                    <a:srgbClr val="FFFFFF"/>
                  </a:outerShdw>
                </a:effectLst>
                <a:latin typeface="Freestyle Script" pitchFamily="66" charset="0"/>
                <a:cs typeface="Angsana New" pitchFamily="18" charset="-34"/>
              </a:rPr>
              <a:t>“Leaders</a:t>
            </a:r>
            <a:r>
              <a:rPr lang="en-US" altLang="ja-JP" sz="6000" b="1" dirty="0">
                <a:effectLst>
                  <a:outerShdw blurRad="38100" dist="38100" dir="2700000" algn="tl">
                    <a:srgbClr val="FFFFFF"/>
                  </a:outerShdw>
                </a:effectLst>
                <a:latin typeface="Freestyle Script" pitchFamily="66" charset="0"/>
                <a:cs typeface="Angsana New" pitchFamily="18" charset="-34"/>
              </a:rPr>
              <a:t>”</a:t>
            </a:r>
            <a:endParaRPr lang="th-TH" sz="6000" dirty="0">
              <a:effectLst>
                <a:outerShdw blurRad="38100" dist="38100" dir="2700000" algn="tl">
                  <a:srgbClr val="FFFFFF"/>
                </a:outerShdw>
              </a:effectLst>
              <a:latin typeface="Freestyle Script" pitchFamily="66" charset="0"/>
            </a:endParaRPr>
          </a:p>
        </p:txBody>
      </p:sp>
      <p:sp>
        <p:nvSpPr>
          <p:cNvPr id="13" name="Text Box 2"/>
          <p:cNvSpPr txBox="1">
            <a:spLocks noChangeArrowheads="1"/>
          </p:cNvSpPr>
          <p:nvPr/>
        </p:nvSpPr>
        <p:spPr bwMode="auto">
          <a:xfrm>
            <a:off x="76200" y="1115806"/>
            <a:ext cx="8961120" cy="1551194"/>
          </a:xfrm>
          <a:prstGeom prst="rect">
            <a:avLst/>
          </a:prstGeom>
          <a:solidFill>
            <a:schemeClr val="accent6">
              <a:lumMod val="20000"/>
              <a:lumOff val="80000"/>
            </a:schemeClr>
          </a:solidFill>
          <a:ln w="9525">
            <a:solidFill>
              <a:srgbClr val="000066"/>
            </a:solidFill>
            <a:miter lim="800000"/>
            <a:headEnd/>
            <a:tailEnd/>
          </a:ln>
          <a:effectLst/>
        </p:spPr>
        <p:txBody>
          <a:bodyPr wrap="square">
            <a:spAutoFit/>
          </a:bodyPr>
          <a:lstStyle/>
          <a:p>
            <a:pPr eaLnBrk="0" hangingPunct="0">
              <a:lnSpc>
                <a:spcPct val="70000"/>
              </a:lnSpc>
              <a:spcBef>
                <a:spcPct val="50000"/>
              </a:spcBef>
              <a:defRPr/>
            </a:pPr>
            <a:r>
              <a:rPr lang="th-TH" altLang="ja-JP" sz="4800" b="1" dirty="0">
                <a:effectLst>
                  <a:outerShdw blurRad="38100" dist="38100" dir="2700000" algn="tl">
                    <a:srgbClr val="FFFFFF"/>
                  </a:outerShdw>
                </a:effectLst>
                <a:latin typeface="KodchiangUPC" pitchFamily="18" charset="-34"/>
                <a:cs typeface="KodchiangUPC" pitchFamily="18" charset="-34"/>
              </a:rPr>
              <a:t> </a:t>
            </a:r>
            <a:r>
              <a:rPr lang="en-US" altLang="ja-JP" sz="4800" b="1" dirty="0">
                <a:effectLst>
                  <a:outerShdw blurRad="38100" dist="38100" dir="2700000" algn="tl">
                    <a:srgbClr val="FFFFFF"/>
                  </a:outerShdw>
                </a:effectLst>
                <a:latin typeface="KodchiangUPC" pitchFamily="18" charset="-34"/>
                <a:cs typeface="KodchiangUPC" pitchFamily="18" charset="-34"/>
              </a:rPr>
              <a:t>     A leader is one who influences or leads others. </a:t>
            </a:r>
          </a:p>
          <a:p>
            <a:pPr eaLnBrk="0" hangingPunct="0">
              <a:lnSpc>
                <a:spcPct val="70000"/>
              </a:lnSpc>
              <a:spcBef>
                <a:spcPct val="50000"/>
              </a:spcBef>
              <a:defRPr/>
            </a:pPr>
            <a:r>
              <a:rPr lang="en-US" sz="4800" b="1" dirty="0">
                <a:solidFill>
                  <a:srgbClr val="FF0000"/>
                </a:solidFill>
                <a:effectLst>
                  <a:outerShdw blurRad="38100" dist="38100" dir="2700000" algn="tl">
                    <a:srgbClr val="FFFFFF"/>
                  </a:outerShdw>
                </a:effectLst>
                <a:latin typeface="KodchiangUPC" pitchFamily="18" charset="-34"/>
                <a:cs typeface="KodchiangUPC" pitchFamily="18" charset="-34"/>
              </a:rPr>
              <a:t>How to be a good leader and change the world?</a:t>
            </a:r>
            <a:endParaRPr lang="th-TH" sz="4800" dirty="0">
              <a:solidFill>
                <a:srgbClr val="FF0000"/>
              </a:solidFill>
              <a:effectLst>
                <a:outerShdw blurRad="38100" dist="38100" dir="2700000" algn="tl">
                  <a:srgbClr val="FFFFFF"/>
                </a:outerShdw>
              </a:effectLst>
              <a:latin typeface="KodchiangUPC" pitchFamily="18" charset="-34"/>
              <a:cs typeface="KodchiangUPC" pitchFamily="18" charset="-34"/>
            </a:endParaRPr>
          </a:p>
        </p:txBody>
      </p:sp>
      <p:pic>
        <p:nvPicPr>
          <p:cNvPr id="4" name="Picture 3">
            <a:extLst>
              <a:ext uri="{FF2B5EF4-FFF2-40B4-BE49-F238E27FC236}">
                <a16:creationId xmlns:a16="http://schemas.microsoft.com/office/drawing/2014/main" id="{831891B5-8BF9-4EFF-A4FF-CDA73842C15C}"/>
              </a:ext>
            </a:extLst>
          </p:cNvPr>
          <p:cNvPicPr>
            <a:picLocks noChangeAspect="1"/>
          </p:cNvPicPr>
          <p:nvPr/>
        </p:nvPicPr>
        <p:blipFill rotWithShape="1">
          <a:blip r:embed="rId3">
            <a:extLst>
              <a:ext uri="{28A0092B-C50C-407E-A947-70E740481C1C}">
                <a14:useLocalDpi xmlns:a14="http://schemas.microsoft.com/office/drawing/2010/main" val="0"/>
              </a:ext>
            </a:extLst>
          </a:blip>
          <a:srcRect r="8572" b="10959"/>
          <a:stretch/>
        </p:blipFill>
        <p:spPr>
          <a:xfrm>
            <a:off x="1219200" y="2788445"/>
            <a:ext cx="6553200" cy="3993356"/>
          </a:xfrm>
          <a:prstGeom prst="rect">
            <a:avLst/>
          </a:prstGeom>
        </p:spPr>
      </p:pic>
    </p:spTree>
    <p:extLst>
      <p:ext uri="{BB962C8B-B14F-4D97-AF65-F5344CB8AC3E}">
        <p14:creationId xmlns:p14="http://schemas.microsoft.com/office/powerpoint/2010/main" val="3775583660"/>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3"/>
          <p:cNvSpPr>
            <a:spLocks noGrp="1"/>
          </p:cNvSpPr>
          <p:nvPr>
            <p:ph type="sldNum" sz="quarter" idx="12"/>
          </p:nvPr>
        </p:nvSpPr>
        <p:spPr>
          <a:noFill/>
        </p:spPr>
        <p:txBody>
          <a:bodyPr/>
          <a:lstStyle/>
          <a:p>
            <a:fld id="{CAA205CA-420A-4694-9AA5-EBFC397A144B}" type="slidenum">
              <a:rPr lang="en-US" smtClean="0"/>
              <a:pPr/>
              <a:t>23</a:t>
            </a:fld>
            <a:endParaRPr lang="en-US"/>
          </a:p>
        </p:txBody>
      </p:sp>
      <p:sp>
        <p:nvSpPr>
          <p:cNvPr id="2" name="Text Box 2"/>
          <p:cNvSpPr txBox="1">
            <a:spLocks noChangeArrowheads="1"/>
          </p:cNvSpPr>
          <p:nvPr/>
        </p:nvSpPr>
        <p:spPr bwMode="auto">
          <a:xfrm>
            <a:off x="152400" y="182687"/>
            <a:ext cx="5638800" cy="807913"/>
          </a:xfrm>
          <a:prstGeom prst="rect">
            <a:avLst/>
          </a:prstGeom>
          <a:solidFill>
            <a:srgbClr val="FFFF00"/>
          </a:solidFill>
          <a:ln w="9525">
            <a:solidFill>
              <a:srgbClr val="000066"/>
            </a:solidFill>
            <a:miter lim="800000"/>
            <a:headEnd/>
            <a:tailEnd/>
          </a:ln>
          <a:effectLst/>
        </p:spPr>
        <p:txBody>
          <a:bodyPr wrap="square">
            <a:spAutoFit/>
          </a:bodyPr>
          <a:lstStyle/>
          <a:p>
            <a:pPr algn="ctr" eaLnBrk="0" hangingPunct="0">
              <a:lnSpc>
                <a:spcPct val="70000"/>
              </a:lnSpc>
              <a:spcBef>
                <a:spcPct val="50000"/>
              </a:spcBef>
              <a:defRPr/>
            </a:pPr>
            <a:r>
              <a:rPr lang="en-US" altLang="ja-JP" sz="6000" b="1" dirty="0">
                <a:effectLst>
                  <a:outerShdw blurRad="38100" dist="38100" dir="2700000" algn="tl">
                    <a:srgbClr val="FFFFFF"/>
                  </a:outerShdw>
                </a:effectLst>
                <a:latin typeface="KodchiangUPC" pitchFamily="18" charset="-34"/>
                <a:cs typeface="KodchiangUPC" pitchFamily="18" charset="-34"/>
              </a:rPr>
              <a:t>Meaning </a:t>
            </a:r>
            <a:r>
              <a:rPr lang="en-US" altLang="ja-JP" sz="6000" b="1" dirty="0" err="1">
                <a:effectLst>
                  <a:outerShdw blurRad="38100" dist="38100" dir="2700000" algn="tl">
                    <a:srgbClr val="FFFFFF"/>
                  </a:outerShdw>
                </a:effectLst>
                <a:latin typeface="KodchiangUPC" pitchFamily="18" charset="-34"/>
                <a:cs typeface="KodchiangUPC" pitchFamily="18" charset="-34"/>
              </a:rPr>
              <a:t>of</a:t>
            </a:r>
            <a:r>
              <a:rPr lang="en-US" altLang="ja-JP" sz="6000" b="1" dirty="0" err="1">
                <a:effectLst>
                  <a:outerShdw blurRad="38100" dist="38100" dir="2700000" algn="tl">
                    <a:srgbClr val="FFFFFF"/>
                  </a:outerShdw>
                </a:effectLst>
                <a:latin typeface="Freestyle Script" pitchFamily="66" charset="0"/>
                <a:cs typeface="Angsana New" pitchFamily="18" charset="-34"/>
              </a:rPr>
              <a:t>“Leadership</a:t>
            </a:r>
            <a:r>
              <a:rPr lang="en-US" altLang="ja-JP" sz="6000" b="1" dirty="0">
                <a:effectLst>
                  <a:outerShdw blurRad="38100" dist="38100" dir="2700000" algn="tl">
                    <a:srgbClr val="FFFFFF"/>
                  </a:outerShdw>
                </a:effectLst>
                <a:latin typeface="Freestyle Script" pitchFamily="66" charset="0"/>
                <a:cs typeface="Angsana New" pitchFamily="18" charset="-34"/>
              </a:rPr>
              <a:t>”</a:t>
            </a:r>
            <a:endParaRPr lang="th-TH" sz="6000" dirty="0">
              <a:effectLst>
                <a:outerShdw blurRad="38100" dist="38100" dir="2700000" algn="tl">
                  <a:srgbClr val="FFFFFF"/>
                </a:outerShdw>
              </a:effectLst>
              <a:latin typeface="Freestyle Script" pitchFamily="66" charset="0"/>
            </a:endParaRPr>
          </a:p>
        </p:txBody>
      </p:sp>
      <p:sp>
        <p:nvSpPr>
          <p:cNvPr id="13" name="Text Box 2"/>
          <p:cNvSpPr txBox="1">
            <a:spLocks noChangeArrowheads="1"/>
          </p:cNvSpPr>
          <p:nvPr/>
        </p:nvSpPr>
        <p:spPr bwMode="auto">
          <a:xfrm>
            <a:off x="259080" y="1143000"/>
            <a:ext cx="8656320" cy="4060342"/>
          </a:xfrm>
          <a:prstGeom prst="rect">
            <a:avLst/>
          </a:prstGeom>
          <a:solidFill>
            <a:schemeClr val="accent6">
              <a:lumMod val="20000"/>
              <a:lumOff val="80000"/>
            </a:schemeClr>
          </a:solidFill>
          <a:ln w="9525">
            <a:solidFill>
              <a:srgbClr val="000066"/>
            </a:solidFill>
            <a:miter lim="800000"/>
            <a:headEnd/>
            <a:tailEnd/>
          </a:ln>
          <a:effectLst/>
        </p:spPr>
        <p:txBody>
          <a:bodyPr wrap="square">
            <a:spAutoFit/>
          </a:bodyPr>
          <a:lstStyle/>
          <a:p>
            <a:pPr eaLnBrk="0" hangingPunct="0">
              <a:lnSpc>
                <a:spcPct val="70000"/>
              </a:lnSpc>
              <a:spcBef>
                <a:spcPct val="50000"/>
              </a:spcBef>
              <a:defRPr/>
            </a:pPr>
            <a:r>
              <a:rPr lang="th-TH" altLang="ja-JP" sz="5400" b="1" dirty="0">
                <a:effectLst>
                  <a:outerShdw blurRad="38100" dist="38100" dir="2700000" algn="tl">
                    <a:srgbClr val="FFFFFF"/>
                  </a:outerShdw>
                </a:effectLst>
                <a:latin typeface="KodchiangUPC" pitchFamily="18" charset="-34"/>
                <a:cs typeface="KodchiangUPC" pitchFamily="18" charset="-34"/>
              </a:rPr>
              <a:t> </a:t>
            </a:r>
            <a:r>
              <a:rPr lang="en-US" altLang="ja-JP" sz="5400" b="1" dirty="0">
                <a:effectLst>
                  <a:outerShdw blurRad="38100" dist="38100" dir="2700000" algn="tl">
                    <a:srgbClr val="FFFFFF"/>
                  </a:outerShdw>
                </a:effectLst>
                <a:latin typeface="KodchiangUPC" pitchFamily="18" charset="-34"/>
                <a:cs typeface="KodchiangUPC" pitchFamily="18" charset="-34"/>
              </a:rPr>
              <a:t>     "Leadership is a function of knowing yourself, having a vision that is well communicated, building trust among colleagues, and taking effective action to realize your own leadership potential." </a:t>
            </a:r>
          </a:p>
          <a:p>
            <a:pPr eaLnBrk="0" hangingPunct="0">
              <a:lnSpc>
                <a:spcPct val="70000"/>
              </a:lnSpc>
              <a:spcBef>
                <a:spcPct val="50000"/>
              </a:spcBef>
              <a:defRPr/>
            </a:pPr>
            <a:r>
              <a:rPr lang="en-US" altLang="ja-JP" sz="5400" b="1" dirty="0">
                <a:effectLst>
                  <a:outerShdw blurRad="38100" dist="38100" dir="2700000" algn="tl">
                    <a:srgbClr val="FFFFFF"/>
                  </a:outerShdw>
                </a:effectLst>
                <a:latin typeface="KodchiangUPC" pitchFamily="18" charset="-34"/>
                <a:cs typeface="KodchiangUPC" pitchFamily="18" charset="-34"/>
              </a:rPr>
              <a:t>                               </a:t>
            </a:r>
            <a:r>
              <a:rPr lang="en-US" altLang="ja-JP" sz="5400" b="1" dirty="0" err="1">
                <a:effectLst>
                  <a:outerShdw blurRad="38100" dist="38100" dir="2700000" algn="tl">
                    <a:srgbClr val="FFFFFF"/>
                  </a:outerShdw>
                </a:effectLst>
                <a:latin typeface="KodchiangUPC" pitchFamily="18" charset="-34"/>
                <a:cs typeface="KodchiangUPC" pitchFamily="18" charset="-34"/>
              </a:rPr>
              <a:t>Prof.Warren</a:t>
            </a:r>
            <a:r>
              <a:rPr lang="en-US" altLang="ja-JP" sz="5400" b="1" dirty="0">
                <a:effectLst>
                  <a:outerShdw blurRad="38100" dist="38100" dir="2700000" algn="tl">
                    <a:srgbClr val="FFFFFF"/>
                  </a:outerShdw>
                </a:effectLst>
                <a:latin typeface="KodchiangUPC" pitchFamily="18" charset="-34"/>
                <a:cs typeface="KodchiangUPC" pitchFamily="18" charset="-34"/>
              </a:rPr>
              <a:t> Bennis</a:t>
            </a:r>
            <a:endParaRPr lang="th-TH" sz="5400" dirty="0">
              <a:effectLst>
                <a:outerShdw blurRad="38100" dist="38100" dir="2700000" algn="tl">
                  <a:srgbClr val="FFFFFF"/>
                </a:outerShdw>
              </a:effectLst>
              <a:latin typeface="KodchiangUPC" pitchFamily="18" charset="-34"/>
              <a:cs typeface="KodchiangUPC" pitchFamily="18" charset="-34"/>
            </a:endParaRPr>
          </a:p>
        </p:txBody>
      </p:sp>
      <p:pic>
        <p:nvPicPr>
          <p:cNvPr id="4" name="Picture 3">
            <a:extLst>
              <a:ext uri="{FF2B5EF4-FFF2-40B4-BE49-F238E27FC236}">
                <a16:creationId xmlns:a16="http://schemas.microsoft.com/office/drawing/2014/main" id="{1582FC01-732B-4BB1-A32B-A7D722A2CD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999" y="5258324"/>
            <a:ext cx="3352801" cy="1554743"/>
          </a:xfrm>
          <a:prstGeom prst="rect">
            <a:avLst/>
          </a:prstGeom>
        </p:spPr>
      </p:pic>
    </p:spTree>
    <p:extLst>
      <p:ext uri="{BB962C8B-B14F-4D97-AF65-F5344CB8AC3E}">
        <p14:creationId xmlns:p14="http://schemas.microsoft.com/office/powerpoint/2010/main" val="4166842640"/>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3"/>
          <p:cNvSpPr>
            <a:spLocks noGrp="1"/>
          </p:cNvSpPr>
          <p:nvPr>
            <p:ph type="sldNum" sz="quarter" idx="12"/>
          </p:nvPr>
        </p:nvSpPr>
        <p:spPr>
          <a:noFill/>
        </p:spPr>
        <p:txBody>
          <a:bodyPr/>
          <a:lstStyle/>
          <a:p>
            <a:fld id="{CAA205CA-420A-4694-9AA5-EBFC397A144B}" type="slidenum">
              <a:rPr lang="en-US" smtClean="0"/>
              <a:pPr/>
              <a:t>24</a:t>
            </a:fld>
            <a:endParaRPr lang="en-US"/>
          </a:p>
        </p:txBody>
      </p:sp>
      <p:sp>
        <p:nvSpPr>
          <p:cNvPr id="2" name="Text Box 2"/>
          <p:cNvSpPr txBox="1">
            <a:spLocks noChangeArrowheads="1"/>
          </p:cNvSpPr>
          <p:nvPr/>
        </p:nvSpPr>
        <p:spPr bwMode="auto">
          <a:xfrm>
            <a:off x="1676400" y="152400"/>
            <a:ext cx="5791200" cy="807913"/>
          </a:xfrm>
          <a:prstGeom prst="rect">
            <a:avLst/>
          </a:prstGeom>
          <a:solidFill>
            <a:srgbClr val="66FFFF"/>
          </a:solidFill>
          <a:ln w="9525">
            <a:solidFill>
              <a:srgbClr val="000066"/>
            </a:solidFill>
            <a:miter lim="800000"/>
            <a:headEnd/>
            <a:tailEnd/>
          </a:ln>
          <a:effectLst/>
        </p:spPr>
        <p:txBody>
          <a:bodyPr wrap="square">
            <a:spAutoFit/>
          </a:bodyPr>
          <a:lstStyle/>
          <a:p>
            <a:pPr algn="ctr" eaLnBrk="0" hangingPunct="0">
              <a:lnSpc>
                <a:spcPct val="70000"/>
              </a:lnSpc>
              <a:spcBef>
                <a:spcPct val="50000"/>
              </a:spcBef>
              <a:defRPr/>
            </a:pPr>
            <a:r>
              <a:rPr lang="en-US" altLang="ja-JP" sz="6000" b="1" dirty="0">
                <a:effectLst>
                  <a:outerShdw blurRad="38100" dist="38100" dir="2700000" algn="tl">
                    <a:srgbClr val="FFFFFF"/>
                  </a:outerShdw>
                </a:effectLst>
                <a:latin typeface="Freestyle Script" pitchFamily="66" charset="0"/>
                <a:cs typeface="Angsana New" pitchFamily="18" charset="-34"/>
              </a:rPr>
              <a:t>“All teachers are leaders”</a:t>
            </a:r>
            <a:endParaRPr lang="th-TH" sz="6000" dirty="0">
              <a:effectLst>
                <a:outerShdw blurRad="38100" dist="38100" dir="2700000" algn="tl">
                  <a:srgbClr val="FFFFFF"/>
                </a:outerShdw>
              </a:effectLst>
              <a:latin typeface="Freestyle Script" pitchFamily="66" charset="0"/>
            </a:endParaRPr>
          </a:p>
        </p:txBody>
      </p:sp>
      <p:pic>
        <p:nvPicPr>
          <p:cNvPr id="5" name="Picture 4">
            <a:extLst>
              <a:ext uri="{FF2B5EF4-FFF2-40B4-BE49-F238E27FC236}">
                <a16:creationId xmlns:a16="http://schemas.microsoft.com/office/drawing/2014/main" id="{F04354DE-E162-4A31-AB98-75826D9F6D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200" y="1219200"/>
            <a:ext cx="4368235" cy="4844005"/>
          </a:xfrm>
          <a:prstGeom prst="rect">
            <a:avLst/>
          </a:prstGeom>
        </p:spPr>
      </p:pic>
      <p:sp>
        <p:nvSpPr>
          <p:cNvPr id="6" name="TextBox 5">
            <a:extLst>
              <a:ext uri="{FF2B5EF4-FFF2-40B4-BE49-F238E27FC236}">
                <a16:creationId xmlns:a16="http://schemas.microsoft.com/office/drawing/2014/main" id="{DA1BCEED-928B-48F7-A412-F12689ADA41A}"/>
              </a:ext>
            </a:extLst>
          </p:cNvPr>
          <p:cNvSpPr txBox="1"/>
          <p:nvPr/>
        </p:nvSpPr>
        <p:spPr>
          <a:xfrm>
            <a:off x="4718617" y="1219200"/>
            <a:ext cx="4196783" cy="4455835"/>
          </a:xfrm>
          <a:prstGeom prst="rect">
            <a:avLst/>
          </a:prstGeom>
          <a:noFill/>
        </p:spPr>
        <p:txBody>
          <a:bodyPr wrap="square" rtlCol="0">
            <a:spAutoFit/>
          </a:bodyPr>
          <a:lstStyle/>
          <a:p>
            <a:pPr>
              <a:lnSpc>
                <a:spcPct val="150000"/>
              </a:lnSpc>
              <a:spcBef>
                <a:spcPts val="1188"/>
              </a:spcBef>
              <a:defRPr/>
            </a:pPr>
            <a:r>
              <a:rPr lang="en-GB" sz="2400" i="1" dirty="0">
                <a:solidFill>
                  <a:srgbClr val="000066"/>
                </a:solidFill>
                <a:latin typeface="Arial" panose="020B0604020202020204" pitchFamily="34" charset="0"/>
                <a:ea typeface="ＭＳ Ｐゴシック" charset="0"/>
                <a:cs typeface="Arial" panose="020B0604020202020204" pitchFamily="34" charset="0"/>
              </a:rPr>
              <a:t>“All teachers should have opportunities to be leaders. They </a:t>
            </a:r>
            <a:r>
              <a:rPr lang="en-GB" sz="2400" b="1" i="1" dirty="0">
                <a:solidFill>
                  <a:srgbClr val="000066"/>
                </a:solidFill>
                <a:latin typeface="Arial" panose="020B0604020202020204" pitchFamily="34" charset="0"/>
                <a:ea typeface="ＭＳ Ｐゴシック" charset="0"/>
                <a:cs typeface="Arial" panose="020B0604020202020204" pitchFamily="34" charset="0"/>
              </a:rPr>
              <a:t>lead learning</a:t>
            </a:r>
            <a:r>
              <a:rPr lang="en-GB" sz="2400" i="1" dirty="0">
                <a:solidFill>
                  <a:srgbClr val="000066"/>
                </a:solidFill>
                <a:latin typeface="Arial" panose="020B0604020202020204" pitchFamily="34" charset="0"/>
                <a:ea typeface="ＭＳ Ｐゴシック" charset="0"/>
                <a:cs typeface="Arial" panose="020B0604020202020204" pitchFamily="34" charset="0"/>
              </a:rPr>
              <a:t> for, and with, all learners with whom they engage. They also work with, and </a:t>
            </a:r>
            <a:r>
              <a:rPr lang="en-GB" sz="2400" b="1" i="1" dirty="0">
                <a:solidFill>
                  <a:srgbClr val="000066"/>
                </a:solidFill>
                <a:latin typeface="Arial" panose="020B0604020202020204" pitchFamily="34" charset="0"/>
                <a:ea typeface="ＭＳ Ｐゴシック" charset="0"/>
                <a:cs typeface="Arial" panose="020B0604020202020204" pitchFamily="34" charset="0"/>
              </a:rPr>
              <a:t>support the development of, colleagues </a:t>
            </a:r>
            <a:r>
              <a:rPr lang="en-GB" sz="2400" i="1" dirty="0">
                <a:solidFill>
                  <a:srgbClr val="000066"/>
                </a:solidFill>
                <a:latin typeface="Arial" panose="020B0604020202020204" pitchFamily="34" charset="0"/>
                <a:ea typeface="ＭＳ Ｐゴシック" charset="0"/>
                <a:cs typeface="Arial" panose="020B0604020202020204" pitchFamily="34" charset="0"/>
              </a:rPr>
              <a:t>and other partners”</a:t>
            </a:r>
            <a:r>
              <a:rPr lang="en-GB" sz="2400" dirty="0">
                <a:solidFill>
                  <a:srgbClr val="000066"/>
                </a:solidFill>
                <a:latin typeface="Arial" panose="020B0604020202020204" pitchFamily="34" charset="0"/>
                <a:ea typeface="ＭＳ Ｐゴシック" charset="0"/>
                <a:cs typeface="Arial" panose="020B0604020202020204" pitchFamily="34" charset="0"/>
              </a:rPr>
              <a:t>.  </a:t>
            </a:r>
          </a:p>
        </p:txBody>
      </p:sp>
    </p:spTree>
    <p:extLst>
      <p:ext uri="{BB962C8B-B14F-4D97-AF65-F5344CB8AC3E}">
        <p14:creationId xmlns:p14="http://schemas.microsoft.com/office/powerpoint/2010/main" val="1652204084"/>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F78B08D9-F6ED-45FA-8774-505ADA4D9C53}" type="slidenum">
              <a:rPr lang="en-US" smtClean="0"/>
              <a:pPr/>
              <a:t>25</a:t>
            </a:fld>
            <a:endParaRPr lang="en-US"/>
          </a:p>
        </p:txBody>
      </p:sp>
      <p:sp>
        <p:nvSpPr>
          <p:cNvPr id="11" name="Bevel 9">
            <a:extLst>
              <a:ext uri="{FF2B5EF4-FFF2-40B4-BE49-F238E27FC236}">
                <a16:creationId xmlns:a16="http://schemas.microsoft.com/office/drawing/2014/main" id="{AEA7F8EE-EBD6-491F-A0BB-E07BA6259C80}"/>
              </a:ext>
            </a:extLst>
          </p:cNvPr>
          <p:cNvSpPr/>
          <p:nvPr/>
        </p:nvSpPr>
        <p:spPr>
          <a:xfrm>
            <a:off x="2819400" y="76200"/>
            <a:ext cx="2971800" cy="762000"/>
          </a:xfrm>
          <a:prstGeom prst="bevel">
            <a:avLst/>
          </a:prstGeom>
          <a:solidFill>
            <a:srgbClr val="66FFFF"/>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18000">
                  <a:solidFill>
                    <a:schemeClr val="accent2">
                      <a:satMod val="140000"/>
                    </a:schemeClr>
                  </a:solidFill>
                  <a:prstDash val="solid"/>
                  <a:miter lim="800000"/>
                </a:ln>
                <a:solidFill>
                  <a:schemeClr val="tx2"/>
                </a:solidFill>
                <a:effectLst>
                  <a:outerShdw blurRad="38100" dist="38100" dir="2700000" algn="tl">
                    <a:srgbClr val="000000">
                      <a:alpha val="43137"/>
                    </a:srgbClr>
                  </a:outerShdw>
                </a:effectLst>
                <a:latin typeface="Agency FB" pitchFamily="34" charset="0"/>
                <a:cs typeface="KodchiangUPC" pitchFamily="18" charset="-34"/>
              </a:rPr>
              <a:t>Boss VS. Leader</a:t>
            </a:r>
            <a:endParaRPr lang="th-TH" sz="3600" b="1" dirty="0">
              <a:ln w="18000">
                <a:solidFill>
                  <a:schemeClr val="accent2">
                    <a:satMod val="140000"/>
                  </a:schemeClr>
                </a:solidFill>
                <a:prstDash val="solid"/>
                <a:miter lim="800000"/>
              </a:ln>
              <a:solidFill>
                <a:schemeClr val="tx2"/>
              </a:solidFill>
              <a:effectLst>
                <a:outerShdw blurRad="38100" dist="38100" dir="2700000" algn="tl">
                  <a:srgbClr val="000000">
                    <a:alpha val="43137"/>
                  </a:srgbClr>
                </a:outerShdw>
              </a:effectLst>
              <a:latin typeface="Agency FB" pitchFamily="34" charset="0"/>
              <a:cs typeface="KodchiangUPC" pitchFamily="18" charset="-34"/>
            </a:endParaRPr>
          </a:p>
        </p:txBody>
      </p:sp>
      <p:pic>
        <p:nvPicPr>
          <p:cNvPr id="3074" name="Picture 2" descr="ผลการค้นหารูปภาพสำหรับ leader change digital education&quot;">
            <a:extLst>
              <a:ext uri="{FF2B5EF4-FFF2-40B4-BE49-F238E27FC236}">
                <a16:creationId xmlns:a16="http://schemas.microsoft.com/office/drawing/2014/main" id="{8090E744-20CF-409F-AE08-BA59615090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1"/>
            <a:ext cx="8501958" cy="563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454020"/>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F78B08D9-F6ED-45FA-8774-505ADA4D9C53}" type="slidenum">
              <a:rPr lang="en-US" smtClean="0"/>
              <a:pPr/>
              <a:t>26</a:t>
            </a:fld>
            <a:endParaRPr lang="en-US"/>
          </a:p>
        </p:txBody>
      </p:sp>
      <p:sp>
        <p:nvSpPr>
          <p:cNvPr id="11" name="Bevel 9">
            <a:extLst>
              <a:ext uri="{FF2B5EF4-FFF2-40B4-BE49-F238E27FC236}">
                <a16:creationId xmlns:a16="http://schemas.microsoft.com/office/drawing/2014/main" id="{AEA7F8EE-EBD6-491F-A0BB-E07BA6259C80}"/>
              </a:ext>
            </a:extLst>
          </p:cNvPr>
          <p:cNvSpPr/>
          <p:nvPr/>
        </p:nvSpPr>
        <p:spPr>
          <a:xfrm>
            <a:off x="76200" y="76200"/>
            <a:ext cx="8991600" cy="762000"/>
          </a:xfrm>
          <a:prstGeom prst="bevel">
            <a:avLst/>
          </a:prstGeom>
          <a:solidFill>
            <a:srgbClr val="66FFFF"/>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latin typeface="Agency FB" pitchFamily="34" charset="0"/>
                <a:cs typeface="KodchiangUPC" pitchFamily="18" charset="-34"/>
              </a:rPr>
              <a:t>4 styles of leadership that make up an effective leader:</a:t>
            </a:r>
            <a:endParaRPr lang="th-TH" sz="3600" b="1" dirty="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latin typeface="Agency FB" pitchFamily="34" charset="0"/>
              <a:cs typeface="KodchiangUPC" pitchFamily="18" charset="-34"/>
            </a:endParaRPr>
          </a:p>
        </p:txBody>
      </p:sp>
      <p:pic>
        <p:nvPicPr>
          <p:cNvPr id="12290" name="Picture 2" descr="Four styles of resonant leadership">
            <a:extLst>
              <a:ext uri="{FF2B5EF4-FFF2-40B4-BE49-F238E27FC236}">
                <a16:creationId xmlns:a16="http://schemas.microsoft.com/office/drawing/2014/main" id="{6043DC5A-B8A5-48DB-91D8-F0111BBB6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61" y="1303338"/>
            <a:ext cx="9010139" cy="44878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1E91C31E-24F5-4898-990D-D7EB2A267F7B}"/>
              </a:ext>
            </a:extLst>
          </p:cNvPr>
          <p:cNvSpPr/>
          <p:nvPr/>
        </p:nvSpPr>
        <p:spPr>
          <a:xfrm>
            <a:off x="180975" y="2286000"/>
            <a:ext cx="8763000" cy="762000"/>
          </a:xfrm>
          <a:prstGeom prst="roundRect">
            <a:avLst/>
          </a:prstGeom>
          <a:noFill/>
          <a:ln w="57150">
            <a:solidFill>
              <a:srgbClr val="00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D9AA1B5-F898-45C0-BB67-605BE2DFA934}"/>
              </a:ext>
            </a:extLst>
          </p:cNvPr>
          <p:cNvSpPr/>
          <p:nvPr/>
        </p:nvSpPr>
        <p:spPr>
          <a:xfrm>
            <a:off x="190500" y="3160713"/>
            <a:ext cx="8763000" cy="762000"/>
          </a:xfrm>
          <a:prstGeom prst="roundRect">
            <a:avLst/>
          </a:prstGeom>
          <a:noFill/>
          <a:ln w="57150">
            <a:solidFill>
              <a:srgbClr val="00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3D6C55F-D4A9-42D8-BEBF-14FEB5954D30}"/>
              </a:ext>
            </a:extLst>
          </p:cNvPr>
          <p:cNvSpPr/>
          <p:nvPr/>
        </p:nvSpPr>
        <p:spPr>
          <a:xfrm>
            <a:off x="200025" y="4038600"/>
            <a:ext cx="8763000" cy="762000"/>
          </a:xfrm>
          <a:prstGeom prst="roundRect">
            <a:avLst/>
          </a:prstGeom>
          <a:noFill/>
          <a:ln w="57150">
            <a:solidFill>
              <a:srgbClr val="00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128594C-BF8D-4220-9C58-4F33B1C049ED}"/>
              </a:ext>
            </a:extLst>
          </p:cNvPr>
          <p:cNvSpPr/>
          <p:nvPr/>
        </p:nvSpPr>
        <p:spPr>
          <a:xfrm>
            <a:off x="180975" y="4914900"/>
            <a:ext cx="8763000" cy="762000"/>
          </a:xfrm>
          <a:prstGeom prst="roundRect">
            <a:avLst/>
          </a:prstGeom>
          <a:noFill/>
          <a:ln w="57150">
            <a:solidFill>
              <a:srgbClr val="00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1456416"/>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randombar(horizontal)">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F78B08D9-F6ED-45FA-8774-505ADA4D9C53}" type="slidenum">
              <a:rPr lang="en-US" smtClean="0"/>
              <a:pPr/>
              <a:t>27</a:t>
            </a:fld>
            <a:endParaRPr lang="en-US"/>
          </a:p>
        </p:txBody>
      </p:sp>
      <p:sp>
        <p:nvSpPr>
          <p:cNvPr id="11" name="Bevel 9">
            <a:extLst>
              <a:ext uri="{FF2B5EF4-FFF2-40B4-BE49-F238E27FC236}">
                <a16:creationId xmlns:a16="http://schemas.microsoft.com/office/drawing/2014/main" id="{AEA7F8EE-EBD6-491F-A0BB-E07BA6259C80}"/>
              </a:ext>
            </a:extLst>
          </p:cNvPr>
          <p:cNvSpPr/>
          <p:nvPr/>
        </p:nvSpPr>
        <p:spPr>
          <a:xfrm>
            <a:off x="76200" y="76200"/>
            <a:ext cx="8991600" cy="762000"/>
          </a:xfrm>
          <a:prstGeom prst="bevel">
            <a:avLst/>
          </a:prstGeom>
          <a:solidFill>
            <a:srgbClr val="66FFFF"/>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latin typeface="Agency FB" pitchFamily="34" charset="0"/>
                <a:cs typeface="KodchiangUPC" pitchFamily="18" charset="-34"/>
              </a:rPr>
              <a:t>4 styles of leadership that make up an effective leader:</a:t>
            </a:r>
            <a:endParaRPr lang="th-TH" sz="3600" b="1" dirty="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latin typeface="Agency FB" pitchFamily="34" charset="0"/>
              <a:cs typeface="KodchiangUPC" pitchFamily="18" charset="-34"/>
            </a:endParaRPr>
          </a:p>
        </p:txBody>
      </p:sp>
      <p:pic>
        <p:nvPicPr>
          <p:cNvPr id="13314" name="Picture 2" descr="Leadership styles and how to build them">
            <a:extLst>
              <a:ext uri="{FF2B5EF4-FFF2-40B4-BE49-F238E27FC236}">
                <a16:creationId xmlns:a16="http://schemas.microsoft.com/office/drawing/2014/main" id="{6212BF42-B2AA-4A58-AC32-6A3D8B28B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1" y="1147764"/>
            <a:ext cx="9027229" cy="4786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229672"/>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Effect transition="in" filter="fade">
                                      <p:cBhvr>
                                        <p:cTn id="9"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F78B08D9-F6ED-45FA-8774-505ADA4D9C53}" type="slidenum">
              <a:rPr lang="en-US" smtClean="0"/>
              <a:pPr/>
              <a:t>28</a:t>
            </a:fld>
            <a:endParaRPr lang="en-US"/>
          </a:p>
        </p:txBody>
      </p:sp>
      <p:sp>
        <p:nvSpPr>
          <p:cNvPr id="11" name="Bevel 9">
            <a:extLst>
              <a:ext uri="{FF2B5EF4-FFF2-40B4-BE49-F238E27FC236}">
                <a16:creationId xmlns:a16="http://schemas.microsoft.com/office/drawing/2014/main" id="{AEA7F8EE-EBD6-491F-A0BB-E07BA6259C80}"/>
              </a:ext>
            </a:extLst>
          </p:cNvPr>
          <p:cNvSpPr/>
          <p:nvPr/>
        </p:nvSpPr>
        <p:spPr>
          <a:xfrm>
            <a:off x="2590800" y="76200"/>
            <a:ext cx="4114800" cy="990600"/>
          </a:xfrm>
          <a:prstGeom prst="bevel">
            <a:avLst/>
          </a:prstGeom>
          <a:solidFill>
            <a:srgbClr val="000066"/>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18000">
                  <a:solidFill>
                    <a:schemeClr val="accent2">
                      <a:satMod val="140000"/>
                    </a:schemeClr>
                  </a:solidFill>
                  <a:prstDash val="solid"/>
                  <a:miter lim="800000"/>
                </a:ln>
                <a:solidFill>
                  <a:srgbClr val="66FFFF"/>
                </a:solidFill>
                <a:effectLst>
                  <a:outerShdw blurRad="38100" dist="38100" dir="2700000" algn="tl">
                    <a:srgbClr val="000000">
                      <a:alpha val="43137"/>
                    </a:srgbClr>
                  </a:outerShdw>
                </a:effectLst>
                <a:latin typeface="Agency FB" pitchFamily="34" charset="0"/>
                <a:cs typeface="KodchiangUPC" pitchFamily="18" charset="-34"/>
              </a:rPr>
              <a:t>Organization Change</a:t>
            </a:r>
            <a:endParaRPr lang="th-TH" sz="4000" b="1" dirty="0">
              <a:ln w="18000">
                <a:solidFill>
                  <a:schemeClr val="accent2">
                    <a:satMod val="140000"/>
                  </a:schemeClr>
                </a:solidFill>
                <a:prstDash val="solid"/>
                <a:miter lim="800000"/>
              </a:ln>
              <a:solidFill>
                <a:srgbClr val="66FFFF"/>
              </a:solidFill>
              <a:effectLst>
                <a:outerShdw blurRad="38100" dist="38100" dir="2700000" algn="tl">
                  <a:srgbClr val="000000">
                    <a:alpha val="43137"/>
                  </a:srgbClr>
                </a:outerShdw>
              </a:effectLst>
              <a:latin typeface="Agency FB" pitchFamily="34" charset="0"/>
              <a:cs typeface="KodchiangUPC" pitchFamily="18" charset="-34"/>
            </a:endParaRPr>
          </a:p>
        </p:txBody>
      </p:sp>
      <p:pic>
        <p:nvPicPr>
          <p:cNvPr id="6146" name="Picture 2" descr="ผลการค้นหารูปภาพสำหรับ change management&quot;">
            <a:extLst>
              <a:ext uri="{FF2B5EF4-FFF2-40B4-BE49-F238E27FC236}">
                <a16:creationId xmlns:a16="http://schemas.microsoft.com/office/drawing/2014/main" id="{BA958424-7288-4764-B539-EFBB4B323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5" y="1143000"/>
            <a:ext cx="5638800" cy="5638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6164922-9BC6-429A-8800-884B8AB30F98}"/>
              </a:ext>
            </a:extLst>
          </p:cNvPr>
          <p:cNvSpPr/>
          <p:nvPr/>
        </p:nvSpPr>
        <p:spPr>
          <a:xfrm>
            <a:off x="5553075" y="4295775"/>
            <a:ext cx="1524000" cy="1371600"/>
          </a:xfrm>
          <a:prstGeom prst="rect">
            <a:avLst/>
          </a:prstGeom>
          <a:noFill/>
          <a:ln w="57150">
            <a:solidFill>
              <a:srgbClr val="0000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3FE4A52-B833-4BB8-9F6C-17E63C5964C1}"/>
              </a:ext>
            </a:extLst>
          </p:cNvPr>
          <p:cNvSpPr/>
          <p:nvPr/>
        </p:nvSpPr>
        <p:spPr>
          <a:xfrm>
            <a:off x="5553075" y="2295525"/>
            <a:ext cx="1524000" cy="1371600"/>
          </a:xfrm>
          <a:prstGeom prst="rect">
            <a:avLst/>
          </a:prstGeom>
          <a:noFill/>
          <a:ln w="57150">
            <a:solidFill>
              <a:srgbClr val="0000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572C06B-6A0B-4EA4-80D4-404256FAD798}"/>
              </a:ext>
            </a:extLst>
          </p:cNvPr>
          <p:cNvSpPr/>
          <p:nvPr/>
        </p:nvSpPr>
        <p:spPr>
          <a:xfrm>
            <a:off x="3895725" y="1295400"/>
            <a:ext cx="1524000" cy="1371600"/>
          </a:xfrm>
          <a:prstGeom prst="rect">
            <a:avLst/>
          </a:prstGeom>
          <a:noFill/>
          <a:ln w="57150">
            <a:solidFill>
              <a:srgbClr val="0000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D28A755-7DB3-4545-BD2E-1EB43DC9F233}"/>
              </a:ext>
            </a:extLst>
          </p:cNvPr>
          <p:cNvSpPr/>
          <p:nvPr/>
        </p:nvSpPr>
        <p:spPr>
          <a:xfrm>
            <a:off x="3905250" y="5248275"/>
            <a:ext cx="1524000" cy="1371600"/>
          </a:xfrm>
          <a:prstGeom prst="rect">
            <a:avLst/>
          </a:prstGeom>
          <a:noFill/>
          <a:ln w="57150">
            <a:solidFill>
              <a:srgbClr val="0000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F3E1B06-2220-47A6-993B-1D2E5BF35EC4}"/>
              </a:ext>
            </a:extLst>
          </p:cNvPr>
          <p:cNvSpPr/>
          <p:nvPr/>
        </p:nvSpPr>
        <p:spPr>
          <a:xfrm>
            <a:off x="2171700" y="4295775"/>
            <a:ext cx="1524000" cy="1371600"/>
          </a:xfrm>
          <a:prstGeom prst="rect">
            <a:avLst/>
          </a:prstGeom>
          <a:noFill/>
          <a:ln w="57150">
            <a:solidFill>
              <a:srgbClr val="0000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146F3EB-C5D4-4B73-B830-55F95B16E251}"/>
              </a:ext>
            </a:extLst>
          </p:cNvPr>
          <p:cNvSpPr/>
          <p:nvPr/>
        </p:nvSpPr>
        <p:spPr>
          <a:xfrm>
            <a:off x="2152651" y="2295525"/>
            <a:ext cx="1524000" cy="1371600"/>
          </a:xfrm>
          <a:prstGeom prst="rect">
            <a:avLst/>
          </a:prstGeom>
          <a:noFill/>
          <a:ln w="57150">
            <a:solidFill>
              <a:srgbClr val="0000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1940604"/>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randombar(horizontal)">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3"/>
          <p:cNvSpPr>
            <a:spLocks noGrp="1"/>
          </p:cNvSpPr>
          <p:nvPr>
            <p:ph type="sldNum" sz="quarter" idx="12"/>
          </p:nvPr>
        </p:nvSpPr>
        <p:spPr>
          <a:noFill/>
        </p:spPr>
        <p:txBody>
          <a:bodyPr/>
          <a:lstStyle/>
          <a:p>
            <a:fld id="{CAA205CA-420A-4694-9AA5-EBFC397A144B}" type="slidenum">
              <a:rPr lang="en-US" smtClean="0"/>
              <a:pPr/>
              <a:t>29</a:t>
            </a:fld>
            <a:endParaRPr lang="en-US"/>
          </a:p>
        </p:txBody>
      </p:sp>
      <p:sp>
        <p:nvSpPr>
          <p:cNvPr id="2" name="Text Box 2"/>
          <p:cNvSpPr txBox="1">
            <a:spLocks noChangeArrowheads="1"/>
          </p:cNvSpPr>
          <p:nvPr/>
        </p:nvSpPr>
        <p:spPr bwMode="auto">
          <a:xfrm>
            <a:off x="2362200" y="152400"/>
            <a:ext cx="4191000" cy="807913"/>
          </a:xfrm>
          <a:prstGeom prst="rect">
            <a:avLst/>
          </a:prstGeom>
          <a:solidFill>
            <a:srgbClr val="FFFF00"/>
          </a:solidFill>
          <a:ln w="9525">
            <a:solidFill>
              <a:srgbClr val="000066"/>
            </a:solidFill>
            <a:miter lim="800000"/>
            <a:headEnd/>
            <a:tailEnd/>
          </a:ln>
          <a:effectLst/>
        </p:spPr>
        <p:txBody>
          <a:bodyPr wrap="square">
            <a:spAutoFit/>
          </a:bodyPr>
          <a:lstStyle/>
          <a:p>
            <a:pPr algn="ctr" eaLnBrk="0" hangingPunct="0">
              <a:lnSpc>
                <a:spcPct val="70000"/>
              </a:lnSpc>
              <a:spcBef>
                <a:spcPct val="50000"/>
              </a:spcBef>
              <a:defRPr/>
            </a:pPr>
            <a:r>
              <a:rPr lang="en-US" altLang="ja-JP" sz="6000" b="1" dirty="0">
                <a:effectLst>
                  <a:outerShdw blurRad="38100" dist="38100" dir="2700000" algn="tl">
                    <a:srgbClr val="FFFFFF"/>
                  </a:outerShdw>
                </a:effectLst>
                <a:latin typeface="Freestyle Script" pitchFamily="66" charset="0"/>
                <a:cs typeface="Angsana New" pitchFamily="18" charset="-34"/>
              </a:rPr>
              <a:t>“Digital Leadership”</a:t>
            </a:r>
            <a:endParaRPr lang="th-TH" sz="6000" dirty="0">
              <a:effectLst>
                <a:outerShdw blurRad="38100" dist="38100" dir="2700000" algn="tl">
                  <a:srgbClr val="FFFFFF"/>
                </a:outerShdw>
              </a:effectLst>
              <a:latin typeface="Freestyle Script" pitchFamily="66" charset="0"/>
            </a:endParaRPr>
          </a:p>
        </p:txBody>
      </p:sp>
      <p:pic>
        <p:nvPicPr>
          <p:cNvPr id="4098" name="Picture 2" descr="ผลการค้นหารูปภาพสำหรับ digital leadership&quot;">
            <a:extLst>
              <a:ext uri="{FF2B5EF4-FFF2-40B4-BE49-F238E27FC236}">
                <a16:creationId xmlns:a16="http://schemas.microsoft.com/office/drawing/2014/main" id="{1A047390-606F-4241-98BB-A2A19BA4B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33" y="1377718"/>
            <a:ext cx="8933842" cy="502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677638"/>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noFill/>
        </p:spPr>
        <p:txBody>
          <a:bodyPr/>
          <a:lstStyle/>
          <a:p>
            <a:fld id="{9F1AA5FD-DB3D-45FE-A4C2-4B69E967F8A8}" type="slidenum">
              <a:rPr lang="en-US" smtClean="0"/>
              <a:pPr/>
              <a:t>3</a:t>
            </a:fld>
            <a:endParaRPr lang="en-US"/>
          </a:p>
        </p:txBody>
      </p:sp>
      <p:sp>
        <p:nvSpPr>
          <p:cNvPr id="6" name="Text Box 2"/>
          <p:cNvSpPr txBox="1">
            <a:spLocks noChangeArrowheads="1"/>
          </p:cNvSpPr>
          <p:nvPr/>
        </p:nvSpPr>
        <p:spPr bwMode="auto">
          <a:xfrm>
            <a:off x="2705100" y="173913"/>
            <a:ext cx="3733800" cy="736355"/>
          </a:xfrm>
          <a:prstGeom prst="rect">
            <a:avLst/>
          </a:prstGeom>
          <a:solidFill>
            <a:srgbClr val="66FFFF"/>
          </a:solidFill>
          <a:ln w="9525" algn="ctr">
            <a:solidFill>
              <a:srgbClr val="000066"/>
            </a:solidFill>
            <a:miter lim="800000"/>
            <a:headEnd/>
            <a:tailEnd/>
          </a:ln>
          <a:effectLst/>
        </p:spPr>
        <p:txBody>
          <a:bodyPr wrap="square">
            <a:spAutoFit/>
          </a:bodyPr>
          <a:lstStyle/>
          <a:p>
            <a:pPr eaLnBrk="0" hangingPunct="0">
              <a:lnSpc>
                <a:spcPct val="70000"/>
              </a:lnSpc>
              <a:spcBef>
                <a:spcPct val="50000"/>
              </a:spcBef>
              <a:defRPr/>
            </a:pPr>
            <a:r>
              <a:rPr lang="en-US" sz="5400" b="1" dirty="0">
                <a:effectLst>
                  <a:outerShdw blurRad="38100" dist="38100" dir="2700000" algn="tl">
                    <a:srgbClr val="FFFFFF"/>
                  </a:outerShdw>
                </a:effectLst>
                <a:latin typeface="KodchiangUPC" pitchFamily="18" charset="-34"/>
                <a:cs typeface="KodchiangUPC" pitchFamily="18" charset="-34"/>
              </a:rPr>
              <a:t>Learning Objective</a:t>
            </a:r>
            <a:endParaRPr lang="th-TH" sz="5400" b="1" dirty="0">
              <a:effectLst>
                <a:outerShdw blurRad="38100" dist="38100" dir="2700000" algn="tl">
                  <a:srgbClr val="FFFFFF"/>
                </a:outerShdw>
              </a:effectLst>
              <a:latin typeface="KodchiangUPC" pitchFamily="18" charset="-34"/>
              <a:cs typeface="KodchiangUPC" pitchFamily="18" charset="-34"/>
            </a:endParaRPr>
          </a:p>
        </p:txBody>
      </p:sp>
      <p:sp>
        <p:nvSpPr>
          <p:cNvPr id="7" name="Text Box 2"/>
          <p:cNvSpPr txBox="1">
            <a:spLocks noChangeArrowheads="1"/>
          </p:cNvSpPr>
          <p:nvPr/>
        </p:nvSpPr>
        <p:spPr bwMode="auto">
          <a:xfrm>
            <a:off x="228600" y="1114485"/>
            <a:ext cx="8686800" cy="5016758"/>
          </a:xfrm>
          <a:prstGeom prst="rect">
            <a:avLst/>
          </a:prstGeom>
          <a:solidFill>
            <a:schemeClr val="accent1">
              <a:lumMod val="20000"/>
              <a:lumOff val="80000"/>
            </a:schemeClr>
          </a:solidFill>
          <a:ln w="28575">
            <a:solidFill>
              <a:srgbClr val="000066"/>
            </a:solidFill>
            <a:miter lim="800000"/>
            <a:headEnd/>
            <a:tailEnd/>
          </a:ln>
          <a:effectLst/>
        </p:spPr>
        <p:txBody>
          <a:bodyPr wrap="square">
            <a:spAutoFit/>
          </a:bodyPr>
          <a:lstStyle/>
          <a:p>
            <a:pPr>
              <a:defRPr/>
            </a:pPr>
            <a:r>
              <a:rPr lang="en-US" sz="4800" b="1" dirty="0">
                <a:solidFill>
                  <a:srgbClr val="C00000"/>
                </a:solidFill>
                <a:latin typeface="Angsana New" pitchFamily="18" charset="-34"/>
                <a:sym typeface="Wingdings"/>
              </a:rPr>
              <a:t></a:t>
            </a:r>
            <a:r>
              <a:rPr lang="en-US" sz="4800" b="1" dirty="0">
                <a:solidFill>
                  <a:srgbClr val="C00000"/>
                </a:solidFill>
                <a:latin typeface="KodchiangUPC" pitchFamily="18" charset="-34"/>
                <a:cs typeface="KodchiangUPC" pitchFamily="18" charset="-34"/>
              </a:rPr>
              <a:t> </a:t>
            </a:r>
            <a:r>
              <a:rPr lang="en-US" sz="4000" b="1" dirty="0">
                <a:solidFill>
                  <a:srgbClr val="003300"/>
                </a:solidFill>
                <a:latin typeface="KodchiangUPC" pitchFamily="18" charset="-34"/>
                <a:cs typeface="KodchiangUPC" pitchFamily="18" charset="-34"/>
              </a:rPr>
              <a:t>Understand the meaning of </a:t>
            </a:r>
            <a:r>
              <a:rPr lang="en-US" sz="4000" b="1" dirty="0">
                <a:solidFill>
                  <a:srgbClr val="002060"/>
                </a:solidFill>
                <a:latin typeface="KodchiangUPC" pitchFamily="18" charset="-34"/>
                <a:cs typeface="KodchiangUPC" pitchFamily="18" charset="-34"/>
              </a:rPr>
              <a:t>“Leaders of Change, Change Management in the Digital Era Education”</a:t>
            </a:r>
            <a:endParaRPr lang="th-TH" sz="4000" b="1" dirty="0">
              <a:solidFill>
                <a:srgbClr val="002060"/>
              </a:solidFill>
              <a:latin typeface="KodchiangUPC" pitchFamily="18" charset="-34"/>
              <a:cs typeface="KodchiangUPC" pitchFamily="18" charset="-34"/>
            </a:endParaRPr>
          </a:p>
          <a:p>
            <a:pPr>
              <a:defRPr/>
            </a:pPr>
            <a:r>
              <a:rPr lang="en-US" sz="4800" b="1" dirty="0">
                <a:solidFill>
                  <a:srgbClr val="C00000"/>
                </a:solidFill>
                <a:latin typeface="Angsana New" pitchFamily="18" charset="-34"/>
                <a:sym typeface="Wingdings"/>
              </a:rPr>
              <a:t></a:t>
            </a:r>
            <a:r>
              <a:rPr lang="en-US" sz="4800" b="1" dirty="0">
                <a:solidFill>
                  <a:srgbClr val="C00000"/>
                </a:solidFill>
                <a:latin typeface="KodchiangUPC" pitchFamily="18" charset="-34"/>
                <a:cs typeface="KodchiangUPC" pitchFamily="18" charset="-34"/>
              </a:rPr>
              <a:t> </a:t>
            </a:r>
            <a:r>
              <a:rPr lang="en-US" sz="4000" b="1" dirty="0">
                <a:solidFill>
                  <a:srgbClr val="003300"/>
                </a:solidFill>
                <a:latin typeface="KodchiangUPC" pitchFamily="18" charset="-34"/>
                <a:cs typeface="KodchiangUPC" pitchFamily="18" charset="-34"/>
              </a:rPr>
              <a:t>Know the concepts of transformational leadership and digital educational transformation management.</a:t>
            </a:r>
            <a:endParaRPr lang="th-TH" sz="4000" b="1" dirty="0">
              <a:solidFill>
                <a:srgbClr val="003300"/>
              </a:solidFill>
              <a:latin typeface="KodchiangUPC" pitchFamily="18" charset="-34"/>
              <a:cs typeface="KodchiangUPC" pitchFamily="18" charset="-34"/>
            </a:endParaRPr>
          </a:p>
          <a:p>
            <a:pPr>
              <a:defRPr/>
            </a:pPr>
            <a:r>
              <a:rPr lang="en-US" sz="4800" b="1" dirty="0">
                <a:solidFill>
                  <a:srgbClr val="C00000"/>
                </a:solidFill>
                <a:latin typeface="Angsana New" pitchFamily="18" charset="-34"/>
                <a:sym typeface="Wingdings"/>
              </a:rPr>
              <a:t></a:t>
            </a:r>
            <a:r>
              <a:rPr lang="en-US" sz="4800" b="1" dirty="0">
                <a:solidFill>
                  <a:srgbClr val="C00000"/>
                </a:solidFill>
                <a:latin typeface="KodchiangUPC" pitchFamily="18" charset="-34"/>
                <a:cs typeface="KodchiangUPC" pitchFamily="18" charset="-34"/>
              </a:rPr>
              <a:t> </a:t>
            </a:r>
            <a:r>
              <a:rPr lang="en-US" sz="4000" b="1" dirty="0">
                <a:solidFill>
                  <a:srgbClr val="003300"/>
                </a:solidFill>
                <a:latin typeface="KodchiangUPC" pitchFamily="18" charset="-34"/>
                <a:cs typeface="KodchiangUPC" pitchFamily="18" charset="-34"/>
              </a:rPr>
              <a:t>Know how to lead and manage change.</a:t>
            </a:r>
            <a:endParaRPr lang="th-TH" sz="4000" b="1" dirty="0">
              <a:solidFill>
                <a:srgbClr val="003300"/>
              </a:solidFill>
              <a:latin typeface="KodchiangUPC" pitchFamily="18" charset="-34"/>
              <a:cs typeface="KodchiangUPC" pitchFamily="18" charset="-34"/>
            </a:endParaRPr>
          </a:p>
          <a:p>
            <a:pPr>
              <a:defRPr/>
            </a:pPr>
            <a:r>
              <a:rPr lang="en-US" sz="4800" b="1" dirty="0">
                <a:solidFill>
                  <a:srgbClr val="C00000"/>
                </a:solidFill>
                <a:latin typeface="Angsana New" pitchFamily="18" charset="-34"/>
                <a:sym typeface="Wingdings"/>
              </a:rPr>
              <a:t></a:t>
            </a:r>
            <a:r>
              <a:rPr lang="en-US" sz="4800" b="1" dirty="0">
                <a:solidFill>
                  <a:srgbClr val="C00000"/>
                </a:solidFill>
                <a:latin typeface="KodchiangUPC" pitchFamily="18" charset="-34"/>
                <a:cs typeface="KodchiangUPC" pitchFamily="18" charset="-34"/>
              </a:rPr>
              <a:t> </a:t>
            </a:r>
            <a:r>
              <a:rPr lang="en-US" sz="4000" b="1" dirty="0">
                <a:solidFill>
                  <a:srgbClr val="003300"/>
                </a:solidFill>
                <a:latin typeface="KodchiangUPC" pitchFamily="18" charset="-34"/>
                <a:cs typeface="KodchiangUPC" pitchFamily="18" charset="-34"/>
              </a:rPr>
              <a:t>Able to apply knowledge to become a leader in quality digital education.</a:t>
            </a:r>
            <a:endParaRPr lang="en-US" sz="4000" b="1" dirty="0">
              <a:solidFill>
                <a:srgbClr val="003300"/>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heckerboard(across)">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checkerboard(across)">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checkerboard(across)">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F78B08D9-F6ED-45FA-8774-505ADA4D9C53}" type="slidenum">
              <a:rPr lang="en-US" smtClean="0"/>
              <a:pPr/>
              <a:t>30</a:t>
            </a:fld>
            <a:endParaRPr lang="en-US"/>
          </a:p>
        </p:txBody>
      </p:sp>
      <p:sp>
        <p:nvSpPr>
          <p:cNvPr id="9" name="Bevel 8"/>
          <p:cNvSpPr/>
          <p:nvPr/>
        </p:nvSpPr>
        <p:spPr>
          <a:xfrm>
            <a:off x="76200" y="76201"/>
            <a:ext cx="8991600" cy="914400"/>
          </a:xfrm>
          <a:prstGeom prst="bevel">
            <a:avLst/>
          </a:prstGeom>
          <a:solidFill>
            <a:schemeClr val="bg1">
              <a:lumMod val="95000"/>
            </a:schemeClr>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18000">
                  <a:solidFill>
                    <a:schemeClr val="accent2">
                      <a:satMod val="140000"/>
                    </a:schemeClr>
                  </a:solidFill>
                  <a:prstDash val="solid"/>
                  <a:miter lim="800000"/>
                </a:ln>
                <a:solidFill>
                  <a:srgbClr val="00FF00"/>
                </a:solidFill>
                <a:effectLst>
                  <a:outerShdw blurRad="38100" dist="38100" dir="2700000" algn="tl">
                    <a:srgbClr val="000000">
                      <a:alpha val="43137"/>
                    </a:srgbClr>
                  </a:outerShdw>
                </a:effectLst>
                <a:latin typeface="Agency FB" pitchFamily="34" charset="0"/>
                <a:cs typeface="KodchiangUPC" pitchFamily="18" charset="-34"/>
              </a:rPr>
              <a:t>The Most in-Demand Skills in Digital Leadership</a:t>
            </a:r>
            <a:endParaRPr lang="th-TH" sz="4000" b="1" dirty="0">
              <a:ln w="18000">
                <a:solidFill>
                  <a:schemeClr val="accent2">
                    <a:satMod val="140000"/>
                  </a:schemeClr>
                </a:solidFill>
                <a:prstDash val="solid"/>
                <a:miter lim="800000"/>
              </a:ln>
              <a:solidFill>
                <a:srgbClr val="00FF00"/>
              </a:solidFill>
              <a:effectLst>
                <a:outerShdw blurRad="38100" dist="38100" dir="2700000" algn="tl">
                  <a:srgbClr val="000000">
                    <a:alpha val="43137"/>
                  </a:srgbClr>
                </a:outerShdw>
              </a:effectLst>
              <a:latin typeface="Agency FB" pitchFamily="34" charset="0"/>
              <a:cs typeface="KodchiangUPC" pitchFamily="18" charset="-34"/>
            </a:endParaRPr>
          </a:p>
        </p:txBody>
      </p:sp>
      <p:sp>
        <p:nvSpPr>
          <p:cNvPr id="6" name="Text Box 2">
            <a:extLst>
              <a:ext uri="{FF2B5EF4-FFF2-40B4-BE49-F238E27FC236}">
                <a16:creationId xmlns:a16="http://schemas.microsoft.com/office/drawing/2014/main" id="{BD8D7D44-413B-42EE-A75D-BF5006FDE622}"/>
              </a:ext>
            </a:extLst>
          </p:cNvPr>
          <p:cNvSpPr txBox="1">
            <a:spLocks noChangeArrowheads="1"/>
          </p:cNvSpPr>
          <p:nvPr/>
        </p:nvSpPr>
        <p:spPr bwMode="auto">
          <a:xfrm>
            <a:off x="76200" y="1143000"/>
            <a:ext cx="3505200" cy="707886"/>
          </a:xfrm>
          <a:prstGeom prst="rect">
            <a:avLst/>
          </a:prstGeom>
          <a:solidFill>
            <a:srgbClr val="66FFFF"/>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a:rPr>
              <a:t></a:t>
            </a:r>
            <a:r>
              <a:rPr lang="en-US" sz="4000" b="1" dirty="0">
                <a:latin typeface="Agency FB" pitchFamily="34" charset="0"/>
                <a:cs typeface="KodchiangUPC" pitchFamily="18" charset="-34"/>
              </a:rPr>
              <a:t>Communication</a:t>
            </a:r>
          </a:p>
        </p:txBody>
      </p:sp>
      <p:pic>
        <p:nvPicPr>
          <p:cNvPr id="4" name="Picture 3">
            <a:extLst>
              <a:ext uri="{FF2B5EF4-FFF2-40B4-BE49-F238E27FC236}">
                <a16:creationId xmlns:a16="http://schemas.microsoft.com/office/drawing/2014/main" id="{665D21F8-E192-4AF0-B550-8FA6BFCE97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2003285"/>
            <a:ext cx="6971136" cy="4649680"/>
          </a:xfrm>
          <a:prstGeom prst="rect">
            <a:avLst/>
          </a:prstGeom>
        </p:spPr>
      </p:pic>
    </p:spTree>
    <p:extLst>
      <p:ext uri="{BB962C8B-B14F-4D97-AF65-F5344CB8AC3E}">
        <p14:creationId xmlns:p14="http://schemas.microsoft.com/office/powerpoint/2010/main" val="27005846"/>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F78B08D9-F6ED-45FA-8774-505ADA4D9C53}" type="slidenum">
              <a:rPr lang="en-US" smtClean="0"/>
              <a:pPr/>
              <a:t>31</a:t>
            </a:fld>
            <a:endParaRPr lang="en-US"/>
          </a:p>
        </p:txBody>
      </p:sp>
      <p:sp>
        <p:nvSpPr>
          <p:cNvPr id="9" name="Bevel 8"/>
          <p:cNvSpPr/>
          <p:nvPr/>
        </p:nvSpPr>
        <p:spPr>
          <a:xfrm>
            <a:off x="76200" y="76201"/>
            <a:ext cx="8991600" cy="914400"/>
          </a:xfrm>
          <a:prstGeom prst="bevel">
            <a:avLst/>
          </a:prstGeom>
          <a:solidFill>
            <a:schemeClr val="bg1">
              <a:lumMod val="95000"/>
            </a:schemeClr>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18000">
                  <a:solidFill>
                    <a:schemeClr val="accent2">
                      <a:satMod val="140000"/>
                    </a:schemeClr>
                  </a:solidFill>
                  <a:prstDash val="solid"/>
                  <a:miter lim="800000"/>
                </a:ln>
                <a:solidFill>
                  <a:srgbClr val="00FF00"/>
                </a:solidFill>
                <a:effectLst>
                  <a:outerShdw blurRad="38100" dist="38100" dir="2700000" algn="tl">
                    <a:srgbClr val="000000">
                      <a:alpha val="43137"/>
                    </a:srgbClr>
                  </a:outerShdw>
                </a:effectLst>
                <a:latin typeface="Agency FB" pitchFamily="34" charset="0"/>
                <a:cs typeface="KodchiangUPC" pitchFamily="18" charset="-34"/>
              </a:rPr>
              <a:t>The Most in-Demand Skills in Digital Leadership</a:t>
            </a:r>
            <a:endParaRPr lang="th-TH" sz="4000" b="1" dirty="0">
              <a:ln w="18000">
                <a:solidFill>
                  <a:schemeClr val="accent2">
                    <a:satMod val="140000"/>
                  </a:schemeClr>
                </a:solidFill>
                <a:prstDash val="solid"/>
                <a:miter lim="800000"/>
              </a:ln>
              <a:solidFill>
                <a:srgbClr val="00FF00"/>
              </a:solidFill>
              <a:effectLst>
                <a:outerShdw blurRad="38100" dist="38100" dir="2700000" algn="tl">
                  <a:srgbClr val="000000">
                    <a:alpha val="43137"/>
                  </a:srgbClr>
                </a:outerShdw>
              </a:effectLst>
              <a:latin typeface="Agency FB" pitchFamily="34" charset="0"/>
              <a:cs typeface="KodchiangUPC" pitchFamily="18" charset="-34"/>
            </a:endParaRPr>
          </a:p>
        </p:txBody>
      </p:sp>
      <p:sp>
        <p:nvSpPr>
          <p:cNvPr id="7" name="Text Box 2">
            <a:extLst>
              <a:ext uri="{FF2B5EF4-FFF2-40B4-BE49-F238E27FC236}">
                <a16:creationId xmlns:a16="http://schemas.microsoft.com/office/drawing/2014/main" id="{C328DA26-59E0-402A-BEF8-76EA2DD1C384}"/>
              </a:ext>
            </a:extLst>
          </p:cNvPr>
          <p:cNvSpPr txBox="1">
            <a:spLocks noChangeArrowheads="1"/>
          </p:cNvSpPr>
          <p:nvPr/>
        </p:nvSpPr>
        <p:spPr bwMode="auto">
          <a:xfrm>
            <a:off x="76200" y="1143000"/>
            <a:ext cx="1981200" cy="707886"/>
          </a:xfrm>
          <a:prstGeom prst="rect">
            <a:avLst/>
          </a:prstGeom>
          <a:solidFill>
            <a:srgbClr val="66FFFF"/>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a:rPr>
              <a:t></a:t>
            </a:r>
            <a:r>
              <a:rPr lang="en-US" sz="4000" b="1" dirty="0">
                <a:latin typeface="Agency FB" pitchFamily="34" charset="0"/>
                <a:cs typeface="KodchiangUPC" pitchFamily="18" charset="-34"/>
              </a:rPr>
              <a:t>Vision</a:t>
            </a:r>
          </a:p>
        </p:txBody>
      </p:sp>
      <p:pic>
        <p:nvPicPr>
          <p:cNvPr id="3" name="Picture 2">
            <a:extLst>
              <a:ext uri="{FF2B5EF4-FFF2-40B4-BE49-F238E27FC236}">
                <a16:creationId xmlns:a16="http://schemas.microsoft.com/office/drawing/2014/main" id="{2A550AFB-464E-43CB-9F9C-681973FAA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932051"/>
            <a:ext cx="7048541" cy="4697349"/>
          </a:xfrm>
          <a:prstGeom prst="rect">
            <a:avLst/>
          </a:prstGeom>
        </p:spPr>
      </p:pic>
    </p:spTree>
    <p:extLst>
      <p:ext uri="{BB962C8B-B14F-4D97-AF65-F5344CB8AC3E}">
        <p14:creationId xmlns:p14="http://schemas.microsoft.com/office/powerpoint/2010/main" val="4098825253"/>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F78B08D9-F6ED-45FA-8774-505ADA4D9C53}" type="slidenum">
              <a:rPr lang="en-US" smtClean="0"/>
              <a:pPr/>
              <a:t>32</a:t>
            </a:fld>
            <a:endParaRPr lang="en-US"/>
          </a:p>
        </p:txBody>
      </p:sp>
      <p:sp>
        <p:nvSpPr>
          <p:cNvPr id="9" name="Bevel 8"/>
          <p:cNvSpPr/>
          <p:nvPr/>
        </p:nvSpPr>
        <p:spPr>
          <a:xfrm>
            <a:off x="76200" y="76201"/>
            <a:ext cx="8991600" cy="914400"/>
          </a:xfrm>
          <a:prstGeom prst="bevel">
            <a:avLst/>
          </a:prstGeom>
          <a:solidFill>
            <a:schemeClr val="bg1">
              <a:lumMod val="95000"/>
            </a:schemeClr>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18000">
                  <a:solidFill>
                    <a:schemeClr val="accent2">
                      <a:satMod val="140000"/>
                    </a:schemeClr>
                  </a:solidFill>
                  <a:prstDash val="solid"/>
                  <a:miter lim="800000"/>
                </a:ln>
                <a:solidFill>
                  <a:srgbClr val="00FF00"/>
                </a:solidFill>
                <a:effectLst>
                  <a:outerShdw blurRad="38100" dist="38100" dir="2700000" algn="tl">
                    <a:srgbClr val="000000">
                      <a:alpha val="43137"/>
                    </a:srgbClr>
                  </a:outerShdw>
                </a:effectLst>
                <a:latin typeface="Agency FB" pitchFamily="34" charset="0"/>
                <a:cs typeface="KodchiangUPC" pitchFamily="18" charset="-34"/>
              </a:rPr>
              <a:t>The Most in-Demand Skills in Digital Leadership</a:t>
            </a:r>
            <a:endParaRPr lang="th-TH" sz="4000" b="1" dirty="0">
              <a:ln w="18000">
                <a:solidFill>
                  <a:schemeClr val="accent2">
                    <a:satMod val="140000"/>
                  </a:schemeClr>
                </a:solidFill>
                <a:prstDash val="solid"/>
                <a:miter lim="800000"/>
              </a:ln>
              <a:solidFill>
                <a:srgbClr val="00FF00"/>
              </a:solidFill>
              <a:effectLst>
                <a:outerShdw blurRad="38100" dist="38100" dir="2700000" algn="tl">
                  <a:srgbClr val="000000">
                    <a:alpha val="43137"/>
                  </a:srgbClr>
                </a:outerShdw>
              </a:effectLst>
              <a:latin typeface="Agency FB" pitchFamily="34" charset="0"/>
              <a:cs typeface="KodchiangUPC" pitchFamily="18" charset="-34"/>
            </a:endParaRPr>
          </a:p>
        </p:txBody>
      </p:sp>
      <p:sp>
        <p:nvSpPr>
          <p:cNvPr id="8" name="Text Box 2">
            <a:extLst>
              <a:ext uri="{FF2B5EF4-FFF2-40B4-BE49-F238E27FC236}">
                <a16:creationId xmlns:a16="http://schemas.microsoft.com/office/drawing/2014/main" id="{B6CCC2A9-C97C-4988-ACC2-18D144FFA428}"/>
              </a:ext>
            </a:extLst>
          </p:cNvPr>
          <p:cNvSpPr txBox="1">
            <a:spLocks noChangeArrowheads="1"/>
          </p:cNvSpPr>
          <p:nvPr/>
        </p:nvSpPr>
        <p:spPr bwMode="auto">
          <a:xfrm>
            <a:off x="85725" y="1137693"/>
            <a:ext cx="3343275" cy="707886"/>
          </a:xfrm>
          <a:prstGeom prst="rect">
            <a:avLst/>
          </a:prstGeom>
          <a:solidFill>
            <a:srgbClr val="66FFFF"/>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a:rPr>
              <a:t></a:t>
            </a:r>
            <a:r>
              <a:rPr lang="en-US" sz="4000" b="1" dirty="0">
                <a:latin typeface="Agency FB" pitchFamily="34" charset="0"/>
                <a:cs typeface="KodchiangUPC" pitchFamily="18" charset="-34"/>
              </a:rPr>
              <a:t>Digital Literacy</a:t>
            </a:r>
          </a:p>
        </p:txBody>
      </p:sp>
      <p:pic>
        <p:nvPicPr>
          <p:cNvPr id="11" name="Picture 2" descr="teacher showing something on his phone with a student looking">
            <a:extLst>
              <a:ext uri="{FF2B5EF4-FFF2-40B4-BE49-F238E27FC236}">
                <a16:creationId xmlns:a16="http://schemas.microsoft.com/office/drawing/2014/main" id="{3A09601C-6405-4863-942A-7993819FA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688" y="1975744"/>
            <a:ext cx="7189662" cy="4796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948953"/>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F78B08D9-F6ED-45FA-8774-505ADA4D9C53}" type="slidenum">
              <a:rPr lang="en-US" smtClean="0"/>
              <a:pPr/>
              <a:t>33</a:t>
            </a:fld>
            <a:endParaRPr lang="en-US"/>
          </a:p>
        </p:txBody>
      </p:sp>
      <p:sp>
        <p:nvSpPr>
          <p:cNvPr id="9" name="Bevel 8"/>
          <p:cNvSpPr/>
          <p:nvPr/>
        </p:nvSpPr>
        <p:spPr>
          <a:xfrm>
            <a:off x="76200" y="76201"/>
            <a:ext cx="8991600" cy="914400"/>
          </a:xfrm>
          <a:prstGeom prst="bevel">
            <a:avLst/>
          </a:prstGeom>
          <a:solidFill>
            <a:schemeClr val="bg1">
              <a:lumMod val="95000"/>
            </a:schemeClr>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18000">
                  <a:solidFill>
                    <a:schemeClr val="accent2">
                      <a:satMod val="140000"/>
                    </a:schemeClr>
                  </a:solidFill>
                  <a:prstDash val="solid"/>
                  <a:miter lim="800000"/>
                </a:ln>
                <a:solidFill>
                  <a:srgbClr val="00FF00"/>
                </a:solidFill>
                <a:effectLst>
                  <a:outerShdw blurRad="38100" dist="38100" dir="2700000" algn="tl">
                    <a:srgbClr val="000000">
                      <a:alpha val="43137"/>
                    </a:srgbClr>
                  </a:outerShdw>
                </a:effectLst>
                <a:latin typeface="Agency FB" pitchFamily="34" charset="0"/>
                <a:cs typeface="KodchiangUPC" pitchFamily="18" charset="-34"/>
              </a:rPr>
              <a:t>The Most in-Demand Skills in Digital Leadership</a:t>
            </a:r>
            <a:endParaRPr lang="th-TH" sz="4000" b="1" dirty="0">
              <a:ln w="18000">
                <a:solidFill>
                  <a:schemeClr val="accent2">
                    <a:satMod val="140000"/>
                  </a:schemeClr>
                </a:solidFill>
                <a:prstDash val="solid"/>
                <a:miter lim="800000"/>
              </a:ln>
              <a:solidFill>
                <a:srgbClr val="00FF00"/>
              </a:solidFill>
              <a:effectLst>
                <a:outerShdw blurRad="38100" dist="38100" dir="2700000" algn="tl">
                  <a:srgbClr val="000000">
                    <a:alpha val="43137"/>
                  </a:srgbClr>
                </a:outerShdw>
              </a:effectLst>
              <a:latin typeface="Agency FB" pitchFamily="34" charset="0"/>
              <a:cs typeface="KodchiangUPC" pitchFamily="18" charset="-34"/>
            </a:endParaRPr>
          </a:p>
        </p:txBody>
      </p:sp>
      <p:sp>
        <p:nvSpPr>
          <p:cNvPr id="10" name="Text Box 2">
            <a:extLst>
              <a:ext uri="{FF2B5EF4-FFF2-40B4-BE49-F238E27FC236}">
                <a16:creationId xmlns:a16="http://schemas.microsoft.com/office/drawing/2014/main" id="{4F377042-D4BD-42EB-836D-749DF1F35619}"/>
              </a:ext>
            </a:extLst>
          </p:cNvPr>
          <p:cNvSpPr txBox="1">
            <a:spLocks noChangeArrowheads="1"/>
          </p:cNvSpPr>
          <p:nvPr/>
        </p:nvSpPr>
        <p:spPr bwMode="auto">
          <a:xfrm>
            <a:off x="76200" y="1143000"/>
            <a:ext cx="2286000" cy="707886"/>
          </a:xfrm>
          <a:prstGeom prst="rect">
            <a:avLst/>
          </a:prstGeom>
          <a:solidFill>
            <a:srgbClr val="66FFFF"/>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a:rPr>
              <a:t></a:t>
            </a:r>
            <a:r>
              <a:rPr lang="en-US" sz="4000" b="1" dirty="0">
                <a:latin typeface="Agency FB" pitchFamily="34" charset="0"/>
                <a:cs typeface="KodchiangUPC" pitchFamily="18" charset="-34"/>
              </a:rPr>
              <a:t>Strategy</a:t>
            </a:r>
          </a:p>
        </p:txBody>
      </p:sp>
      <p:pic>
        <p:nvPicPr>
          <p:cNvPr id="3" name="Picture 2">
            <a:extLst>
              <a:ext uri="{FF2B5EF4-FFF2-40B4-BE49-F238E27FC236}">
                <a16:creationId xmlns:a16="http://schemas.microsoft.com/office/drawing/2014/main" id="{E1F47312-1F78-4299-A4CE-DF16F0F26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003285"/>
            <a:ext cx="7086600" cy="4722713"/>
          </a:xfrm>
          <a:prstGeom prst="rect">
            <a:avLst/>
          </a:prstGeom>
        </p:spPr>
      </p:pic>
    </p:spTree>
    <p:extLst>
      <p:ext uri="{BB962C8B-B14F-4D97-AF65-F5344CB8AC3E}">
        <p14:creationId xmlns:p14="http://schemas.microsoft.com/office/powerpoint/2010/main" val="3167154074"/>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F78B08D9-F6ED-45FA-8774-505ADA4D9C53}" type="slidenum">
              <a:rPr lang="en-US" smtClean="0"/>
              <a:pPr/>
              <a:t>34</a:t>
            </a:fld>
            <a:endParaRPr lang="en-US"/>
          </a:p>
        </p:txBody>
      </p:sp>
      <p:sp>
        <p:nvSpPr>
          <p:cNvPr id="6" name="Text Box 2">
            <a:extLst>
              <a:ext uri="{FF2B5EF4-FFF2-40B4-BE49-F238E27FC236}">
                <a16:creationId xmlns:a16="http://schemas.microsoft.com/office/drawing/2014/main" id="{BD8D7D44-413B-42EE-A75D-BF5006FDE622}"/>
              </a:ext>
            </a:extLst>
          </p:cNvPr>
          <p:cNvSpPr txBox="1">
            <a:spLocks noChangeArrowheads="1"/>
          </p:cNvSpPr>
          <p:nvPr/>
        </p:nvSpPr>
        <p:spPr bwMode="auto">
          <a:xfrm>
            <a:off x="85725" y="1148824"/>
            <a:ext cx="2657475" cy="707886"/>
          </a:xfrm>
          <a:prstGeom prst="rect">
            <a:avLst/>
          </a:prstGeom>
          <a:solidFill>
            <a:srgbClr val="66FFFF"/>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panose="05000000000000000000" pitchFamily="2" charset="2"/>
              </a:rPr>
              <a:t></a:t>
            </a:r>
            <a:r>
              <a:rPr lang="en-US" sz="4000" b="1" dirty="0">
                <a:latin typeface="Agency FB" pitchFamily="34" charset="0"/>
                <a:cs typeface="KodchiangUPC" pitchFamily="18" charset="-34"/>
              </a:rPr>
              <a:t>Innovation</a:t>
            </a:r>
          </a:p>
        </p:txBody>
      </p:sp>
      <p:sp>
        <p:nvSpPr>
          <p:cNvPr id="11" name="Bevel 8">
            <a:extLst>
              <a:ext uri="{FF2B5EF4-FFF2-40B4-BE49-F238E27FC236}">
                <a16:creationId xmlns:a16="http://schemas.microsoft.com/office/drawing/2014/main" id="{34F4ABE5-BBD0-41B5-A05A-B13BFCA6BC90}"/>
              </a:ext>
            </a:extLst>
          </p:cNvPr>
          <p:cNvSpPr/>
          <p:nvPr/>
        </p:nvSpPr>
        <p:spPr>
          <a:xfrm>
            <a:off x="76200" y="76201"/>
            <a:ext cx="8991600" cy="914400"/>
          </a:xfrm>
          <a:prstGeom prst="bevel">
            <a:avLst/>
          </a:prstGeom>
          <a:solidFill>
            <a:schemeClr val="bg1">
              <a:lumMod val="95000"/>
            </a:schemeClr>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18000">
                  <a:solidFill>
                    <a:schemeClr val="accent2">
                      <a:satMod val="140000"/>
                    </a:schemeClr>
                  </a:solidFill>
                  <a:prstDash val="solid"/>
                  <a:miter lim="800000"/>
                </a:ln>
                <a:solidFill>
                  <a:srgbClr val="00FF00"/>
                </a:solidFill>
                <a:effectLst>
                  <a:outerShdw blurRad="38100" dist="38100" dir="2700000" algn="tl">
                    <a:srgbClr val="000000">
                      <a:alpha val="43137"/>
                    </a:srgbClr>
                  </a:outerShdw>
                </a:effectLst>
                <a:latin typeface="Agency FB" pitchFamily="34" charset="0"/>
                <a:cs typeface="KodchiangUPC" pitchFamily="18" charset="-34"/>
              </a:rPr>
              <a:t>The Most in-Demand Skills in Digital Leadership</a:t>
            </a:r>
            <a:endParaRPr lang="th-TH" sz="4000" b="1" dirty="0">
              <a:ln w="18000">
                <a:solidFill>
                  <a:schemeClr val="accent2">
                    <a:satMod val="140000"/>
                  </a:schemeClr>
                </a:solidFill>
                <a:prstDash val="solid"/>
                <a:miter lim="800000"/>
              </a:ln>
              <a:solidFill>
                <a:srgbClr val="00FF00"/>
              </a:solidFill>
              <a:effectLst>
                <a:outerShdw blurRad="38100" dist="38100" dir="2700000" algn="tl">
                  <a:srgbClr val="000000">
                    <a:alpha val="43137"/>
                  </a:srgbClr>
                </a:outerShdw>
              </a:effectLst>
              <a:latin typeface="Agency FB" pitchFamily="34" charset="0"/>
              <a:cs typeface="KodchiangUPC" pitchFamily="18" charset="-34"/>
            </a:endParaRPr>
          </a:p>
        </p:txBody>
      </p:sp>
      <p:pic>
        <p:nvPicPr>
          <p:cNvPr id="12" name="Picture 2" descr="http://www.finnomena.com/wp-content/uploads/2018/01/Slide02-4-1110x744.jpg">
            <a:extLst>
              <a:ext uri="{FF2B5EF4-FFF2-40B4-BE49-F238E27FC236}">
                <a16:creationId xmlns:a16="http://schemas.microsoft.com/office/drawing/2014/main" id="{3F4DF425-BBF5-4096-8C0D-2FEE3E7C19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11322"/>
          <a:stretch/>
        </p:blipFill>
        <p:spPr bwMode="auto">
          <a:xfrm>
            <a:off x="457200" y="1995883"/>
            <a:ext cx="4009919" cy="47668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finnomena.com/wp-content/uploads/2018/01/Slide03-4-1110x744.jpg">
            <a:extLst>
              <a:ext uri="{FF2B5EF4-FFF2-40B4-BE49-F238E27FC236}">
                <a16:creationId xmlns:a16="http://schemas.microsoft.com/office/drawing/2014/main" id="{4BF8E816-C76A-46E3-B94A-6353A0A4A2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805" b="11752"/>
          <a:stretch/>
        </p:blipFill>
        <p:spPr bwMode="auto">
          <a:xfrm>
            <a:off x="4724400" y="1995881"/>
            <a:ext cx="3964605" cy="4766867"/>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2">
            <a:extLst>
              <a:ext uri="{FF2B5EF4-FFF2-40B4-BE49-F238E27FC236}">
                <a16:creationId xmlns:a16="http://schemas.microsoft.com/office/drawing/2014/main" id="{0A854E11-B97F-45A9-BB8C-052F2162D114}"/>
              </a:ext>
            </a:extLst>
          </p:cNvPr>
          <p:cNvSpPr txBox="1">
            <a:spLocks noChangeArrowheads="1"/>
          </p:cNvSpPr>
          <p:nvPr/>
        </p:nvSpPr>
        <p:spPr bwMode="auto">
          <a:xfrm>
            <a:off x="453019" y="2006172"/>
            <a:ext cx="1490081" cy="1318053"/>
          </a:xfrm>
          <a:prstGeom prst="rect">
            <a:avLst/>
          </a:prstGeom>
          <a:solidFill>
            <a:srgbClr val="00FF00"/>
          </a:solidFill>
          <a:ln w="9525" algn="ctr">
            <a:solidFill>
              <a:srgbClr val="000066"/>
            </a:solidFill>
            <a:miter lim="800000"/>
            <a:headEnd/>
            <a:tailEnd/>
          </a:ln>
          <a:effectLst/>
        </p:spPr>
        <p:txBody>
          <a:bodyPr wrap="square">
            <a:spAutoFit/>
          </a:bodyPr>
          <a:lstStyle/>
          <a:p>
            <a:pPr algn="ctr" eaLnBrk="0" hangingPunct="0">
              <a:lnSpc>
                <a:spcPct val="70000"/>
              </a:lnSpc>
              <a:spcBef>
                <a:spcPct val="50000"/>
              </a:spcBef>
              <a:defRPr/>
            </a:pPr>
            <a:r>
              <a:rPr lang="en-US" sz="5400" b="1" dirty="0">
                <a:solidFill>
                  <a:srgbClr val="C00000"/>
                </a:solidFill>
                <a:effectLst>
                  <a:outerShdw blurRad="38100" dist="38100" dir="2700000" algn="tl">
                    <a:srgbClr val="FFFFFF"/>
                  </a:outerShdw>
                </a:effectLst>
                <a:latin typeface="Freestyle Script" pitchFamily="66" charset="0"/>
              </a:rPr>
              <a:t>Kohler </a:t>
            </a:r>
            <a:r>
              <a:rPr lang="en-US" sz="5400" b="1" dirty="0" err="1">
                <a:solidFill>
                  <a:srgbClr val="C00000"/>
                </a:solidFill>
                <a:effectLst>
                  <a:outerShdw blurRad="38100" dist="38100" dir="2700000" algn="tl">
                    <a:srgbClr val="FFFFFF"/>
                  </a:outerShdw>
                </a:effectLst>
                <a:latin typeface="Freestyle Script" pitchFamily="66" charset="0"/>
              </a:rPr>
              <a:t>Numi</a:t>
            </a:r>
            <a:endParaRPr lang="th-TH" sz="5400" b="1" dirty="0">
              <a:effectLst>
                <a:outerShdw blurRad="38100" dist="38100" dir="2700000" algn="tl">
                  <a:srgbClr val="FFFFFF"/>
                </a:outerShdw>
              </a:effectLst>
              <a:latin typeface="Angsana New" pitchFamily="18" charset="-34"/>
            </a:endParaRPr>
          </a:p>
        </p:txBody>
      </p:sp>
      <p:sp>
        <p:nvSpPr>
          <p:cNvPr id="15" name="Text Box 2">
            <a:extLst>
              <a:ext uri="{FF2B5EF4-FFF2-40B4-BE49-F238E27FC236}">
                <a16:creationId xmlns:a16="http://schemas.microsoft.com/office/drawing/2014/main" id="{9E200083-9E49-47CA-8065-CA9B0113DEC5}"/>
              </a:ext>
            </a:extLst>
          </p:cNvPr>
          <p:cNvSpPr txBox="1">
            <a:spLocks noChangeArrowheads="1"/>
          </p:cNvSpPr>
          <p:nvPr/>
        </p:nvSpPr>
        <p:spPr bwMode="auto">
          <a:xfrm>
            <a:off x="4726132" y="1996647"/>
            <a:ext cx="1177636" cy="807913"/>
          </a:xfrm>
          <a:prstGeom prst="rect">
            <a:avLst/>
          </a:prstGeom>
          <a:solidFill>
            <a:srgbClr val="00FF00"/>
          </a:solidFill>
          <a:ln w="9525" algn="ctr">
            <a:solidFill>
              <a:srgbClr val="000066"/>
            </a:solidFill>
            <a:miter lim="800000"/>
            <a:headEnd/>
            <a:tailEnd/>
          </a:ln>
          <a:effectLst/>
        </p:spPr>
        <p:txBody>
          <a:bodyPr wrap="square">
            <a:spAutoFit/>
          </a:bodyPr>
          <a:lstStyle/>
          <a:p>
            <a:pPr algn="ctr" eaLnBrk="0" hangingPunct="0">
              <a:lnSpc>
                <a:spcPct val="70000"/>
              </a:lnSpc>
              <a:spcBef>
                <a:spcPct val="50000"/>
              </a:spcBef>
              <a:defRPr/>
            </a:pPr>
            <a:r>
              <a:rPr lang="en-US" sz="6000" b="1" dirty="0" err="1">
                <a:solidFill>
                  <a:srgbClr val="C00000"/>
                </a:solidFill>
                <a:effectLst>
                  <a:outerShdw blurRad="38100" dist="38100" dir="2700000" algn="tl">
                    <a:srgbClr val="FFFFFF"/>
                  </a:outerShdw>
                </a:effectLst>
                <a:latin typeface="Freestyle Script" pitchFamily="66" charset="0"/>
              </a:rPr>
              <a:t>Kuri</a:t>
            </a:r>
            <a:endParaRPr lang="th-TH" sz="6000" b="1" dirty="0">
              <a:effectLst>
                <a:outerShdw blurRad="38100" dist="38100" dir="2700000" algn="tl">
                  <a:srgbClr val="FFFFFF"/>
                </a:outerShdw>
              </a:effectLst>
              <a:latin typeface="Angsana New" pitchFamily="18" charset="-34"/>
            </a:endParaRPr>
          </a:p>
        </p:txBody>
      </p:sp>
    </p:spTree>
    <p:extLst>
      <p:ext uri="{BB962C8B-B14F-4D97-AF65-F5344CB8AC3E}">
        <p14:creationId xmlns:p14="http://schemas.microsoft.com/office/powerpoint/2010/main" val="3722565681"/>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F78B08D9-F6ED-45FA-8774-505ADA4D9C53}" type="slidenum">
              <a:rPr lang="en-US" smtClean="0"/>
              <a:pPr/>
              <a:t>35</a:t>
            </a:fld>
            <a:endParaRPr lang="en-US"/>
          </a:p>
        </p:txBody>
      </p:sp>
      <p:sp>
        <p:nvSpPr>
          <p:cNvPr id="7" name="Text Box 2">
            <a:extLst>
              <a:ext uri="{FF2B5EF4-FFF2-40B4-BE49-F238E27FC236}">
                <a16:creationId xmlns:a16="http://schemas.microsoft.com/office/drawing/2014/main" id="{C328DA26-59E0-402A-BEF8-76EA2DD1C384}"/>
              </a:ext>
            </a:extLst>
          </p:cNvPr>
          <p:cNvSpPr txBox="1">
            <a:spLocks noChangeArrowheads="1"/>
          </p:cNvSpPr>
          <p:nvPr/>
        </p:nvSpPr>
        <p:spPr bwMode="auto">
          <a:xfrm>
            <a:off x="104775" y="1170058"/>
            <a:ext cx="2867025" cy="707886"/>
          </a:xfrm>
          <a:prstGeom prst="rect">
            <a:avLst/>
          </a:prstGeom>
          <a:solidFill>
            <a:srgbClr val="66FFFF"/>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panose="05000000000000000000" pitchFamily="2" charset="2"/>
              </a:rPr>
              <a:t></a:t>
            </a:r>
            <a:r>
              <a:rPr lang="en-US" sz="4000" b="1" dirty="0">
                <a:latin typeface="Agency FB" pitchFamily="34" charset="0"/>
                <a:cs typeface="KodchiangUPC" pitchFamily="18" charset="-34"/>
              </a:rPr>
              <a:t>Risk-Taking</a:t>
            </a:r>
          </a:p>
        </p:txBody>
      </p:sp>
      <p:sp>
        <p:nvSpPr>
          <p:cNvPr id="11" name="Bevel 8">
            <a:extLst>
              <a:ext uri="{FF2B5EF4-FFF2-40B4-BE49-F238E27FC236}">
                <a16:creationId xmlns:a16="http://schemas.microsoft.com/office/drawing/2014/main" id="{34F4ABE5-BBD0-41B5-A05A-B13BFCA6BC90}"/>
              </a:ext>
            </a:extLst>
          </p:cNvPr>
          <p:cNvSpPr/>
          <p:nvPr/>
        </p:nvSpPr>
        <p:spPr>
          <a:xfrm>
            <a:off x="76200" y="76201"/>
            <a:ext cx="8991600" cy="914400"/>
          </a:xfrm>
          <a:prstGeom prst="bevel">
            <a:avLst/>
          </a:prstGeom>
          <a:solidFill>
            <a:schemeClr val="bg1">
              <a:lumMod val="95000"/>
            </a:schemeClr>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18000">
                  <a:solidFill>
                    <a:schemeClr val="accent2">
                      <a:satMod val="140000"/>
                    </a:schemeClr>
                  </a:solidFill>
                  <a:prstDash val="solid"/>
                  <a:miter lim="800000"/>
                </a:ln>
                <a:solidFill>
                  <a:srgbClr val="00FF00"/>
                </a:solidFill>
                <a:effectLst>
                  <a:outerShdw blurRad="38100" dist="38100" dir="2700000" algn="tl">
                    <a:srgbClr val="000000">
                      <a:alpha val="43137"/>
                    </a:srgbClr>
                  </a:outerShdw>
                </a:effectLst>
                <a:latin typeface="Agency FB" pitchFamily="34" charset="0"/>
                <a:cs typeface="KodchiangUPC" pitchFamily="18" charset="-34"/>
              </a:rPr>
              <a:t>The Most in-Demand Skills in Digital Leadership</a:t>
            </a:r>
            <a:endParaRPr lang="th-TH" sz="4000" b="1" dirty="0">
              <a:ln w="18000">
                <a:solidFill>
                  <a:schemeClr val="accent2">
                    <a:satMod val="140000"/>
                  </a:schemeClr>
                </a:solidFill>
                <a:prstDash val="solid"/>
                <a:miter lim="800000"/>
              </a:ln>
              <a:solidFill>
                <a:srgbClr val="00FF00"/>
              </a:solidFill>
              <a:effectLst>
                <a:outerShdw blurRad="38100" dist="38100" dir="2700000" algn="tl">
                  <a:srgbClr val="000000">
                    <a:alpha val="43137"/>
                  </a:srgbClr>
                </a:outerShdw>
              </a:effectLst>
              <a:latin typeface="Agency FB" pitchFamily="34" charset="0"/>
              <a:cs typeface="KodchiangUPC" pitchFamily="18" charset="-34"/>
            </a:endParaRPr>
          </a:p>
        </p:txBody>
      </p:sp>
      <p:pic>
        <p:nvPicPr>
          <p:cNvPr id="3" name="Picture 2">
            <a:extLst>
              <a:ext uri="{FF2B5EF4-FFF2-40B4-BE49-F238E27FC236}">
                <a16:creationId xmlns:a16="http://schemas.microsoft.com/office/drawing/2014/main" id="{99153188-9CCD-4B56-AC48-2557B84E28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360" y="1982287"/>
            <a:ext cx="7201840" cy="4799512"/>
          </a:xfrm>
          <a:prstGeom prst="rect">
            <a:avLst/>
          </a:prstGeom>
        </p:spPr>
      </p:pic>
    </p:spTree>
    <p:extLst>
      <p:ext uri="{BB962C8B-B14F-4D97-AF65-F5344CB8AC3E}">
        <p14:creationId xmlns:p14="http://schemas.microsoft.com/office/powerpoint/2010/main" val="3913178646"/>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F78B08D9-F6ED-45FA-8774-505ADA4D9C53}" type="slidenum">
              <a:rPr lang="en-US" smtClean="0"/>
              <a:pPr/>
              <a:t>36</a:t>
            </a:fld>
            <a:endParaRPr lang="en-US"/>
          </a:p>
        </p:txBody>
      </p:sp>
      <p:sp>
        <p:nvSpPr>
          <p:cNvPr id="8" name="Text Box 2">
            <a:extLst>
              <a:ext uri="{FF2B5EF4-FFF2-40B4-BE49-F238E27FC236}">
                <a16:creationId xmlns:a16="http://schemas.microsoft.com/office/drawing/2014/main" id="{B6CCC2A9-C97C-4988-ACC2-18D144FFA428}"/>
              </a:ext>
            </a:extLst>
          </p:cNvPr>
          <p:cNvSpPr txBox="1">
            <a:spLocks noChangeArrowheads="1"/>
          </p:cNvSpPr>
          <p:nvPr/>
        </p:nvSpPr>
        <p:spPr bwMode="auto">
          <a:xfrm>
            <a:off x="76200" y="1170058"/>
            <a:ext cx="2895600" cy="707886"/>
          </a:xfrm>
          <a:prstGeom prst="rect">
            <a:avLst/>
          </a:prstGeom>
          <a:solidFill>
            <a:srgbClr val="66FFFF"/>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panose="05000000000000000000" pitchFamily="2" charset="2"/>
              </a:rPr>
              <a:t></a:t>
            </a:r>
            <a:r>
              <a:rPr lang="en-US" sz="4000" b="1" dirty="0">
                <a:latin typeface="Agency FB" pitchFamily="34" charset="0"/>
                <a:cs typeface="KodchiangUPC" pitchFamily="18" charset="-34"/>
              </a:rPr>
              <a:t>Adaptability</a:t>
            </a:r>
          </a:p>
        </p:txBody>
      </p:sp>
      <p:sp>
        <p:nvSpPr>
          <p:cNvPr id="11" name="Bevel 8">
            <a:extLst>
              <a:ext uri="{FF2B5EF4-FFF2-40B4-BE49-F238E27FC236}">
                <a16:creationId xmlns:a16="http://schemas.microsoft.com/office/drawing/2014/main" id="{34F4ABE5-BBD0-41B5-A05A-B13BFCA6BC90}"/>
              </a:ext>
            </a:extLst>
          </p:cNvPr>
          <p:cNvSpPr/>
          <p:nvPr/>
        </p:nvSpPr>
        <p:spPr>
          <a:xfrm>
            <a:off x="76200" y="76201"/>
            <a:ext cx="8991600" cy="914400"/>
          </a:xfrm>
          <a:prstGeom prst="bevel">
            <a:avLst/>
          </a:prstGeom>
          <a:solidFill>
            <a:schemeClr val="bg1">
              <a:lumMod val="95000"/>
            </a:schemeClr>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18000">
                  <a:solidFill>
                    <a:schemeClr val="accent2">
                      <a:satMod val="140000"/>
                    </a:schemeClr>
                  </a:solidFill>
                  <a:prstDash val="solid"/>
                  <a:miter lim="800000"/>
                </a:ln>
                <a:solidFill>
                  <a:srgbClr val="00FF00"/>
                </a:solidFill>
                <a:effectLst>
                  <a:outerShdw blurRad="38100" dist="38100" dir="2700000" algn="tl">
                    <a:srgbClr val="000000">
                      <a:alpha val="43137"/>
                    </a:srgbClr>
                  </a:outerShdw>
                </a:effectLst>
                <a:latin typeface="Agency FB" pitchFamily="34" charset="0"/>
                <a:cs typeface="KodchiangUPC" pitchFamily="18" charset="-34"/>
              </a:rPr>
              <a:t>The Most in-Demand Skills in Digital Leadership</a:t>
            </a:r>
            <a:endParaRPr lang="th-TH" sz="4000" b="1" dirty="0">
              <a:ln w="18000">
                <a:solidFill>
                  <a:schemeClr val="accent2">
                    <a:satMod val="140000"/>
                  </a:schemeClr>
                </a:solidFill>
                <a:prstDash val="solid"/>
                <a:miter lim="800000"/>
              </a:ln>
              <a:solidFill>
                <a:srgbClr val="00FF00"/>
              </a:solidFill>
              <a:effectLst>
                <a:outerShdw blurRad="38100" dist="38100" dir="2700000" algn="tl">
                  <a:srgbClr val="000000">
                    <a:alpha val="43137"/>
                  </a:srgbClr>
                </a:outerShdw>
              </a:effectLst>
              <a:latin typeface="Agency FB" pitchFamily="34" charset="0"/>
              <a:cs typeface="KodchiangUPC" pitchFamily="18" charset="-34"/>
            </a:endParaRPr>
          </a:p>
        </p:txBody>
      </p:sp>
      <p:pic>
        <p:nvPicPr>
          <p:cNvPr id="2050" name="Picture 2" descr="6 Cloud Computing Failures that Shocked the World">
            <a:extLst>
              <a:ext uri="{FF2B5EF4-FFF2-40B4-BE49-F238E27FC236}">
                <a16:creationId xmlns:a16="http://schemas.microsoft.com/office/drawing/2014/main" id="{873EA49C-CB25-4DB7-A076-876FC6187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62150"/>
            <a:ext cx="7115175"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62750"/>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F78B08D9-F6ED-45FA-8774-505ADA4D9C53}" type="slidenum">
              <a:rPr lang="en-US" smtClean="0"/>
              <a:pPr/>
              <a:t>37</a:t>
            </a:fld>
            <a:endParaRPr lang="en-US"/>
          </a:p>
        </p:txBody>
      </p:sp>
      <p:sp>
        <p:nvSpPr>
          <p:cNvPr id="10" name="Text Box 2">
            <a:extLst>
              <a:ext uri="{FF2B5EF4-FFF2-40B4-BE49-F238E27FC236}">
                <a16:creationId xmlns:a16="http://schemas.microsoft.com/office/drawing/2014/main" id="{4F377042-D4BD-42EB-836D-749DF1F35619}"/>
              </a:ext>
            </a:extLst>
          </p:cNvPr>
          <p:cNvSpPr txBox="1">
            <a:spLocks noChangeArrowheads="1"/>
          </p:cNvSpPr>
          <p:nvPr/>
        </p:nvSpPr>
        <p:spPr bwMode="auto">
          <a:xfrm>
            <a:off x="95250" y="1143000"/>
            <a:ext cx="3486150" cy="707886"/>
          </a:xfrm>
          <a:prstGeom prst="rect">
            <a:avLst/>
          </a:prstGeom>
          <a:solidFill>
            <a:srgbClr val="66FFFF"/>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panose="05000000000000000000" pitchFamily="2" charset="2"/>
              </a:rPr>
              <a:t></a:t>
            </a:r>
            <a:r>
              <a:rPr lang="en-US" sz="4000" b="1" dirty="0">
                <a:latin typeface="Agency FB" pitchFamily="34" charset="0"/>
                <a:cs typeface="KodchiangUPC" pitchFamily="18" charset="-34"/>
              </a:rPr>
              <a:t>Talent Spotting</a:t>
            </a:r>
          </a:p>
        </p:txBody>
      </p:sp>
      <p:sp>
        <p:nvSpPr>
          <p:cNvPr id="11" name="Bevel 8">
            <a:extLst>
              <a:ext uri="{FF2B5EF4-FFF2-40B4-BE49-F238E27FC236}">
                <a16:creationId xmlns:a16="http://schemas.microsoft.com/office/drawing/2014/main" id="{34F4ABE5-BBD0-41B5-A05A-B13BFCA6BC90}"/>
              </a:ext>
            </a:extLst>
          </p:cNvPr>
          <p:cNvSpPr/>
          <p:nvPr/>
        </p:nvSpPr>
        <p:spPr>
          <a:xfrm>
            <a:off x="76200" y="76201"/>
            <a:ext cx="8991600" cy="914400"/>
          </a:xfrm>
          <a:prstGeom prst="bevel">
            <a:avLst/>
          </a:prstGeom>
          <a:solidFill>
            <a:schemeClr val="bg1">
              <a:lumMod val="95000"/>
            </a:schemeClr>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18000">
                  <a:solidFill>
                    <a:schemeClr val="accent2">
                      <a:satMod val="140000"/>
                    </a:schemeClr>
                  </a:solidFill>
                  <a:prstDash val="solid"/>
                  <a:miter lim="800000"/>
                </a:ln>
                <a:solidFill>
                  <a:srgbClr val="00FF00"/>
                </a:solidFill>
                <a:effectLst>
                  <a:outerShdw blurRad="38100" dist="38100" dir="2700000" algn="tl">
                    <a:srgbClr val="000000">
                      <a:alpha val="43137"/>
                    </a:srgbClr>
                  </a:outerShdw>
                </a:effectLst>
                <a:latin typeface="Agency FB" pitchFamily="34" charset="0"/>
                <a:cs typeface="KodchiangUPC" pitchFamily="18" charset="-34"/>
              </a:rPr>
              <a:t>The Most in-Demand Skills in Digital Leadership</a:t>
            </a:r>
            <a:endParaRPr lang="th-TH" sz="4000" b="1" dirty="0">
              <a:ln w="18000">
                <a:solidFill>
                  <a:schemeClr val="accent2">
                    <a:satMod val="140000"/>
                  </a:schemeClr>
                </a:solidFill>
                <a:prstDash val="solid"/>
                <a:miter lim="800000"/>
              </a:ln>
              <a:solidFill>
                <a:srgbClr val="00FF00"/>
              </a:solidFill>
              <a:effectLst>
                <a:outerShdw blurRad="38100" dist="38100" dir="2700000" algn="tl">
                  <a:srgbClr val="000000">
                    <a:alpha val="43137"/>
                  </a:srgbClr>
                </a:outerShdw>
              </a:effectLst>
              <a:latin typeface="Agency FB" pitchFamily="34" charset="0"/>
              <a:cs typeface="KodchiangUPC" pitchFamily="18" charset="-34"/>
            </a:endParaRPr>
          </a:p>
        </p:txBody>
      </p:sp>
      <p:pic>
        <p:nvPicPr>
          <p:cNvPr id="3" name="Picture 2">
            <a:extLst>
              <a:ext uri="{FF2B5EF4-FFF2-40B4-BE49-F238E27FC236}">
                <a16:creationId xmlns:a16="http://schemas.microsoft.com/office/drawing/2014/main" id="{41F5FF55-50CC-4880-A570-0EF24479F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934663"/>
            <a:ext cx="7239000" cy="4824276"/>
          </a:xfrm>
          <a:prstGeom prst="rect">
            <a:avLst/>
          </a:prstGeom>
        </p:spPr>
      </p:pic>
    </p:spTree>
    <p:extLst>
      <p:ext uri="{BB962C8B-B14F-4D97-AF65-F5344CB8AC3E}">
        <p14:creationId xmlns:p14="http://schemas.microsoft.com/office/powerpoint/2010/main" val="2563667126"/>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F78B08D9-F6ED-45FA-8774-505ADA4D9C53}" type="slidenum">
              <a:rPr lang="en-US" smtClean="0"/>
              <a:pPr/>
              <a:t>38</a:t>
            </a:fld>
            <a:endParaRPr lang="en-US"/>
          </a:p>
        </p:txBody>
      </p:sp>
      <p:sp>
        <p:nvSpPr>
          <p:cNvPr id="2" name="Text Box 2"/>
          <p:cNvSpPr txBox="1">
            <a:spLocks noChangeArrowheads="1"/>
          </p:cNvSpPr>
          <p:nvPr/>
        </p:nvSpPr>
        <p:spPr bwMode="auto">
          <a:xfrm>
            <a:off x="76200" y="111103"/>
            <a:ext cx="8229600" cy="879472"/>
          </a:xfrm>
          <a:prstGeom prst="rect">
            <a:avLst/>
          </a:prstGeom>
          <a:solidFill>
            <a:srgbClr val="00FF00"/>
          </a:solidFill>
          <a:ln w="9525">
            <a:solidFill>
              <a:srgbClr val="000066"/>
            </a:solidFill>
            <a:miter lim="800000"/>
            <a:headEnd/>
            <a:tailEnd/>
          </a:ln>
          <a:effectLst/>
        </p:spPr>
        <p:txBody>
          <a:bodyPr wrap="square">
            <a:spAutoFit/>
          </a:bodyPr>
          <a:lstStyle/>
          <a:p>
            <a:pPr algn="ctr" eaLnBrk="0" hangingPunct="0">
              <a:lnSpc>
                <a:spcPct val="70000"/>
              </a:lnSpc>
              <a:spcBef>
                <a:spcPct val="50000"/>
              </a:spcBef>
              <a:defRPr/>
            </a:pPr>
            <a:r>
              <a:rPr lang="en-US" altLang="ja-JP" sz="6600" b="1" dirty="0">
                <a:effectLst>
                  <a:outerShdw blurRad="38100" dist="38100" dir="2700000" algn="tl">
                    <a:srgbClr val="FFFFFF"/>
                  </a:outerShdw>
                </a:effectLst>
                <a:latin typeface="Freestyle Script" pitchFamily="66" charset="0"/>
                <a:cs typeface="Angsana New" pitchFamily="18" charset="-34"/>
              </a:rPr>
              <a:t>2. </a:t>
            </a:r>
            <a:r>
              <a:rPr lang="en-US" altLang="ja-JP" sz="6600" b="1" dirty="0">
                <a:effectLst>
                  <a:outerShdw blurRad="38100" dist="38100" dir="2700000" algn="tl">
                    <a:srgbClr val="FFFFFF"/>
                  </a:outerShdw>
                </a:effectLst>
                <a:latin typeface="KodchiangUPC" pitchFamily="18" charset="-34"/>
                <a:cs typeface="KodchiangUPC" pitchFamily="18" charset="-34"/>
              </a:rPr>
              <a:t>Model of</a:t>
            </a:r>
            <a:r>
              <a:rPr lang="th-TH" sz="6600" b="1" dirty="0">
                <a:effectLst>
                  <a:outerShdw blurRad="38100" dist="38100" dir="2700000" algn="tl">
                    <a:srgbClr val="FFFFFF"/>
                  </a:outerShdw>
                </a:effectLst>
                <a:latin typeface="KodchiangUPC" pitchFamily="18" charset="-34"/>
                <a:cs typeface="KodchiangUPC" pitchFamily="18" charset="-34"/>
              </a:rPr>
              <a:t> </a:t>
            </a:r>
            <a:r>
              <a:rPr lang="en-US" altLang="ja-JP" sz="6600" b="1" dirty="0">
                <a:effectLst>
                  <a:outerShdw blurRad="38100" dist="38100" dir="2700000" algn="tl">
                    <a:srgbClr val="FFFFFF"/>
                  </a:outerShdw>
                </a:effectLst>
                <a:latin typeface="Freestyle Script" pitchFamily="66" charset="0"/>
                <a:cs typeface="Angsana New" pitchFamily="18" charset="-34"/>
              </a:rPr>
              <a:t>“Change Management”</a:t>
            </a:r>
            <a:endParaRPr lang="th-TH" sz="6600" dirty="0">
              <a:effectLst>
                <a:outerShdw blurRad="38100" dist="38100" dir="2700000" algn="tl">
                  <a:srgbClr val="FFFFFF"/>
                </a:outerShdw>
              </a:effectLst>
              <a:latin typeface="Freestyle Script" pitchFamily="66" charset="0"/>
            </a:endParaRPr>
          </a:p>
        </p:txBody>
      </p:sp>
      <p:pic>
        <p:nvPicPr>
          <p:cNvPr id="4" name="Picture 3">
            <a:extLst>
              <a:ext uri="{FF2B5EF4-FFF2-40B4-BE49-F238E27FC236}">
                <a16:creationId xmlns:a16="http://schemas.microsoft.com/office/drawing/2014/main" id="{0AE5248E-27BE-4A9B-891E-64EECE973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 y="1148953"/>
            <a:ext cx="8524875" cy="5328047"/>
          </a:xfrm>
          <a:prstGeom prst="rect">
            <a:avLst/>
          </a:prstGeom>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F78B08D9-F6ED-45FA-8774-505ADA4D9C53}" type="slidenum">
              <a:rPr lang="en-US" smtClean="0"/>
              <a:pPr/>
              <a:t>39</a:t>
            </a:fld>
            <a:endParaRPr lang="en-US"/>
          </a:p>
        </p:txBody>
      </p:sp>
      <p:sp>
        <p:nvSpPr>
          <p:cNvPr id="12" name="Text Box 2"/>
          <p:cNvSpPr txBox="1">
            <a:spLocks noChangeArrowheads="1"/>
          </p:cNvSpPr>
          <p:nvPr/>
        </p:nvSpPr>
        <p:spPr bwMode="auto">
          <a:xfrm>
            <a:off x="152400" y="1219200"/>
            <a:ext cx="6629400" cy="830997"/>
          </a:xfrm>
          <a:prstGeom prst="rect">
            <a:avLst/>
          </a:prstGeom>
          <a:solidFill>
            <a:srgbClr val="66FFFF"/>
          </a:solidFill>
          <a:ln w="76200" cmpd="tri">
            <a:solidFill>
              <a:srgbClr val="660066"/>
            </a:solidFill>
            <a:miter lim="800000"/>
            <a:headEnd/>
            <a:tailEnd/>
          </a:ln>
          <a:effectLst/>
        </p:spPr>
        <p:txBody>
          <a:bodyPr wrap="square">
            <a:spAutoFit/>
          </a:bodyPr>
          <a:lstStyle/>
          <a:p>
            <a:pPr lvl="0"/>
            <a:r>
              <a:rPr lang="th-TH" altLang="ja-JP" sz="4800" b="1" dirty="0">
                <a:solidFill>
                  <a:srgbClr val="C00000"/>
                </a:solidFill>
                <a:latin typeface="Agency FB" pitchFamily="34" charset="0"/>
                <a:ea typeface="MS PGothic" pitchFamily="34" charset="-128"/>
                <a:cs typeface="KodchiangUPC" pitchFamily="18" charset="-34"/>
                <a:sym typeface="Wingdings"/>
              </a:rPr>
              <a:t></a:t>
            </a:r>
            <a:r>
              <a:rPr lang="en-US" sz="4800" b="1" dirty="0">
                <a:latin typeface="Agency FB" pitchFamily="34" charset="0"/>
                <a:cs typeface="KodchiangUPC" pitchFamily="18" charset="-34"/>
              </a:rPr>
              <a:t>Determine Need for Change</a:t>
            </a:r>
          </a:p>
        </p:txBody>
      </p:sp>
      <p:sp>
        <p:nvSpPr>
          <p:cNvPr id="13" name="Text Box 2"/>
          <p:cNvSpPr txBox="1">
            <a:spLocks noChangeArrowheads="1"/>
          </p:cNvSpPr>
          <p:nvPr/>
        </p:nvSpPr>
        <p:spPr bwMode="auto">
          <a:xfrm>
            <a:off x="152400" y="2306320"/>
            <a:ext cx="6629400" cy="830997"/>
          </a:xfrm>
          <a:prstGeom prst="rect">
            <a:avLst/>
          </a:prstGeom>
          <a:solidFill>
            <a:srgbClr val="66FFFF"/>
          </a:solidFill>
          <a:ln w="76200" cmpd="tri">
            <a:solidFill>
              <a:srgbClr val="660066"/>
            </a:solidFill>
            <a:miter lim="800000"/>
            <a:headEnd/>
            <a:tailEnd/>
          </a:ln>
          <a:effectLst/>
        </p:spPr>
        <p:txBody>
          <a:bodyPr wrap="square">
            <a:spAutoFit/>
          </a:bodyPr>
          <a:lstStyle/>
          <a:p>
            <a:pPr lvl="0"/>
            <a:r>
              <a:rPr lang="th-TH" altLang="ja-JP" sz="4800" b="1" dirty="0">
                <a:solidFill>
                  <a:srgbClr val="C00000"/>
                </a:solidFill>
                <a:latin typeface="Agency FB" pitchFamily="34" charset="0"/>
                <a:ea typeface="MS PGothic" pitchFamily="34" charset="-128"/>
                <a:cs typeface="KodchiangUPC" pitchFamily="18" charset="-34"/>
                <a:sym typeface="Wingdings"/>
              </a:rPr>
              <a:t></a:t>
            </a:r>
            <a:r>
              <a:rPr lang="en-US" sz="4800" b="1" dirty="0">
                <a:latin typeface="Agency FB" pitchFamily="34" charset="0"/>
                <a:cs typeface="KodchiangUPC" pitchFamily="18" charset="-34"/>
              </a:rPr>
              <a:t>Prepare &amp; Plan for Change</a:t>
            </a:r>
          </a:p>
        </p:txBody>
      </p:sp>
      <p:sp>
        <p:nvSpPr>
          <p:cNvPr id="14" name="Text Box 2"/>
          <p:cNvSpPr txBox="1">
            <a:spLocks noChangeArrowheads="1"/>
          </p:cNvSpPr>
          <p:nvPr/>
        </p:nvSpPr>
        <p:spPr bwMode="auto">
          <a:xfrm>
            <a:off x="152400" y="3389293"/>
            <a:ext cx="6629400" cy="830997"/>
          </a:xfrm>
          <a:prstGeom prst="rect">
            <a:avLst/>
          </a:prstGeom>
          <a:solidFill>
            <a:srgbClr val="66FFFF"/>
          </a:solidFill>
          <a:ln w="76200" cmpd="tri">
            <a:solidFill>
              <a:srgbClr val="660066"/>
            </a:solidFill>
            <a:miter lim="800000"/>
            <a:headEnd/>
            <a:tailEnd/>
          </a:ln>
          <a:effectLst/>
        </p:spPr>
        <p:txBody>
          <a:bodyPr wrap="square">
            <a:spAutoFit/>
          </a:bodyPr>
          <a:lstStyle/>
          <a:p>
            <a:pPr lvl="0"/>
            <a:r>
              <a:rPr lang="th-TH" altLang="ja-JP" sz="4800" b="1" dirty="0">
                <a:solidFill>
                  <a:srgbClr val="C00000"/>
                </a:solidFill>
                <a:latin typeface="Agency FB" pitchFamily="34" charset="0"/>
                <a:ea typeface="MS PGothic" pitchFamily="34" charset="-128"/>
                <a:cs typeface="KodchiangUPC" pitchFamily="18" charset="-34"/>
                <a:sym typeface="Wingdings"/>
              </a:rPr>
              <a:t></a:t>
            </a:r>
            <a:r>
              <a:rPr lang="en-US" sz="4800" b="1" dirty="0">
                <a:latin typeface="Agency FB" pitchFamily="34" charset="0"/>
                <a:cs typeface="KodchiangUPC" pitchFamily="18" charset="-34"/>
              </a:rPr>
              <a:t>Implement the Change</a:t>
            </a:r>
          </a:p>
        </p:txBody>
      </p:sp>
      <p:sp>
        <p:nvSpPr>
          <p:cNvPr id="8" name="Bevel 7"/>
          <p:cNvSpPr/>
          <p:nvPr/>
        </p:nvSpPr>
        <p:spPr>
          <a:xfrm>
            <a:off x="228600" y="76200"/>
            <a:ext cx="8686800" cy="990838"/>
          </a:xfrm>
          <a:prstGeom prst="bevel">
            <a:avLst/>
          </a:prstGeom>
          <a:solidFill>
            <a:srgbClr val="FFFF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latin typeface="Agency FB" pitchFamily="34" charset="0"/>
                <a:cs typeface="KodchiangUPC" pitchFamily="18" charset="-34"/>
              </a:rPr>
              <a:t>Change Management Foundation and Model</a:t>
            </a:r>
            <a:endParaRPr lang="th-TH" sz="4400" b="1" dirty="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latin typeface="Agency FB" pitchFamily="34" charset="0"/>
              <a:cs typeface="KodchiangUPC" pitchFamily="18" charset="-34"/>
            </a:endParaRPr>
          </a:p>
        </p:txBody>
      </p:sp>
      <p:sp>
        <p:nvSpPr>
          <p:cNvPr id="9" name="Text Box 2"/>
          <p:cNvSpPr txBox="1">
            <a:spLocks noChangeArrowheads="1"/>
          </p:cNvSpPr>
          <p:nvPr/>
        </p:nvSpPr>
        <p:spPr bwMode="auto">
          <a:xfrm>
            <a:off x="152400" y="4463534"/>
            <a:ext cx="6629400" cy="830997"/>
          </a:xfrm>
          <a:prstGeom prst="rect">
            <a:avLst/>
          </a:prstGeom>
          <a:solidFill>
            <a:srgbClr val="66FFFF"/>
          </a:solidFill>
          <a:ln w="76200" cmpd="tri">
            <a:solidFill>
              <a:srgbClr val="660066"/>
            </a:solidFill>
            <a:miter lim="800000"/>
            <a:headEnd/>
            <a:tailEnd/>
          </a:ln>
          <a:effectLst/>
        </p:spPr>
        <p:txBody>
          <a:bodyPr wrap="square">
            <a:spAutoFit/>
          </a:bodyPr>
          <a:lstStyle/>
          <a:p>
            <a:pPr lvl="0"/>
            <a:r>
              <a:rPr lang="th-TH" altLang="ja-JP" sz="4800" b="1" dirty="0">
                <a:solidFill>
                  <a:srgbClr val="C00000"/>
                </a:solidFill>
                <a:latin typeface="Agency FB" pitchFamily="34" charset="0"/>
                <a:ea typeface="MS PGothic" pitchFamily="34" charset="-128"/>
                <a:cs typeface="KodchiangUPC" pitchFamily="18" charset="-34"/>
                <a:sym typeface="Wingdings"/>
              </a:rPr>
              <a:t></a:t>
            </a:r>
            <a:r>
              <a:rPr lang="en-US" sz="4800" b="1" dirty="0">
                <a:latin typeface="Agency FB" pitchFamily="34" charset="0"/>
                <a:cs typeface="KodchiangUPC" pitchFamily="18" charset="-34"/>
              </a:rPr>
              <a:t>Sustain the Change</a:t>
            </a:r>
          </a:p>
        </p:txBody>
      </p:sp>
      <p:pic>
        <p:nvPicPr>
          <p:cNvPr id="11266" name="Picture 2" descr="ผลการค้นหารูปภาพสำหรับ change management&quot;">
            <a:extLst>
              <a:ext uri="{FF2B5EF4-FFF2-40B4-BE49-F238E27FC236}">
                <a16:creationId xmlns:a16="http://schemas.microsoft.com/office/drawing/2014/main" id="{A39A1C95-45C5-4FE9-8A67-91D5BD9ED9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5601" y="5342131"/>
            <a:ext cx="2431199" cy="1458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406466"/>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p:spPr>
        <p:txBody>
          <a:bodyPr/>
          <a:lstStyle/>
          <a:p>
            <a:fld id="{88230FE0-605B-4339-A437-FA5AC3300C11}" type="slidenum">
              <a:rPr lang="en-US" smtClean="0"/>
              <a:pPr/>
              <a:t>4</a:t>
            </a:fld>
            <a:endParaRPr lang="en-US"/>
          </a:p>
        </p:txBody>
      </p:sp>
      <p:sp>
        <p:nvSpPr>
          <p:cNvPr id="5" name="Text Box 2"/>
          <p:cNvSpPr txBox="1">
            <a:spLocks noChangeArrowheads="1"/>
          </p:cNvSpPr>
          <p:nvPr/>
        </p:nvSpPr>
        <p:spPr bwMode="auto">
          <a:xfrm>
            <a:off x="76200" y="2316287"/>
            <a:ext cx="5074920" cy="807913"/>
          </a:xfrm>
          <a:prstGeom prst="rect">
            <a:avLst/>
          </a:prstGeom>
          <a:solidFill>
            <a:srgbClr val="FFFF00"/>
          </a:solidFill>
          <a:ln w="9525" algn="ctr">
            <a:solidFill>
              <a:srgbClr val="660066"/>
            </a:solidFill>
            <a:miter lim="800000"/>
            <a:headEnd/>
            <a:tailEnd/>
          </a:ln>
          <a:effectLst/>
        </p:spPr>
        <p:txBody>
          <a:bodyPr wrap="square">
            <a:spAutoFit/>
          </a:bodyPr>
          <a:lstStyle/>
          <a:p>
            <a:pPr eaLnBrk="0" hangingPunct="0">
              <a:lnSpc>
                <a:spcPct val="70000"/>
              </a:lnSpc>
              <a:spcBef>
                <a:spcPct val="50000"/>
              </a:spcBef>
              <a:defRPr/>
            </a:pPr>
            <a:r>
              <a:rPr lang="en-US" sz="6000" b="1" dirty="0">
                <a:effectLst>
                  <a:outerShdw blurRad="38100" dist="38100" dir="2700000" algn="tl">
                    <a:srgbClr val="FFFFFF"/>
                  </a:outerShdw>
                </a:effectLst>
                <a:latin typeface="KodchiangUPC" pitchFamily="18" charset="-34"/>
                <a:cs typeface="KodchiangUPC" pitchFamily="18" charset="-34"/>
              </a:rPr>
              <a:t>Concepts and theories</a:t>
            </a:r>
            <a:endParaRPr lang="th-TH" sz="6000" b="1" dirty="0">
              <a:effectLst>
                <a:outerShdw blurRad="38100" dist="38100" dir="2700000" algn="tl">
                  <a:srgbClr val="FFFFFF"/>
                </a:outerShdw>
              </a:effectLst>
              <a:latin typeface="KodchiangUPC" pitchFamily="18" charset="-34"/>
              <a:cs typeface="KodchiangUPC" pitchFamily="18" charset="-34"/>
            </a:endParaRPr>
          </a:p>
        </p:txBody>
      </p:sp>
      <p:sp>
        <p:nvSpPr>
          <p:cNvPr id="6" name="Text Box 2"/>
          <p:cNvSpPr txBox="1">
            <a:spLocks noChangeArrowheads="1"/>
          </p:cNvSpPr>
          <p:nvPr/>
        </p:nvSpPr>
        <p:spPr bwMode="auto">
          <a:xfrm>
            <a:off x="76200" y="1371600"/>
            <a:ext cx="5074920" cy="807913"/>
          </a:xfrm>
          <a:prstGeom prst="rect">
            <a:avLst/>
          </a:prstGeom>
          <a:solidFill>
            <a:srgbClr val="FFFF00"/>
          </a:solidFill>
          <a:ln w="9525" algn="ctr">
            <a:solidFill>
              <a:srgbClr val="660066"/>
            </a:solidFill>
            <a:miter lim="800000"/>
            <a:headEnd/>
            <a:tailEnd/>
          </a:ln>
          <a:effectLst/>
        </p:spPr>
        <p:txBody>
          <a:bodyPr wrap="square">
            <a:spAutoFit/>
          </a:bodyPr>
          <a:lstStyle/>
          <a:p>
            <a:pPr eaLnBrk="0" hangingPunct="0">
              <a:lnSpc>
                <a:spcPct val="70000"/>
              </a:lnSpc>
              <a:spcBef>
                <a:spcPct val="50000"/>
              </a:spcBef>
              <a:defRPr/>
            </a:pPr>
            <a:r>
              <a:rPr lang="en-US" sz="6000" b="1" dirty="0">
                <a:effectLst>
                  <a:outerShdw blurRad="38100" dist="38100" dir="2700000" algn="tl">
                    <a:srgbClr val="FFFFFF"/>
                  </a:outerShdw>
                </a:effectLst>
                <a:latin typeface="KodchiangUPC" pitchFamily="18" charset="-34"/>
                <a:cs typeface="KodchiangUPC" pitchFamily="18" charset="-34"/>
              </a:rPr>
              <a:t>Meaning</a:t>
            </a:r>
            <a:endParaRPr lang="th-TH" sz="6000" b="1" dirty="0">
              <a:effectLst>
                <a:outerShdw blurRad="38100" dist="38100" dir="2700000" algn="tl">
                  <a:srgbClr val="FFFFFF"/>
                </a:outerShdw>
              </a:effectLst>
              <a:latin typeface="KodchiangUPC" pitchFamily="18" charset="-34"/>
              <a:cs typeface="KodchiangUPC" pitchFamily="18" charset="-34"/>
            </a:endParaRPr>
          </a:p>
        </p:txBody>
      </p:sp>
      <p:sp>
        <p:nvSpPr>
          <p:cNvPr id="8" name="Text Box 2"/>
          <p:cNvSpPr txBox="1">
            <a:spLocks noChangeArrowheads="1"/>
          </p:cNvSpPr>
          <p:nvPr/>
        </p:nvSpPr>
        <p:spPr bwMode="auto">
          <a:xfrm>
            <a:off x="76200" y="5888403"/>
            <a:ext cx="5074920" cy="664797"/>
          </a:xfrm>
          <a:prstGeom prst="rect">
            <a:avLst/>
          </a:prstGeom>
          <a:solidFill>
            <a:srgbClr val="FFFF00"/>
          </a:solidFill>
          <a:ln w="9525" algn="ctr">
            <a:solidFill>
              <a:srgbClr val="660066"/>
            </a:solidFill>
            <a:miter lim="800000"/>
            <a:headEnd/>
            <a:tailEnd/>
          </a:ln>
          <a:effectLst/>
        </p:spPr>
        <p:txBody>
          <a:bodyPr wrap="square">
            <a:spAutoFit/>
          </a:bodyPr>
          <a:lstStyle/>
          <a:p>
            <a:pPr eaLnBrk="0" hangingPunct="0">
              <a:lnSpc>
                <a:spcPct val="70000"/>
              </a:lnSpc>
              <a:spcBef>
                <a:spcPct val="50000"/>
              </a:spcBef>
              <a:defRPr/>
            </a:pPr>
            <a:r>
              <a:rPr lang="en-US" sz="4800" b="1" dirty="0">
                <a:effectLst>
                  <a:outerShdw blurRad="38100" dist="38100" dir="2700000" algn="tl">
                    <a:srgbClr val="FFFFFF"/>
                  </a:outerShdw>
                </a:effectLst>
                <a:latin typeface="KodchiangUPC" pitchFamily="18" charset="-34"/>
                <a:cs typeface="KodchiangUPC" pitchFamily="18" charset="-34"/>
              </a:rPr>
              <a:t>Conclusion and discussion</a:t>
            </a:r>
            <a:endParaRPr lang="th-TH" sz="4800" b="1" dirty="0">
              <a:effectLst>
                <a:outerShdw blurRad="38100" dist="38100" dir="2700000" algn="tl">
                  <a:srgbClr val="FFFFFF"/>
                </a:outerShdw>
              </a:effectLst>
              <a:latin typeface="KodchiangUPC" pitchFamily="18" charset="-34"/>
              <a:cs typeface="KodchiangUPC" pitchFamily="18" charset="-34"/>
            </a:endParaRPr>
          </a:p>
        </p:txBody>
      </p:sp>
      <p:sp>
        <p:nvSpPr>
          <p:cNvPr id="9" name="Text Box 2"/>
          <p:cNvSpPr txBox="1">
            <a:spLocks noChangeArrowheads="1"/>
          </p:cNvSpPr>
          <p:nvPr/>
        </p:nvSpPr>
        <p:spPr bwMode="auto">
          <a:xfrm>
            <a:off x="6096000" y="4001970"/>
            <a:ext cx="2971800" cy="1726627"/>
          </a:xfrm>
          <a:prstGeom prst="rect">
            <a:avLst/>
          </a:prstGeom>
          <a:solidFill>
            <a:srgbClr val="00FF00"/>
          </a:solidFill>
          <a:ln w="9525" algn="ctr">
            <a:solidFill>
              <a:srgbClr val="000066"/>
            </a:solidFill>
            <a:miter lim="800000"/>
            <a:headEnd/>
            <a:tailEnd/>
          </a:ln>
          <a:effectLst/>
        </p:spPr>
        <p:txBody>
          <a:bodyPr wrap="square">
            <a:spAutoFit/>
          </a:bodyPr>
          <a:lstStyle/>
          <a:p>
            <a:pPr algn="ctr" eaLnBrk="0" hangingPunct="0">
              <a:lnSpc>
                <a:spcPct val="70000"/>
              </a:lnSpc>
              <a:spcBef>
                <a:spcPct val="50000"/>
              </a:spcBef>
              <a:defRPr/>
            </a:pPr>
            <a:r>
              <a:rPr lang="en-US" sz="7200" b="1" dirty="0">
                <a:solidFill>
                  <a:srgbClr val="C00000"/>
                </a:solidFill>
                <a:effectLst>
                  <a:outerShdw blurRad="38100" dist="38100" dir="2700000" algn="tl">
                    <a:srgbClr val="FFFFFF"/>
                  </a:outerShdw>
                </a:effectLst>
                <a:latin typeface="Freestyle Script" pitchFamily="66" charset="0"/>
              </a:rPr>
              <a:t>“Leaders of Change”</a:t>
            </a:r>
            <a:endParaRPr lang="th-TH" sz="7200" b="1" dirty="0">
              <a:effectLst>
                <a:outerShdw blurRad="38100" dist="38100" dir="2700000" algn="tl">
                  <a:srgbClr val="FFFFFF"/>
                </a:outerShdw>
              </a:effectLst>
              <a:latin typeface="Angsana New" pitchFamily="18" charset="-34"/>
            </a:endParaRPr>
          </a:p>
        </p:txBody>
      </p:sp>
      <p:sp>
        <p:nvSpPr>
          <p:cNvPr id="10" name="Right Brace 9"/>
          <p:cNvSpPr/>
          <p:nvPr/>
        </p:nvSpPr>
        <p:spPr>
          <a:xfrm>
            <a:off x="5257800" y="1383557"/>
            <a:ext cx="762000" cy="5243510"/>
          </a:xfrm>
          <a:prstGeom prst="rightBrace">
            <a:avLst/>
          </a:prstGeom>
          <a:solidFill>
            <a:srgbClr val="7030A0"/>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h-TH" dirty="0">
              <a:solidFill>
                <a:srgbClr val="CC0000"/>
              </a:solidFill>
            </a:endParaRPr>
          </a:p>
        </p:txBody>
      </p:sp>
      <p:sp>
        <p:nvSpPr>
          <p:cNvPr id="11" name="Text Box 2"/>
          <p:cNvSpPr txBox="1">
            <a:spLocks noChangeArrowheads="1"/>
          </p:cNvSpPr>
          <p:nvPr/>
        </p:nvSpPr>
        <p:spPr bwMode="auto">
          <a:xfrm>
            <a:off x="76200" y="3270156"/>
            <a:ext cx="5074920" cy="1454244"/>
          </a:xfrm>
          <a:prstGeom prst="rect">
            <a:avLst/>
          </a:prstGeom>
          <a:solidFill>
            <a:srgbClr val="FFFF00"/>
          </a:solidFill>
          <a:ln w="9525" algn="ctr">
            <a:solidFill>
              <a:srgbClr val="660066"/>
            </a:solidFill>
            <a:miter lim="800000"/>
            <a:headEnd/>
            <a:tailEnd/>
          </a:ln>
          <a:effectLst/>
        </p:spPr>
        <p:txBody>
          <a:bodyPr wrap="square">
            <a:spAutoFit/>
          </a:bodyPr>
          <a:lstStyle/>
          <a:p>
            <a:pPr eaLnBrk="0" hangingPunct="0">
              <a:lnSpc>
                <a:spcPct val="70000"/>
              </a:lnSpc>
              <a:spcBef>
                <a:spcPct val="50000"/>
              </a:spcBef>
              <a:defRPr/>
            </a:pPr>
            <a:r>
              <a:rPr lang="en-US" sz="6000" b="1" dirty="0">
                <a:effectLst>
                  <a:outerShdw blurRad="38100" dist="38100" dir="2700000" algn="tl">
                    <a:srgbClr val="FFFFFF"/>
                  </a:outerShdw>
                </a:effectLst>
                <a:latin typeface="KodchiangUPC" pitchFamily="18" charset="-34"/>
                <a:cs typeface="KodchiangUPC" pitchFamily="18" charset="-34"/>
              </a:rPr>
              <a:t>Format, method, procedure</a:t>
            </a:r>
            <a:endParaRPr lang="th-TH" sz="6000" b="1" dirty="0">
              <a:effectLst>
                <a:outerShdw blurRad="38100" dist="38100" dir="2700000" algn="tl">
                  <a:srgbClr val="FFFFFF"/>
                </a:outerShdw>
              </a:effectLst>
              <a:latin typeface="KodchiangUPC" pitchFamily="18" charset="-34"/>
              <a:cs typeface="KodchiangUPC" pitchFamily="18" charset="-34"/>
            </a:endParaRPr>
          </a:p>
        </p:txBody>
      </p:sp>
      <p:sp>
        <p:nvSpPr>
          <p:cNvPr id="12" name="Text Box 2"/>
          <p:cNvSpPr txBox="1">
            <a:spLocks noChangeArrowheads="1"/>
          </p:cNvSpPr>
          <p:nvPr/>
        </p:nvSpPr>
        <p:spPr bwMode="auto">
          <a:xfrm>
            <a:off x="76200" y="4907087"/>
            <a:ext cx="5074920" cy="807913"/>
          </a:xfrm>
          <a:prstGeom prst="rect">
            <a:avLst/>
          </a:prstGeom>
          <a:solidFill>
            <a:srgbClr val="FFFF00"/>
          </a:solidFill>
          <a:ln w="9525" algn="ctr">
            <a:solidFill>
              <a:srgbClr val="660066"/>
            </a:solidFill>
            <a:miter lim="800000"/>
            <a:headEnd/>
            <a:tailEnd/>
          </a:ln>
          <a:effectLst/>
        </p:spPr>
        <p:txBody>
          <a:bodyPr wrap="square">
            <a:spAutoFit/>
          </a:bodyPr>
          <a:lstStyle/>
          <a:p>
            <a:pPr eaLnBrk="0" hangingPunct="0">
              <a:lnSpc>
                <a:spcPct val="70000"/>
              </a:lnSpc>
              <a:spcBef>
                <a:spcPct val="50000"/>
              </a:spcBef>
              <a:defRPr/>
            </a:pPr>
            <a:r>
              <a:rPr lang="en-US" sz="6000" b="1" dirty="0">
                <a:effectLst>
                  <a:outerShdw blurRad="38100" dist="38100" dir="2700000" algn="tl">
                    <a:srgbClr val="FFFFFF"/>
                  </a:outerShdw>
                </a:effectLst>
                <a:latin typeface="KodchiangUPC" pitchFamily="18" charset="-34"/>
                <a:cs typeface="KodchiangUPC" pitchFamily="18" charset="-34"/>
              </a:rPr>
              <a:t>Case studies</a:t>
            </a:r>
            <a:endParaRPr lang="th-TH" sz="6000" b="1" dirty="0">
              <a:effectLst>
                <a:outerShdw blurRad="38100" dist="38100" dir="2700000" algn="tl">
                  <a:srgbClr val="FFFFFF"/>
                </a:outerShdw>
              </a:effectLst>
              <a:latin typeface="KodchiangUPC" pitchFamily="18" charset="-34"/>
              <a:cs typeface="KodchiangUPC" pitchFamily="18" charset="-34"/>
            </a:endParaRPr>
          </a:p>
        </p:txBody>
      </p:sp>
      <p:sp>
        <p:nvSpPr>
          <p:cNvPr id="16" name="Bevel 15"/>
          <p:cNvSpPr/>
          <p:nvPr/>
        </p:nvSpPr>
        <p:spPr>
          <a:xfrm>
            <a:off x="1524000" y="25400"/>
            <a:ext cx="6096000" cy="1066800"/>
          </a:xfrm>
          <a:prstGeom prst="bevel">
            <a:avLst/>
          </a:prstGeom>
          <a:solidFill>
            <a:srgbClr val="FFCC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200" b="1" i="1" dirty="0">
              <a:solidFill>
                <a:srgbClr val="006600"/>
              </a:solidFill>
              <a:effectLst>
                <a:outerShdw blurRad="38100" dist="38100" dir="2700000" algn="tl">
                  <a:srgbClr val="000000"/>
                </a:outerShdw>
              </a:effectLst>
              <a:latin typeface="Freestyle Script" pitchFamily="66" charset="0"/>
              <a:ea typeface="MS PGothic" pitchFamily="34" charset="-128"/>
              <a:cs typeface="Angsana New" pitchFamily="18" charset="-34"/>
            </a:endParaRPr>
          </a:p>
          <a:p>
            <a:pPr algn="ctr"/>
            <a:r>
              <a:rPr lang="en-US" altLang="ja-JP" sz="8000" b="1" i="1" dirty="0">
                <a:solidFill>
                  <a:srgbClr val="006600"/>
                </a:solidFill>
                <a:effectLst>
                  <a:outerShdw blurRad="38100" dist="38100" dir="2700000" algn="tl">
                    <a:srgbClr val="000000"/>
                  </a:outerShdw>
                </a:effectLst>
                <a:latin typeface="Freestyle Script" pitchFamily="66" charset="0"/>
                <a:ea typeface="MS PGothic" pitchFamily="34" charset="-128"/>
                <a:cs typeface="Angsana New" pitchFamily="18" charset="-34"/>
              </a:rPr>
              <a:t>Presentation Topics</a:t>
            </a:r>
          </a:p>
          <a:p>
            <a:pPr algn="ctr"/>
            <a:endParaRPr lang="th-TH" sz="7200" b="1" dirty="0">
              <a:ln w="18000">
                <a:solidFill>
                  <a:schemeClr val="accent2">
                    <a:satMod val="140000"/>
                  </a:schemeClr>
                </a:solidFill>
                <a:prstDash val="solid"/>
                <a:miter lim="800000"/>
              </a:ln>
              <a:solidFill>
                <a:schemeClr val="tx2"/>
              </a:solidFill>
              <a:effectLst>
                <a:outerShdw blurRad="38100" dist="38100" dir="2700000" algn="tl">
                  <a:srgbClr val="000000">
                    <a:alpha val="43137"/>
                  </a:srgbClr>
                </a:outerShdw>
              </a:effectLst>
              <a:latin typeface="KodchiangUPC" pitchFamily="18" charset="-34"/>
              <a:cs typeface="KodchiangUPC" pitchFamily="18" charset="-34"/>
            </a:endParaRPr>
          </a:p>
        </p:txBody>
      </p:sp>
      <p:pic>
        <p:nvPicPr>
          <p:cNvPr id="2" name="Picture 2" descr="Puzzle key">
            <a:extLst>
              <a:ext uri="{FF2B5EF4-FFF2-40B4-BE49-F238E27FC236}">
                <a16:creationId xmlns:a16="http://schemas.microsoft.com/office/drawing/2014/main" id="{63C6B592-903F-4809-996E-AFAB43C764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5780147"/>
            <a:ext cx="1317644" cy="98823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ผลการค้นหารูปภาพสำหรับ leader&quot;">
            <a:extLst>
              <a:ext uri="{FF2B5EF4-FFF2-40B4-BE49-F238E27FC236}">
                <a16:creationId xmlns:a16="http://schemas.microsoft.com/office/drawing/2014/main" id="{E3D31F7A-D74D-40EA-B4A9-9C73EC32A5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9521" y="1702550"/>
            <a:ext cx="3385430" cy="21752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trips(down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F78B08D9-F6ED-45FA-8774-505ADA4D9C53}" type="slidenum">
              <a:rPr lang="en-US" smtClean="0"/>
              <a:pPr/>
              <a:t>40</a:t>
            </a:fld>
            <a:endParaRPr lang="en-US"/>
          </a:p>
        </p:txBody>
      </p:sp>
      <p:sp>
        <p:nvSpPr>
          <p:cNvPr id="12" name="Text Box 2"/>
          <p:cNvSpPr txBox="1">
            <a:spLocks noChangeArrowheads="1"/>
          </p:cNvSpPr>
          <p:nvPr/>
        </p:nvSpPr>
        <p:spPr bwMode="auto">
          <a:xfrm>
            <a:off x="1600200" y="2630269"/>
            <a:ext cx="5562600" cy="830997"/>
          </a:xfrm>
          <a:prstGeom prst="rect">
            <a:avLst/>
          </a:prstGeom>
          <a:solidFill>
            <a:schemeClr val="accent2">
              <a:lumMod val="20000"/>
              <a:lumOff val="80000"/>
            </a:schemeClr>
          </a:solidFill>
          <a:ln w="76200" cmpd="tri">
            <a:solidFill>
              <a:srgbClr val="660066"/>
            </a:solidFill>
            <a:miter lim="800000"/>
            <a:headEnd/>
            <a:tailEnd/>
          </a:ln>
          <a:effectLst/>
        </p:spPr>
        <p:txBody>
          <a:bodyPr wrap="square">
            <a:spAutoFit/>
          </a:bodyPr>
          <a:lstStyle/>
          <a:p>
            <a:pPr lvl="0"/>
            <a:r>
              <a:rPr lang="th-TH" altLang="ja-JP" sz="4800" b="1" dirty="0">
                <a:solidFill>
                  <a:srgbClr val="C00000"/>
                </a:solidFill>
                <a:latin typeface="Agency FB" pitchFamily="34" charset="0"/>
                <a:ea typeface="MS PGothic" pitchFamily="34" charset="-128"/>
                <a:cs typeface="KodchiangUPC" pitchFamily="18" charset="-34"/>
                <a:sym typeface="Wingdings"/>
              </a:rPr>
              <a:t></a:t>
            </a:r>
            <a:r>
              <a:rPr lang="en-US" sz="4800" b="1" dirty="0">
                <a:latin typeface="Agency FB" pitchFamily="34" charset="0"/>
                <a:cs typeface="KodchiangUPC" pitchFamily="18" charset="-34"/>
              </a:rPr>
              <a:t>Processes</a:t>
            </a:r>
          </a:p>
        </p:txBody>
      </p:sp>
      <p:sp>
        <p:nvSpPr>
          <p:cNvPr id="13" name="Text Box 2"/>
          <p:cNvSpPr txBox="1">
            <a:spLocks noChangeArrowheads="1"/>
          </p:cNvSpPr>
          <p:nvPr/>
        </p:nvSpPr>
        <p:spPr bwMode="auto">
          <a:xfrm>
            <a:off x="1600200" y="3717389"/>
            <a:ext cx="5562600" cy="830997"/>
          </a:xfrm>
          <a:prstGeom prst="rect">
            <a:avLst/>
          </a:prstGeom>
          <a:solidFill>
            <a:schemeClr val="accent2">
              <a:lumMod val="20000"/>
              <a:lumOff val="80000"/>
            </a:schemeClr>
          </a:solidFill>
          <a:ln w="76200" cmpd="tri">
            <a:solidFill>
              <a:srgbClr val="660066"/>
            </a:solidFill>
            <a:miter lim="800000"/>
            <a:headEnd/>
            <a:tailEnd/>
          </a:ln>
          <a:effectLst/>
        </p:spPr>
        <p:txBody>
          <a:bodyPr wrap="square">
            <a:spAutoFit/>
          </a:bodyPr>
          <a:lstStyle/>
          <a:p>
            <a:pPr lvl="0"/>
            <a:r>
              <a:rPr lang="th-TH" altLang="ja-JP" sz="4800" b="1" dirty="0">
                <a:solidFill>
                  <a:srgbClr val="C00000"/>
                </a:solidFill>
                <a:latin typeface="Agency FB" pitchFamily="34" charset="0"/>
                <a:ea typeface="MS PGothic" pitchFamily="34" charset="-128"/>
                <a:cs typeface="KodchiangUPC" pitchFamily="18" charset="-34"/>
                <a:sym typeface="Wingdings"/>
              </a:rPr>
              <a:t></a:t>
            </a:r>
            <a:r>
              <a:rPr lang="en-US" sz="4800" b="1" dirty="0">
                <a:latin typeface="Agency FB" pitchFamily="34" charset="0"/>
                <a:cs typeface="KodchiangUPC" pitchFamily="18" charset="-34"/>
              </a:rPr>
              <a:t>Systems</a:t>
            </a:r>
          </a:p>
        </p:txBody>
      </p:sp>
      <p:sp>
        <p:nvSpPr>
          <p:cNvPr id="14" name="Text Box 2"/>
          <p:cNvSpPr txBox="1">
            <a:spLocks noChangeArrowheads="1"/>
          </p:cNvSpPr>
          <p:nvPr/>
        </p:nvSpPr>
        <p:spPr bwMode="auto">
          <a:xfrm>
            <a:off x="1600200" y="4800362"/>
            <a:ext cx="5562600" cy="830997"/>
          </a:xfrm>
          <a:prstGeom prst="rect">
            <a:avLst/>
          </a:prstGeom>
          <a:solidFill>
            <a:schemeClr val="accent2">
              <a:lumMod val="20000"/>
              <a:lumOff val="80000"/>
            </a:schemeClr>
          </a:solidFill>
          <a:ln w="76200" cmpd="tri">
            <a:solidFill>
              <a:srgbClr val="660066"/>
            </a:solidFill>
            <a:miter lim="800000"/>
            <a:headEnd/>
            <a:tailEnd/>
          </a:ln>
          <a:effectLst/>
        </p:spPr>
        <p:txBody>
          <a:bodyPr wrap="square">
            <a:spAutoFit/>
          </a:bodyPr>
          <a:lstStyle/>
          <a:p>
            <a:pPr lvl="0"/>
            <a:r>
              <a:rPr lang="th-TH" altLang="ja-JP" sz="4800" b="1" dirty="0">
                <a:solidFill>
                  <a:srgbClr val="C00000"/>
                </a:solidFill>
                <a:latin typeface="Agency FB" pitchFamily="34" charset="0"/>
                <a:ea typeface="MS PGothic" pitchFamily="34" charset="-128"/>
                <a:cs typeface="KodchiangUPC" pitchFamily="18" charset="-34"/>
                <a:sym typeface="Wingdings"/>
              </a:rPr>
              <a:t></a:t>
            </a:r>
            <a:r>
              <a:rPr lang="en-US" sz="4800" b="1" dirty="0">
                <a:latin typeface="Agency FB" pitchFamily="34" charset="0"/>
                <a:cs typeface="KodchiangUPC" pitchFamily="18" charset="-34"/>
              </a:rPr>
              <a:t>Organization structure</a:t>
            </a:r>
          </a:p>
        </p:txBody>
      </p:sp>
      <p:sp>
        <p:nvSpPr>
          <p:cNvPr id="8" name="Bevel 7"/>
          <p:cNvSpPr/>
          <p:nvPr/>
        </p:nvSpPr>
        <p:spPr>
          <a:xfrm>
            <a:off x="533400" y="76200"/>
            <a:ext cx="8001000" cy="1300269"/>
          </a:xfrm>
          <a:prstGeom prst="bevel">
            <a:avLst/>
          </a:prstGeom>
          <a:solidFill>
            <a:srgbClr val="FFFF99"/>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latin typeface="Agency FB" pitchFamily="34" charset="0"/>
                <a:cs typeface="KodchiangUPC" pitchFamily="18" charset="-34"/>
              </a:rPr>
              <a:t>The Goal of Change: Improving an Organization by Altering How Work is Done</a:t>
            </a:r>
            <a:endParaRPr lang="th-TH" sz="4000" b="1" dirty="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latin typeface="Agency FB" pitchFamily="34" charset="0"/>
              <a:cs typeface="KodchiangUPC" pitchFamily="18" charset="-34"/>
            </a:endParaRPr>
          </a:p>
        </p:txBody>
      </p:sp>
      <p:sp>
        <p:nvSpPr>
          <p:cNvPr id="9" name="Text Box 2"/>
          <p:cNvSpPr txBox="1">
            <a:spLocks noChangeArrowheads="1"/>
          </p:cNvSpPr>
          <p:nvPr/>
        </p:nvSpPr>
        <p:spPr bwMode="auto">
          <a:xfrm>
            <a:off x="1600200" y="5874603"/>
            <a:ext cx="5562600" cy="830997"/>
          </a:xfrm>
          <a:prstGeom prst="rect">
            <a:avLst/>
          </a:prstGeom>
          <a:solidFill>
            <a:schemeClr val="accent2">
              <a:lumMod val="20000"/>
              <a:lumOff val="80000"/>
            </a:schemeClr>
          </a:solidFill>
          <a:ln w="76200" cmpd="tri">
            <a:solidFill>
              <a:srgbClr val="660066"/>
            </a:solidFill>
            <a:miter lim="800000"/>
            <a:headEnd/>
            <a:tailEnd/>
          </a:ln>
          <a:effectLst/>
        </p:spPr>
        <p:txBody>
          <a:bodyPr wrap="square">
            <a:spAutoFit/>
          </a:bodyPr>
          <a:lstStyle/>
          <a:p>
            <a:pPr lvl="0"/>
            <a:r>
              <a:rPr lang="th-TH" altLang="ja-JP" sz="4800" b="1" dirty="0">
                <a:solidFill>
                  <a:srgbClr val="C00000"/>
                </a:solidFill>
                <a:latin typeface="Agency FB" pitchFamily="34" charset="0"/>
                <a:ea typeface="MS PGothic" pitchFamily="34" charset="-128"/>
                <a:cs typeface="KodchiangUPC" pitchFamily="18" charset="-34"/>
                <a:sym typeface="Wingdings"/>
              </a:rPr>
              <a:t></a:t>
            </a:r>
            <a:r>
              <a:rPr lang="en-US" sz="4800" b="1" dirty="0">
                <a:latin typeface="Agency FB" pitchFamily="34" charset="0"/>
                <a:cs typeface="KodchiangUPC" pitchFamily="18" charset="-34"/>
              </a:rPr>
              <a:t>Job roles</a:t>
            </a:r>
          </a:p>
        </p:txBody>
      </p:sp>
      <p:sp>
        <p:nvSpPr>
          <p:cNvPr id="10" name="Text Box 2">
            <a:extLst>
              <a:ext uri="{FF2B5EF4-FFF2-40B4-BE49-F238E27FC236}">
                <a16:creationId xmlns:a16="http://schemas.microsoft.com/office/drawing/2014/main" id="{C7959BA0-F72F-4444-9E4C-63AEA403E994}"/>
              </a:ext>
            </a:extLst>
          </p:cNvPr>
          <p:cNvSpPr txBox="1">
            <a:spLocks noChangeArrowheads="1"/>
          </p:cNvSpPr>
          <p:nvPr/>
        </p:nvSpPr>
        <p:spPr bwMode="auto">
          <a:xfrm>
            <a:off x="228600" y="1543514"/>
            <a:ext cx="8651240" cy="818686"/>
          </a:xfrm>
          <a:prstGeom prst="rect">
            <a:avLst/>
          </a:prstGeom>
          <a:solidFill>
            <a:srgbClr val="00B0F0"/>
          </a:solidFill>
          <a:ln w="9525">
            <a:solidFill>
              <a:srgbClr val="000066"/>
            </a:solidFill>
            <a:miter lim="800000"/>
            <a:headEnd/>
            <a:tailEnd/>
          </a:ln>
          <a:effectLst/>
        </p:spPr>
        <p:txBody>
          <a:bodyPr wrap="square">
            <a:spAutoFit/>
          </a:bodyPr>
          <a:lstStyle/>
          <a:p>
            <a:pPr algn="thaiDist" eaLnBrk="0" hangingPunct="0">
              <a:lnSpc>
                <a:spcPct val="70000"/>
              </a:lnSpc>
              <a:spcBef>
                <a:spcPct val="50000"/>
              </a:spcBef>
              <a:defRPr/>
            </a:pPr>
            <a:r>
              <a:rPr lang="en-US" altLang="ja-JP" sz="3200" b="1" dirty="0">
                <a:solidFill>
                  <a:srgbClr val="000066"/>
                </a:solidFill>
                <a:effectLst>
                  <a:outerShdw blurRad="38100" dist="38100" dir="2700000" algn="tl">
                    <a:srgbClr val="FFFFFF"/>
                  </a:outerShdw>
                </a:effectLst>
                <a:latin typeface="Agency FB" panose="020B0503020202020204" pitchFamily="34" charset="0"/>
                <a:cs typeface="KodchiangUPC" pitchFamily="18" charset="-34"/>
              </a:rPr>
              <a:t>    </a:t>
            </a:r>
            <a:r>
              <a:rPr lang="en-US" altLang="ja-JP" sz="3200" b="1" dirty="0">
                <a:solidFill>
                  <a:srgbClr val="000066"/>
                </a:solidFill>
                <a:effectLst>
                  <a:outerShdw blurRad="38100" dist="38100" dir="2700000" algn="tl">
                    <a:srgbClr val="FFFFFF"/>
                  </a:outerShdw>
                </a:effectLst>
                <a:latin typeface="Agency FB" panose="020B0503020202020204" pitchFamily="34" charset="0"/>
                <a:cs typeface="KodchiangUPC" pitchFamily="18" charset="-34"/>
                <a:sym typeface="Wingdings 2"/>
              </a:rPr>
              <a:t>When you introduce a change to the organization, you are ultimately going to be impacting one or more of the following:</a:t>
            </a:r>
            <a:endParaRPr lang="th-TH" sz="3200" dirty="0">
              <a:solidFill>
                <a:srgbClr val="000066"/>
              </a:solidFill>
              <a:effectLst>
                <a:outerShdw blurRad="38100" dist="38100" dir="2700000" algn="tl">
                  <a:srgbClr val="FFFFFF"/>
                </a:outerShdw>
              </a:effectLst>
              <a:latin typeface="Agency FB" panose="020B0503020202020204" pitchFamily="34" charset="0"/>
              <a:cs typeface="KodchiangUPC" pitchFamily="18" charset="-34"/>
            </a:endParaRPr>
          </a:p>
        </p:txBody>
      </p:sp>
    </p:spTree>
    <p:extLst>
      <p:ext uri="{BB962C8B-B14F-4D97-AF65-F5344CB8AC3E}">
        <p14:creationId xmlns:p14="http://schemas.microsoft.com/office/powerpoint/2010/main" val="2415928311"/>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F78B08D9-F6ED-45FA-8774-505ADA4D9C53}" type="slidenum">
              <a:rPr lang="en-US" smtClean="0"/>
              <a:pPr/>
              <a:t>41</a:t>
            </a:fld>
            <a:endParaRPr lang="en-US"/>
          </a:p>
        </p:txBody>
      </p:sp>
      <p:sp>
        <p:nvSpPr>
          <p:cNvPr id="11" name="Bevel 9">
            <a:extLst>
              <a:ext uri="{FF2B5EF4-FFF2-40B4-BE49-F238E27FC236}">
                <a16:creationId xmlns:a16="http://schemas.microsoft.com/office/drawing/2014/main" id="{AEA7F8EE-EBD6-491F-A0BB-E07BA6259C80}"/>
              </a:ext>
            </a:extLst>
          </p:cNvPr>
          <p:cNvSpPr/>
          <p:nvPr/>
        </p:nvSpPr>
        <p:spPr>
          <a:xfrm>
            <a:off x="76200" y="76200"/>
            <a:ext cx="5181600" cy="762000"/>
          </a:xfrm>
          <a:prstGeom prst="bevel">
            <a:avLst/>
          </a:prstGeom>
          <a:solidFill>
            <a:srgbClr val="66FFFF"/>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18000">
                  <a:solidFill>
                    <a:schemeClr val="accent2">
                      <a:satMod val="140000"/>
                    </a:schemeClr>
                  </a:solidFill>
                  <a:prstDash val="solid"/>
                  <a:miter lim="800000"/>
                </a:ln>
                <a:solidFill>
                  <a:schemeClr val="tx2"/>
                </a:solidFill>
                <a:effectLst>
                  <a:outerShdw blurRad="38100" dist="38100" dir="2700000" algn="tl">
                    <a:srgbClr val="000000">
                      <a:alpha val="43137"/>
                    </a:srgbClr>
                  </a:outerShdw>
                </a:effectLst>
                <a:latin typeface="Agency FB" pitchFamily="34" charset="0"/>
                <a:cs typeface="KodchiangUPC" pitchFamily="18" charset="-34"/>
              </a:rPr>
              <a:t>Change Management Workflow</a:t>
            </a:r>
            <a:endParaRPr lang="th-TH" sz="3600" b="1" dirty="0">
              <a:ln w="18000">
                <a:solidFill>
                  <a:schemeClr val="accent2">
                    <a:satMod val="140000"/>
                  </a:schemeClr>
                </a:solidFill>
                <a:prstDash val="solid"/>
                <a:miter lim="800000"/>
              </a:ln>
              <a:solidFill>
                <a:schemeClr val="tx2"/>
              </a:solidFill>
              <a:effectLst>
                <a:outerShdw blurRad="38100" dist="38100" dir="2700000" algn="tl">
                  <a:srgbClr val="000000">
                    <a:alpha val="43137"/>
                  </a:srgbClr>
                </a:outerShdw>
              </a:effectLst>
              <a:latin typeface="Agency FB" pitchFamily="34" charset="0"/>
              <a:cs typeface="KodchiangUPC" pitchFamily="18" charset="-34"/>
            </a:endParaRPr>
          </a:p>
        </p:txBody>
      </p:sp>
      <p:pic>
        <p:nvPicPr>
          <p:cNvPr id="7170" name="Picture 2" descr="ผลการค้นหารูปภาพสำหรับ change management&quot;">
            <a:extLst>
              <a:ext uri="{FF2B5EF4-FFF2-40B4-BE49-F238E27FC236}">
                <a16:creationId xmlns:a16="http://schemas.microsoft.com/office/drawing/2014/main" id="{6569D788-FC57-4100-A1E3-90FFC3EED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789" y="914400"/>
            <a:ext cx="7469011" cy="574357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6755FEE5-80AB-413B-B341-0E7EE0BC27CC}"/>
              </a:ext>
            </a:extLst>
          </p:cNvPr>
          <p:cNvSpPr/>
          <p:nvPr/>
        </p:nvSpPr>
        <p:spPr>
          <a:xfrm>
            <a:off x="4171950" y="12954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0A62E29-37F4-4C1F-B857-355361138D61}"/>
              </a:ext>
            </a:extLst>
          </p:cNvPr>
          <p:cNvSpPr/>
          <p:nvPr/>
        </p:nvSpPr>
        <p:spPr>
          <a:xfrm>
            <a:off x="6048375" y="2333625"/>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7489771-B081-4FB7-8CA0-9E5DAA84F629}"/>
              </a:ext>
            </a:extLst>
          </p:cNvPr>
          <p:cNvSpPr/>
          <p:nvPr/>
        </p:nvSpPr>
        <p:spPr>
          <a:xfrm>
            <a:off x="6229350" y="4391025"/>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A543A03-28C1-490F-B102-6CA32E82A47C}"/>
              </a:ext>
            </a:extLst>
          </p:cNvPr>
          <p:cNvSpPr/>
          <p:nvPr/>
        </p:nvSpPr>
        <p:spPr>
          <a:xfrm>
            <a:off x="4400550" y="56007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3990584-2B66-4D68-BD84-54FB28DA63A3}"/>
              </a:ext>
            </a:extLst>
          </p:cNvPr>
          <p:cNvSpPr/>
          <p:nvPr/>
        </p:nvSpPr>
        <p:spPr>
          <a:xfrm>
            <a:off x="2447925" y="459105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36355FB-37DF-495E-BC37-F9A632B0E961}"/>
              </a:ext>
            </a:extLst>
          </p:cNvPr>
          <p:cNvSpPr/>
          <p:nvPr/>
        </p:nvSpPr>
        <p:spPr>
          <a:xfrm>
            <a:off x="2343150" y="2466975"/>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537960"/>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randombar(horizont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heckerboard(across)">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heckerboard(across)">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F78B08D9-F6ED-45FA-8774-505ADA4D9C53}" type="slidenum">
              <a:rPr lang="en-US" smtClean="0"/>
              <a:pPr/>
              <a:t>42</a:t>
            </a:fld>
            <a:endParaRPr lang="en-US"/>
          </a:p>
        </p:txBody>
      </p:sp>
      <p:sp>
        <p:nvSpPr>
          <p:cNvPr id="11" name="Bevel 9">
            <a:extLst>
              <a:ext uri="{FF2B5EF4-FFF2-40B4-BE49-F238E27FC236}">
                <a16:creationId xmlns:a16="http://schemas.microsoft.com/office/drawing/2014/main" id="{AEA7F8EE-EBD6-491F-A0BB-E07BA6259C80}"/>
              </a:ext>
            </a:extLst>
          </p:cNvPr>
          <p:cNvSpPr/>
          <p:nvPr/>
        </p:nvSpPr>
        <p:spPr>
          <a:xfrm>
            <a:off x="76200" y="76200"/>
            <a:ext cx="5181600" cy="838200"/>
          </a:xfrm>
          <a:prstGeom prst="bevel">
            <a:avLst/>
          </a:prstGeom>
          <a:solidFill>
            <a:srgbClr val="000066"/>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18000">
                  <a:solidFill>
                    <a:schemeClr val="accent2">
                      <a:satMod val="140000"/>
                    </a:schemeClr>
                  </a:solidFill>
                  <a:prstDash val="solid"/>
                  <a:miter lim="800000"/>
                </a:ln>
                <a:solidFill>
                  <a:srgbClr val="FFFF00"/>
                </a:solidFill>
                <a:effectLst>
                  <a:outerShdw blurRad="38100" dist="38100" dir="2700000" algn="tl">
                    <a:srgbClr val="000000">
                      <a:alpha val="43137"/>
                    </a:srgbClr>
                  </a:outerShdw>
                </a:effectLst>
                <a:latin typeface="Agency FB" pitchFamily="34" charset="0"/>
                <a:cs typeface="KodchiangUPC" pitchFamily="18" charset="-34"/>
              </a:rPr>
              <a:t>Change Management Roadmap</a:t>
            </a:r>
            <a:endParaRPr lang="th-TH" sz="3600" b="1" dirty="0">
              <a:ln w="18000">
                <a:solidFill>
                  <a:schemeClr val="accent2">
                    <a:satMod val="140000"/>
                  </a:schemeClr>
                </a:solidFill>
                <a:prstDash val="solid"/>
                <a:miter lim="800000"/>
              </a:ln>
              <a:solidFill>
                <a:srgbClr val="FFFF00"/>
              </a:solidFill>
              <a:effectLst>
                <a:outerShdw blurRad="38100" dist="38100" dir="2700000" algn="tl">
                  <a:srgbClr val="000000">
                    <a:alpha val="43137"/>
                  </a:srgbClr>
                </a:outerShdw>
              </a:effectLst>
              <a:latin typeface="Agency FB" pitchFamily="34" charset="0"/>
              <a:cs typeface="KodchiangUPC" pitchFamily="18" charset="-34"/>
            </a:endParaRPr>
          </a:p>
        </p:txBody>
      </p:sp>
      <p:pic>
        <p:nvPicPr>
          <p:cNvPr id="8194" name="Picture 2" descr="ผลการค้นหารูปภาพสำหรับ change management&quot;">
            <a:extLst>
              <a:ext uri="{FF2B5EF4-FFF2-40B4-BE49-F238E27FC236}">
                <a16:creationId xmlns:a16="http://schemas.microsoft.com/office/drawing/2014/main" id="{AA128934-7188-4699-B3C2-791F5F5F6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76313"/>
            <a:ext cx="8267769" cy="5653087"/>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F19008A4-0F4C-4742-9CD7-F71767AAC470}"/>
              </a:ext>
            </a:extLst>
          </p:cNvPr>
          <p:cNvSpPr/>
          <p:nvPr/>
        </p:nvSpPr>
        <p:spPr>
          <a:xfrm>
            <a:off x="1428750" y="4191000"/>
            <a:ext cx="6096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E5DACCEB-AB28-4B85-8A4E-ACA95226CBBB}"/>
              </a:ext>
            </a:extLst>
          </p:cNvPr>
          <p:cNvSpPr/>
          <p:nvPr/>
        </p:nvSpPr>
        <p:spPr>
          <a:xfrm>
            <a:off x="2533650" y="3495675"/>
            <a:ext cx="6096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5F411EBD-6316-4A91-A481-F7736C8CA9C6}"/>
              </a:ext>
            </a:extLst>
          </p:cNvPr>
          <p:cNvSpPr/>
          <p:nvPr/>
        </p:nvSpPr>
        <p:spPr>
          <a:xfrm>
            <a:off x="3514725" y="2505075"/>
            <a:ext cx="6096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4654DE8C-2338-499F-A3D8-4714ADFC5DB0}"/>
              </a:ext>
            </a:extLst>
          </p:cNvPr>
          <p:cNvSpPr/>
          <p:nvPr/>
        </p:nvSpPr>
        <p:spPr>
          <a:xfrm>
            <a:off x="4448175" y="1790700"/>
            <a:ext cx="6096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41F2320-33A6-49CD-9A37-BA45A51F6C55}"/>
              </a:ext>
            </a:extLst>
          </p:cNvPr>
          <p:cNvSpPr/>
          <p:nvPr/>
        </p:nvSpPr>
        <p:spPr>
          <a:xfrm>
            <a:off x="5638800" y="762000"/>
            <a:ext cx="1828800" cy="1828800"/>
          </a:xfrm>
          <a:prstGeom prst="ellipse">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3702794"/>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strips(downLeft)">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F78B08D9-F6ED-45FA-8774-505ADA4D9C53}" type="slidenum">
              <a:rPr lang="en-US" smtClean="0"/>
              <a:pPr/>
              <a:t>43</a:t>
            </a:fld>
            <a:endParaRPr lang="en-US"/>
          </a:p>
        </p:txBody>
      </p:sp>
      <p:sp>
        <p:nvSpPr>
          <p:cNvPr id="11" name="Bevel 9">
            <a:extLst>
              <a:ext uri="{FF2B5EF4-FFF2-40B4-BE49-F238E27FC236}">
                <a16:creationId xmlns:a16="http://schemas.microsoft.com/office/drawing/2014/main" id="{AEA7F8EE-EBD6-491F-A0BB-E07BA6259C80}"/>
              </a:ext>
            </a:extLst>
          </p:cNvPr>
          <p:cNvSpPr/>
          <p:nvPr/>
        </p:nvSpPr>
        <p:spPr>
          <a:xfrm>
            <a:off x="76200" y="76200"/>
            <a:ext cx="5334000" cy="687590"/>
          </a:xfrm>
          <a:prstGeom prst="bevel">
            <a:avLst/>
          </a:prstGeom>
          <a:solidFill>
            <a:srgbClr val="0033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18000">
                  <a:solidFill>
                    <a:schemeClr val="accent2">
                      <a:satMod val="140000"/>
                    </a:schemeClr>
                  </a:solidFill>
                  <a:prstDash val="solid"/>
                  <a:miter lim="800000"/>
                </a:ln>
                <a:solidFill>
                  <a:srgbClr val="FFFF00"/>
                </a:solidFill>
                <a:effectLst>
                  <a:outerShdw blurRad="38100" dist="38100" dir="2700000" algn="tl">
                    <a:srgbClr val="000000">
                      <a:alpha val="43137"/>
                    </a:srgbClr>
                  </a:outerShdw>
                </a:effectLst>
                <a:latin typeface="Agency FB" pitchFamily="34" charset="0"/>
                <a:cs typeface="KodchiangUPC" pitchFamily="18" charset="-34"/>
              </a:rPr>
              <a:t>Change Management Definitions</a:t>
            </a:r>
            <a:endParaRPr lang="th-TH" sz="3600" b="1" dirty="0">
              <a:ln w="18000">
                <a:solidFill>
                  <a:schemeClr val="accent2">
                    <a:satMod val="140000"/>
                  </a:schemeClr>
                </a:solidFill>
                <a:prstDash val="solid"/>
                <a:miter lim="800000"/>
              </a:ln>
              <a:solidFill>
                <a:srgbClr val="FFFF00"/>
              </a:solidFill>
              <a:effectLst>
                <a:outerShdw blurRad="38100" dist="38100" dir="2700000" algn="tl">
                  <a:srgbClr val="000000">
                    <a:alpha val="43137"/>
                  </a:srgbClr>
                </a:outerShdw>
              </a:effectLst>
              <a:latin typeface="Agency FB" pitchFamily="34" charset="0"/>
              <a:cs typeface="KodchiangUPC" pitchFamily="18" charset="-34"/>
            </a:endParaRPr>
          </a:p>
        </p:txBody>
      </p:sp>
      <p:sp>
        <p:nvSpPr>
          <p:cNvPr id="5" name="Text Box 2">
            <a:extLst>
              <a:ext uri="{FF2B5EF4-FFF2-40B4-BE49-F238E27FC236}">
                <a16:creationId xmlns:a16="http://schemas.microsoft.com/office/drawing/2014/main" id="{5CC507A7-F4A7-47CA-BFB9-77F566E830D4}"/>
              </a:ext>
            </a:extLst>
          </p:cNvPr>
          <p:cNvSpPr txBox="1">
            <a:spLocks noChangeArrowheads="1"/>
          </p:cNvSpPr>
          <p:nvPr/>
        </p:nvSpPr>
        <p:spPr bwMode="auto">
          <a:xfrm>
            <a:off x="152400" y="854287"/>
            <a:ext cx="8763000" cy="1163204"/>
          </a:xfrm>
          <a:prstGeom prst="rect">
            <a:avLst/>
          </a:prstGeom>
          <a:solidFill>
            <a:srgbClr val="66FFFF"/>
          </a:solidFill>
          <a:ln w="76200" cmpd="tri">
            <a:solidFill>
              <a:srgbClr val="660066"/>
            </a:solidFill>
            <a:miter lim="800000"/>
            <a:headEnd/>
            <a:tailEnd/>
          </a:ln>
        </p:spPr>
        <p:txBody>
          <a:bodyPr wrap="square">
            <a:spAutoFit/>
          </a:bodyPr>
          <a:lstStyle/>
          <a:p>
            <a:pPr eaLnBrk="0" hangingPunct="0">
              <a:lnSpc>
                <a:spcPct val="70000"/>
              </a:lnSpc>
              <a:spcBef>
                <a:spcPct val="50000"/>
              </a:spcBef>
            </a:pPr>
            <a:r>
              <a:rPr lang="en-US" altLang="ja-JP" sz="3200" b="1" dirty="0">
                <a:solidFill>
                  <a:srgbClr val="000066"/>
                </a:solidFill>
                <a:latin typeface="Agency FB" pitchFamily="34" charset="0"/>
                <a:ea typeface="MS PGothic" pitchFamily="34" charset="-128"/>
                <a:cs typeface="KodchiangUPC" pitchFamily="18" charset="-34"/>
                <a:sym typeface="Wingdings 2"/>
              </a:rPr>
              <a:t></a:t>
            </a:r>
            <a:r>
              <a:rPr lang="en-US" altLang="ja-JP" sz="3200" b="1" dirty="0">
                <a:solidFill>
                  <a:srgbClr val="003300"/>
                </a:solidFill>
                <a:latin typeface="Agency FB" pitchFamily="34" charset="0"/>
                <a:ea typeface="MS PGothic" pitchFamily="34" charset="-128"/>
                <a:cs typeface="KodchiangUPC" pitchFamily="18" charset="-34"/>
              </a:rPr>
              <a:t>Change management is the process, tools and techniques to manage the people side of change to achieve the required business outcome.</a:t>
            </a:r>
            <a:endParaRPr lang="th-TH" sz="3200" b="1" dirty="0">
              <a:solidFill>
                <a:srgbClr val="003300"/>
              </a:solidFill>
              <a:latin typeface="Agency FB" pitchFamily="34" charset="0"/>
              <a:ea typeface="MS PGothic" pitchFamily="34" charset="-128"/>
              <a:cs typeface="KodchiangUPC" pitchFamily="18" charset="-34"/>
            </a:endParaRPr>
          </a:p>
        </p:txBody>
      </p:sp>
      <p:sp>
        <p:nvSpPr>
          <p:cNvPr id="6" name="Text Box 2">
            <a:extLst>
              <a:ext uri="{FF2B5EF4-FFF2-40B4-BE49-F238E27FC236}">
                <a16:creationId xmlns:a16="http://schemas.microsoft.com/office/drawing/2014/main" id="{D23BE2DB-32AC-477B-8D63-013FC58642AE}"/>
              </a:ext>
            </a:extLst>
          </p:cNvPr>
          <p:cNvSpPr txBox="1">
            <a:spLocks noChangeArrowheads="1"/>
          </p:cNvSpPr>
          <p:nvPr/>
        </p:nvSpPr>
        <p:spPr bwMode="auto">
          <a:xfrm>
            <a:off x="152400" y="2149687"/>
            <a:ext cx="8763000" cy="1507913"/>
          </a:xfrm>
          <a:prstGeom prst="rect">
            <a:avLst/>
          </a:prstGeom>
          <a:solidFill>
            <a:srgbClr val="66FFFF"/>
          </a:solidFill>
          <a:ln w="76200" cmpd="tri">
            <a:solidFill>
              <a:srgbClr val="660066"/>
            </a:solidFill>
            <a:miter lim="800000"/>
            <a:headEnd/>
            <a:tailEnd/>
          </a:ln>
        </p:spPr>
        <p:txBody>
          <a:bodyPr wrap="square">
            <a:spAutoFit/>
          </a:bodyPr>
          <a:lstStyle/>
          <a:p>
            <a:pPr eaLnBrk="0" hangingPunct="0">
              <a:lnSpc>
                <a:spcPct val="70000"/>
              </a:lnSpc>
              <a:spcBef>
                <a:spcPct val="50000"/>
              </a:spcBef>
            </a:pPr>
            <a:r>
              <a:rPr lang="en-US" altLang="ja-JP" sz="3200" b="1" dirty="0">
                <a:solidFill>
                  <a:srgbClr val="000066"/>
                </a:solidFill>
                <a:latin typeface="Agency FB" pitchFamily="34" charset="0"/>
                <a:ea typeface="MS PGothic" pitchFamily="34" charset="-128"/>
                <a:cs typeface="KodchiangUPC" pitchFamily="18" charset="-34"/>
                <a:sym typeface="Wingdings 2"/>
              </a:rPr>
              <a:t></a:t>
            </a:r>
            <a:r>
              <a:rPr lang="en-US" altLang="ja-JP" sz="3200" b="1" dirty="0">
                <a:solidFill>
                  <a:srgbClr val="003300"/>
                </a:solidFill>
                <a:latin typeface="Agency FB" pitchFamily="34" charset="0"/>
                <a:ea typeface="MS PGothic" pitchFamily="34" charset="-128"/>
                <a:cs typeface="KodchiangUPC" pitchFamily="18" charset="-34"/>
              </a:rPr>
              <a:t>Change management incorporates the organizational tools that can be utilized to help individuals make successful personal transitions resulting in the adoption and realization of change. </a:t>
            </a:r>
            <a:endParaRPr lang="th-TH" sz="3200" b="1" dirty="0">
              <a:solidFill>
                <a:srgbClr val="003300"/>
              </a:solidFill>
              <a:latin typeface="Agency FB" pitchFamily="34" charset="0"/>
              <a:ea typeface="MS PGothic" pitchFamily="34" charset="-128"/>
              <a:cs typeface="KodchiangUPC" pitchFamily="18" charset="-34"/>
            </a:endParaRPr>
          </a:p>
        </p:txBody>
      </p:sp>
      <p:pic>
        <p:nvPicPr>
          <p:cNvPr id="5122" name="Picture 2" descr="States_of_change_CM_and_PM_-_web">
            <a:extLst>
              <a:ext uri="{FF2B5EF4-FFF2-40B4-BE49-F238E27FC236}">
                <a16:creationId xmlns:a16="http://schemas.microsoft.com/office/drawing/2014/main" id="{1BA9E812-F85F-4296-9C7F-1C3CDB77E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789796"/>
            <a:ext cx="4474705" cy="2958015"/>
          </a:xfrm>
          <a:prstGeom prst="rect">
            <a:avLst/>
          </a:prstGeom>
          <a:solidFill>
            <a:srgbClr val="66FFFF"/>
          </a:solidFill>
        </p:spPr>
      </p:pic>
    </p:spTree>
    <p:extLst>
      <p:ext uri="{BB962C8B-B14F-4D97-AF65-F5344CB8AC3E}">
        <p14:creationId xmlns:p14="http://schemas.microsoft.com/office/powerpoint/2010/main" val="970903569"/>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a:noFill/>
        </p:spPr>
        <p:txBody>
          <a:bodyPr/>
          <a:lstStyle/>
          <a:p>
            <a:fld id="{3D1D3361-9D8E-4A58-9226-A8833DC060ED}" type="slidenum">
              <a:rPr lang="en-US" smtClean="0"/>
              <a:pPr/>
              <a:t>44</a:t>
            </a:fld>
            <a:endParaRPr lang="en-US"/>
          </a:p>
        </p:txBody>
      </p:sp>
      <p:sp>
        <p:nvSpPr>
          <p:cNvPr id="51203" name="Text Box 2"/>
          <p:cNvSpPr txBox="1">
            <a:spLocks noChangeArrowheads="1"/>
          </p:cNvSpPr>
          <p:nvPr/>
        </p:nvSpPr>
        <p:spPr bwMode="auto">
          <a:xfrm>
            <a:off x="1495425" y="152400"/>
            <a:ext cx="6019800" cy="807529"/>
          </a:xfrm>
          <a:prstGeom prst="rect">
            <a:avLst/>
          </a:prstGeom>
          <a:solidFill>
            <a:srgbClr val="003300"/>
          </a:solidFill>
          <a:ln w="9525">
            <a:solidFill>
              <a:schemeClr val="tx2"/>
            </a:solidFill>
            <a:miter lim="800000"/>
            <a:headEnd/>
            <a:tailEnd/>
          </a:ln>
        </p:spPr>
        <p:txBody>
          <a:bodyPr wrap="square">
            <a:spAutoFit/>
          </a:bodyPr>
          <a:lstStyle/>
          <a:p>
            <a:pPr algn="ctr" eaLnBrk="0" hangingPunct="0">
              <a:lnSpc>
                <a:spcPct val="70000"/>
              </a:lnSpc>
              <a:spcBef>
                <a:spcPct val="50000"/>
              </a:spcBef>
              <a:defRPr/>
            </a:pPr>
            <a:r>
              <a:rPr lang="en-US" altLang="ja-JP" sz="6000" b="1" dirty="0">
                <a:solidFill>
                  <a:srgbClr val="66FFFF"/>
                </a:solidFill>
                <a:effectLst>
                  <a:outerShdw blurRad="38100" dist="38100" dir="2700000" algn="tl">
                    <a:srgbClr val="000000">
                      <a:alpha val="43137"/>
                    </a:srgbClr>
                  </a:outerShdw>
                </a:effectLst>
                <a:latin typeface="Agency FB" pitchFamily="34" charset="0"/>
                <a:cs typeface="KodchiangUPC" pitchFamily="18" charset="-34"/>
              </a:rPr>
              <a:t>Innovative Leadership</a:t>
            </a:r>
            <a:endParaRPr lang="th-TH" sz="6000" b="1" dirty="0">
              <a:solidFill>
                <a:srgbClr val="66FFFF"/>
              </a:solidFill>
              <a:effectLst>
                <a:outerShdw blurRad="38100" dist="38100" dir="2700000" algn="tl">
                  <a:srgbClr val="000000">
                    <a:alpha val="43137"/>
                  </a:srgbClr>
                </a:outerShdw>
              </a:effectLst>
              <a:latin typeface="Agency FB" pitchFamily="34" charset="0"/>
              <a:cs typeface="KodchiangUPC" pitchFamily="18" charset="-34"/>
            </a:endParaRPr>
          </a:p>
        </p:txBody>
      </p:sp>
      <p:pic>
        <p:nvPicPr>
          <p:cNvPr id="5122" name="Picture 2" descr="ผลการค้นหารูปภาพสำหรับ innovative leadership&quot;">
            <a:extLst>
              <a:ext uri="{FF2B5EF4-FFF2-40B4-BE49-F238E27FC236}">
                <a16:creationId xmlns:a16="http://schemas.microsoft.com/office/drawing/2014/main" id="{B9175227-2B5A-4788-B1B2-DBA0A4565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066799"/>
            <a:ext cx="8226225" cy="550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918605"/>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a:noFill/>
        </p:spPr>
        <p:txBody>
          <a:bodyPr/>
          <a:lstStyle/>
          <a:p>
            <a:fld id="{3D1D3361-9D8E-4A58-9226-A8833DC060ED}" type="slidenum">
              <a:rPr lang="en-US" smtClean="0"/>
              <a:pPr/>
              <a:t>45</a:t>
            </a:fld>
            <a:endParaRPr lang="en-US"/>
          </a:p>
        </p:txBody>
      </p:sp>
      <p:sp>
        <p:nvSpPr>
          <p:cNvPr id="51203" name="Text Box 2"/>
          <p:cNvSpPr txBox="1">
            <a:spLocks noChangeArrowheads="1"/>
          </p:cNvSpPr>
          <p:nvPr/>
        </p:nvSpPr>
        <p:spPr bwMode="auto">
          <a:xfrm>
            <a:off x="304800" y="175736"/>
            <a:ext cx="8534400" cy="736035"/>
          </a:xfrm>
          <a:prstGeom prst="rect">
            <a:avLst/>
          </a:prstGeom>
          <a:solidFill>
            <a:srgbClr val="000066"/>
          </a:solidFill>
          <a:ln w="9525">
            <a:solidFill>
              <a:schemeClr val="tx2"/>
            </a:solidFill>
            <a:miter lim="800000"/>
            <a:headEnd/>
            <a:tailEnd/>
          </a:ln>
        </p:spPr>
        <p:txBody>
          <a:bodyPr wrap="square">
            <a:spAutoFit/>
          </a:bodyPr>
          <a:lstStyle/>
          <a:p>
            <a:pPr algn="ctr" eaLnBrk="0" hangingPunct="0">
              <a:lnSpc>
                <a:spcPct val="70000"/>
              </a:lnSpc>
              <a:spcBef>
                <a:spcPct val="50000"/>
              </a:spcBef>
              <a:defRPr/>
            </a:pPr>
            <a:r>
              <a:rPr lang="en-US" altLang="ja-JP" sz="5400" b="1" dirty="0">
                <a:solidFill>
                  <a:srgbClr val="FFFF00"/>
                </a:solidFill>
                <a:effectLst>
                  <a:outerShdw blurRad="38100" dist="38100" dir="2700000" algn="tl">
                    <a:srgbClr val="000000">
                      <a:alpha val="43137"/>
                    </a:srgbClr>
                  </a:outerShdw>
                </a:effectLst>
                <a:latin typeface="Agency FB" pitchFamily="34" charset="0"/>
                <a:cs typeface="KodchiangUPC" pitchFamily="18" charset="-34"/>
              </a:rPr>
              <a:t>Innovative Leadership Development</a:t>
            </a:r>
            <a:endParaRPr lang="th-TH" sz="5400" b="1" dirty="0">
              <a:solidFill>
                <a:srgbClr val="FFFF00"/>
              </a:solidFill>
              <a:effectLst>
                <a:outerShdw blurRad="38100" dist="38100" dir="2700000" algn="tl">
                  <a:srgbClr val="000000">
                    <a:alpha val="43137"/>
                  </a:srgbClr>
                </a:outerShdw>
              </a:effectLst>
              <a:latin typeface="Agency FB" pitchFamily="34" charset="0"/>
              <a:cs typeface="KodchiangUPC" pitchFamily="18" charset="-34"/>
            </a:endParaRPr>
          </a:p>
        </p:txBody>
      </p:sp>
      <p:sp>
        <p:nvSpPr>
          <p:cNvPr id="8" name="Text Box 2"/>
          <p:cNvSpPr txBox="1">
            <a:spLocks noChangeArrowheads="1"/>
          </p:cNvSpPr>
          <p:nvPr/>
        </p:nvSpPr>
        <p:spPr bwMode="auto">
          <a:xfrm>
            <a:off x="838200" y="1524000"/>
            <a:ext cx="5105400" cy="3283078"/>
          </a:xfrm>
          <a:prstGeom prst="rect">
            <a:avLst/>
          </a:prstGeom>
          <a:solidFill>
            <a:srgbClr val="FFCCFF"/>
          </a:solidFill>
          <a:ln w="9525">
            <a:solidFill>
              <a:schemeClr val="tx2"/>
            </a:solidFill>
            <a:miter lim="800000"/>
            <a:headEnd/>
            <a:tailEnd/>
          </a:ln>
          <a:effectLst/>
        </p:spPr>
        <p:txBody>
          <a:bodyPr wrap="square">
            <a:spAutoFit/>
          </a:bodyPr>
          <a:lstStyle/>
          <a:p>
            <a:pPr eaLnBrk="0" hangingPunct="0">
              <a:lnSpc>
                <a:spcPct val="70000"/>
              </a:lnSpc>
              <a:spcBef>
                <a:spcPct val="50000"/>
              </a:spcBef>
              <a:defRPr/>
            </a:pPr>
            <a:r>
              <a:rPr lang="th-TH" sz="4800" b="1" dirty="0">
                <a:solidFill>
                  <a:srgbClr val="CC0000"/>
                </a:solidFill>
                <a:cs typeface="KodchiangUPC" pitchFamily="18" charset="-34"/>
                <a:sym typeface="Wingdings 2"/>
              </a:rPr>
              <a:t></a:t>
            </a:r>
            <a:r>
              <a:rPr lang="en-US" sz="4800" b="1" dirty="0">
                <a:latin typeface="Agency FB" pitchFamily="34" charset="0"/>
                <a:cs typeface="KodchiangUPC" pitchFamily="18" charset="-34"/>
              </a:rPr>
              <a:t>Leading to Learn</a:t>
            </a:r>
          </a:p>
          <a:p>
            <a:pPr eaLnBrk="0" hangingPunct="0">
              <a:lnSpc>
                <a:spcPct val="70000"/>
              </a:lnSpc>
              <a:spcBef>
                <a:spcPct val="50000"/>
              </a:spcBef>
              <a:defRPr/>
            </a:pPr>
            <a:r>
              <a:rPr lang="th-TH" sz="4800" b="1" dirty="0">
                <a:solidFill>
                  <a:srgbClr val="CC0000"/>
                </a:solidFill>
                <a:cs typeface="KodchiangUPC" pitchFamily="18" charset="-34"/>
                <a:sym typeface="Wingdings 2"/>
              </a:rPr>
              <a:t></a:t>
            </a:r>
            <a:r>
              <a:rPr lang="en-US" sz="4800" b="1" dirty="0">
                <a:latin typeface="Agency FB" pitchFamily="34" charset="0"/>
                <a:cs typeface="KodchiangUPC" pitchFamily="18" charset="-34"/>
              </a:rPr>
              <a:t>Leading to Think</a:t>
            </a:r>
          </a:p>
          <a:p>
            <a:pPr eaLnBrk="0" hangingPunct="0">
              <a:lnSpc>
                <a:spcPct val="70000"/>
              </a:lnSpc>
              <a:spcBef>
                <a:spcPct val="50000"/>
              </a:spcBef>
              <a:defRPr/>
            </a:pPr>
            <a:r>
              <a:rPr lang="th-TH" sz="4800" b="1" dirty="0">
                <a:solidFill>
                  <a:srgbClr val="CC0000"/>
                </a:solidFill>
                <a:cs typeface="KodchiangUPC" pitchFamily="18" charset="-34"/>
                <a:sym typeface="Wingdings 2"/>
              </a:rPr>
              <a:t></a:t>
            </a:r>
            <a:r>
              <a:rPr lang="en-US" sz="4800" b="1" dirty="0">
                <a:latin typeface="Agency FB" pitchFamily="34" charset="0"/>
                <a:cs typeface="KodchiangUPC" pitchFamily="18" charset="-34"/>
              </a:rPr>
              <a:t>Leading to Change</a:t>
            </a:r>
            <a:endParaRPr lang="th-TH" sz="4800" b="1" dirty="0">
              <a:latin typeface="Agency FB" pitchFamily="34" charset="0"/>
              <a:cs typeface="KodchiangUPC" pitchFamily="18" charset="-34"/>
            </a:endParaRPr>
          </a:p>
          <a:p>
            <a:pPr eaLnBrk="0" hangingPunct="0">
              <a:lnSpc>
                <a:spcPct val="70000"/>
              </a:lnSpc>
              <a:spcBef>
                <a:spcPct val="50000"/>
              </a:spcBef>
              <a:defRPr/>
            </a:pPr>
            <a:r>
              <a:rPr lang="th-TH" sz="4800" b="1" dirty="0">
                <a:solidFill>
                  <a:srgbClr val="CC0000"/>
                </a:solidFill>
                <a:cs typeface="KodchiangUPC" pitchFamily="18" charset="-34"/>
                <a:sym typeface="Wingdings 2"/>
              </a:rPr>
              <a:t></a:t>
            </a:r>
            <a:r>
              <a:rPr lang="en-US" sz="4800" b="1" dirty="0">
                <a:latin typeface="Agency FB" pitchFamily="34" charset="0"/>
                <a:cs typeface="KodchiangUPC" pitchFamily="18" charset="-34"/>
              </a:rPr>
              <a:t>Leading to Innovate</a:t>
            </a:r>
          </a:p>
        </p:txBody>
      </p:sp>
    </p:spTree>
    <p:extLst>
      <p:ext uri="{BB962C8B-B14F-4D97-AF65-F5344CB8AC3E}">
        <p14:creationId xmlns:p14="http://schemas.microsoft.com/office/powerpoint/2010/main" val="4079540690"/>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heckerboard(across)">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heckerboard(across)">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a:noFill/>
        </p:spPr>
        <p:txBody>
          <a:bodyPr/>
          <a:lstStyle/>
          <a:p>
            <a:fld id="{3D1D3361-9D8E-4A58-9226-A8833DC060ED}" type="slidenum">
              <a:rPr lang="en-US" smtClean="0"/>
              <a:pPr/>
              <a:t>46</a:t>
            </a:fld>
            <a:endParaRPr lang="en-US"/>
          </a:p>
        </p:txBody>
      </p:sp>
      <p:sp>
        <p:nvSpPr>
          <p:cNvPr id="51203" name="Text Box 2"/>
          <p:cNvSpPr txBox="1">
            <a:spLocks noChangeArrowheads="1"/>
          </p:cNvSpPr>
          <p:nvPr/>
        </p:nvSpPr>
        <p:spPr bwMode="auto">
          <a:xfrm>
            <a:off x="609600" y="76200"/>
            <a:ext cx="7772400" cy="521425"/>
          </a:xfrm>
          <a:prstGeom prst="rect">
            <a:avLst/>
          </a:prstGeom>
          <a:solidFill>
            <a:srgbClr val="000066"/>
          </a:solidFill>
          <a:ln w="9525">
            <a:solidFill>
              <a:schemeClr val="tx2"/>
            </a:solidFill>
            <a:miter lim="800000"/>
            <a:headEnd/>
            <a:tailEnd/>
          </a:ln>
        </p:spPr>
        <p:txBody>
          <a:bodyPr wrap="square">
            <a:spAutoFit/>
          </a:bodyPr>
          <a:lstStyle/>
          <a:p>
            <a:pPr algn="ctr" eaLnBrk="0" hangingPunct="0">
              <a:lnSpc>
                <a:spcPct val="70000"/>
              </a:lnSpc>
              <a:spcBef>
                <a:spcPct val="50000"/>
              </a:spcBef>
              <a:defRPr/>
            </a:pPr>
            <a:r>
              <a:rPr lang="en-US" altLang="ja-JP" sz="3600" b="1" dirty="0">
                <a:solidFill>
                  <a:srgbClr val="FFFF00"/>
                </a:solidFill>
                <a:effectLst>
                  <a:outerShdw blurRad="38100" dist="38100" dir="2700000" algn="tl">
                    <a:srgbClr val="000000">
                      <a:alpha val="43137"/>
                    </a:srgbClr>
                  </a:outerShdw>
                </a:effectLst>
                <a:latin typeface="Agency FB" pitchFamily="34" charset="0"/>
                <a:cs typeface="KodchiangUPC" pitchFamily="18" charset="-34"/>
              </a:rPr>
              <a:t>Traditional Leadership VS. Innovative Leadership</a:t>
            </a:r>
            <a:endParaRPr lang="th-TH" sz="3600" b="1" dirty="0">
              <a:solidFill>
                <a:srgbClr val="FFFF00"/>
              </a:solidFill>
              <a:effectLst>
                <a:outerShdw blurRad="38100" dist="38100" dir="2700000" algn="tl">
                  <a:srgbClr val="000000">
                    <a:alpha val="43137"/>
                  </a:srgbClr>
                </a:outerShdw>
              </a:effectLst>
              <a:latin typeface="Agency FB" pitchFamily="34" charset="0"/>
              <a:cs typeface="KodchiangUPC" pitchFamily="18" charset="-34"/>
            </a:endParaRPr>
          </a:p>
        </p:txBody>
      </p:sp>
      <p:graphicFrame>
        <p:nvGraphicFramePr>
          <p:cNvPr id="2" name="Table 2">
            <a:extLst>
              <a:ext uri="{FF2B5EF4-FFF2-40B4-BE49-F238E27FC236}">
                <a16:creationId xmlns:a16="http://schemas.microsoft.com/office/drawing/2014/main" id="{D1C408FF-FA0C-421B-92B2-A149935CCB5B}"/>
              </a:ext>
            </a:extLst>
          </p:cNvPr>
          <p:cNvGraphicFramePr>
            <a:graphicFrameLocks noGrp="1"/>
          </p:cNvGraphicFramePr>
          <p:nvPr>
            <p:extLst>
              <p:ext uri="{D42A27DB-BD31-4B8C-83A1-F6EECF244321}">
                <p14:modId xmlns:p14="http://schemas.microsoft.com/office/powerpoint/2010/main" val="2434418679"/>
              </p:ext>
            </p:extLst>
          </p:nvPr>
        </p:nvGraphicFramePr>
        <p:xfrm>
          <a:off x="152400" y="716280"/>
          <a:ext cx="8839200" cy="5708579"/>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2148156669"/>
                    </a:ext>
                  </a:extLst>
                </a:gridCol>
                <a:gridCol w="4419600">
                  <a:extLst>
                    <a:ext uri="{9D8B030D-6E8A-4147-A177-3AD203B41FA5}">
                      <a16:colId xmlns:a16="http://schemas.microsoft.com/office/drawing/2014/main" val="1393718817"/>
                    </a:ext>
                  </a:extLst>
                </a:gridCol>
              </a:tblGrid>
              <a:tr h="557459">
                <a:tc>
                  <a:txBody>
                    <a:bodyPr/>
                    <a:lstStyle/>
                    <a:p>
                      <a:pPr algn="ctr"/>
                      <a:r>
                        <a:rPr lang="en-US" sz="2400" dirty="0">
                          <a:solidFill>
                            <a:srgbClr val="C00000"/>
                          </a:solidFill>
                        </a:rPr>
                        <a:t>Traditional Leadership</a:t>
                      </a:r>
                    </a:p>
                  </a:txBody>
                  <a:tcPr/>
                </a:tc>
                <a:tc>
                  <a:txBody>
                    <a:bodyPr/>
                    <a:lstStyle/>
                    <a:p>
                      <a:pPr algn="ctr"/>
                      <a:r>
                        <a:rPr lang="en-US" sz="2400" dirty="0">
                          <a:solidFill>
                            <a:srgbClr val="C00000"/>
                          </a:solidFill>
                        </a:rPr>
                        <a:t>Innovative Leadership</a:t>
                      </a:r>
                    </a:p>
                  </a:txBody>
                  <a:tcPr/>
                </a:tc>
                <a:extLst>
                  <a:ext uri="{0D108BD9-81ED-4DB2-BD59-A6C34878D82A}">
                    <a16:rowId xmlns:a16="http://schemas.microsoft.com/office/drawing/2014/main" val="2077976712"/>
                  </a:ext>
                </a:extLst>
              </a:tr>
              <a:tr h="478861">
                <a:tc>
                  <a:txBody>
                    <a:bodyPr/>
                    <a:lstStyle/>
                    <a:p>
                      <a:r>
                        <a:rPr lang="en-US" sz="2400" dirty="0"/>
                        <a:t>One-Way</a:t>
                      </a:r>
                    </a:p>
                  </a:txBody>
                  <a:tcPr/>
                </a:tc>
                <a:tc>
                  <a:txBody>
                    <a:bodyPr/>
                    <a:lstStyle/>
                    <a:p>
                      <a:r>
                        <a:rPr lang="en-US" sz="2400" dirty="0"/>
                        <a:t>Interactive</a:t>
                      </a:r>
                    </a:p>
                  </a:txBody>
                  <a:tcPr/>
                </a:tc>
                <a:extLst>
                  <a:ext uri="{0D108BD9-81ED-4DB2-BD59-A6C34878D82A}">
                    <a16:rowId xmlns:a16="http://schemas.microsoft.com/office/drawing/2014/main" val="887431270"/>
                  </a:ext>
                </a:extLst>
              </a:tr>
              <a:tr h="457200">
                <a:tc>
                  <a:txBody>
                    <a:bodyPr/>
                    <a:lstStyle/>
                    <a:p>
                      <a:r>
                        <a:rPr lang="en-US" sz="2400" dirty="0"/>
                        <a:t>Concerned with being right</a:t>
                      </a:r>
                    </a:p>
                  </a:txBody>
                  <a:tcPr/>
                </a:tc>
                <a:tc>
                  <a:txBody>
                    <a:bodyPr/>
                    <a:lstStyle/>
                    <a:p>
                      <a:r>
                        <a:rPr lang="en-US" sz="2400" dirty="0"/>
                        <a:t>Concerned with being real</a:t>
                      </a:r>
                    </a:p>
                  </a:txBody>
                  <a:tcPr/>
                </a:tc>
                <a:extLst>
                  <a:ext uri="{0D108BD9-81ED-4DB2-BD59-A6C34878D82A}">
                    <a16:rowId xmlns:a16="http://schemas.microsoft.com/office/drawing/2014/main" val="2687289739"/>
                  </a:ext>
                </a:extLst>
              </a:tr>
              <a:tr h="457200">
                <a:tc>
                  <a:txBody>
                    <a:bodyPr/>
                    <a:lstStyle/>
                    <a:p>
                      <a:r>
                        <a:rPr lang="en-US" sz="2400" dirty="0"/>
                        <a:t>Follows the manual</a:t>
                      </a:r>
                    </a:p>
                  </a:txBody>
                  <a:tcPr/>
                </a:tc>
                <a:tc>
                  <a:txBody>
                    <a:bodyPr/>
                    <a:lstStyle/>
                    <a:p>
                      <a:r>
                        <a:rPr lang="en-US" sz="2400" dirty="0"/>
                        <a:t>Improvises when appropriate</a:t>
                      </a:r>
                    </a:p>
                  </a:txBody>
                  <a:tcPr/>
                </a:tc>
                <a:extLst>
                  <a:ext uri="{0D108BD9-81ED-4DB2-BD59-A6C34878D82A}">
                    <a16:rowId xmlns:a16="http://schemas.microsoft.com/office/drawing/2014/main" val="3916100639"/>
                  </a:ext>
                </a:extLst>
              </a:tr>
              <a:tr h="457200">
                <a:tc>
                  <a:txBody>
                    <a:bodyPr/>
                    <a:lstStyle/>
                    <a:p>
                      <a:r>
                        <a:rPr lang="en-US" sz="2400" dirty="0"/>
                        <a:t>Loves to avoid mistakes</a:t>
                      </a:r>
                    </a:p>
                  </a:txBody>
                  <a:tcPr/>
                </a:tc>
                <a:tc>
                  <a:txBody>
                    <a:bodyPr/>
                    <a:lstStyle/>
                    <a:p>
                      <a:r>
                        <a:rPr lang="en-US" sz="2400" dirty="0"/>
                        <a:t>Loves to learn from mistakes</a:t>
                      </a:r>
                    </a:p>
                  </a:txBody>
                  <a:tcPr/>
                </a:tc>
                <a:extLst>
                  <a:ext uri="{0D108BD9-81ED-4DB2-BD59-A6C34878D82A}">
                    <a16:rowId xmlns:a16="http://schemas.microsoft.com/office/drawing/2014/main" val="1773617638"/>
                  </a:ext>
                </a:extLst>
              </a:tr>
              <a:tr h="457200">
                <a:tc>
                  <a:txBody>
                    <a:bodyPr/>
                    <a:lstStyle/>
                    <a:p>
                      <a:r>
                        <a:rPr lang="en-US" sz="2400" dirty="0"/>
                        <a:t>Reliability</a:t>
                      </a:r>
                    </a:p>
                  </a:txBody>
                  <a:tcPr/>
                </a:tc>
                <a:tc>
                  <a:txBody>
                    <a:bodyPr/>
                    <a:lstStyle/>
                    <a:p>
                      <a:r>
                        <a:rPr lang="en-US" sz="2400" dirty="0"/>
                        <a:t>Validity</a:t>
                      </a:r>
                    </a:p>
                  </a:txBody>
                  <a:tcPr/>
                </a:tc>
                <a:extLst>
                  <a:ext uri="{0D108BD9-81ED-4DB2-BD59-A6C34878D82A}">
                    <a16:rowId xmlns:a16="http://schemas.microsoft.com/office/drawing/2014/main" val="2972227233"/>
                  </a:ext>
                </a:extLst>
              </a:tr>
              <a:tr h="457200">
                <a:tc>
                  <a:txBody>
                    <a:bodyPr/>
                    <a:lstStyle/>
                    <a:p>
                      <a:r>
                        <a:rPr lang="en-US" sz="2400" dirty="0"/>
                        <a:t>Orchestra model</a:t>
                      </a:r>
                    </a:p>
                  </a:txBody>
                  <a:tcPr/>
                </a:tc>
                <a:tc>
                  <a:txBody>
                    <a:bodyPr/>
                    <a:lstStyle/>
                    <a:p>
                      <a:r>
                        <a:rPr lang="en-US" sz="2400" dirty="0"/>
                        <a:t>Jazz ensemble</a:t>
                      </a:r>
                    </a:p>
                  </a:txBody>
                  <a:tcPr/>
                </a:tc>
                <a:extLst>
                  <a:ext uri="{0D108BD9-81ED-4DB2-BD59-A6C34878D82A}">
                    <a16:rowId xmlns:a16="http://schemas.microsoft.com/office/drawing/2014/main" val="4136763874"/>
                  </a:ext>
                </a:extLst>
              </a:tr>
              <a:tr h="457200">
                <a:tc>
                  <a:txBody>
                    <a:bodyPr/>
                    <a:lstStyle/>
                    <a:p>
                      <a:r>
                        <a:rPr lang="en-US" sz="2400" dirty="0"/>
                        <a:t>Community in harmony</a:t>
                      </a:r>
                    </a:p>
                  </a:txBody>
                  <a:tcPr/>
                </a:tc>
                <a:tc>
                  <a:txBody>
                    <a:bodyPr/>
                    <a:lstStyle/>
                    <a:p>
                      <a:r>
                        <a:rPr lang="en-US" sz="2400" dirty="0"/>
                        <a:t>Community in conversation</a:t>
                      </a:r>
                    </a:p>
                  </a:txBody>
                  <a:tcPr/>
                </a:tc>
                <a:extLst>
                  <a:ext uri="{0D108BD9-81ED-4DB2-BD59-A6C34878D82A}">
                    <a16:rowId xmlns:a16="http://schemas.microsoft.com/office/drawing/2014/main" val="3095483301"/>
                  </a:ext>
                </a:extLst>
              </a:tr>
              <a:tr h="457200">
                <a:tc>
                  <a:txBody>
                    <a:bodyPr/>
                    <a:lstStyle/>
                    <a:p>
                      <a:r>
                        <a:rPr lang="en-US" sz="2400" dirty="0"/>
                        <a:t>Wants to be right</a:t>
                      </a:r>
                    </a:p>
                  </a:txBody>
                  <a:tcPr/>
                </a:tc>
                <a:tc>
                  <a:txBody>
                    <a:bodyPr/>
                    <a:lstStyle/>
                    <a:p>
                      <a:r>
                        <a:rPr lang="en-US" sz="2400" dirty="0"/>
                        <a:t>Hopes to be right</a:t>
                      </a:r>
                    </a:p>
                  </a:txBody>
                  <a:tcPr/>
                </a:tc>
                <a:extLst>
                  <a:ext uri="{0D108BD9-81ED-4DB2-BD59-A6C34878D82A}">
                    <a16:rowId xmlns:a16="http://schemas.microsoft.com/office/drawing/2014/main" val="639306729"/>
                  </a:ext>
                </a:extLst>
              </a:tr>
              <a:tr h="457200">
                <a:tc>
                  <a:txBody>
                    <a:bodyPr/>
                    <a:lstStyle/>
                    <a:p>
                      <a:r>
                        <a:rPr lang="en-US" sz="2400" dirty="0"/>
                        <a:t>Open to limited feedback</a:t>
                      </a:r>
                    </a:p>
                  </a:txBody>
                  <a:tcPr/>
                </a:tc>
                <a:tc>
                  <a:txBody>
                    <a:bodyPr/>
                    <a:lstStyle/>
                    <a:p>
                      <a:r>
                        <a:rPr lang="en-US" sz="2400" dirty="0"/>
                        <a:t>Open to unlimited critique</a:t>
                      </a:r>
                    </a:p>
                  </a:txBody>
                  <a:tcPr/>
                </a:tc>
                <a:extLst>
                  <a:ext uri="{0D108BD9-81ED-4DB2-BD59-A6C34878D82A}">
                    <a16:rowId xmlns:a16="http://schemas.microsoft.com/office/drawing/2014/main" val="1085984492"/>
                  </a:ext>
                </a:extLst>
              </a:tr>
              <a:tr h="457200">
                <a:tc>
                  <a:txBody>
                    <a:bodyPr/>
                    <a:lstStyle/>
                    <a:p>
                      <a:r>
                        <a:rPr lang="en-US" sz="2400" dirty="0"/>
                        <a:t>Sustaining order</a:t>
                      </a:r>
                    </a:p>
                  </a:txBody>
                  <a:tcPr/>
                </a:tc>
                <a:tc>
                  <a:txBody>
                    <a:bodyPr/>
                    <a:lstStyle/>
                    <a:p>
                      <a:r>
                        <a:rPr lang="en-US" sz="2400" dirty="0"/>
                        <a:t>Taking risks</a:t>
                      </a:r>
                    </a:p>
                  </a:txBody>
                  <a:tcPr/>
                </a:tc>
                <a:extLst>
                  <a:ext uri="{0D108BD9-81ED-4DB2-BD59-A6C34878D82A}">
                    <a16:rowId xmlns:a16="http://schemas.microsoft.com/office/drawing/2014/main" val="3961164800"/>
                  </a:ext>
                </a:extLst>
              </a:tr>
              <a:tr h="557459">
                <a:tc>
                  <a:txBody>
                    <a:bodyPr/>
                    <a:lstStyle/>
                    <a:p>
                      <a:r>
                        <a:rPr lang="en-US" sz="2400" dirty="0"/>
                        <a:t>Closed system</a:t>
                      </a:r>
                    </a:p>
                  </a:txBody>
                  <a:tcPr/>
                </a:tc>
                <a:tc>
                  <a:txBody>
                    <a:bodyPr/>
                    <a:lstStyle/>
                    <a:p>
                      <a:r>
                        <a:rPr lang="en-US" sz="2400" dirty="0"/>
                        <a:t>Open system</a:t>
                      </a:r>
                    </a:p>
                  </a:txBody>
                  <a:tcPr/>
                </a:tc>
                <a:extLst>
                  <a:ext uri="{0D108BD9-81ED-4DB2-BD59-A6C34878D82A}">
                    <a16:rowId xmlns:a16="http://schemas.microsoft.com/office/drawing/2014/main" val="3452293880"/>
                  </a:ext>
                </a:extLst>
              </a:tr>
            </a:tbl>
          </a:graphicData>
        </a:graphic>
      </p:graphicFrame>
    </p:spTree>
    <p:extLst>
      <p:ext uri="{BB962C8B-B14F-4D97-AF65-F5344CB8AC3E}">
        <p14:creationId xmlns:p14="http://schemas.microsoft.com/office/powerpoint/2010/main" val="1936480551"/>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a:noFill/>
        </p:spPr>
        <p:txBody>
          <a:bodyPr/>
          <a:lstStyle/>
          <a:p>
            <a:fld id="{3D1D3361-9D8E-4A58-9226-A8833DC060ED}" type="slidenum">
              <a:rPr lang="en-US" smtClean="0"/>
              <a:pPr/>
              <a:t>47</a:t>
            </a:fld>
            <a:endParaRPr lang="en-US"/>
          </a:p>
        </p:txBody>
      </p:sp>
      <p:sp>
        <p:nvSpPr>
          <p:cNvPr id="51203" name="Text Box 2"/>
          <p:cNvSpPr txBox="1">
            <a:spLocks noChangeArrowheads="1"/>
          </p:cNvSpPr>
          <p:nvPr/>
        </p:nvSpPr>
        <p:spPr bwMode="auto">
          <a:xfrm>
            <a:off x="304801" y="76200"/>
            <a:ext cx="8534399" cy="569130"/>
          </a:xfrm>
          <a:prstGeom prst="rect">
            <a:avLst/>
          </a:prstGeom>
          <a:solidFill>
            <a:srgbClr val="FF0000"/>
          </a:solidFill>
          <a:ln w="9525">
            <a:solidFill>
              <a:schemeClr val="tx2"/>
            </a:solidFill>
            <a:miter lim="800000"/>
            <a:headEnd/>
            <a:tailEnd/>
          </a:ln>
        </p:spPr>
        <p:txBody>
          <a:bodyPr wrap="square">
            <a:spAutoFit/>
          </a:bodyPr>
          <a:lstStyle/>
          <a:p>
            <a:pPr algn="ctr" eaLnBrk="0" hangingPunct="0">
              <a:lnSpc>
                <a:spcPct val="70000"/>
              </a:lnSpc>
              <a:spcBef>
                <a:spcPct val="50000"/>
              </a:spcBef>
              <a:defRPr/>
            </a:pPr>
            <a:r>
              <a:rPr lang="en-US" altLang="ja-JP" sz="4000" b="1" dirty="0">
                <a:solidFill>
                  <a:srgbClr val="00FF00"/>
                </a:solidFill>
                <a:effectLst>
                  <a:outerShdw blurRad="38100" dist="38100" dir="2700000" algn="tl">
                    <a:srgbClr val="000000">
                      <a:alpha val="43137"/>
                    </a:srgbClr>
                  </a:outerShdw>
                </a:effectLst>
                <a:latin typeface="Agency FB" pitchFamily="34" charset="0"/>
                <a:cs typeface="KodchiangUPC" pitchFamily="18" charset="-34"/>
              </a:rPr>
              <a:t>7 characteristics Innovative Leaders in common</a:t>
            </a:r>
            <a:endParaRPr lang="th-TH" sz="4000" b="1" dirty="0">
              <a:solidFill>
                <a:srgbClr val="00FF00"/>
              </a:solidFill>
              <a:effectLst>
                <a:outerShdw blurRad="38100" dist="38100" dir="2700000" algn="tl">
                  <a:srgbClr val="000000">
                    <a:alpha val="43137"/>
                  </a:srgbClr>
                </a:outerShdw>
              </a:effectLst>
              <a:latin typeface="Agency FB" pitchFamily="34" charset="0"/>
              <a:cs typeface="KodchiangUPC" pitchFamily="18" charset="-34"/>
            </a:endParaRPr>
          </a:p>
        </p:txBody>
      </p:sp>
      <p:sp>
        <p:nvSpPr>
          <p:cNvPr id="4" name="Text Box 2">
            <a:extLst>
              <a:ext uri="{FF2B5EF4-FFF2-40B4-BE49-F238E27FC236}">
                <a16:creationId xmlns:a16="http://schemas.microsoft.com/office/drawing/2014/main" id="{0AAA91C2-A441-4610-87DA-8986ADD33865}"/>
              </a:ext>
            </a:extLst>
          </p:cNvPr>
          <p:cNvSpPr txBox="1">
            <a:spLocks noChangeArrowheads="1"/>
          </p:cNvSpPr>
          <p:nvPr/>
        </p:nvSpPr>
        <p:spPr bwMode="auto">
          <a:xfrm>
            <a:off x="381000" y="1197114"/>
            <a:ext cx="8458200" cy="707886"/>
          </a:xfrm>
          <a:prstGeom prst="rect">
            <a:avLst/>
          </a:prstGeom>
          <a:solidFill>
            <a:srgbClr val="FFFF00"/>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a:rPr>
              <a:t></a:t>
            </a:r>
            <a:r>
              <a:rPr lang="en-US" sz="4000" b="1" dirty="0">
                <a:latin typeface="Agency FB" pitchFamily="34" charset="0"/>
                <a:cs typeface="KodchiangUPC" pitchFamily="18" charset="-34"/>
              </a:rPr>
              <a:t>The Influencer</a:t>
            </a:r>
          </a:p>
        </p:txBody>
      </p:sp>
      <p:sp>
        <p:nvSpPr>
          <p:cNvPr id="5" name="Text Box 2">
            <a:extLst>
              <a:ext uri="{FF2B5EF4-FFF2-40B4-BE49-F238E27FC236}">
                <a16:creationId xmlns:a16="http://schemas.microsoft.com/office/drawing/2014/main" id="{0277ED49-8A8A-44A0-8885-1460EBE85EB1}"/>
              </a:ext>
            </a:extLst>
          </p:cNvPr>
          <p:cNvSpPr txBox="1">
            <a:spLocks noChangeArrowheads="1"/>
          </p:cNvSpPr>
          <p:nvPr/>
        </p:nvSpPr>
        <p:spPr bwMode="auto">
          <a:xfrm>
            <a:off x="381000" y="2263914"/>
            <a:ext cx="8458200" cy="1323439"/>
          </a:xfrm>
          <a:prstGeom prst="rect">
            <a:avLst/>
          </a:prstGeom>
          <a:solidFill>
            <a:srgbClr val="FFFF00"/>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a:rPr>
              <a:t></a:t>
            </a:r>
            <a:r>
              <a:rPr lang="en-US" sz="4000" b="1" dirty="0">
                <a:latin typeface="Agency FB" pitchFamily="34" charset="0"/>
                <a:cs typeface="KodchiangUPC" pitchFamily="18" charset="-34"/>
              </a:rPr>
              <a:t>Forward Thinkers, Present-day Doers, and Past Forgetters </a:t>
            </a:r>
          </a:p>
        </p:txBody>
      </p:sp>
      <p:sp>
        <p:nvSpPr>
          <p:cNvPr id="6" name="Text Box 2">
            <a:extLst>
              <a:ext uri="{FF2B5EF4-FFF2-40B4-BE49-F238E27FC236}">
                <a16:creationId xmlns:a16="http://schemas.microsoft.com/office/drawing/2014/main" id="{6A52E8F2-7DD7-4F79-B6DF-6C13E74EC163}"/>
              </a:ext>
            </a:extLst>
          </p:cNvPr>
          <p:cNvSpPr txBox="1">
            <a:spLocks noChangeArrowheads="1"/>
          </p:cNvSpPr>
          <p:nvPr/>
        </p:nvSpPr>
        <p:spPr bwMode="auto">
          <a:xfrm>
            <a:off x="381000" y="3940314"/>
            <a:ext cx="8458200" cy="707886"/>
          </a:xfrm>
          <a:prstGeom prst="rect">
            <a:avLst/>
          </a:prstGeom>
          <a:solidFill>
            <a:srgbClr val="FFFF00"/>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a:rPr>
              <a:t></a:t>
            </a:r>
            <a:r>
              <a:rPr lang="en-US" sz="4000" b="1" dirty="0">
                <a:latin typeface="Agency FB" pitchFamily="34" charset="0"/>
                <a:cs typeface="KodchiangUPC" pitchFamily="18" charset="-34"/>
              </a:rPr>
              <a:t>Open-mindedness</a:t>
            </a:r>
          </a:p>
        </p:txBody>
      </p:sp>
      <p:sp>
        <p:nvSpPr>
          <p:cNvPr id="7" name="Text Box 2">
            <a:extLst>
              <a:ext uri="{FF2B5EF4-FFF2-40B4-BE49-F238E27FC236}">
                <a16:creationId xmlns:a16="http://schemas.microsoft.com/office/drawing/2014/main" id="{14FA3680-F545-43F8-9B9D-49DE10591944}"/>
              </a:ext>
            </a:extLst>
          </p:cNvPr>
          <p:cNvSpPr txBox="1">
            <a:spLocks noChangeArrowheads="1"/>
          </p:cNvSpPr>
          <p:nvPr/>
        </p:nvSpPr>
        <p:spPr bwMode="auto">
          <a:xfrm>
            <a:off x="381000" y="5007114"/>
            <a:ext cx="8458200" cy="707886"/>
          </a:xfrm>
          <a:prstGeom prst="rect">
            <a:avLst/>
          </a:prstGeom>
          <a:solidFill>
            <a:srgbClr val="FFFF00"/>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a:rPr>
              <a:t></a:t>
            </a:r>
            <a:r>
              <a:rPr lang="en-US" sz="4000" b="1" dirty="0">
                <a:latin typeface="Agency FB" pitchFamily="34" charset="0"/>
                <a:cs typeface="KodchiangUPC" pitchFamily="18" charset="-34"/>
              </a:rPr>
              <a:t>High Emotional Intelligence</a:t>
            </a:r>
          </a:p>
        </p:txBody>
      </p:sp>
    </p:spTree>
    <p:extLst>
      <p:ext uri="{BB962C8B-B14F-4D97-AF65-F5344CB8AC3E}">
        <p14:creationId xmlns:p14="http://schemas.microsoft.com/office/powerpoint/2010/main" val="54222187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a:noFill/>
        </p:spPr>
        <p:txBody>
          <a:bodyPr/>
          <a:lstStyle/>
          <a:p>
            <a:fld id="{3D1D3361-9D8E-4A58-9226-A8833DC060ED}" type="slidenum">
              <a:rPr lang="en-US" smtClean="0"/>
              <a:pPr/>
              <a:t>48</a:t>
            </a:fld>
            <a:endParaRPr lang="en-US"/>
          </a:p>
        </p:txBody>
      </p:sp>
      <p:sp>
        <p:nvSpPr>
          <p:cNvPr id="51203" name="Text Box 2"/>
          <p:cNvSpPr txBox="1">
            <a:spLocks noChangeArrowheads="1"/>
          </p:cNvSpPr>
          <p:nvPr/>
        </p:nvSpPr>
        <p:spPr bwMode="auto">
          <a:xfrm>
            <a:off x="76201" y="76200"/>
            <a:ext cx="8534399" cy="569130"/>
          </a:xfrm>
          <a:prstGeom prst="rect">
            <a:avLst/>
          </a:prstGeom>
          <a:solidFill>
            <a:srgbClr val="FF0000"/>
          </a:solidFill>
          <a:ln w="9525">
            <a:solidFill>
              <a:schemeClr val="tx2"/>
            </a:solidFill>
            <a:miter lim="800000"/>
            <a:headEnd/>
            <a:tailEnd/>
          </a:ln>
        </p:spPr>
        <p:txBody>
          <a:bodyPr wrap="square">
            <a:spAutoFit/>
          </a:bodyPr>
          <a:lstStyle/>
          <a:p>
            <a:pPr algn="ctr" eaLnBrk="0" hangingPunct="0">
              <a:lnSpc>
                <a:spcPct val="70000"/>
              </a:lnSpc>
              <a:spcBef>
                <a:spcPct val="50000"/>
              </a:spcBef>
              <a:defRPr/>
            </a:pPr>
            <a:r>
              <a:rPr lang="en-US" altLang="ja-JP" sz="4000" b="1" dirty="0">
                <a:solidFill>
                  <a:srgbClr val="00FF00"/>
                </a:solidFill>
                <a:effectLst>
                  <a:outerShdw blurRad="38100" dist="38100" dir="2700000" algn="tl">
                    <a:srgbClr val="000000">
                      <a:alpha val="43137"/>
                    </a:srgbClr>
                  </a:outerShdw>
                </a:effectLst>
                <a:latin typeface="Agency FB" pitchFamily="34" charset="0"/>
                <a:cs typeface="KodchiangUPC" pitchFamily="18" charset="-34"/>
              </a:rPr>
              <a:t>7 characteristics Innovative Leaders in common</a:t>
            </a:r>
            <a:endParaRPr lang="th-TH" sz="4000" b="1" dirty="0">
              <a:solidFill>
                <a:srgbClr val="00FF00"/>
              </a:solidFill>
              <a:effectLst>
                <a:outerShdw blurRad="38100" dist="38100" dir="2700000" algn="tl">
                  <a:srgbClr val="000000">
                    <a:alpha val="43137"/>
                  </a:srgbClr>
                </a:outerShdw>
              </a:effectLst>
              <a:latin typeface="Agency FB" pitchFamily="34" charset="0"/>
              <a:cs typeface="KodchiangUPC" pitchFamily="18" charset="-34"/>
            </a:endParaRPr>
          </a:p>
        </p:txBody>
      </p:sp>
      <p:sp>
        <p:nvSpPr>
          <p:cNvPr id="8" name="Text Box 2">
            <a:extLst>
              <a:ext uri="{FF2B5EF4-FFF2-40B4-BE49-F238E27FC236}">
                <a16:creationId xmlns:a16="http://schemas.microsoft.com/office/drawing/2014/main" id="{D86D70D2-C93B-4247-AB57-E5CC38EF21C2}"/>
              </a:ext>
            </a:extLst>
          </p:cNvPr>
          <p:cNvSpPr txBox="1">
            <a:spLocks noChangeArrowheads="1"/>
          </p:cNvSpPr>
          <p:nvPr/>
        </p:nvSpPr>
        <p:spPr bwMode="auto">
          <a:xfrm>
            <a:off x="381000" y="838200"/>
            <a:ext cx="8458200" cy="707886"/>
          </a:xfrm>
          <a:prstGeom prst="rect">
            <a:avLst/>
          </a:prstGeom>
          <a:solidFill>
            <a:srgbClr val="FFFF00"/>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panose="05000000000000000000" pitchFamily="2" charset="2"/>
              </a:rPr>
              <a:t></a:t>
            </a:r>
            <a:r>
              <a:rPr lang="en-US" sz="4000" b="1" dirty="0">
                <a:latin typeface="Agency FB" pitchFamily="34" charset="0"/>
                <a:cs typeface="KodchiangUPC" pitchFamily="18" charset="-34"/>
              </a:rPr>
              <a:t>People of Action</a:t>
            </a:r>
          </a:p>
        </p:txBody>
      </p:sp>
      <p:sp>
        <p:nvSpPr>
          <p:cNvPr id="9" name="Text Box 2">
            <a:extLst>
              <a:ext uri="{FF2B5EF4-FFF2-40B4-BE49-F238E27FC236}">
                <a16:creationId xmlns:a16="http://schemas.microsoft.com/office/drawing/2014/main" id="{961867C1-902A-4166-BECA-ADE83751E68E}"/>
              </a:ext>
            </a:extLst>
          </p:cNvPr>
          <p:cNvSpPr txBox="1">
            <a:spLocks noChangeArrowheads="1"/>
          </p:cNvSpPr>
          <p:nvPr/>
        </p:nvSpPr>
        <p:spPr bwMode="auto">
          <a:xfrm>
            <a:off x="381000" y="1905000"/>
            <a:ext cx="8458200" cy="707886"/>
          </a:xfrm>
          <a:prstGeom prst="rect">
            <a:avLst/>
          </a:prstGeom>
          <a:solidFill>
            <a:srgbClr val="FFFF00"/>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panose="05000000000000000000" pitchFamily="2" charset="2"/>
              </a:rPr>
              <a:t></a:t>
            </a:r>
            <a:r>
              <a:rPr lang="en-US" sz="4000" b="1" dirty="0">
                <a:latin typeface="Agency FB" pitchFamily="34" charset="0"/>
                <a:cs typeface="KodchiangUPC" pitchFamily="18" charset="-34"/>
              </a:rPr>
              <a:t>Observers</a:t>
            </a:r>
          </a:p>
        </p:txBody>
      </p:sp>
      <p:sp>
        <p:nvSpPr>
          <p:cNvPr id="10" name="Text Box 2">
            <a:extLst>
              <a:ext uri="{FF2B5EF4-FFF2-40B4-BE49-F238E27FC236}">
                <a16:creationId xmlns:a16="http://schemas.microsoft.com/office/drawing/2014/main" id="{69D1C1D4-4567-41A5-ACD9-D7B78545232A}"/>
              </a:ext>
            </a:extLst>
          </p:cNvPr>
          <p:cNvSpPr txBox="1">
            <a:spLocks noChangeArrowheads="1"/>
          </p:cNvSpPr>
          <p:nvPr/>
        </p:nvSpPr>
        <p:spPr bwMode="auto">
          <a:xfrm>
            <a:off x="381000" y="2971800"/>
            <a:ext cx="8458200" cy="707886"/>
          </a:xfrm>
          <a:prstGeom prst="rect">
            <a:avLst/>
          </a:prstGeom>
          <a:solidFill>
            <a:srgbClr val="FFFF00"/>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panose="05000000000000000000" pitchFamily="2" charset="2"/>
              </a:rPr>
              <a:t></a:t>
            </a:r>
            <a:r>
              <a:rPr lang="en-US" sz="4000" b="1" dirty="0">
                <a:latin typeface="Agency FB" pitchFamily="34" charset="0"/>
                <a:cs typeface="KodchiangUPC" pitchFamily="18" charset="-34"/>
              </a:rPr>
              <a:t>Transparency</a:t>
            </a:r>
          </a:p>
        </p:txBody>
      </p:sp>
      <p:pic>
        <p:nvPicPr>
          <p:cNvPr id="3" name="Picture 2">
            <a:extLst>
              <a:ext uri="{FF2B5EF4-FFF2-40B4-BE49-F238E27FC236}">
                <a16:creationId xmlns:a16="http://schemas.microsoft.com/office/drawing/2014/main" id="{028B4DA3-E9F9-4109-A87A-195B8F20F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575" y="3838542"/>
            <a:ext cx="6753225" cy="2809908"/>
          </a:xfrm>
          <a:prstGeom prst="rect">
            <a:avLst/>
          </a:prstGeom>
        </p:spPr>
      </p:pic>
    </p:spTree>
    <p:extLst>
      <p:ext uri="{BB962C8B-B14F-4D97-AF65-F5344CB8AC3E}">
        <p14:creationId xmlns:p14="http://schemas.microsoft.com/office/powerpoint/2010/main" val="195331469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2"/>
          </p:nvPr>
        </p:nvSpPr>
        <p:spPr>
          <a:noFill/>
        </p:spPr>
        <p:txBody>
          <a:bodyPr/>
          <a:lstStyle/>
          <a:p>
            <a:fld id="{3AAC376B-C028-4DE4-9B1A-0BDB71F3871A}" type="slidenum">
              <a:rPr lang="en-US" smtClean="0"/>
              <a:pPr/>
              <a:t>49</a:t>
            </a:fld>
            <a:endParaRPr lang="en-US"/>
          </a:p>
        </p:txBody>
      </p:sp>
      <p:sp>
        <p:nvSpPr>
          <p:cNvPr id="10" name="Bevel 9"/>
          <p:cNvSpPr/>
          <p:nvPr/>
        </p:nvSpPr>
        <p:spPr>
          <a:xfrm>
            <a:off x="609600" y="1038224"/>
            <a:ext cx="7772400" cy="942975"/>
          </a:xfrm>
          <a:prstGeom prst="bevel">
            <a:avLst/>
          </a:prstGeom>
          <a:solidFill>
            <a:srgbClr val="FFCCFF"/>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18000">
                  <a:solidFill>
                    <a:schemeClr val="accent2">
                      <a:satMod val="140000"/>
                    </a:schemeClr>
                  </a:solidFill>
                  <a:prstDash val="solid"/>
                  <a:miter lim="800000"/>
                </a:ln>
                <a:solidFill>
                  <a:schemeClr val="tx2"/>
                </a:solidFill>
                <a:effectLst>
                  <a:outerShdw blurRad="38100" dist="38100" dir="2700000" algn="tl">
                    <a:srgbClr val="000000">
                      <a:alpha val="43137"/>
                    </a:srgbClr>
                  </a:outerShdw>
                </a:effectLst>
                <a:latin typeface="Agency FB" pitchFamily="34" charset="0"/>
                <a:cs typeface="KodchiangUPC" pitchFamily="18" charset="-34"/>
              </a:rPr>
              <a:t>Why do I need to manage change?</a:t>
            </a:r>
            <a:endParaRPr lang="th-TH" sz="4400" b="1" dirty="0">
              <a:ln w="18000">
                <a:solidFill>
                  <a:schemeClr val="accent2">
                    <a:satMod val="140000"/>
                  </a:schemeClr>
                </a:solidFill>
                <a:prstDash val="solid"/>
                <a:miter lim="800000"/>
              </a:ln>
              <a:solidFill>
                <a:schemeClr val="tx2"/>
              </a:solidFill>
              <a:effectLst>
                <a:outerShdw blurRad="38100" dist="38100" dir="2700000" algn="tl">
                  <a:srgbClr val="000000">
                    <a:alpha val="43137"/>
                  </a:srgbClr>
                </a:outerShdw>
              </a:effectLst>
              <a:latin typeface="Agency FB" pitchFamily="34" charset="0"/>
              <a:cs typeface="KodchiangUPC" pitchFamily="18" charset="-34"/>
            </a:endParaRPr>
          </a:p>
        </p:txBody>
      </p:sp>
      <p:sp>
        <p:nvSpPr>
          <p:cNvPr id="15" name="Text Box 2"/>
          <p:cNvSpPr txBox="1">
            <a:spLocks noChangeArrowheads="1"/>
          </p:cNvSpPr>
          <p:nvPr/>
        </p:nvSpPr>
        <p:spPr bwMode="auto">
          <a:xfrm>
            <a:off x="76200" y="106487"/>
            <a:ext cx="7772400" cy="807913"/>
          </a:xfrm>
          <a:prstGeom prst="rect">
            <a:avLst/>
          </a:prstGeom>
          <a:solidFill>
            <a:srgbClr val="00FF00"/>
          </a:solidFill>
          <a:ln w="9525">
            <a:solidFill>
              <a:srgbClr val="000066"/>
            </a:solidFill>
            <a:miter lim="800000"/>
            <a:headEnd/>
            <a:tailEnd/>
          </a:ln>
          <a:effectLst/>
        </p:spPr>
        <p:txBody>
          <a:bodyPr wrap="square">
            <a:spAutoFit/>
          </a:bodyPr>
          <a:lstStyle/>
          <a:p>
            <a:pPr algn="ctr" eaLnBrk="0" hangingPunct="0">
              <a:lnSpc>
                <a:spcPct val="70000"/>
              </a:lnSpc>
              <a:spcBef>
                <a:spcPct val="50000"/>
              </a:spcBef>
              <a:defRPr/>
            </a:pPr>
            <a:r>
              <a:rPr lang="en-US" altLang="ja-JP" sz="6000" b="1" dirty="0">
                <a:effectLst>
                  <a:outerShdw blurRad="38100" dist="38100" dir="2700000" algn="tl">
                    <a:srgbClr val="FFFFFF"/>
                  </a:outerShdw>
                </a:effectLst>
                <a:latin typeface="Freestyle Script" pitchFamily="66" charset="0"/>
                <a:cs typeface="Angsana New" pitchFamily="18" charset="-34"/>
              </a:rPr>
              <a:t>3. </a:t>
            </a:r>
            <a:r>
              <a:rPr lang="en-US" altLang="ja-JP" sz="6000" b="1" dirty="0">
                <a:effectLst>
                  <a:outerShdw blurRad="38100" dist="38100" dir="2700000" algn="tl">
                    <a:srgbClr val="FFFFFF"/>
                  </a:outerShdw>
                </a:effectLst>
                <a:latin typeface="KodchiangUPC" pitchFamily="18" charset="-34"/>
                <a:cs typeface="KodchiangUPC" pitchFamily="18" charset="-34"/>
              </a:rPr>
              <a:t>Process of</a:t>
            </a:r>
            <a:r>
              <a:rPr lang="th-TH" altLang="ja-JP" sz="6000" b="1" dirty="0">
                <a:effectLst>
                  <a:outerShdw blurRad="38100" dist="38100" dir="2700000" algn="tl">
                    <a:srgbClr val="FFFFFF"/>
                  </a:outerShdw>
                </a:effectLst>
                <a:latin typeface="KodchiangUPC" pitchFamily="18" charset="-34"/>
                <a:cs typeface="KodchiangUPC" pitchFamily="18" charset="-34"/>
              </a:rPr>
              <a:t> </a:t>
            </a:r>
            <a:r>
              <a:rPr lang="en-US" altLang="ja-JP" sz="6000" b="1" dirty="0">
                <a:effectLst>
                  <a:outerShdw blurRad="38100" dist="38100" dir="2700000" algn="tl">
                    <a:srgbClr val="FFFFFF"/>
                  </a:outerShdw>
                </a:effectLst>
                <a:latin typeface="Freestyle Script" pitchFamily="66" charset="0"/>
                <a:cs typeface="Angsana New" pitchFamily="18" charset="-34"/>
              </a:rPr>
              <a:t>“Change Management”</a:t>
            </a:r>
            <a:endParaRPr lang="th-TH" sz="6000" dirty="0">
              <a:effectLst>
                <a:outerShdw blurRad="38100" dist="38100" dir="2700000" algn="tl">
                  <a:srgbClr val="FFFFFF"/>
                </a:outerShdw>
              </a:effectLst>
              <a:latin typeface="Freestyle Script" pitchFamily="66" charset="0"/>
            </a:endParaRPr>
          </a:p>
        </p:txBody>
      </p:sp>
      <p:pic>
        <p:nvPicPr>
          <p:cNvPr id="5122" name="Picture 2" descr="ผลการค้นหารูปภาพสำหรับ change management&quot;">
            <a:extLst>
              <a:ext uri="{FF2B5EF4-FFF2-40B4-BE49-F238E27FC236}">
                <a16:creationId xmlns:a16="http://schemas.microsoft.com/office/drawing/2014/main" id="{47AF546A-CCC0-46D9-AB38-692801B5A0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373" y="2105023"/>
            <a:ext cx="8260427" cy="4646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339042"/>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checkerboard(across)">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a:noFill/>
        </p:spPr>
        <p:txBody>
          <a:bodyPr/>
          <a:lstStyle/>
          <a:p>
            <a:fld id="{3D1D3361-9D8E-4A58-9226-A8833DC060ED}" type="slidenum">
              <a:rPr lang="en-US" smtClean="0"/>
              <a:pPr/>
              <a:t>5</a:t>
            </a:fld>
            <a:endParaRPr lang="en-US"/>
          </a:p>
        </p:txBody>
      </p:sp>
      <p:sp>
        <p:nvSpPr>
          <p:cNvPr id="51203" name="Text Box 2"/>
          <p:cNvSpPr txBox="1">
            <a:spLocks noChangeArrowheads="1"/>
          </p:cNvSpPr>
          <p:nvPr/>
        </p:nvSpPr>
        <p:spPr bwMode="auto">
          <a:xfrm>
            <a:off x="228600" y="228600"/>
            <a:ext cx="8610600" cy="1181606"/>
          </a:xfrm>
          <a:prstGeom prst="rect">
            <a:avLst/>
          </a:prstGeom>
          <a:solidFill>
            <a:srgbClr val="00B0F0"/>
          </a:solidFill>
          <a:ln w="9525">
            <a:solidFill>
              <a:schemeClr val="tx2"/>
            </a:solidFill>
            <a:miter lim="800000"/>
            <a:headEnd/>
            <a:tailEnd/>
          </a:ln>
        </p:spPr>
        <p:txBody>
          <a:bodyPr wrap="square">
            <a:spAutoFit/>
          </a:bodyPr>
          <a:lstStyle/>
          <a:p>
            <a:pPr algn="ctr" eaLnBrk="0" hangingPunct="0">
              <a:lnSpc>
                <a:spcPct val="70000"/>
              </a:lnSpc>
              <a:spcBef>
                <a:spcPct val="50000"/>
              </a:spcBef>
              <a:defRPr/>
            </a:pPr>
            <a:r>
              <a:rPr lang="en-US" sz="4800" b="1" dirty="0">
                <a:solidFill>
                  <a:srgbClr val="FF0000"/>
                </a:solidFill>
                <a:effectLst>
                  <a:outerShdw blurRad="38100" dist="38100" dir="2700000" algn="tl">
                    <a:srgbClr val="000000">
                      <a:alpha val="43137"/>
                    </a:srgbClr>
                  </a:outerShdw>
                </a:effectLst>
                <a:latin typeface="Agency FB" pitchFamily="34" charset="0"/>
                <a:cs typeface="KodchiangUPC" pitchFamily="18" charset="-34"/>
              </a:rPr>
              <a:t>Disruptive Learning Strategy for Modern Learners</a:t>
            </a:r>
            <a:endParaRPr lang="th-TH" sz="4800" b="1" dirty="0">
              <a:solidFill>
                <a:srgbClr val="FF0000"/>
              </a:solidFill>
              <a:effectLst>
                <a:outerShdw blurRad="38100" dist="38100" dir="2700000" algn="tl">
                  <a:srgbClr val="000000">
                    <a:alpha val="43137"/>
                  </a:srgbClr>
                </a:outerShdw>
              </a:effectLst>
              <a:latin typeface="Agency FB" pitchFamily="34" charset="0"/>
              <a:cs typeface="KodchiangUPC" pitchFamily="18" charset="-34"/>
            </a:endParaRPr>
          </a:p>
        </p:txBody>
      </p:sp>
      <p:sp>
        <p:nvSpPr>
          <p:cNvPr id="8" name="Text Box 2"/>
          <p:cNvSpPr txBox="1">
            <a:spLocks noChangeArrowheads="1"/>
          </p:cNvSpPr>
          <p:nvPr/>
        </p:nvSpPr>
        <p:spPr bwMode="auto">
          <a:xfrm>
            <a:off x="76200" y="1600200"/>
            <a:ext cx="8915400" cy="521681"/>
          </a:xfrm>
          <a:prstGeom prst="rect">
            <a:avLst/>
          </a:prstGeom>
          <a:solidFill>
            <a:schemeClr val="accent1">
              <a:lumMod val="90000"/>
            </a:schemeClr>
          </a:solidFill>
          <a:ln w="9525">
            <a:solidFill>
              <a:schemeClr val="tx2"/>
            </a:solidFill>
            <a:miter lim="800000"/>
            <a:headEnd/>
            <a:tailEnd/>
          </a:ln>
          <a:effectLst/>
        </p:spPr>
        <p:txBody>
          <a:bodyPr wrap="square">
            <a:spAutoFit/>
          </a:bodyPr>
          <a:lstStyle/>
          <a:p>
            <a:pPr eaLnBrk="0" hangingPunct="0">
              <a:lnSpc>
                <a:spcPct val="70000"/>
              </a:lnSpc>
              <a:spcBef>
                <a:spcPct val="50000"/>
              </a:spcBef>
              <a:defRPr/>
            </a:pPr>
            <a:r>
              <a:rPr lang="en-US" sz="3600" b="1" dirty="0">
                <a:latin typeface="Agency FB" pitchFamily="34" charset="0"/>
                <a:cs typeface="KodchiangUPC" pitchFamily="18" charset="-34"/>
              </a:rPr>
              <a:t>https://www.youtube.com/watch?v=HlGiCBtOmAQ</a:t>
            </a:r>
            <a:endParaRPr lang="th-TH" sz="3600" b="1" dirty="0">
              <a:latin typeface="Agency FB" pitchFamily="34" charset="0"/>
              <a:cs typeface="KodchiangUPC" pitchFamily="18" charset="-34"/>
            </a:endParaRPr>
          </a:p>
        </p:txBody>
      </p:sp>
      <p:pic>
        <p:nvPicPr>
          <p:cNvPr id="15362" name="Picture 2" descr="ผลการค้นหารูปภาพสำหรับ disruptive education&quot;">
            <a:extLst>
              <a:ext uri="{FF2B5EF4-FFF2-40B4-BE49-F238E27FC236}">
                <a16:creationId xmlns:a16="http://schemas.microsoft.com/office/drawing/2014/main" id="{59EC4765-2A1C-4C51-9048-FD771CBE87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2193727"/>
            <a:ext cx="8000999" cy="4588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501091"/>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F78B08D9-F6ED-45FA-8774-505ADA4D9C53}" type="slidenum">
              <a:rPr lang="en-US" smtClean="0"/>
              <a:pPr/>
              <a:t>50</a:t>
            </a:fld>
            <a:endParaRPr lang="en-US"/>
          </a:p>
        </p:txBody>
      </p:sp>
      <p:sp>
        <p:nvSpPr>
          <p:cNvPr id="9" name="Bevel 8"/>
          <p:cNvSpPr/>
          <p:nvPr/>
        </p:nvSpPr>
        <p:spPr>
          <a:xfrm>
            <a:off x="76200" y="76201"/>
            <a:ext cx="8991600" cy="914400"/>
          </a:xfrm>
          <a:prstGeom prst="bevel">
            <a:avLst/>
          </a:prstGeom>
          <a:solidFill>
            <a:srgbClr val="00FF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latin typeface="Agency FB" pitchFamily="34" charset="0"/>
                <a:cs typeface="KodchiangUPC" pitchFamily="18" charset="-34"/>
              </a:rPr>
              <a:t>John Kotter's 8-Step Process for Leading Change</a:t>
            </a:r>
            <a:endParaRPr lang="th-TH" sz="3600" b="1" dirty="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latin typeface="Agency FB" pitchFamily="34" charset="0"/>
              <a:cs typeface="KodchiangUPC" pitchFamily="18" charset="-34"/>
            </a:endParaRPr>
          </a:p>
        </p:txBody>
      </p:sp>
      <p:sp>
        <p:nvSpPr>
          <p:cNvPr id="6" name="Text Box 2">
            <a:extLst>
              <a:ext uri="{FF2B5EF4-FFF2-40B4-BE49-F238E27FC236}">
                <a16:creationId xmlns:a16="http://schemas.microsoft.com/office/drawing/2014/main" id="{BD8D7D44-413B-42EE-A75D-BF5006FDE622}"/>
              </a:ext>
            </a:extLst>
          </p:cNvPr>
          <p:cNvSpPr txBox="1">
            <a:spLocks noChangeArrowheads="1"/>
          </p:cNvSpPr>
          <p:nvPr/>
        </p:nvSpPr>
        <p:spPr bwMode="auto">
          <a:xfrm>
            <a:off x="381000" y="1502767"/>
            <a:ext cx="8458200" cy="707886"/>
          </a:xfrm>
          <a:prstGeom prst="rect">
            <a:avLst/>
          </a:prstGeom>
          <a:solidFill>
            <a:srgbClr val="66FFFF"/>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a:rPr>
              <a:t></a:t>
            </a:r>
            <a:r>
              <a:rPr lang="en-US" sz="4000" b="1" dirty="0">
                <a:latin typeface="Agency FB" pitchFamily="34" charset="0"/>
                <a:cs typeface="KodchiangUPC" pitchFamily="18" charset="-34"/>
              </a:rPr>
              <a:t>Create a Sense of Urgency</a:t>
            </a:r>
          </a:p>
        </p:txBody>
      </p:sp>
      <p:sp>
        <p:nvSpPr>
          <p:cNvPr id="7" name="Text Box 2">
            <a:extLst>
              <a:ext uri="{FF2B5EF4-FFF2-40B4-BE49-F238E27FC236}">
                <a16:creationId xmlns:a16="http://schemas.microsoft.com/office/drawing/2014/main" id="{C328DA26-59E0-402A-BEF8-76EA2DD1C384}"/>
              </a:ext>
            </a:extLst>
          </p:cNvPr>
          <p:cNvSpPr txBox="1">
            <a:spLocks noChangeArrowheads="1"/>
          </p:cNvSpPr>
          <p:nvPr/>
        </p:nvSpPr>
        <p:spPr bwMode="auto">
          <a:xfrm>
            <a:off x="381000" y="2569567"/>
            <a:ext cx="8458200" cy="707886"/>
          </a:xfrm>
          <a:prstGeom prst="rect">
            <a:avLst/>
          </a:prstGeom>
          <a:solidFill>
            <a:srgbClr val="66FFFF"/>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a:rPr>
              <a:t></a:t>
            </a:r>
            <a:r>
              <a:rPr lang="en-US" sz="4000" b="1" dirty="0">
                <a:latin typeface="Agency FB" pitchFamily="34" charset="0"/>
                <a:cs typeface="KodchiangUPC" pitchFamily="18" charset="-34"/>
              </a:rPr>
              <a:t>Build a Guiding Coalition</a:t>
            </a:r>
          </a:p>
        </p:txBody>
      </p:sp>
      <p:sp>
        <p:nvSpPr>
          <p:cNvPr id="8" name="Text Box 2">
            <a:extLst>
              <a:ext uri="{FF2B5EF4-FFF2-40B4-BE49-F238E27FC236}">
                <a16:creationId xmlns:a16="http://schemas.microsoft.com/office/drawing/2014/main" id="{B6CCC2A9-C97C-4988-ACC2-18D144FFA428}"/>
              </a:ext>
            </a:extLst>
          </p:cNvPr>
          <p:cNvSpPr txBox="1">
            <a:spLocks noChangeArrowheads="1"/>
          </p:cNvSpPr>
          <p:nvPr/>
        </p:nvSpPr>
        <p:spPr bwMode="auto">
          <a:xfrm>
            <a:off x="381000" y="3672860"/>
            <a:ext cx="8458200" cy="707886"/>
          </a:xfrm>
          <a:prstGeom prst="rect">
            <a:avLst/>
          </a:prstGeom>
          <a:solidFill>
            <a:srgbClr val="66FFFF"/>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a:rPr>
              <a:t></a:t>
            </a:r>
            <a:r>
              <a:rPr lang="en-US" sz="4000" b="1" dirty="0">
                <a:latin typeface="Agency FB" pitchFamily="34" charset="0"/>
                <a:cs typeface="KodchiangUPC" pitchFamily="18" charset="-34"/>
              </a:rPr>
              <a:t>Form a Strategic Vision and Initiatives</a:t>
            </a:r>
          </a:p>
        </p:txBody>
      </p:sp>
      <p:sp>
        <p:nvSpPr>
          <p:cNvPr id="10" name="Text Box 2">
            <a:extLst>
              <a:ext uri="{FF2B5EF4-FFF2-40B4-BE49-F238E27FC236}">
                <a16:creationId xmlns:a16="http://schemas.microsoft.com/office/drawing/2014/main" id="{4F377042-D4BD-42EB-836D-749DF1F35619}"/>
              </a:ext>
            </a:extLst>
          </p:cNvPr>
          <p:cNvSpPr txBox="1">
            <a:spLocks noChangeArrowheads="1"/>
          </p:cNvSpPr>
          <p:nvPr/>
        </p:nvSpPr>
        <p:spPr bwMode="auto">
          <a:xfrm>
            <a:off x="381000" y="4778514"/>
            <a:ext cx="8458200" cy="707886"/>
          </a:xfrm>
          <a:prstGeom prst="rect">
            <a:avLst/>
          </a:prstGeom>
          <a:solidFill>
            <a:srgbClr val="66FFFF"/>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a:rPr>
              <a:t></a:t>
            </a:r>
            <a:r>
              <a:rPr lang="en-US" sz="4000" b="1" dirty="0">
                <a:latin typeface="Agency FB" pitchFamily="34" charset="0"/>
                <a:cs typeface="KodchiangUPC" pitchFamily="18" charset="-34"/>
              </a:rPr>
              <a:t>Enlist a Volunteer Army</a:t>
            </a:r>
          </a:p>
        </p:txBody>
      </p:sp>
    </p:spTree>
    <p:extLst>
      <p:ext uri="{BB962C8B-B14F-4D97-AF65-F5344CB8AC3E}">
        <p14:creationId xmlns:p14="http://schemas.microsoft.com/office/powerpoint/2010/main" val="943189933"/>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F78B08D9-F6ED-45FA-8774-505ADA4D9C53}" type="slidenum">
              <a:rPr lang="en-US" smtClean="0"/>
              <a:pPr/>
              <a:t>51</a:t>
            </a:fld>
            <a:endParaRPr lang="en-US"/>
          </a:p>
        </p:txBody>
      </p:sp>
      <p:sp>
        <p:nvSpPr>
          <p:cNvPr id="9" name="Bevel 8"/>
          <p:cNvSpPr/>
          <p:nvPr/>
        </p:nvSpPr>
        <p:spPr>
          <a:xfrm>
            <a:off x="76200" y="76200"/>
            <a:ext cx="8991600" cy="914399"/>
          </a:xfrm>
          <a:prstGeom prst="bevel">
            <a:avLst/>
          </a:prstGeom>
          <a:solidFill>
            <a:srgbClr val="00FF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latin typeface="Agency FB" pitchFamily="34" charset="0"/>
                <a:cs typeface="KodchiangUPC" pitchFamily="18" charset="-34"/>
              </a:rPr>
              <a:t>John Kotter's 8-Step Process for Leading Change</a:t>
            </a:r>
            <a:endParaRPr lang="th-TH" sz="3600" b="1" dirty="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latin typeface="Agency FB" pitchFamily="34" charset="0"/>
              <a:cs typeface="KodchiangUPC" pitchFamily="18" charset="-34"/>
            </a:endParaRPr>
          </a:p>
        </p:txBody>
      </p:sp>
      <p:sp>
        <p:nvSpPr>
          <p:cNvPr id="6" name="Text Box 2">
            <a:extLst>
              <a:ext uri="{FF2B5EF4-FFF2-40B4-BE49-F238E27FC236}">
                <a16:creationId xmlns:a16="http://schemas.microsoft.com/office/drawing/2014/main" id="{BD8D7D44-413B-42EE-A75D-BF5006FDE622}"/>
              </a:ext>
            </a:extLst>
          </p:cNvPr>
          <p:cNvSpPr txBox="1">
            <a:spLocks noChangeArrowheads="1"/>
          </p:cNvSpPr>
          <p:nvPr/>
        </p:nvSpPr>
        <p:spPr bwMode="auto">
          <a:xfrm>
            <a:off x="381000" y="1502767"/>
            <a:ext cx="8458200" cy="707886"/>
          </a:xfrm>
          <a:prstGeom prst="rect">
            <a:avLst/>
          </a:prstGeom>
          <a:solidFill>
            <a:srgbClr val="66FFFF"/>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panose="05000000000000000000" pitchFamily="2" charset="2"/>
              </a:rPr>
              <a:t></a:t>
            </a:r>
            <a:r>
              <a:rPr lang="en-US" sz="4000" b="1" dirty="0">
                <a:latin typeface="Agency FB" pitchFamily="34" charset="0"/>
                <a:cs typeface="KodchiangUPC" pitchFamily="18" charset="-34"/>
              </a:rPr>
              <a:t>Enable Action by Removing Barriers</a:t>
            </a:r>
          </a:p>
        </p:txBody>
      </p:sp>
      <p:sp>
        <p:nvSpPr>
          <p:cNvPr id="7" name="Text Box 2">
            <a:extLst>
              <a:ext uri="{FF2B5EF4-FFF2-40B4-BE49-F238E27FC236}">
                <a16:creationId xmlns:a16="http://schemas.microsoft.com/office/drawing/2014/main" id="{C328DA26-59E0-402A-BEF8-76EA2DD1C384}"/>
              </a:ext>
            </a:extLst>
          </p:cNvPr>
          <p:cNvSpPr txBox="1">
            <a:spLocks noChangeArrowheads="1"/>
          </p:cNvSpPr>
          <p:nvPr/>
        </p:nvSpPr>
        <p:spPr bwMode="auto">
          <a:xfrm>
            <a:off x="381000" y="2569567"/>
            <a:ext cx="8458200" cy="707886"/>
          </a:xfrm>
          <a:prstGeom prst="rect">
            <a:avLst/>
          </a:prstGeom>
          <a:solidFill>
            <a:srgbClr val="66FFFF"/>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panose="05000000000000000000" pitchFamily="2" charset="2"/>
              </a:rPr>
              <a:t></a:t>
            </a:r>
            <a:r>
              <a:rPr lang="en-US" sz="4000" b="1" dirty="0">
                <a:latin typeface="Agency FB" pitchFamily="34" charset="0"/>
                <a:cs typeface="KodchiangUPC" pitchFamily="18" charset="-34"/>
              </a:rPr>
              <a:t>Generate Short-Term Wins</a:t>
            </a:r>
          </a:p>
        </p:txBody>
      </p:sp>
      <p:sp>
        <p:nvSpPr>
          <p:cNvPr id="8" name="Text Box 2">
            <a:extLst>
              <a:ext uri="{FF2B5EF4-FFF2-40B4-BE49-F238E27FC236}">
                <a16:creationId xmlns:a16="http://schemas.microsoft.com/office/drawing/2014/main" id="{B6CCC2A9-C97C-4988-ACC2-18D144FFA428}"/>
              </a:ext>
            </a:extLst>
          </p:cNvPr>
          <p:cNvSpPr txBox="1">
            <a:spLocks noChangeArrowheads="1"/>
          </p:cNvSpPr>
          <p:nvPr/>
        </p:nvSpPr>
        <p:spPr bwMode="auto">
          <a:xfrm>
            <a:off x="381000" y="3672860"/>
            <a:ext cx="8458200" cy="707886"/>
          </a:xfrm>
          <a:prstGeom prst="rect">
            <a:avLst/>
          </a:prstGeom>
          <a:solidFill>
            <a:srgbClr val="66FFFF"/>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panose="05000000000000000000" pitchFamily="2" charset="2"/>
              </a:rPr>
              <a:t></a:t>
            </a:r>
            <a:r>
              <a:rPr lang="en-US" sz="4000" b="1" dirty="0">
                <a:latin typeface="Agency FB" pitchFamily="34" charset="0"/>
                <a:cs typeface="KodchiangUPC" pitchFamily="18" charset="-34"/>
              </a:rPr>
              <a:t>Sustain Acceleration</a:t>
            </a:r>
          </a:p>
        </p:txBody>
      </p:sp>
      <p:sp>
        <p:nvSpPr>
          <p:cNvPr id="10" name="Text Box 2">
            <a:extLst>
              <a:ext uri="{FF2B5EF4-FFF2-40B4-BE49-F238E27FC236}">
                <a16:creationId xmlns:a16="http://schemas.microsoft.com/office/drawing/2014/main" id="{4F377042-D4BD-42EB-836D-749DF1F35619}"/>
              </a:ext>
            </a:extLst>
          </p:cNvPr>
          <p:cNvSpPr txBox="1">
            <a:spLocks noChangeArrowheads="1"/>
          </p:cNvSpPr>
          <p:nvPr/>
        </p:nvSpPr>
        <p:spPr bwMode="auto">
          <a:xfrm>
            <a:off x="381000" y="4778514"/>
            <a:ext cx="8458200" cy="707886"/>
          </a:xfrm>
          <a:prstGeom prst="rect">
            <a:avLst/>
          </a:prstGeom>
          <a:solidFill>
            <a:srgbClr val="66FFFF"/>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panose="05000000000000000000" pitchFamily="2" charset="2"/>
              </a:rPr>
              <a:t></a:t>
            </a:r>
            <a:r>
              <a:rPr lang="en-US" sz="4000" b="1" dirty="0">
                <a:latin typeface="Agency FB" pitchFamily="34" charset="0"/>
                <a:cs typeface="KodchiangUPC" pitchFamily="18" charset="-34"/>
              </a:rPr>
              <a:t>Institute Change</a:t>
            </a:r>
          </a:p>
        </p:txBody>
      </p:sp>
    </p:spTree>
    <p:extLst>
      <p:ext uri="{BB962C8B-B14F-4D97-AF65-F5344CB8AC3E}">
        <p14:creationId xmlns:p14="http://schemas.microsoft.com/office/powerpoint/2010/main" val="745383435"/>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2"/>
          </p:nvPr>
        </p:nvSpPr>
        <p:spPr>
          <a:noFill/>
        </p:spPr>
        <p:txBody>
          <a:bodyPr/>
          <a:lstStyle/>
          <a:p>
            <a:fld id="{3AAC376B-C028-4DE4-9B1A-0BDB71F3871A}" type="slidenum">
              <a:rPr lang="en-US" smtClean="0"/>
              <a:pPr/>
              <a:t>52</a:t>
            </a:fld>
            <a:endParaRPr lang="en-US"/>
          </a:p>
        </p:txBody>
      </p:sp>
      <p:sp>
        <p:nvSpPr>
          <p:cNvPr id="28676" name="Text Box 2"/>
          <p:cNvSpPr txBox="1">
            <a:spLocks noChangeArrowheads="1"/>
          </p:cNvSpPr>
          <p:nvPr/>
        </p:nvSpPr>
        <p:spPr bwMode="auto">
          <a:xfrm>
            <a:off x="457200" y="1807690"/>
            <a:ext cx="5715000" cy="521425"/>
          </a:xfrm>
          <a:prstGeom prst="rect">
            <a:avLst/>
          </a:prstGeom>
          <a:solidFill>
            <a:srgbClr val="FFFF99"/>
          </a:solidFill>
          <a:ln w="76200" cmpd="tri">
            <a:solidFill>
              <a:srgbClr val="660066"/>
            </a:solidFill>
            <a:miter lim="800000"/>
            <a:headEnd/>
            <a:tailEnd/>
          </a:ln>
        </p:spPr>
        <p:txBody>
          <a:bodyPr wrap="square">
            <a:spAutoFit/>
          </a:bodyPr>
          <a:lstStyle/>
          <a:p>
            <a:pPr eaLnBrk="0" hangingPunct="0">
              <a:lnSpc>
                <a:spcPct val="70000"/>
              </a:lnSpc>
              <a:spcBef>
                <a:spcPct val="50000"/>
              </a:spcBef>
            </a:pPr>
            <a:r>
              <a:rPr lang="th-TH" altLang="ja-JP" sz="3600" b="1" dirty="0">
                <a:solidFill>
                  <a:srgbClr val="C00000"/>
                </a:solidFill>
                <a:latin typeface="Agency FB" pitchFamily="34" charset="0"/>
                <a:ea typeface="MS PGothic" pitchFamily="34" charset="-128"/>
                <a:cs typeface="KodchiangUPC" pitchFamily="18" charset="-34"/>
                <a:sym typeface="Wingdings"/>
              </a:rPr>
              <a:t></a:t>
            </a:r>
            <a:r>
              <a:rPr lang="en-US" altLang="ja-JP" sz="3600" b="1" dirty="0">
                <a:solidFill>
                  <a:srgbClr val="000066"/>
                </a:solidFill>
                <a:latin typeface="Agency FB" pitchFamily="34" charset="0"/>
                <a:ea typeface="MS PGothic" pitchFamily="34" charset="-128"/>
                <a:cs typeface="KodchiangUPC" pitchFamily="18" charset="-34"/>
              </a:rPr>
              <a:t>Request for Change</a:t>
            </a:r>
            <a:endParaRPr lang="th-TH" sz="3600" b="1" dirty="0">
              <a:solidFill>
                <a:srgbClr val="000066"/>
              </a:solidFill>
              <a:latin typeface="Agency FB" pitchFamily="34" charset="0"/>
              <a:ea typeface="MS PGothic" pitchFamily="34" charset="-128"/>
              <a:cs typeface="KodchiangUPC" pitchFamily="18" charset="-34"/>
            </a:endParaRPr>
          </a:p>
        </p:txBody>
      </p:sp>
      <p:sp>
        <p:nvSpPr>
          <p:cNvPr id="28677" name="Text Box 2"/>
          <p:cNvSpPr txBox="1">
            <a:spLocks noChangeArrowheads="1"/>
          </p:cNvSpPr>
          <p:nvPr/>
        </p:nvSpPr>
        <p:spPr bwMode="auto">
          <a:xfrm>
            <a:off x="1295401" y="2738866"/>
            <a:ext cx="3200400" cy="521425"/>
          </a:xfrm>
          <a:prstGeom prst="rect">
            <a:avLst/>
          </a:prstGeom>
          <a:solidFill>
            <a:srgbClr val="FFFF99"/>
          </a:solidFill>
          <a:ln w="76200" cmpd="tri">
            <a:solidFill>
              <a:srgbClr val="660066"/>
            </a:solidFill>
            <a:miter lim="800000"/>
            <a:headEnd/>
            <a:tailEnd/>
          </a:ln>
        </p:spPr>
        <p:txBody>
          <a:bodyPr wrap="square">
            <a:spAutoFit/>
          </a:bodyPr>
          <a:lstStyle/>
          <a:p>
            <a:pPr eaLnBrk="0" hangingPunct="0">
              <a:lnSpc>
                <a:spcPct val="70000"/>
              </a:lnSpc>
              <a:spcBef>
                <a:spcPct val="50000"/>
              </a:spcBef>
            </a:pPr>
            <a:r>
              <a:rPr lang="th-TH" altLang="ja-JP" sz="3600" b="1" dirty="0">
                <a:solidFill>
                  <a:srgbClr val="C00000"/>
                </a:solidFill>
                <a:latin typeface="Agency FB" pitchFamily="34" charset="0"/>
                <a:ea typeface="MS PGothic" pitchFamily="34" charset="-128"/>
                <a:cs typeface="KodchiangUPC" pitchFamily="18" charset="-34"/>
                <a:sym typeface="Wingdings"/>
              </a:rPr>
              <a:t></a:t>
            </a:r>
            <a:r>
              <a:rPr lang="en-US" altLang="ja-JP" sz="3600" b="1" dirty="0">
                <a:solidFill>
                  <a:srgbClr val="000066"/>
                </a:solidFill>
                <a:latin typeface="Agency FB" pitchFamily="34" charset="0"/>
                <a:ea typeface="MS PGothic" pitchFamily="34" charset="-128"/>
                <a:cs typeface="KodchiangUPC" pitchFamily="18" charset="-34"/>
              </a:rPr>
              <a:t>Impact Analysis</a:t>
            </a:r>
            <a:endParaRPr lang="th-TH" sz="3600" b="1" dirty="0">
              <a:solidFill>
                <a:srgbClr val="000066"/>
              </a:solidFill>
              <a:latin typeface="Agency FB" pitchFamily="34" charset="0"/>
              <a:ea typeface="MS PGothic" pitchFamily="34" charset="-128"/>
              <a:cs typeface="KodchiangUPC" pitchFamily="18" charset="-34"/>
            </a:endParaRPr>
          </a:p>
        </p:txBody>
      </p:sp>
      <p:sp>
        <p:nvSpPr>
          <p:cNvPr id="28678" name="Text Box 2"/>
          <p:cNvSpPr txBox="1">
            <a:spLocks noChangeArrowheads="1"/>
          </p:cNvSpPr>
          <p:nvPr/>
        </p:nvSpPr>
        <p:spPr bwMode="auto">
          <a:xfrm>
            <a:off x="2133600" y="3620135"/>
            <a:ext cx="3048000" cy="521425"/>
          </a:xfrm>
          <a:prstGeom prst="rect">
            <a:avLst/>
          </a:prstGeom>
          <a:solidFill>
            <a:srgbClr val="FFFF99"/>
          </a:solidFill>
          <a:ln w="76200" cmpd="tri">
            <a:solidFill>
              <a:srgbClr val="660066"/>
            </a:solidFill>
            <a:miter lim="800000"/>
            <a:headEnd/>
            <a:tailEnd/>
          </a:ln>
        </p:spPr>
        <p:txBody>
          <a:bodyPr wrap="square">
            <a:spAutoFit/>
          </a:bodyPr>
          <a:lstStyle/>
          <a:p>
            <a:pPr eaLnBrk="0" hangingPunct="0">
              <a:lnSpc>
                <a:spcPct val="70000"/>
              </a:lnSpc>
              <a:spcBef>
                <a:spcPct val="50000"/>
              </a:spcBef>
            </a:pPr>
            <a:r>
              <a:rPr lang="th-TH" altLang="ja-JP" sz="3600" b="1" dirty="0">
                <a:solidFill>
                  <a:srgbClr val="C00000"/>
                </a:solidFill>
                <a:latin typeface="Agency FB" pitchFamily="34" charset="0"/>
                <a:ea typeface="MS PGothic" pitchFamily="34" charset="-128"/>
                <a:cs typeface="KodchiangUPC" pitchFamily="18" charset="-34"/>
                <a:sym typeface="Wingdings"/>
              </a:rPr>
              <a:t></a:t>
            </a:r>
            <a:r>
              <a:rPr lang="en-US" altLang="ja-JP" sz="3600" b="1" dirty="0">
                <a:solidFill>
                  <a:srgbClr val="000066"/>
                </a:solidFill>
                <a:latin typeface="Agency FB" pitchFamily="34" charset="0"/>
                <a:ea typeface="MS PGothic" pitchFamily="34" charset="-128"/>
                <a:cs typeface="KodchiangUPC" pitchFamily="18" charset="-34"/>
              </a:rPr>
              <a:t>Improve/Deny</a:t>
            </a:r>
            <a:endParaRPr lang="th-TH" sz="3600" b="1" dirty="0">
              <a:solidFill>
                <a:srgbClr val="000066"/>
              </a:solidFill>
              <a:latin typeface="Agency FB" pitchFamily="34" charset="0"/>
              <a:ea typeface="MS PGothic" pitchFamily="34" charset="-128"/>
              <a:cs typeface="KodchiangUPC" pitchFamily="18" charset="-34"/>
            </a:endParaRPr>
          </a:p>
        </p:txBody>
      </p:sp>
      <p:sp>
        <p:nvSpPr>
          <p:cNvPr id="28679" name="Text Box 2"/>
          <p:cNvSpPr txBox="1">
            <a:spLocks noChangeArrowheads="1"/>
          </p:cNvSpPr>
          <p:nvPr/>
        </p:nvSpPr>
        <p:spPr bwMode="auto">
          <a:xfrm>
            <a:off x="2971800" y="4536144"/>
            <a:ext cx="3657600" cy="521425"/>
          </a:xfrm>
          <a:prstGeom prst="rect">
            <a:avLst/>
          </a:prstGeom>
          <a:solidFill>
            <a:srgbClr val="FFFF99"/>
          </a:solidFill>
          <a:ln w="76200" cmpd="tri">
            <a:solidFill>
              <a:srgbClr val="660066"/>
            </a:solidFill>
            <a:miter lim="800000"/>
            <a:headEnd/>
            <a:tailEnd/>
          </a:ln>
        </p:spPr>
        <p:txBody>
          <a:bodyPr wrap="square">
            <a:spAutoFit/>
          </a:bodyPr>
          <a:lstStyle/>
          <a:p>
            <a:pPr eaLnBrk="0" hangingPunct="0">
              <a:lnSpc>
                <a:spcPct val="70000"/>
              </a:lnSpc>
              <a:spcBef>
                <a:spcPct val="50000"/>
              </a:spcBef>
            </a:pPr>
            <a:r>
              <a:rPr lang="th-TH" altLang="ja-JP" sz="3600" b="1" dirty="0">
                <a:solidFill>
                  <a:srgbClr val="C00000"/>
                </a:solidFill>
                <a:latin typeface="Agency FB" pitchFamily="34" charset="0"/>
                <a:ea typeface="MS PGothic" pitchFamily="34" charset="-128"/>
                <a:cs typeface="KodchiangUPC" pitchFamily="18" charset="-34"/>
                <a:sym typeface="Wingdings"/>
              </a:rPr>
              <a:t></a:t>
            </a:r>
            <a:r>
              <a:rPr lang="en-US" altLang="ja-JP" sz="3600" b="1" dirty="0">
                <a:solidFill>
                  <a:srgbClr val="000066"/>
                </a:solidFill>
                <a:latin typeface="Agency FB" pitchFamily="34" charset="0"/>
                <a:ea typeface="MS PGothic" pitchFamily="34" charset="-128"/>
                <a:cs typeface="KodchiangUPC" pitchFamily="18" charset="-34"/>
              </a:rPr>
              <a:t>Implement Change</a:t>
            </a:r>
            <a:endParaRPr lang="th-TH" sz="3600" b="1" dirty="0">
              <a:solidFill>
                <a:srgbClr val="000066"/>
              </a:solidFill>
              <a:latin typeface="Agency FB" pitchFamily="34" charset="0"/>
              <a:ea typeface="MS PGothic" pitchFamily="34" charset="-128"/>
              <a:cs typeface="KodchiangUPC" pitchFamily="18" charset="-34"/>
            </a:endParaRPr>
          </a:p>
        </p:txBody>
      </p:sp>
      <p:sp>
        <p:nvSpPr>
          <p:cNvPr id="10" name="Bevel 9"/>
          <p:cNvSpPr/>
          <p:nvPr/>
        </p:nvSpPr>
        <p:spPr>
          <a:xfrm>
            <a:off x="38100" y="228600"/>
            <a:ext cx="9067800" cy="838200"/>
          </a:xfrm>
          <a:prstGeom prst="bevel">
            <a:avLst/>
          </a:prstGeom>
          <a:solidFill>
            <a:srgbClr val="66FFFF"/>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18000">
                  <a:solidFill>
                    <a:schemeClr val="accent2">
                      <a:satMod val="140000"/>
                    </a:schemeClr>
                  </a:solidFill>
                  <a:prstDash val="solid"/>
                  <a:miter lim="800000"/>
                </a:ln>
                <a:solidFill>
                  <a:schemeClr val="tx2"/>
                </a:solidFill>
                <a:effectLst>
                  <a:outerShdw blurRad="38100" dist="38100" dir="2700000" algn="tl">
                    <a:srgbClr val="000000">
                      <a:alpha val="43137"/>
                    </a:srgbClr>
                  </a:outerShdw>
                </a:effectLst>
                <a:latin typeface="Agency FB" pitchFamily="34" charset="0"/>
                <a:cs typeface="KodchiangUPC" pitchFamily="18" charset="-34"/>
              </a:rPr>
              <a:t>Five Steps to an Effective Change Management Process</a:t>
            </a:r>
            <a:endParaRPr lang="th-TH" sz="3600" b="1" dirty="0">
              <a:ln w="18000">
                <a:solidFill>
                  <a:schemeClr val="accent2">
                    <a:satMod val="140000"/>
                  </a:schemeClr>
                </a:solidFill>
                <a:prstDash val="solid"/>
                <a:miter lim="800000"/>
              </a:ln>
              <a:solidFill>
                <a:schemeClr val="tx2"/>
              </a:solidFill>
              <a:effectLst>
                <a:outerShdw blurRad="38100" dist="38100" dir="2700000" algn="tl">
                  <a:srgbClr val="000000">
                    <a:alpha val="43137"/>
                  </a:srgbClr>
                </a:outerShdw>
              </a:effectLst>
              <a:latin typeface="Agency FB" pitchFamily="34" charset="0"/>
              <a:cs typeface="KodchiangUPC" pitchFamily="18" charset="-34"/>
            </a:endParaRPr>
          </a:p>
        </p:txBody>
      </p:sp>
      <p:sp>
        <p:nvSpPr>
          <p:cNvPr id="11" name="Bent-Up Arrow 10"/>
          <p:cNvSpPr/>
          <p:nvPr/>
        </p:nvSpPr>
        <p:spPr>
          <a:xfrm rot="16200000">
            <a:off x="4902201" y="3190876"/>
            <a:ext cx="3505200" cy="838198"/>
          </a:xfrm>
          <a:prstGeom prst="bentUpArrow">
            <a:avLst>
              <a:gd name="adj1" fmla="val 25000"/>
              <a:gd name="adj2" fmla="val 25000"/>
              <a:gd name="adj3" fmla="val 25000"/>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latin typeface="Agency FB" pitchFamily="34" charset="0"/>
            </a:endParaRPr>
          </a:p>
        </p:txBody>
      </p:sp>
      <p:sp>
        <p:nvSpPr>
          <p:cNvPr id="12" name="Bent-Up Arrow 11"/>
          <p:cNvSpPr/>
          <p:nvPr/>
        </p:nvSpPr>
        <p:spPr>
          <a:xfrm rot="5400000">
            <a:off x="1348740" y="3328035"/>
            <a:ext cx="731520" cy="685800"/>
          </a:xfrm>
          <a:prstGeom prst="bentUp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latin typeface="Agency FB" pitchFamily="34" charset="0"/>
            </a:endParaRPr>
          </a:p>
        </p:txBody>
      </p:sp>
      <p:sp>
        <p:nvSpPr>
          <p:cNvPr id="13" name="Bent-Up Arrow 12"/>
          <p:cNvSpPr/>
          <p:nvPr/>
        </p:nvSpPr>
        <p:spPr>
          <a:xfrm rot="5400000">
            <a:off x="2222500" y="4219575"/>
            <a:ext cx="685800" cy="685800"/>
          </a:xfrm>
          <a:prstGeom prst="bentUp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latin typeface="Agency FB" pitchFamily="34" charset="0"/>
            </a:endParaRPr>
          </a:p>
        </p:txBody>
      </p:sp>
      <p:sp>
        <p:nvSpPr>
          <p:cNvPr id="14" name="Text Box 2">
            <a:extLst>
              <a:ext uri="{FF2B5EF4-FFF2-40B4-BE49-F238E27FC236}">
                <a16:creationId xmlns:a16="http://schemas.microsoft.com/office/drawing/2014/main" id="{FB5829C0-20E0-4C60-A509-9236AFA79AE8}"/>
              </a:ext>
            </a:extLst>
          </p:cNvPr>
          <p:cNvSpPr txBox="1">
            <a:spLocks noChangeArrowheads="1"/>
          </p:cNvSpPr>
          <p:nvPr/>
        </p:nvSpPr>
        <p:spPr bwMode="auto">
          <a:xfrm>
            <a:off x="3810000" y="5450750"/>
            <a:ext cx="3352800" cy="521425"/>
          </a:xfrm>
          <a:prstGeom prst="rect">
            <a:avLst/>
          </a:prstGeom>
          <a:solidFill>
            <a:srgbClr val="FFFF99"/>
          </a:solidFill>
          <a:ln w="76200" cmpd="tri">
            <a:solidFill>
              <a:srgbClr val="660066"/>
            </a:solidFill>
            <a:miter lim="800000"/>
            <a:headEnd/>
            <a:tailEnd/>
          </a:ln>
        </p:spPr>
        <p:txBody>
          <a:bodyPr wrap="square">
            <a:spAutoFit/>
          </a:bodyPr>
          <a:lstStyle/>
          <a:p>
            <a:pPr eaLnBrk="0" hangingPunct="0">
              <a:lnSpc>
                <a:spcPct val="70000"/>
              </a:lnSpc>
              <a:spcBef>
                <a:spcPct val="50000"/>
              </a:spcBef>
            </a:pPr>
            <a:r>
              <a:rPr lang="th-TH" altLang="ja-JP" sz="3600" b="1" dirty="0">
                <a:solidFill>
                  <a:srgbClr val="C00000"/>
                </a:solidFill>
                <a:latin typeface="Agency FB" pitchFamily="34" charset="0"/>
                <a:ea typeface="MS PGothic" pitchFamily="34" charset="-128"/>
                <a:cs typeface="KodchiangUPC" pitchFamily="18" charset="-34"/>
                <a:sym typeface="Wingdings" panose="05000000000000000000" pitchFamily="2" charset="2"/>
              </a:rPr>
              <a:t></a:t>
            </a:r>
            <a:r>
              <a:rPr lang="en-US" altLang="ja-JP" sz="3600" b="1" dirty="0">
                <a:solidFill>
                  <a:srgbClr val="000066"/>
                </a:solidFill>
                <a:latin typeface="Agency FB" pitchFamily="34" charset="0"/>
                <a:ea typeface="MS PGothic" pitchFamily="34" charset="-128"/>
                <a:cs typeface="KodchiangUPC" pitchFamily="18" charset="-34"/>
              </a:rPr>
              <a:t>Review/Report</a:t>
            </a:r>
            <a:endParaRPr lang="th-TH" sz="3600" b="1" dirty="0">
              <a:solidFill>
                <a:srgbClr val="000066"/>
              </a:solidFill>
              <a:latin typeface="Agency FB" pitchFamily="34" charset="0"/>
              <a:ea typeface="MS PGothic" pitchFamily="34" charset="-128"/>
              <a:cs typeface="KodchiangUPC" pitchFamily="18" charset="-34"/>
            </a:endParaRPr>
          </a:p>
        </p:txBody>
      </p:sp>
      <p:sp>
        <p:nvSpPr>
          <p:cNvPr id="16" name="Bent-Up Arrow 12">
            <a:extLst>
              <a:ext uri="{FF2B5EF4-FFF2-40B4-BE49-F238E27FC236}">
                <a16:creationId xmlns:a16="http://schemas.microsoft.com/office/drawing/2014/main" id="{5F72C508-95C1-4071-85B8-27E72546AB25}"/>
              </a:ext>
            </a:extLst>
          </p:cNvPr>
          <p:cNvSpPr/>
          <p:nvPr/>
        </p:nvSpPr>
        <p:spPr>
          <a:xfrm rot="5400000">
            <a:off x="3060700" y="5134181"/>
            <a:ext cx="685800" cy="685800"/>
          </a:xfrm>
          <a:prstGeom prst="bentUp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latin typeface="Agency FB" pitchFamily="34" charset="0"/>
            </a:endParaRPr>
          </a:p>
        </p:txBody>
      </p:sp>
      <p:sp>
        <p:nvSpPr>
          <p:cNvPr id="17" name="Bent-Up Arrow 10">
            <a:extLst>
              <a:ext uri="{FF2B5EF4-FFF2-40B4-BE49-F238E27FC236}">
                <a16:creationId xmlns:a16="http://schemas.microsoft.com/office/drawing/2014/main" id="{689B4F8C-9A1C-47AA-B055-42369E7B5347}"/>
              </a:ext>
            </a:extLst>
          </p:cNvPr>
          <p:cNvSpPr/>
          <p:nvPr/>
        </p:nvSpPr>
        <p:spPr>
          <a:xfrm rot="5400000">
            <a:off x="497785" y="2426391"/>
            <a:ext cx="757031" cy="685800"/>
          </a:xfrm>
          <a:prstGeom prst="bentUp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latin typeface="Agency FB" pitchFamily="34" charset="0"/>
            </a:endParaRPr>
          </a:p>
        </p:txBody>
      </p:sp>
    </p:spTree>
    <p:extLst>
      <p:ext uri="{BB962C8B-B14F-4D97-AF65-F5344CB8AC3E}">
        <p14:creationId xmlns:p14="http://schemas.microsoft.com/office/powerpoint/2010/main" val="2213054881"/>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slide(fromBottom)">
                                      <p:cBhvr>
                                        <p:cTn id="7" dur="500"/>
                                        <p:tgtEl>
                                          <p:spTgt spid="2867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8677"/>
                                        </p:tgtEl>
                                        <p:attrNameLst>
                                          <p:attrName>style.visibility</p:attrName>
                                        </p:attrNameLst>
                                      </p:cBhvr>
                                      <p:to>
                                        <p:strVal val="visible"/>
                                      </p:to>
                                    </p:set>
                                    <p:animEffect transition="in" filter="slide(fromBottom)">
                                      <p:cBhvr>
                                        <p:cTn id="12" dur="500"/>
                                        <p:tgtEl>
                                          <p:spTgt spid="28677"/>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slide(fromBottom)">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28678"/>
                                        </p:tgtEl>
                                        <p:attrNameLst>
                                          <p:attrName>style.visibility</p:attrName>
                                        </p:attrNameLst>
                                      </p:cBhvr>
                                      <p:to>
                                        <p:strVal val="visible"/>
                                      </p:to>
                                    </p:set>
                                    <p:animEffect transition="in" filter="slide(fromBottom)">
                                      <p:cBhvr>
                                        <p:cTn id="20" dur="500"/>
                                        <p:tgtEl>
                                          <p:spTgt spid="28678"/>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lide(fromBottom)">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28679"/>
                                        </p:tgtEl>
                                        <p:attrNameLst>
                                          <p:attrName>style.visibility</p:attrName>
                                        </p:attrNameLst>
                                      </p:cBhvr>
                                      <p:to>
                                        <p:strVal val="visible"/>
                                      </p:to>
                                    </p:set>
                                    <p:animEffect transition="in" filter="slide(fromBottom)">
                                      <p:cBhvr>
                                        <p:cTn id="28" dur="500"/>
                                        <p:tgtEl>
                                          <p:spTgt spid="28679"/>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slide(fromBottom)">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slide(fromBottom)">
                                      <p:cBhvr>
                                        <p:cTn id="36" dur="500"/>
                                        <p:tgtEl>
                                          <p:spTgt spid="14"/>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slide(fromBottom)">
                                      <p:cBhvr>
                                        <p:cTn id="39" dur="500"/>
                                        <p:tgtEl>
                                          <p:spTgt spid="16"/>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lide(fromBottom)">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P spid="28677" grpId="0" animBg="1"/>
      <p:bldP spid="28678" grpId="0" animBg="1"/>
      <p:bldP spid="28679" grpId="0" animBg="1"/>
      <p:bldP spid="11" grpId="0" animBg="1"/>
      <p:bldP spid="12" grpId="0" animBg="1"/>
      <p:bldP spid="13" grpId="0" animBg="1"/>
      <p:bldP spid="14" grpId="0" animBg="1"/>
      <p:bldP spid="16" grpId="0" animBg="1"/>
      <p:bldP spid="1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F78B08D9-F6ED-45FA-8774-505ADA4D9C53}" type="slidenum">
              <a:rPr lang="en-US" smtClean="0"/>
              <a:pPr/>
              <a:t>53</a:t>
            </a:fld>
            <a:endParaRPr lang="en-US"/>
          </a:p>
        </p:txBody>
      </p:sp>
      <p:sp>
        <p:nvSpPr>
          <p:cNvPr id="11" name="Bevel 9">
            <a:extLst>
              <a:ext uri="{FF2B5EF4-FFF2-40B4-BE49-F238E27FC236}">
                <a16:creationId xmlns:a16="http://schemas.microsoft.com/office/drawing/2014/main" id="{AEA7F8EE-EBD6-491F-A0BB-E07BA6259C80}"/>
              </a:ext>
            </a:extLst>
          </p:cNvPr>
          <p:cNvSpPr/>
          <p:nvPr/>
        </p:nvSpPr>
        <p:spPr>
          <a:xfrm>
            <a:off x="76200" y="76200"/>
            <a:ext cx="5486400" cy="914400"/>
          </a:xfrm>
          <a:prstGeom prst="bevel">
            <a:avLst/>
          </a:prstGeom>
          <a:solidFill>
            <a:srgbClr val="FFFF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18000">
                  <a:solidFill>
                    <a:schemeClr val="accent2">
                      <a:satMod val="140000"/>
                    </a:schemeClr>
                  </a:solidFill>
                  <a:prstDash val="solid"/>
                  <a:miter lim="800000"/>
                </a:ln>
                <a:solidFill>
                  <a:schemeClr val="tx2"/>
                </a:solidFill>
                <a:effectLst>
                  <a:outerShdw blurRad="38100" dist="38100" dir="2700000" algn="tl">
                    <a:srgbClr val="000000">
                      <a:alpha val="43137"/>
                    </a:srgbClr>
                  </a:outerShdw>
                </a:effectLst>
                <a:latin typeface="Agency FB" pitchFamily="34" charset="0"/>
                <a:cs typeface="KodchiangUPC" pitchFamily="18" charset="-34"/>
              </a:rPr>
              <a:t>Change Management Strategy 1</a:t>
            </a:r>
            <a:endParaRPr lang="th-TH" sz="3600" b="1" dirty="0">
              <a:ln w="18000">
                <a:solidFill>
                  <a:schemeClr val="accent2">
                    <a:satMod val="140000"/>
                  </a:schemeClr>
                </a:solidFill>
                <a:prstDash val="solid"/>
                <a:miter lim="800000"/>
              </a:ln>
              <a:solidFill>
                <a:schemeClr val="tx2"/>
              </a:solidFill>
              <a:effectLst>
                <a:outerShdw blurRad="38100" dist="38100" dir="2700000" algn="tl">
                  <a:srgbClr val="000000">
                    <a:alpha val="43137"/>
                  </a:srgbClr>
                </a:outerShdw>
              </a:effectLst>
              <a:latin typeface="Agency FB" pitchFamily="34" charset="0"/>
              <a:cs typeface="KodchiangUPC" pitchFamily="18" charset="-34"/>
            </a:endParaRPr>
          </a:p>
        </p:txBody>
      </p:sp>
      <p:pic>
        <p:nvPicPr>
          <p:cNvPr id="12290" name="Picture 2" descr="ผลการค้นหารูปภาพสำหรับ change management&quot;">
            <a:extLst>
              <a:ext uri="{FF2B5EF4-FFF2-40B4-BE49-F238E27FC236}">
                <a16:creationId xmlns:a16="http://schemas.microsoft.com/office/drawing/2014/main" id="{8CFFD7D9-A55C-410F-91B5-5EC05D892D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23950"/>
            <a:ext cx="8143875" cy="542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487827"/>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F78B08D9-F6ED-45FA-8774-505ADA4D9C53}" type="slidenum">
              <a:rPr lang="en-US" smtClean="0"/>
              <a:pPr/>
              <a:t>54</a:t>
            </a:fld>
            <a:endParaRPr lang="en-US"/>
          </a:p>
        </p:txBody>
      </p:sp>
      <p:sp>
        <p:nvSpPr>
          <p:cNvPr id="11" name="Bevel 9">
            <a:extLst>
              <a:ext uri="{FF2B5EF4-FFF2-40B4-BE49-F238E27FC236}">
                <a16:creationId xmlns:a16="http://schemas.microsoft.com/office/drawing/2014/main" id="{AEA7F8EE-EBD6-491F-A0BB-E07BA6259C80}"/>
              </a:ext>
            </a:extLst>
          </p:cNvPr>
          <p:cNvSpPr/>
          <p:nvPr/>
        </p:nvSpPr>
        <p:spPr>
          <a:xfrm>
            <a:off x="76200" y="76200"/>
            <a:ext cx="5486400" cy="914400"/>
          </a:xfrm>
          <a:prstGeom prst="bevel">
            <a:avLst/>
          </a:prstGeom>
          <a:solidFill>
            <a:srgbClr val="FFFF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18000">
                  <a:solidFill>
                    <a:schemeClr val="accent2">
                      <a:satMod val="140000"/>
                    </a:schemeClr>
                  </a:solidFill>
                  <a:prstDash val="solid"/>
                  <a:miter lim="800000"/>
                </a:ln>
                <a:solidFill>
                  <a:schemeClr val="tx2"/>
                </a:solidFill>
                <a:effectLst>
                  <a:outerShdw blurRad="38100" dist="38100" dir="2700000" algn="tl">
                    <a:srgbClr val="000000">
                      <a:alpha val="43137"/>
                    </a:srgbClr>
                  </a:outerShdw>
                </a:effectLst>
                <a:latin typeface="Agency FB" pitchFamily="34" charset="0"/>
                <a:cs typeface="KodchiangUPC" pitchFamily="18" charset="-34"/>
              </a:rPr>
              <a:t>Change Management Strategy 2</a:t>
            </a:r>
            <a:endParaRPr lang="th-TH" sz="3600" b="1" dirty="0">
              <a:ln w="18000">
                <a:solidFill>
                  <a:schemeClr val="accent2">
                    <a:satMod val="140000"/>
                  </a:schemeClr>
                </a:solidFill>
                <a:prstDash val="solid"/>
                <a:miter lim="800000"/>
              </a:ln>
              <a:solidFill>
                <a:schemeClr val="tx2"/>
              </a:solidFill>
              <a:effectLst>
                <a:outerShdw blurRad="38100" dist="38100" dir="2700000" algn="tl">
                  <a:srgbClr val="000000">
                    <a:alpha val="43137"/>
                  </a:srgbClr>
                </a:outerShdw>
              </a:effectLst>
              <a:latin typeface="Agency FB" pitchFamily="34" charset="0"/>
              <a:cs typeface="KodchiangUPC" pitchFamily="18" charset="-34"/>
            </a:endParaRPr>
          </a:p>
        </p:txBody>
      </p:sp>
      <p:pic>
        <p:nvPicPr>
          <p:cNvPr id="14338" name="Picture 2" descr="ผลการค้นหารูปภาพสำหรับ change management&quot;">
            <a:extLst>
              <a:ext uri="{FF2B5EF4-FFF2-40B4-BE49-F238E27FC236}">
                <a16:creationId xmlns:a16="http://schemas.microsoft.com/office/drawing/2014/main" id="{8E73FE4F-0D07-44C2-A725-C1E57FEF90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076325"/>
            <a:ext cx="56388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547479"/>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heel(1)">
                                      <p:cBhvr>
                                        <p:cTn id="7"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F78B08D9-F6ED-45FA-8774-505ADA4D9C53}" type="slidenum">
              <a:rPr lang="en-US" smtClean="0"/>
              <a:pPr/>
              <a:t>55</a:t>
            </a:fld>
            <a:endParaRPr lang="en-US"/>
          </a:p>
        </p:txBody>
      </p:sp>
      <p:sp>
        <p:nvSpPr>
          <p:cNvPr id="11" name="Bevel 9">
            <a:extLst>
              <a:ext uri="{FF2B5EF4-FFF2-40B4-BE49-F238E27FC236}">
                <a16:creationId xmlns:a16="http://schemas.microsoft.com/office/drawing/2014/main" id="{AEA7F8EE-EBD6-491F-A0BB-E07BA6259C80}"/>
              </a:ext>
            </a:extLst>
          </p:cNvPr>
          <p:cNvSpPr/>
          <p:nvPr/>
        </p:nvSpPr>
        <p:spPr>
          <a:xfrm>
            <a:off x="76200" y="76200"/>
            <a:ext cx="5486400" cy="914400"/>
          </a:xfrm>
          <a:prstGeom prst="bevel">
            <a:avLst/>
          </a:prstGeom>
          <a:solidFill>
            <a:srgbClr val="FFFF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18000">
                  <a:solidFill>
                    <a:schemeClr val="accent2">
                      <a:satMod val="140000"/>
                    </a:schemeClr>
                  </a:solidFill>
                  <a:prstDash val="solid"/>
                  <a:miter lim="800000"/>
                </a:ln>
                <a:solidFill>
                  <a:schemeClr val="tx2"/>
                </a:solidFill>
                <a:effectLst>
                  <a:outerShdw blurRad="38100" dist="38100" dir="2700000" algn="tl">
                    <a:srgbClr val="000000">
                      <a:alpha val="43137"/>
                    </a:srgbClr>
                  </a:outerShdw>
                </a:effectLst>
                <a:latin typeface="Agency FB" pitchFamily="34" charset="0"/>
                <a:cs typeface="KodchiangUPC" pitchFamily="18" charset="-34"/>
              </a:rPr>
              <a:t>Change Management Strategy 3</a:t>
            </a:r>
            <a:endParaRPr lang="th-TH" sz="3600" b="1" dirty="0">
              <a:ln w="18000">
                <a:solidFill>
                  <a:schemeClr val="accent2">
                    <a:satMod val="140000"/>
                  </a:schemeClr>
                </a:solidFill>
                <a:prstDash val="solid"/>
                <a:miter lim="800000"/>
              </a:ln>
              <a:solidFill>
                <a:schemeClr val="tx2"/>
              </a:solidFill>
              <a:effectLst>
                <a:outerShdw blurRad="38100" dist="38100" dir="2700000" algn="tl">
                  <a:srgbClr val="000000">
                    <a:alpha val="43137"/>
                  </a:srgbClr>
                </a:outerShdw>
              </a:effectLst>
              <a:latin typeface="Agency FB" pitchFamily="34" charset="0"/>
              <a:cs typeface="KodchiangUPC" pitchFamily="18" charset="-34"/>
            </a:endParaRPr>
          </a:p>
        </p:txBody>
      </p:sp>
      <p:pic>
        <p:nvPicPr>
          <p:cNvPr id="16386" name="Picture 2" descr="ผลการค้นหารูปภาพสำหรับ change management&quot;">
            <a:extLst>
              <a:ext uri="{FF2B5EF4-FFF2-40B4-BE49-F238E27FC236}">
                <a16:creationId xmlns:a16="http://schemas.microsoft.com/office/drawing/2014/main" id="{1C913B94-F506-4E4B-8B82-E5E43F9E7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1440442"/>
            <a:ext cx="9048750" cy="3977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666127"/>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checkerboard(across)">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F78B08D9-F6ED-45FA-8774-505ADA4D9C53}" type="slidenum">
              <a:rPr lang="en-US" smtClean="0"/>
              <a:pPr/>
              <a:t>56</a:t>
            </a:fld>
            <a:endParaRPr lang="en-US"/>
          </a:p>
        </p:txBody>
      </p:sp>
      <p:sp>
        <p:nvSpPr>
          <p:cNvPr id="11" name="Bevel 9">
            <a:extLst>
              <a:ext uri="{FF2B5EF4-FFF2-40B4-BE49-F238E27FC236}">
                <a16:creationId xmlns:a16="http://schemas.microsoft.com/office/drawing/2014/main" id="{AEA7F8EE-EBD6-491F-A0BB-E07BA6259C80}"/>
              </a:ext>
            </a:extLst>
          </p:cNvPr>
          <p:cNvSpPr/>
          <p:nvPr/>
        </p:nvSpPr>
        <p:spPr>
          <a:xfrm>
            <a:off x="1752600" y="76200"/>
            <a:ext cx="5486400" cy="914400"/>
          </a:xfrm>
          <a:prstGeom prst="bevel">
            <a:avLst/>
          </a:prstGeom>
          <a:solidFill>
            <a:srgbClr val="FFCCFF"/>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18000">
                  <a:solidFill>
                    <a:schemeClr val="accent2">
                      <a:satMod val="140000"/>
                    </a:schemeClr>
                  </a:solidFill>
                  <a:prstDash val="solid"/>
                  <a:miter lim="800000"/>
                </a:ln>
                <a:solidFill>
                  <a:schemeClr val="tx2"/>
                </a:solidFill>
                <a:effectLst>
                  <a:outerShdw blurRad="38100" dist="38100" dir="2700000" algn="tl">
                    <a:srgbClr val="000000">
                      <a:alpha val="43137"/>
                    </a:srgbClr>
                  </a:outerShdw>
                </a:effectLst>
                <a:latin typeface="Agency FB" pitchFamily="34" charset="0"/>
                <a:cs typeface="KodchiangUPC" pitchFamily="18" charset="-34"/>
              </a:rPr>
              <a:t>Change Management Summary</a:t>
            </a:r>
            <a:endParaRPr lang="th-TH" sz="3600" b="1" dirty="0">
              <a:ln w="18000">
                <a:solidFill>
                  <a:schemeClr val="accent2">
                    <a:satMod val="140000"/>
                  </a:schemeClr>
                </a:solidFill>
                <a:prstDash val="solid"/>
                <a:miter lim="800000"/>
              </a:ln>
              <a:solidFill>
                <a:schemeClr val="tx2"/>
              </a:solidFill>
              <a:effectLst>
                <a:outerShdw blurRad="38100" dist="38100" dir="2700000" algn="tl">
                  <a:srgbClr val="000000">
                    <a:alpha val="43137"/>
                  </a:srgbClr>
                </a:outerShdw>
              </a:effectLst>
              <a:latin typeface="Agency FB" pitchFamily="34" charset="0"/>
              <a:cs typeface="KodchiangUPC" pitchFamily="18" charset="-34"/>
            </a:endParaRPr>
          </a:p>
        </p:txBody>
      </p:sp>
      <p:pic>
        <p:nvPicPr>
          <p:cNvPr id="3" name="Picture 2">
            <a:extLst>
              <a:ext uri="{FF2B5EF4-FFF2-40B4-BE49-F238E27FC236}">
                <a16:creationId xmlns:a16="http://schemas.microsoft.com/office/drawing/2014/main" id="{91E4109F-916B-480A-B095-F278F0244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062837"/>
            <a:ext cx="7543800" cy="5642763"/>
          </a:xfrm>
          <a:prstGeom prst="rect">
            <a:avLst/>
          </a:prstGeom>
        </p:spPr>
      </p:pic>
    </p:spTree>
    <p:extLst>
      <p:ext uri="{BB962C8B-B14F-4D97-AF65-F5344CB8AC3E}">
        <p14:creationId xmlns:p14="http://schemas.microsoft.com/office/powerpoint/2010/main" val="2883484149"/>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F78B08D9-F6ED-45FA-8774-505ADA4D9C53}" type="slidenum">
              <a:rPr lang="en-US" smtClean="0"/>
              <a:pPr/>
              <a:t>57</a:t>
            </a:fld>
            <a:endParaRPr lang="en-US"/>
          </a:p>
        </p:txBody>
      </p:sp>
      <p:sp>
        <p:nvSpPr>
          <p:cNvPr id="9" name="Bevel 8"/>
          <p:cNvSpPr/>
          <p:nvPr/>
        </p:nvSpPr>
        <p:spPr>
          <a:xfrm>
            <a:off x="76200" y="76200"/>
            <a:ext cx="8991600" cy="1676400"/>
          </a:xfrm>
          <a:prstGeom prst="bevel">
            <a:avLst/>
          </a:prstGeom>
          <a:solidFill>
            <a:srgbClr val="0070C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18000">
                  <a:solidFill>
                    <a:schemeClr val="accent2">
                      <a:satMod val="140000"/>
                    </a:schemeClr>
                  </a:solidFill>
                  <a:prstDash val="solid"/>
                  <a:miter lim="800000"/>
                </a:ln>
                <a:solidFill>
                  <a:srgbClr val="FFFF00"/>
                </a:solidFill>
                <a:effectLst>
                  <a:outerShdw blurRad="38100" dist="38100" dir="2700000" algn="tl">
                    <a:srgbClr val="000000">
                      <a:alpha val="43137"/>
                    </a:srgbClr>
                  </a:outerShdw>
                </a:effectLst>
                <a:latin typeface="Agency FB" pitchFamily="34" charset="0"/>
                <a:cs typeface="KodchiangUPC" pitchFamily="18" charset="-34"/>
              </a:rPr>
              <a:t>Supporting Tools and Components for Implementing Change Management Processes</a:t>
            </a:r>
            <a:endParaRPr lang="th-TH" sz="4000" b="1" dirty="0">
              <a:ln w="18000">
                <a:solidFill>
                  <a:schemeClr val="accent2">
                    <a:satMod val="140000"/>
                  </a:schemeClr>
                </a:solidFill>
                <a:prstDash val="solid"/>
                <a:miter lim="800000"/>
              </a:ln>
              <a:solidFill>
                <a:srgbClr val="FFFF00"/>
              </a:solidFill>
              <a:effectLst>
                <a:outerShdw blurRad="38100" dist="38100" dir="2700000" algn="tl">
                  <a:srgbClr val="000000">
                    <a:alpha val="43137"/>
                  </a:srgbClr>
                </a:outerShdw>
              </a:effectLst>
              <a:latin typeface="Agency FB" pitchFamily="34" charset="0"/>
              <a:cs typeface="KodchiangUPC" pitchFamily="18" charset="-34"/>
            </a:endParaRPr>
          </a:p>
        </p:txBody>
      </p:sp>
      <p:sp>
        <p:nvSpPr>
          <p:cNvPr id="6" name="Text Box 2">
            <a:extLst>
              <a:ext uri="{FF2B5EF4-FFF2-40B4-BE49-F238E27FC236}">
                <a16:creationId xmlns:a16="http://schemas.microsoft.com/office/drawing/2014/main" id="{BD8D7D44-413B-42EE-A75D-BF5006FDE622}"/>
              </a:ext>
            </a:extLst>
          </p:cNvPr>
          <p:cNvSpPr txBox="1">
            <a:spLocks noChangeArrowheads="1"/>
          </p:cNvSpPr>
          <p:nvPr/>
        </p:nvSpPr>
        <p:spPr bwMode="auto">
          <a:xfrm>
            <a:off x="152400" y="1981200"/>
            <a:ext cx="8743950" cy="707886"/>
          </a:xfrm>
          <a:prstGeom prst="rect">
            <a:avLst/>
          </a:prstGeom>
          <a:solidFill>
            <a:srgbClr val="FFCCFF"/>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a:rPr>
              <a:t></a:t>
            </a:r>
            <a:r>
              <a:rPr lang="en-US" sz="4000" b="1" dirty="0">
                <a:latin typeface="Agency FB" pitchFamily="34" charset="0"/>
                <a:cs typeface="KodchiangUPC" pitchFamily="18" charset="-34"/>
              </a:rPr>
              <a:t>Product or Business Roadmaps</a:t>
            </a:r>
          </a:p>
        </p:txBody>
      </p:sp>
      <p:sp>
        <p:nvSpPr>
          <p:cNvPr id="7" name="Text Box 2">
            <a:extLst>
              <a:ext uri="{FF2B5EF4-FFF2-40B4-BE49-F238E27FC236}">
                <a16:creationId xmlns:a16="http://schemas.microsoft.com/office/drawing/2014/main" id="{C328DA26-59E0-402A-BEF8-76EA2DD1C384}"/>
              </a:ext>
            </a:extLst>
          </p:cNvPr>
          <p:cNvSpPr txBox="1">
            <a:spLocks noChangeArrowheads="1"/>
          </p:cNvSpPr>
          <p:nvPr/>
        </p:nvSpPr>
        <p:spPr bwMode="auto">
          <a:xfrm>
            <a:off x="152400" y="3048000"/>
            <a:ext cx="8743950" cy="707886"/>
          </a:xfrm>
          <a:prstGeom prst="rect">
            <a:avLst/>
          </a:prstGeom>
          <a:solidFill>
            <a:srgbClr val="FFCCFF"/>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a:rPr>
              <a:t></a:t>
            </a:r>
            <a:r>
              <a:rPr lang="en-US" sz="4000" b="1" dirty="0">
                <a:latin typeface="Agency FB" pitchFamily="34" charset="0"/>
                <a:cs typeface="KodchiangUPC" pitchFamily="18" charset="-34"/>
              </a:rPr>
              <a:t>Readiness Assessments</a:t>
            </a:r>
          </a:p>
        </p:txBody>
      </p:sp>
      <p:sp>
        <p:nvSpPr>
          <p:cNvPr id="8" name="Text Box 2">
            <a:extLst>
              <a:ext uri="{FF2B5EF4-FFF2-40B4-BE49-F238E27FC236}">
                <a16:creationId xmlns:a16="http://schemas.microsoft.com/office/drawing/2014/main" id="{B6CCC2A9-C97C-4988-ACC2-18D144FFA428}"/>
              </a:ext>
            </a:extLst>
          </p:cNvPr>
          <p:cNvSpPr txBox="1">
            <a:spLocks noChangeArrowheads="1"/>
          </p:cNvSpPr>
          <p:nvPr/>
        </p:nvSpPr>
        <p:spPr bwMode="auto">
          <a:xfrm>
            <a:off x="152400" y="4075093"/>
            <a:ext cx="8743950" cy="707886"/>
          </a:xfrm>
          <a:prstGeom prst="rect">
            <a:avLst/>
          </a:prstGeom>
          <a:solidFill>
            <a:srgbClr val="FFCCFF"/>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a:rPr>
              <a:t></a:t>
            </a:r>
            <a:r>
              <a:rPr lang="en-US" sz="4000" b="1" dirty="0">
                <a:latin typeface="Agency FB" pitchFamily="34" charset="0"/>
                <a:cs typeface="KodchiangUPC" pitchFamily="18" charset="-34"/>
              </a:rPr>
              <a:t>Training Tutorials and Education Sessions</a:t>
            </a:r>
          </a:p>
        </p:txBody>
      </p:sp>
      <p:sp>
        <p:nvSpPr>
          <p:cNvPr id="10" name="Text Box 2">
            <a:extLst>
              <a:ext uri="{FF2B5EF4-FFF2-40B4-BE49-F238E27FC236}">
                <a16:creationId xmlns:a16="http://schemas.microsoft.com/office/drawing/2014/main" id="{4F377042-D4BD-42EB-836D-749DF1F35619}"/>
              </a:ext>
            </a:extLst>
          </p:cNvPr>
          <p:cNvSpPr txBox="1">
            <a:spLocks noChangeArrowheads="1"/>
          </p:cNvSpPr>
          <p:nvPr/>
        </p:nvSpPr>
        <p:spPr bwMode="auto">
          <a:xfrm>
            <a:off x="152400" y="5123597"/>
            <a:ext cx="8743950" cy="707886"/>
          </a:xfrm>
          <a:prstGeom prst="rect">
            <a:avLst/>
          </a:prstGeom>
          <a:solidFill>
            <a:srgbClr val="FFCCFF"/>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a:rPr>
              <a:t></a:t>
            </a:r>
            <a:r>
              <a:rPr lang="en-US" sz="4000" b="1" dirty="0">
                <a:latin typeface="Agency FB" pitchFamily="34" charset="0"/>
                <a:cs typeface="KodchiangUPC" pitchFamily="18" charset="-34"/>
              </a:rPr>
              <a:t>Stakeholder Feedback Forums</a:t>
            </a:r>
          </a:p>
        </p:txBody>
      </p:sp>
    </p:spTree>
    <p:extLst>
      <p:ext uri="{BB962C8B-B14F-4D97-AF65-F5344CB8AC3E}">
        <p14:creationId xmlns:p14="http://schemas.microsoft.com/office/powerpoint/2010/main" val="797187357"/>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F78B08D9-F6ED-45FA-8774-505ADA4D9C53}" type="slidenum">
              <a:rPr lang="en-US" smtClean="0"/>
              <a:pPr/>
              <a:t>58</a:t>
            </a:fld>
            <a:endParaRPr lang="en-US"/>
          </a:p>
        </p:txBody>
      </p:sp>
      <p:sp>
        <p:nvSpPr>
          <p:cNvPr id="6" name="Text Box 2">
            <a:extLst>
              <a:ext uri="{FF2B5EF4-FFF2-40B4-BE49-F238E27FC236}">
                <a16:creationId xmlns:a16="http://schemas.microsoft.com/office/drawing/2014/main" id="{BD8D7D44-413B-42EE-A75D-BF5006FDE622}"/>
              </a:ext>
            </a:extLst>
          </p:cNvPr>
          <p:cNvSpPr txBox="1">
            <a:spLocks noChangeArrowheads="1"/>
          </p:cNvSpPr>
          <p:nvPr/>
        </p:nvSpPr>
        <p:spPr bwMode="auto">
          <a:xfrm>
            <a:off x="152400" y="1981200"/>
            <a:ext cx="8839200" cy="707886"/>
          </a:xfrm>
          <a:prstGeom prst="rect">
            <a:avLst/>
          </a:prstGeom>
          <a:solidFill>
            <a:srgbClr val="FFCCFF"/>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panose="05000000000000000000" pitchFamily="2" charset="2"/>
              </a:rPr>
              <a:t></a:t>
            </a:r>
            <a:r>
              <a:rPr lang="en-US" sz="4000" b="1" dirty="0">
                <a:latin typeface="Agency FB" pitchFamily="34" charset="0"/>
                <a:cs typeface="KodchiangUPC" pitchFamily="18" charset="-34"/>
              </a:rPr>
              <a:t>Post Mortem Review</a:t>
            </a:r>
          </a:p>
        </p:txBody>
      </p:sp>
      <p:sp>
        <p:nvSpPr>
          <p:cNvPr id="7" name="Text Box 2">
            <a:extLst>
              <a:ext uri="{FF2B5EF4-FFF2-40B4-BE49-F238E27FC236}">
                <a16:creationId xmlns:a16="http://schemas.microsoft.com/office/drawing/2014/main" id="{C328DA26-59E0-402A-BEF8-76EA2DD1C384}"/>
              </a:ext>
            </a:extLst>
          </p:cNvPr>
          <p:cNvSpPr txBox="1">
            <a:spLocks noChangeArrowheads="1"/>
          </p:cNvSpPr>
          <p:nvPr/>
        </p:nvSpPr>
        <p:spPr bwMode="auto">
          <a:xfrm>
            <a:off x="152400" y="2943761"/>
            <a:ext cx="8839200" cy="707886"/>
          </a:xfrm>
          <a:prstGeom prst="rect">
            <a:avLst/>
          </a:prstGeom>
          <a:solidFill>
            <a:srgbClr val="FFCCFF"/>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panose="05000000000000000000" pitchFamily="2" charset="2"/>
              </a:rPr>
              <a:t></a:t>
            </a:r>
            <a:r>
              <a:rPr lang="en-US" sz="4000" b="1" dirty="0">
                <a:latin typeface="Agency FB" pitchFamily="34" charset="0"/>
                <a:cs typeface="KodchiangUPC" pitchFamily="18" charset="-34"/>
              </a:rPr>
              <a:t>Measurements and Analytics</a:t>
            </a:r>
          </a:p>
        </p:txBody>
      </p:sp>
      <p:sp>
        <p:nvSpPr>
          <p:cNvPr id="8" name="Text Box 2">
            <a:extLst>
              <a:ext uri="{FF2B5EF4-FFF2-40B4-BE49-F238E27FC236}">
                <a16:creationId xmlns:a16="http://schemas.microsoft.com/office/drawing/2014/main" id="{B6CCC2A9-C97C-4988-ACC2-18D144FFA428}"/>
              </a:ext>
            </a:extLst>
          </p:cNvPr>
          <p:cNvSpPr txBox="1">
            <a:spLocks noChangeArrowheads="1"/>
          </p:cNvSpPr>
          <p:nvPr/>
        </p:nvSpPr>
        <p:spPr bwMode="auto">
          <a:xfrm>
            <a:off x="152400" y="3895725"/>
            <a:ext cx="8839200" cy="707886"/>
          </a:xfrm>
          <a:prstGeom prst="rect">
            <a:avLst/>
          </a:prstGeom>
          <a:solidFill>
            <a:srgbClr val="FFCCFF"/>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panose="05000000000000000000" pitchFamily="2" charset="2"/>
              </a:rPr>
              <a:t></a:t>
            </a:r>
            <a:r>
              <a:rPr lang="en-US" sz="4000" b="1" dirty="0">
                <a:latin typeface="Agency FB" pitchFamily="34" charset="0"/>
                <a:cs typeface="KodchiangUPC" pitchFamily="18" charset="-34"/>
              </a:rPr>
              <a:t>Resistance Management</a:t>
            </a:r>
          </a:p>
        </p:txBody>
      </p:sp>
      <p:sp>
        <p:nvSpPr>
          <p:cNvPr id="10" name="Text Box 2">
            <a:extLst>
              <a:ext uri="{FF2B5EF4-FFF2-40B4-BE49-F238E27FC236}">
                <a16:creationId xmlns:a16="http://schemas.microsoft.com/office/drawing/2014/main" id="{4F377042-D4BD-42EB-836D-749DF1F35619}"/>
              </a:ext>
            </a:extLst>
          </p:cNvPr>
          <p:cNvSpPr txBox="1">
            <a:spLocks noChangeArrowheads="1"/>
          </p:cNvSpPr>
          <p:nvPr/>
        </p:nvSpPr>
        <p:spPr bwMode="auto">
          <a:xfrm>
            <a:off x="152400" y="4876800"/>
            <a:ext cx="8839200" cy="707886"/>
          </a:xfrm>
          <a:prstGeom prst="rect">
            <a:avLst/>
          </a:prstGeom>
          <a:solidFill>
            <a:srgbClr val="FFCCFF"/>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panose="05000000000000000000" pitchFamily="2" charset="2"/>
              </a:rPr>
              <a:t></a:t>
            </a:r>
            <a:r>
              <a:rPr lang="en-US" sz="4000" b="1" dirty="0">
                <a:latin typeface="Agency FB" pitchFamily="34" charset="0"/>
                <a:cs typeface="KodchiangUPC" pitchFamily="18" charset="-34"/>
              </a:rPr>
              <a:t>Continuous Improvement Plan</a:t>
            </a:r>
          </a:p>
        </p:txBody>
      </p:sp>
      <p:sp>
        <p:nvSpPr>
          <p:cNvPr id="9" name="Bevel 8">
            <a:extLst>
              <a:ext uri="{FF2B5EF4-FFF2-40B4-BE49-F238E27FC236}">
                <a16:creationId xmlns:a16="http://schemas.microsoft.com/office/drawing/2014/main" id="{6209BC7C-547D-4A89-836B-C95F319A8DB8}"/>
              </a:ext>
            </a:extLst>
          </p:cNvPr>
          <p:cNvSpPr/>
          <p:nvPr/>
        </p:nvSpPr>
        <p:spPr>
          <a:xfrm>
            <a:off x="76200" y="76200"/>
            <a:ext cx="8991600" cy="1676400"/>
          </a:xfrm>
          <a:prstGeom prst="bevel">
            <a:avLst/>
          </a:prstGeom>
          <a:solidFill>
            <a:srgbClr val="0070C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18000">
                  <a:solidFill>
                    <a:schemeClr val="accent2">
                      <a:satMod val="140000"/>
                    </a:schemeClr>
                  </a:solidFill>
                  <a:prstDash val="solid"/>
                  <a:miter lim="800000"/>
                </a:ln>
                <a:solidFill>
                  <a:srgbClr val="FFFF00"/>
                </a:solidFill>
                <a:effectLst>
                  <a:outerShdw blurRad="38100" dist="38100" dir="2700000" algn="tl">
                    <a:srgbClr val="000000">
                      <a:alpha val="43137"/>
                    </a:srgbClr>
                  </a:outerShdw>
                </a:effectLst>
                <a:latin typeface="Agency FB" pitchFamily="34" charset="0"/>
                <a:cs typeface="KodchiangUPC" pitchFamily="18" charset="-34"/>
              </a:rPr>
              <a:t>Supporting Tools and Components for Implementing Change Management Processes</a:t>
            </a:r>
            <a:endParaRPr lang="th-TH" sz="4000" b="1" dirty="0">
              <a:ln w="18000">
                <a:solidFill>
                  <a:schemeClr val="accent2">
                    <a:satMod val="140000"/>
                  </a:schemeClr>
                </a:solidFill>
                <a:prstDash val="solid"/>
                <a:miter lim="800000"/>
              </a:ln>
              <a:solidFill>
                <a:srgbClr val="FFFF00"/>
              </a:solidFill>
              <a:effectLst>
                <a:outerShdw blurRad="38100" dist="38100" dir="2700000" algn="tl">
                  <a:srgbClr val="000000">
                    <a:alpha val="43137"/>
                  </a:srgbClr>
                </a:outerShdw>
              </a:effectLst>
              <a:latin typeface="Agency FB" pitchFamily="34" charset="0"/>
              <a:cs typeface="KodchiangUPC" pitchFamily="18" charset="-34"/>
            </a:endParaRPr>
          </a:p>
        </p:txBody>
      </p:sp>
    </p:spTree>
    <p:extLst>
      <p:ext uri="{BB962C8B-B14F-4D97-AF65-F5344CB8AC3E}">
        <p14:creationId xmlns:p14="http://schemas.microsoft.com/office/powerpoint/2010/main" val="3223684869"/>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F78B08D9-F6ED-45FA-8774-505ADA4D9C53}" type="slidenum">
              <a:rPr lang="en-US" smtClean="0"/>
              <a:pPr/>
              <a:t>59</a:t>
            </a:fld>
            <a:endParaRPr lang="en-US"/>
          </a:p>
        </p:txBody>
      </p:sp>
      <p:sp>
        <p:nvSpPr>
          <p:cNvPr id="9" name="Bevel 8"/>
          <p:cNvSpPr/>
          <p:nvPr/>
        </p:nvSpPr>
        <p:spPr>
          <a:xfrm>
            <a:off x="76200" y="76200"/>
            <a:ext cx="8991600" cy="1676400"/>
          </a:xfrm>
          <a:prstGeom prst="bevel">
            <a:avLst/>
          </a:prstGeom>
          <a:solidFill>
            <a:srgbClr val="0033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18000">
                  <a:solidFill>
                    <a:schemeClr val="accent2">
                      <a:satMod val="140000"/>
                    </a:schemeClr>
                  </a:solidFill>
                  <a:prstDash val="solid"/>
                  <a:miter lim="800000"/>
                </a:ln>
                <a:solidFill>
                  <a:srgbClr val="66FFFF"/>
                </a:solidFill>
                <a:effectLst>
                  <a:outerShdw blurRad="38100" dist="38100" dir="2700000" algn="tl">
                    <a:srgbClr val="000000">
                      <a:alpha val="43137"/>
                    </a:srgbClr>
                  </a:outerShdw>
                </a:effectLst>
                <a:latin typeface="Agency FB" pitchFamily="34" charset="0"/>
                <a:cs typeface="KodchiangUPC" pitchFamily="18" charset="-34"/>
              </a:rPr>
              <a:t>8 Essential Steps for an Effective Change Management Process</a:t>
            </a:r>
            <a:endParaRPr lang="th-TH" sz="5400" b="1" dirty="0">
              <a:ln w="18000">
                <a:solidFill>
                  <a:schemeClr val="accent2">
                    <a:satMod val="140000"/>
                  </a:schemeClr>
                </a:solidFill>
                <a:prstDash val="solid"/>
                <a:miter lim="800000"/>
              </a:ln>
              <a:solidFill>
                <a:srgbClr val="66FFFF"/>
              </a:solidFill>
              <a:effectLst>
                <a:outerShdw blurRad="38100" dist="38100" dir="2700000" algn="tl">
                  <a:srgbClr val="000000">
                    <a:alpha val="43137"/>
                  </a:srgbClr>
                </a:outerShdw>
              </a:effectLst>
              <a:latin typeface="Agency FB" pitchFamily="34" charset="0"/>
              <a:cs typeface="KodchiangUPC" pitchFamily="18" charset="-34"/>
            </a:endParaRPr>
          </a:p>
        </p:txBody>
      </p:sp>
      <p:sp>
        <p:nvSpPr>
          <p:cNvPr id="6" name="Text Box 2">
            <a:extLst>
              <a:ext uri="{FF2B5EF4-FFF2-40B4-BE49-F238E27FC236}">
                <a16:creationId xmlns:a16="http://schemas.microsoft.com/office/drawing/2014/main" id="{BD8D7D44-413B-42EE-A75D-BF5006FDE622}"/>
              </a:ext>
            </a:extLst>
          </p:cNvPr>
          <p:cNvSpPr txBox="1">
            <a:spLocks noChangeArrowheads="1"/>
          </p:cNvSpPr>
          <p:nvPr/>
        </p:nvSpPr>
        <p:spPr bwMode="auto">
          <a:xfrm>
            <a:off x="152400" y="1981200"/>
            <a:ext cx="8743950" cy="707886"/>
          </a:xfrm>
          <a:prstGeom prst="rect">
            <a:avLst/>
          </a:prstGeom>
          <a:solidFill>
            <a:srgbClr val="FFFF00"/>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a:rPr>
              <a:t></a:t>
            </a:r>
            <a:r>
              <a:rPr lang="en-US" sz="4000" b="1" dirty="0">
                <a:latin typeface="Agency FB" pitchFamily="34" charset="0"/>
                <a:cs typeface="KodchiangUPC" pitchFamily="18" charset="-34"/>
              </a:rPr>
              <a:t>Identify What Will Be Improved</a:t>
            </a:r>
          </a:p>
        </p:txBody>
      </p:sp>
      <p:sp>
        <p:nvSpPr>
          <p:cNvPr id="7" name="Text Box 2">
            <a:extLst>
              <a:ext uri="{FF2B5EF4-FFF2-40B4-BE49-F238E27FC236}">
                <a16:creationId xmlns:a16="http://schemas.microsoft.com/office/drawing/2014/main" id="{C328DA26-59E0-402A-BEF8-76EA2DD1C384}"/>
              </a:ext>
            </a:extLst>
          </p:cNvPr>
          <p:cNvSpPr txBox="1">
            <a:spLocks noChangeArrowheads="1"/>
          </p:cNvSpPr>
          <p:nvPr/>
        </p:nvSpPr>
        <p:spPr bwMode="auto">
          <a:xfrm>
            <a:off x="152400" y="3048000"/>
            <a:ext cx="8743950" cy="707886"/>
          </a:xfrm>
          <a:prstGeom prst="rect">
            <a:avLst/>
          </a:prstGeom>
          <a:solidFill>
            <a:srgbClr val="FFFF00"/>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a:rPr>
              <a:t></a:t>
            </a:r>
            <a:r>
              <a:rPr lang="en-US" sz="4000" b="1" dirty="0">
                <a:latin typeface="Agency FB" pitchFamily="34" charset="0"/>
                <a:cs typeface="KodchiangUPC" pitchFamily="18" charset="-34"/>
              </a:rPr>
              <a:t>Present a Solid Business Case to Stakeholders</a:t>
            </a:r>
          </a:p>
        </p:txBody>
      </p:sp>
      <p:sp>
        <p:nvSpPr>
          <p:cNvPr id="8" name="Text Box 2">
            <a:extLst>
              <a:ext uri="{FF2B5EF4-FFF2-40B4-BE49-F238E27FC236}">
                <a16:creationId xmlns:a16="http://schemas.microsoft.com/office/drawing/2014/main" id="{B6CCC2A9-C97C-4988-ACC2-18D144FFA428}"/>
              </a:ext>
            </a:extLst>
          </p:cNvPr>
          <p:cNvSpPr txBox="1">
            <a:spLocks noChangeArrowheads="1"/>
          </p:cNvSpPr>
          <p:nvPr/>
        </p:nvSpPr>
        <p:spPr bwMode="auto">
          <a:xfrm>
            <a:off x="152400" y="4151293"/>
            <a:ext cx="8743950" cy="707886"/>
          </a:xfrm>
          <a:prstGeom prst="rect">
            <a:avLst/>
          </a:prstGeom>
          <a:solidFill>
            <a:srgbClr val="FFFF00"/>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a:rPr>
              <a:t></a:t>
            </a:r>
            <a:r>
              <a:rPr lang="en-US" sz="4000" b="1" dirty="0">
                <a:latin typeface="Agency FB" pitchFamily="34" charset="0"/>
                <a:cs typeface="KodchiangUPC" pitchFamily="18" charset="-34"/>
              </a:rPr>
              <a:t>Plan for the Change</a:t>
            </a:r>
          </a:p>
        </p:txBody>
      </p:sp>
      <p:sp>
        <p:nvSpPr>
          <p:cNvPr id="10" name="Text Box 2">
            <a:extLst>
              <a:ext uri="{FF2B5EF4-FFF2-40B4-BE49-F238E27FC236}">
                <a16:creationId xmlns:a16="http://schemas.microsoft.com/office/drawing/2014/main" id="{4F377042-D4BD-42EB-836D-749DF1F35619}"/>
              </a:ext>
            </a:extLst>
          </p:cNvPr>
          <p:cNvSpPr txBox="1">
            <a:spLocks noChangeArrowheads="1"/>
          </p:cNvSpPr>
          <p:nvPr/>
        </p:nvSpPr>
        <p:spPr bwMode="auto">
          <a:xfrm>
            <a:off x="152400" y="5256947"/>
            <a:ext cx="8743950" cy="1323439"/>
          </a:xfrm>
          <a:prstGeom prst="rect">
            <a:avLst/>
          </a:prstGeom>
          <a:solidFill>
            <a:srgbClr val="FFFF00"/>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a:rPr>
              <a:t></a:t>
            </a:r>
            <a:r>
              <a:rPr lang="en-US" sz="4000" b="1" dirty="0">
                <a:latin typeface="Agency FB" pitchFamily="34" charset="0"/>
                <a:cs typeface="KodchiangUPC" pitchFamily="18" charset="-34"/>
              </a:rPr>
              <a:t>Provide Resources and Use Data for Evaluation</a:t>
            </a:r>
          </a:p>
        </p:txBody>
      </p:sp>
    </p:spTree>
    <p:extLst>
      <p:ext uri="{BB962C8B-B14F-4D97-AF65-F5344CB8AC3E}">
        <p14:creationId xmlns:p14="http://schemas.microsoft.com/office/powerpoint/2010/main" val="366017238"/>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a:noFill/>
        </p:spPr>
        <p:txBody>
          <a:bodyPr/>
          <a:lstStyle/>
          <a:p>
            <a:fld id="{3D1D3361-9D8E-4A58-9226-A8833DC060ED}" type="slidenum">
              <a:rPr lang="en-US" smtClean="0"/>
              <a:pPr/>
              <a:t>6</a:t>
            </a:fld>
            <a:endParaRPr lang="en-US"/>
          </a:p>
        </p:txBody>
      </p:sp>
      <p:sp>
        <p:nvSpPr>
          <p:cNvPr id="51203" name="Text Box 2"/>
          <p:cNvSpPr txBox="1">
            <a:spLocks noChangeArrowheads="1"/>
          </p:cNvSpPr>
          <p:nvPr/>
        </p:nvSpPr>
        <p:spPr bwMode="auto">
          <a:xfrm>
            <a:off x="1089487" y="381000"/>
            <a:ext cx="6781800" cy="664541"/>
          </a:xfrm>
          <a:prstGeom prst="rect">
            <a:avLst/>
          </a:prstGeom>
          <a:solidFill>
            <a:srgbClr val="00B0F0"/>
          </a:solidFill>
          <a:ln w="9525">
            <a:solidFill>
              <a:schemeClr val="tx2"/>
            </a:solidFill>
            <a:miter lim="800000"/>
            <a:headEnd/>
            <a:tailEnd/>
          </a:ln>
        </p:spPr>
        <p:txBody>
          <a:bodyPr wrap="square">
            <a:spAutoFit/>
          </a:bodyPr>
          <a:lstStyle/>
          <a:p>
            <a:pPr algn="ctr" eaLnBrk="0" hangingPunct="0">
              <a:lnSpc>
                <a:spcPct val="70000"/>
              </a:lnSpc>
              <a:spcBef>
                <a:spcPct val="50000"/>
              </a:spcBef>
              <a:defRPr/>
            </a:pPr>
            <a:r>
              <a:rPr lang="en-US" sz="4800" b="1" dirty="0">
                <a:solidFill>
                  <a:srgbClr val="FF0000"/>
                </a:solidFill>
                <a:effectLst>
                  <a:outerShdw blurRad="38100" dist="38100" dir="2700000" algn="tl">
                    <a:srgbClr val="000000">
                      <a:alpha val="43137"/>
                    </a:srgbClr>
                  </a:outerShdw>
                </a:effectLst>
                <a:latin typeface="Agency FB" pitchFamily="34" charset="0"/>
                <a:cs typeface="KodchiangUPC" pitchFamily="18" charset="-34"/>
              </a:rPr>
              <a:t>Changing Education Paradigm</a:t>
            </a:r>
            <a:endParaRPr lang="th-TH" sz="4800" b="1" dirty="0">
              <a:solidFill>
                <a:srgbClr val="FF0000"/>
              </a:solidFill>
              <a:effectLst>
                <a:outerShdw blurRad="38100" dist="38100" dir="2700000" algn="tl">
                  <a:srgbClr val="000000">
                    <a:alpha val="43137"/>
                  </a:srgbClr>
                </a:outerShdw>
              </a:effectLst>
              <a:latin typeface="Agency FB" pitchFamily="34" charset="0"/>
              <a:cs typeface="KodchiangUPC" pitchFamily="18" charset="-34"/>
            </a:endParaRPr>
          </a:p>
        </p:txBody>
      </p:sp>
      <p:sp>
        <p:nvSpPr>
          <p:cNvPr id="8" name="Text Box 2"/>
          <p:cNvSpPr txBox="1">
            <a:spLocks noChangeArrowheads="1"/>
          </p:cNvSpPr>
          <p:nvPr/>
        </p:nvSpPr>
        <p:spPr bwMode="auto">
          <a:xfrm>
            <a:off x="304800" y="1447800"/>
            <a:ext cx="8382000" cy="521681"/>
          </a:xfrm>
          <a:prstGeom prst="rect">
            <a:avLst/>
          </a:prstGeom>
          <a:solidFill>
            <a:schemeClr val="accent1">
              <a:lumMod val="90000"/>
            </a:schemeClr>
          </a:solidFill>
          <a:ln w="9525">
            <a:solidFill>
              <a:schemeClr val="tx2"/>
            </a:solidFill>
            <a:miter lim="800000"/>
            <a:headEnd/>
            <a:tailEnd/>
          </a:ln>
          <a:effectLst/>
        </p:spPr>
        <p:txBody>
          <a:bodyPr wrap="square">
            <a:spAutoFit/>
          </a:bodyPr>
          <a:lstStyle/>
          <a:p>
            <a:pPr eaLnBrk="0" hangingPunct="0">
              <a:lnSpc>
                <a:spcPct val="70000"/>
              </a:lnSpc>
              <a:spcBef>
                <a:spcPct val="50000"/>
              </a:spcBef>
              <a:defRPr/>
            </a:pPr>
            <a:r>
              <a:rPr lang="en-US" sz="3600" b="1" dirty="0">
                <a:latin typeface="Agency FB" pitchFamily="34" charset="0"/>
                <a:cs typeface="KodchiangUPC" pitchFamily="18" charset="-34"/>
              </a:rPr>
              <a:t>https://www.capss.org/educational-transformation</a:t>
            </a:r>
            <a:endParaRPr lang="th-TH" sz="3600" b="1" dirty="0">
              <a:latin typeface="Agency FB" pitchFamily="34" charset="0"/>
              <a:cs typeface="KodchiangUPC" pitchFamily="18" charset="-34"/>
            </a:endParaRPr>
          </a:p>
        </p:txBody>
      </p:sp>
      <p:pic>
        <p:nvPicPr>
          <p:cNvPr id="12290" name="Picture 2" descr="ผลการค้นหารูปภาพสำหรับ education education paradigm&quot;">
            <a:extLst>
              <a:ext uri="{FF2B5EF4-FFF2-40B4-BE49-F238E27FC236}">
                <a16:creationId xmlns:a16="http://schemas.microsoft.com/office/drawing/2014/main" id="{6E1FF931-F0E6-45A2-A873-A7BAE48740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062" y="2121881"/>
            <a:ext cx="6806738" cy="4659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08260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F78B08D9-F6ED-45FA-8774-505ADA4D9C53}" type="slidenum">
              <a:rPr lang="en-US" smtClean="0"/>
              <a:pPr/>
              <a:t>60</a:t>
            </a:fld>
            <a:endParaRPr lang="en-US"/>
          </a:p>
        </p:txBody>
      </p:sp>
      <p:sp>
        <p:nvSpPr>
          <p:cNvPr id="6" name="Text Box 2">
            <a:extLst>
              <a:ext uri="{FF2B5EF4-FFF2-40B4-BE49-F238E27FC236}">
                <a16:creationId xmlns:a16="http://schemas.microsoft.com/office/drawing/2014/main" id="{BD8D7D44-413B-42EE-A75D-BF5006FDE622}"/>
              </a:ext>
            </a:extLst>
          </p:cNvPr>
          <p:cNvSpPr txBox="1">
            <a:spLocks noChangeArrowheads="1"/>
          </p:cNvSpPr>
          <p:nvPr/>
        </p:nvSpPr>
        <p:spPr bwMode="auto">
          <a:xfrm>
            <a:off x="152400" y="1981200"/>
            <a:ext cx="8839200" cy="707886"/>
          </a:xfrm>
          <a:prstGeom prst="rect">
            <a:avLst/>
          </a:prstGeom>
          <a:solidFill>
            <a:srgbClr val="FFFF00"/>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panose="05000000000000000000" pitchFamily="2" charset="2"/>
              </a:rPr>
              <a:t></a:t>
            </a:r>
            <a:r>
              <a:rPr lang="en-US" sz="4000" b="1" dirty="0">
                <a:latin typeface="Agency FB" pitchFamily="34" charset="0"/>
                <a:cs typeface="KodchiangUPC" pitchFamily="18" charset="-34"/>
              </a:rPr>
              <a:t>Communication</a:t>
            </a:r>
          </a:p>
        </p:txBody>
      </p:sp>
      <p:sp>
        <p:nvSpPr>
          <p:cNvPr id="7" name="Text Box 2">
            <a:extLst>
              <a:ext uri="{FF2B5EF4-FFF2-40B4-BE49-F238E27FC236}">
                <a16:creationId xmlns:a16="http://schemas.microsoft.com/office/drawing/2014/main" id="{C328DA26-59E0-402A-BEF8-76EA2DD1C384}"/>
              </a:ext>
            </a:extLst>
          </p:cNvPr>
          <p:cNvSpPr txBox="1">
            <a:spLocks noChangeArrowheads="1"/>
          </p:cNvSpPr>
          <p:nvPr/>
        </p:nvSpPr>
        <p:spPr bwMode="auto">
          <a:xfrm>
            <a:off x="152400" y="2943761"/>
            <a:ext cx="8839200" cy="1323439"/>
          </a:xfrm>
          <a:prstGeom prst="rect">
            <a:avLst/>
          </a:prstGeom>
          <a:solidFill>
            <a:srgbClr val="FFFF00"/>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panose="05000000000000000000" pitchFamily="2" charset="2"/>
              </a:rPr>
              <a:t></a:t>
            </a:r>
            <a:r>
              <a:rPr lang="en-US" sz="4000" b="1" dirty="0">
                <a:latin typeface="Agency FB" pitchFamily="34" charset="0"/>
                <a:cs typeface="KodchiangUPC" pitchFamily="18" charset="-34"/>
              </a:rPr>
              <a:t>Monitor and Manage Resistance, Dependencies, and Budgeting Risks</a:t>
            </a:r>
          </a:p>
        </p:txBody>
      </p:sp>
      <p:sp>
        <p:nvSpPr>
          <p:cNvPr id="8" name="Text Box 2">
            <a:extLst>
              <a:ext uri="{FF2B5EF4-FFF2-40B4-BE49-F238E27FC236}">
                <a16:creationId xmlns:a16="http://schemas.microsoft.com/office/drawing/2014/main" id="{B6CCC2A9-C97C-4988-ACC2-18D144FFA428}"/>
              </a:ext>
            </a:extLst>
          </p:cNvPr>
          <p:cNvSpPr txBox="1">
            <a:spLocks noChangeArrowheads="1"/>
          </p:cNvSpPr>
          <p:nvPr/>
        </p:nvSpPr>
        <p:spPr bwMode="auto">
          <a:xfrm>
            <a:off x="152400" y="4549914"/>
            <a:ext cx="8839200" cy="707886"/>
          </a:xfrm>
          <a:prstGeom prst="rect">
            <a:avLst/>
          </a:prstGeom>
          <a:solidFill>
            <a:srgbClr val="FFFF00"/>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panose="05000000000000000000" pitchFamily="2" charset="2"/>
              </a:rPr>
              <a:t></a:t>
            </a:r>
            <a:r>
              <a:rPr lang="en-US" sz="4000" b="1" dirty="0">
                <a:latin typeface="Agency FB" pitchFamily="34" charset="0"/>
                <a:cs typeface="KodchiangUPC" pitchFamily="18" charset="-34"/>
              </a:rPr>
              <a:t>Celebrate Success</a:t>
            </a:r>
          </a:p>
        </p:txBody>
      </p:sp>
      <p:sp>
        <p:nvSpPr>
          <p:cNvPr id="10" name="Text Box 2">
            <a:extLst>
              <a:ext uri="{FF2B5EF4-FFF2-40B4-BE49-F238E27FC236}">
                <a16:creationId xmlns:a16="http://schemas.microsoft.com/office/drawing/2014/main" id="{4F377042-D4BD-42EB-836D-749DF1F35619}"/>
              </a:ext>
            </a:extLst>
          </p:cNvPr>
          <p:cNvSpPr txBox="1">
            <a:spLocks noChangeArrowheads="1"/>
          </p:cNvSpPr>
          <p:nvPr/>
        </p:nvSpPr>
        <p:spPr bwMode="auto">
          <a:xfrm>
            <a:off x="152400" y="5540514"/>
            <a:ext cx="8839200" cy="707886"/>
          </a:xfrm>
          <a:prstGeom prst="rect">
            <a:avLst/>
          </a:prstGeom>
          <a:solidFill>
            <a:srgbClr val="FFFF00"/>
          </a:solidFill>
          <a:ln w="76200" cmpd="tri">
            <a:solidFill>
              <a:srgbClr val="660066"/>
            </a:solidFill>
            <a:miter lim="800000"/>
            <a:headEnd/>
            <a:tailEnd/>
          </a:ln>
          <a:effectLst/>
        </p:spPr>
        <p:txBody>
          <a:bodyPr wrap="square">
            <a:spAutoFit/>
          </a:bodyPr>
          <a:lstStyle/>
          <a:p>
            <a:pPr lvl="0"/>
            <a:r>
              <a:rPr lang="th-TH" altLang="ja-JP" sz="4000" b="1" dirty="0">
                <a:solidFill>
                  <a:srgbClr val="C00000"/>
                </a:solidFill>
                <a:latin typeface="Agency FB" pitchFamily="34" charset="0"/>
                <a:ea typeface="MS PGothic" pitchFamily="34" charset="-128"/>
                <a:cs typeface="KodchiangUPC" pitchFamily="18" charset="-34"/>
                <a:sym typeface="Wingdings" panose="05000000000000000000" pitchFamily="2" charset="2"/>
              </a:rPr>
              <a:t></a:t>
            </a:r>
            <a:r>
              <a:rPr lang="en-US" sz="4000" b="1" dirty="0">
                <a:latin typeface="Agency FB" pitchFamily="34" charset="0"/>
                <a:cs typeface="KodchiangUPC" pitchFamily="18" charset="-34"/>
              </a:rPr>
              <a:t>Review, Revise and Continuously Improve</a:t>
            </a:r>
          </a:p>
        </p:txBody>
      </p:sp>
      <p:sp>
        <p:nvSpPr>
          <p:cNvPr id="11" name="Bevel 8">
            <a:extLst>
              <a:ext uri="{FF2B5EF4-FFF2-40B4-BE49-F238E27FC236}">
                <a16:creationId xmlns:a16="http://schemas.microsoft.com/office/drawing/2014/main" id="{3E6399E1-605A-4043-8FD5-0902343B59F9}"/>
              </a:ext>
            </a:extLst>
          </p:cNvPr>
          <p:cNvSpPr/>
          <p:nvPr/>
        </p:nvSpPr>
        <p:spPr>
          <a:xfrm>
            <a:off x="76200" y="76200"/>
            <a:ext cx="8991600" cy="1676400"/>
          </a:xfrm>
          <a:prstGeom prst="bevel">
            <a:avLst/>
          </a:prstGeom>
          <a:solidFill>
            <a:srgbClr val="0033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18000">
                  <a:solidFill>
                    <a:schemeClr val="accent2">
                      <a:satMod val="140000"/>
                    </a:schemeClr>
                  </a:solidFill>
                  <a:prstDash val="solid"/>
                  <a:miter lim="800000"/>
                </a:ln>
                <a:solidFill>
                  <a:srgbClr val="66FFFF"/>
                </a:solidFill>
                <a:effectLst>
                  <a:outerShdw blurRad="38100" dist="38100" dir="2700000" algn="tl">
                    <a:srgbClr val="000000">
                      <a:alpha val="43137"/>
                    </a:srgbClr>
                  </a:outerShdw>
                </a:effectLst>
                <a:latin typeface="Agency FB" pitchFamily="34" charset="0"/>
                <a:cs typeface="KodchiangUPC" pitchFamily="18" charset="-34"/>
              </a:rPr>
              <a:t>8 Essential Steps for an Effective Change Management Process</a:t>
            </a:r>
            <a:endParaRPr lang="th-TH" sz="5400" b="1" dirty="0">
              <a:ln w="18000">
                <a:solidFill>
                  <a:schemeClr val="accent2">
                    <a:satMod val="140000"/>
                  </a:schemeClr>
                </a:solidFill>
                <a:prstDash val="solid"/>
                <a:miter lim="800000"/>
              </a:ln>
              <a:solidFill>
                <a:srgbClr val="66FFFF"/>
              </a:solidFill>
              <a:effectLst>
                <a:outerShdw blurRad="38100" dist="38100" dir="2700000" algn="tl">
                  <a:srgbClr val="000000">
                    <a:alpha val="43137"/>
                  </a:srgbClr>
                </a:outerShdw>
              </a:effectLst>
              <a:latin typeface="Agency FB" pitchFamily="34" charset="0"/>
              <a:cs typeface="KodchiangUPC" pitchFamily="18" charset="-34"/>
            </a:endParaRPr>
          </a:p>
        </p:txBody>
      </p:sp>
    </p:spTree>
    <p:extLst>
      <p:ext uri="{BB962C8B-B14F-4D97-AF65-F5344CB8AC3E}">
        <p14:creationId xmlns:p14="http://schemas.microsoft.com/office/powerpoint/2010/main" val="3654332793"/>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a:noFill/>
        </p:spPr>
        <p:txBody>
          <a:bodyPr/>
          <a:lstStyle/>
          <a:p>
            <a:fld id="{B6D66FB1-1DAC-4872-A108-BF26EE3ACFCC}" type="slidenum">
              <a:rPr lang="en-US" smtClean="0"/>
              <a:pPr/>
              <a:t>61</a:t>
            </a:fld>
            <a:endParaRPr lang="en-US"/>
          </a:p>
        </p:txBody>
      </p:sp>
      <p:sp>
        <p:nvSpPr>
          <p:cNvPr id="2" name="Text Box 2"/>
          <p:cNvSpPr txBox="1">
            <a:spLocks noChangeArrowheads="1"/>
          </p:cNvSpPr>
          <p:nvPr/>
        </p:nvSpPr>
        <p:spPr bwMode="auto">
          <a:xfrm>
            <a:off x="1638300" y="76200"/>
            <a:ext cx="5524500" cy="646331"/>
          </a:xfrm>
          <a:prstGeom prst="rect">
            <a:avLst/>
          </a:prstGeom>
          <a:solidFill>
            <a:srgbClr val="00B0F0"/>
          </a:solidFill>
          <a:ln w="9525">
            <a:solidFill>
              <a:srgbClr val="000066"/>
            </a:solidFill>
            <a:miter lim="800000"/>
            <a:headEnd/>
            <a:tailEnd/>
          </a:ln>
          <a:effectLst/>
        </p:spPr>
        <p:txBody>
          <a:bodyPr wrap="square">
            <a:spAutoFit/>
          </a:bodyPr>
          <a:lstStyle/>
          <a:p>
            <a:r>
              <a:rPr lang="en-US" sz="3600" b="1" dirty="0">
                <a:latin typeface="Agency FB" pitchFamily="34" charset="0"/>
              </a:rPr>
              <a:t>System Leadership: A Proposition</a:t>
            </a:r>
          </a:p>
        </p:txBody>
      </p:sp>
      <p:sp>
        <p:nvSpPr>
          <p:cNvPr id="6" name="Rectangle 3">
            <a:extLst>
              <a:ext uri="{FF2B5EF4-FFF2-40B4-BE49-F238E27FC236}">
                <a16:creationId xmlns:a16="http://schemas.microsoft.com/office/drawing/2014/main" id="{19714E0F-9CAF-4B20-A3AC-A537F96886F0}"/>
              </a:ext>
            </a:extLst>
          </p:cNvPr>
          <p:cNvSpPr txBox="1">
            <a:spLocks noChangeArrowheads="1"/>
          </p:cNvSpPr>
          <p:nvPr/>
        </p:nvSpPr>
        <p:spPr>
          <a:xfrm>
            <a:off x="236538" y="1066800"/>
            <a:ext cx="8612187" cy="5029200"/>
          </a:xfrm>
          <a:prstGeom prst="rect">
            <a:avLst/>
          </a:prstGeom>
          <a:solidFill>
            <a:schemeClr val="accent2">
              <a:lumMod val="20000"/>
              <a:lumOff val="80000"/>
            </a:schemeClr>
          </a:solidFill>
        </p:spPr>
        <p:txBody>
          <a:bodyPr/>
          <a:lstStyle>
            <a:lvl1pPr marL="342900" indent="-342900" algn="l" rtl="0" eaLnBrk="0" fontAlgn="base" hangingPunct="0">
              <a:spcBef>
                <a:spcPct val="20000"/>
              </a:spcBef>
              <a:spcAft>
                <a:spcPct val="0"/>
              </a:spcAft>
              <a:buClr>
                <a:schemeClr val="bg2"/>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Arial" pitchFamily="34" charset="0"/>
              <a:buChar char="–"/>
              <a:defRPr sz="2800" b="1">
                <a:solidFill>
                  <a:schemeClr val="tx1"/>
                </a:solidFill>
                <a:latin typeface="+mn-lt"/>
              </a:defRPr>
            </a:lvl2pPr>
            <a:lvl3pPr marL="1143000" indent="-228600" algn="l" rtl="0" eaLnBrk="0" fontAlgn="base" hangingPunct="0">
              <a:spcBef>
                <a:spcPct val="20000"/>
              </a:spcBef>
              <a:spcAft>
                <a:spcPct val="0"/>
              </a:spcAft>
              <a:buClr>
                <a:schemeClr val="bg2"/>
              </a:buClr>
              <a:buChar char="•"/>
              <a:defRPr sz="2400" b="1">
                <a:solidFill>
                  <a:schemeClr val="tx1"/>
                </a:solidFill>
                <a:latin typeface="+mn-lt"/>
              </a:defRPr>
            </a:lvl3pPr>
            <a:lvl4pPr marL="1600200" indent="-228600" algn="l" rtl="0" eaLnBrk="0" fontAlgn="base" hangingPunct="0">
              <a:spcBef>
                <a:spcPct val="20000"/>
              </a:spcBef>
              <a:spcAft>
                <a:spcPct val="0"/>
              </a:spcAft>
              <a:buClr>
                <a:schemeClr val="bg2"/>
              </a:buClr>
              <a:buFont typeface="Arial" pitchFamily="34" charset="0"/>
              <a:buChar char="–"/>
              <a:defRPr sz="2000" b="1">
                <a:solidFill>
                  <a:schemeClr val="tx1"/>
                </a:solidFill>
                <a:latin typeface="+mn-lt"/>
              </a:defRPr>
            </a:lvl4pPr>
            <a:lvl5pPr marL="2057400" indent="-228600" algn="l" rtl="0" eaLnBrk="0" fontAlgn="base" hangingPunct="0">
              <a:spcBef>
                <a:spcPct val="20000"/>
              </a:spcBef>
              <a:spcAft>
                <a:spcPct val="0"/>
              </a:spcAft>
              <a:buClr>
                <a:schemeClr val="bg2"/>
              </a:buClr>
              <a:buFont typeface="Arial" pitchFamily="34" charset="0"/>
              <a:buChar char="»"/>
              <a:defRPr sz="2000" b="1">
                <a:solidFill>
                  <a:schemeClr val="tx1"/>
                </a:solidFill>
                <a:latin typeface="+mn-lt"/>
              </a:defRPr>
            </a:lvl5pPr>
            <a:lvl6pPr marL="2514600" indent="-228600" algn="l" rtl="0" fontAlgn="base">
              <a:spcBef>
                <a:spcPct val="20000"/>
              </a:spcBef>
              <a:spcAft>
                <a:spcPct val="0"/>
              </a:spcAft>
              <a:buClr>
                <a:schemeClr val="bg2"/>
              </a:buClr>
              <a:buFont typeface="Arial" pitchFamily="34" charset="0"/>
              <a:buChar char="»"/>
              <a:defRPr sz="2000" b="1">
                <a:solidFill>
                  <a:schemeClr val="tx1"/>
                </a:solidFill>
                <a:latin typeface="+mn-lt"/>
              </a:defRPr>
            </a:lvl6pPr>
            <a:lvl7pPr marL="2971800" indent="-228600" algn="l" rtl="0" fontAlgn="base">
              <a:spcBef>
                <a:spcPct val="20000"/>
              </a:spcBef>
              <a:spcAft>
                <a:spcPct val="0"/>
              </a:spcAft>
              <a:buClr>
                <a:schemeClr val="bg2"/>
              </a:buClr>
              <a:buFont typeface="Arial" pitchFamily="34" charset="0"/>
              <a:buChar char="»"/>
              <a:defRPr sz="2000" b="1">
                <a:solidFill>
                  <a:schemeClr val="tx1"/>
                </a:solidFill>
                <a:latin typeface="+mn-lt"/>
              </a:defRPr>
            </a:lvl7pPr>
            <a:lvl8pPr marL="3429000" indent="-228600" algn="l" rtl="0" fontAlgn="base">
              <a:spcBef>
                <a:spcPct val="20000"/>
              </a:spcBef>
              <a:spcAft>
                <a:spcPct val="0"/>
              </a:spcAft>
              <a:buClr>
                <a:schemeClr val="bg2"/>
              </a:buClr>
              <a:buFont typeface="Arial" pitchFamily="34" charset="0"/>
              <a:buChar char="»"/>
              <a:defRPr sz="2000" b="1">
                <a:solidFill>
                  <a:schemeClr val="tx1"/>
                </a:solidFill>
                <a:latin typeface="+mn-lt"/>
              </a:defRPr>
            </a:lvl8pPr>
            <a:lvl9pPr marL="3886200" indent="-228600" algn="l" rtl="0" fontAlgn="base">
              <a:spcBef>
                <a:spcPct val="20000"/>
              </a:spcBef>
              <a:spcAft>
                <a:spcPct val="0"/>
              </a:spcAft>
              <a:buClr>
                <a:schemeClr val="bg2"/>
              </a:buClr>
              <a:buFont typeface="Arial" pitchFamily="34" charset="0"/>
              <a:buChar char="»"/>
              <a:defRPr sz="2000" b="1">
                <a:solidFill>
                  <a:schemeClr val="tx1"/>
                </a:solidFill>
                <a:latin typeface="+mn-lt"/>
              </a:defRPr>
            </a:lvl9pPr>
          </a:lstStyle>
          <a:p>
            <a:pPr algn="thaiDist" eaLnBrk="1" hangingPunct="1">
              <a:lnSpc>
                <a:spcPct val="125000"/>
              </a:lnSpc>
              <a:buFontTx/>
              <a:buNone/>
            </a:pPr>
            <a:r>
              <a:rPr lang="en-GB" altLang="en-US" kern="0" dirty="0">
                <a:solidFill>
                  <a:srgbClr val="002060"/>
                </a:solidFill>
                <a:latin typeface="Agency FB" panose="020B0503020202020204" pitchFamily="34" charset="0"/>
              </a:rPr>
              <a:t>	‘System leaders’ care about and work for the success of other schools as well as their own. They measure their success in terms of improving student learning and increasing achievement, and strive to both raise the bar and narrow the gap(s). Crucially they are willing to shoulder system leadership roles in the belief that in order to change the larger system you have to engage with it in a meaningful way.’</a:t>
            </a:r>
          </a:p>
        </p:txBody>
      </p:sp>
    </p:spTree>
    <p:extLst>
      <p:ext uri="{BB962C8B-B14F-4D97-AF65-F5344CB8AC3E}">
        <p14:creationId xmlns:p14="http://schemas.microsoft.com/office/powerpoint/2010/main" val="3321368536"/>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a:noFill/>
        </p:spPr>
        <p:txBody>
          <a:bodyPr/>
          <a:lstStyle/>
          <a:p>
            <a:fld id="{B6D66FB1-1DAC-4872-A108-BF26EE3ACFCC}" type="slidenum">
              <a:rPr lang="en-US" smtClean="0"/>
              <a:pPr/>
              <a:t>62</a:t>
            </a:fld>
            <a:endParaRPr lang="en-US"/>
          </a:p>
        </p:txBody>
      </p:sp>
      <p:sp>
        <p:nvSpPr>
          <p:cNvPr id="2" name="Text Box 2"/>
          <p:cNvSpPr txBox="1">
            <a:spLocks noChangeArrowheads="1"/>
          </p:cNvSpPr>
          <p:nvPr/>
        </p:nvSpPr>
        <p:spPr bwMode="auto">
          <a:xfrm>
            <a:off x="38100" y="76200"/>
            <a:ext cx="9067800" cy="646331"/>
          </a:xfrm>
          <a:prstGeom prst="rect">
            <a:avLst/>
          </a:prstGeom>
          <a:solidFill>
            <a:srgbClr val="00B0F0"/>
          </a:solidFill>
          <a:ln w="9525">
            <a:solidFill>
              <a:srgbClr val="000066"/>
            </a:solidFill>
            <a:miter lim="800000"/>
            <a:headEnd/>
            <a:tailEnd/>
          </a:ln>
          <a:effectLst/>
        </p:spPr>
        <p:txBody>
          <a:bodyPr wrap="square">
            <a:spAutoFit/>
          </a:bodyPr>
          <a:lstStyle/>
          <a:p>
            <a:r>
              <a:rPr lang="en-US" sz="3600" b="1" dirty="0">
                <a:latin typeface="Agency FB" pitchFamily="34" charset="0"/>
              </a:rPr>
              <a:t>System leaders share five striking characteristics, they:</a:t>
            </a:r>
          </a:p>
        </p:txBody>
      </p:sp>
      <p:sp>
        <p:nvSpPr>
          <p:cNvPr id="5" name="Rectangle 3">
            <a:extLst>
              <a:ext uri="{FF2B5EF4-FFF2-40B4-BE49-F238E27FC236}">
                <a16:creationId xmlns:a16="http://schemas.microsoft.com/office/drawing/2014/main" id="{32B3849A-ED2B-463A-8E5A-203F842B1063}"/>
              </a:ext>
            </a:extLst>
          </p:cNvPr>
          <p:cNvSpPr txBox="1">
            <a:spLocks noChangeArrowheads="1"/>
          </p:cNvSpPr>
          <p:nvPr/>
        </p:nvSpPr>
        <p:spPr>
          <a:xfrm>
            <a:off x="19050" y="762000"/>
            <a:ext cx="9086850" cy="5867400"/>
          </a:xfrm>
          <a:prstGeom prst="rect">
            <a:avLst/>
          </a:prstGeom>
          <a:solidFill>
            <a:srgbClr val="66FFFF"/>
          </a:solidFill>
        </p:spPr>
        <p:txBody>
          <a:bodyPr/>
          <a:lstStyle>
            <a:lvl1pPr marL="342900" indent="-342900" algn="l" rtl="0" eaLnBrk="0" fontAlgn="base" hangingPunct="0">
              <a:spcBef>
                <a:spcPct val="20000"/>
              </a:spcBef>
              <a:spcAft>
                <a:spcPct val="0"/>
              </a:spcAft>
              <a:buClr>
                <a:schemeClr val="bg2"/>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Arial" pitchFamily="34" charset="0"/>
              <a:buChar char="–"/>
              <a:defRPr sz="2800" b="1">
                <a:solidFill>
                  <a:schemeClr val="tx1"/>
                </a:solidFill>
                <a:latin typeface="+mn-lt"/>
              </a:defRPr>
            </a:lvl2pPr>
            <a:lvl3pPr marL="1143000" indent="-228600" algn="l" rtl="0" eaLnBrk="0" fontAlgn="base" hangingPunct="0">
              <a:spcBef>
                <a:spcPct val="20000"/>
              </a:spcBef>
              <a:spcAft>
                <a:spcPct val="0"/>
              </a:spcAft>
              <a:buClr>
                <a:schemeClr val="bg2"/>
              </a:buClr>
              <a:buChar char="•"/>
              <a:defRPr sz="2400" b="1">
                <a:solidFill>
                  <a:schemeClr val="tx1"/>
                </a:solidFill>
                <a:latin typeface="+mn-lt"/>
              </a:defRPr>
            </a:lvl3pPr>
            <a:lvl4pPr marL="1600200" indent="-228600" algn="l" rtl="0" eaLnBrk="0" fontAlgn="base" hangingPunct="0">
              <a:spcBef>
                <a:spcPct val="20000"/>
              </a:spcBef>
              <a:spcAft>
                <a:spcPct val="0"/>
              </a:spcAft>
              <a:buClr>
                <a:schemeClr val="bg2"/>
              </a:buClr>
              <a:buFont typeface="Arial" pitchFamily="34" charset="0"/>
              <a:buChar char="–"/>
              <a:defRPr sz="2000" b="1">
                <a:solidFill>
                  <a:schemeClr val="tx1"/>
                </a:solidFill>
                <a:latin typeface="+mn-lt"/>
              </a:defRPr>
            </a:lvl4pPr>
            <a:lvl5pPr marL="2057400" indent="-228600" algn="l" rtl="0" eaLnBrk="0" fontAlgn="base" hangingPunct="0">
              <a:spcBef>
                <a:spcPct val="20000"/>
              </a:spcBef>
              <a:spcAft>
                <a:spcPct val="0"/>
              </a:spcAft>
              <a:buClr>
                <a:schemeClr val="bg2"/>
              </a:buClr>
              <a:buFont typeface="Arial" pitchFamily="34" charset="0"/>
              <a:buChar char="»"/>
              <a:defRPr sz="2000" b="1">
                <a:solidFill>
                  <a:schemeClr val="tx1"/>
                </a:solidFill>
                <a:latin typeface="+mn-lt"/>
              </a:defRPr>
            </a:lvl5pPr>
            <a:lvl6pPr marL="2514600" indent="-228600" algn="l" rtl="0" fontAlgn="base">
              <a:spcBef>
                <a:spcPct val="20000"/>
              </a:spcBef>
              <a:spcAft>
                <a:spcPct val="0"/>
              </a:spcAft>
              <a:buClr>
                <a:schemeClr val="bg2"/>
              </a:buClr>
              <a:buFont typeface="Arial" pitchFamily="34" charset="0"/>
              <a:buChar char="»"/>
              <a:defRPr sz="2000" b="1">
                <a:solidFill>
                  <a:schemeClr val="tx1"/>
                </a:solidFill>
                <a:latin typeface="+mn-lt"/>
              </a:defRPr>
            </a:lvl6pPr>
            <a:lvl7pPr marL="2971800" indent="-228600" algn="l" rtl="0" fontAlgn="base">
              <a:spcBef>
                <a:spcPct val="20000"/>
              </a:spcBef>
              <a:spcAft>
                <a:spcPct val="0"/>
              </a:spcAft>
              <a:buClr>
                <a:schemeClr val="bg2"/>
              </a:buClr>
              <a:buFont typeface="Arial" pitchFamily="34" charset="0"/>
              <a:buChar char="»"/>
              <a:defRPr sz="2000" b="1">
                <a:solidFill>
                  <a:schemeClr val="tx1"/>
                </a:solidFill>
                <a:latin typeface="+mn-lt"/>
              </a:defRPr>
            </a:lvl7pPr>
            <a:lvl8pPr marL="3429000" indent="-228600" algn="l" rtl="0" fontAlgn="base">
              <a:spcBef>
                <a:spcPct val="20000"/>
              </a:spcBef>
              <a:spcAft>
                <a:spcPct val="0"/>
              </a:spcAft>
              <a:buClr>
                <a:schemeClr val="bg2"/>
              </a:buClr>
              <a:buFont typeface="Arial" pitchFamily="34" charset="0"/>
              <a:buChar char="»"/>
              <a:defRPr sz="2000" b="1">
                <a:solidFill>
                  <a:schemeClr val="tx1"/>
                </a:solidFill>
                <a:latin typeface="+mn-lt"/>
              </a:defRPr>
            </a:lvl8pPr>
            <a:lvl9pPr marL="3886200" indent="-228600" algn="l" rtl="0" fontAlgn="base">
              <a:spcBef>
                <a:spcPct val="20000"/>
              </a:spcBef>
              <a:spcAft>
                <a:spcPct val="0"/>
              </a:spcAft>
              <a:buClr>
                <a:schemeClr val="bg2"/>
              </a:buClr>
              <a:buFont typeface="Arial" pitchFamily="34" charset="0"/>
              <a:buChar char="»"/>
              <a:defRPr sz="2000" b="1">
                <a:solidFill>
                  <a:schemeClr val="tx1"/>
                </a:solidFill>
                <a:latin typeface="+mn-lt"/>
              </a:defRPr>
            </a:lvl9pPr>
          </a:lstStyle>
          <a:p>
            <a:pPr eaLnBrk="1" hangingPunct="1"/>
            <a:r>
              <a:rPr lang="en-AU" altLang="en-US" kern="0" dirty="0">
                <a:latin typeface="Agency FB" panose="020B0503020202020204" pitchFamily="34" charset="0"/>
              </a:rPr>
              <a:t>measure their success in terms of improving student learning and strive to both raise the bar and narrow the gap(s).</a:t>
            </a:r>
          </a:p>
          <a:p>
            <a:pPr eaLnBrk="1" hangingPunct="1"/>
            <a:r>
              <a:rPr lang="en-AU" altLang="en-US" kern="0" dirty="0">
                <a:latin typeface="Agency FB" panose="020B0503020202020204" pitchFamily="34" charset="0"/>
              </a:rPr>
              <a:t>are fundamentally committed to the improvement of teaching and learning.</a:t>
            </a:r>
          </a:p>
          <a:p>
            <a:pPr eaLnBrk="1" hangingPunct="1"/>
            <a:r>
              <a:rPr lang="en-AU" altLang="en-US" kern="0" dirty="0">
                <a:latin typeface="Agency FB" panose="020B0503020202020204" pitchFamily="34" charset="0"/>
              </a:rPr>
              <a:t>develop their schools as personal and professional learning communities.</a:t>
            </a:r>
          </a:p>
          <a:p>
            <a:pPr eaLnBrk="1" hangingPunct="1"/>
            <a:r>
              <a:rPr lang="en-AU" altLang="en-US" kern="0" dirty="0">
                <a:latin typeface="Agency FB" panose="020B0503020202020204" pitchFamily="34" charset="0"/>
              </a:rPr>
              <a:t>strive for equity and inclusion through acting on context and culture.</a:t>
            </a:r>
          </a:p>
          <a:p>
            <a:pPr eaLnBrk="1" hangingPunct="1"/>
            <a:r>
              <a:rPr lang="en-AU" altLang="en-US" kern="0" dirty="0">
                <a:latin typeface="Agency FB" panose="020B0503020202020204" pitchFamily="34" charset="0"/>
              </a:rPr>
              <a:t>understand that in order to change the larger system you have to engage with it in a meaningful way.</a:t>
            </a:r>
            <a:endParaRPr lang="en-GB" altLang="en-US" kern="0" dirty="0">
              <a:latin typeface="Agency FB" panose="020B0503020202020204" pitchFamily="34" charset="0"/>
            </a:endParaRPr>
          </a:p>
        </p:txBody>
      </p:sp>
    </p:spTree>
    <p:extLst>
      <p:ext uri="{BB962C8B-B14F-4D97-AF65-F5344CB8AC3E}">
        <p14:creationId xmlns:p14="http://schemas.microsoft.com/office/powerpoint/2010/main" val="406529710"/>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a:noFill/>
        </p:spPr>
        <p:txBody>
          <a:bodyPr/>
          <a:lstStyle/>
          <a:p>
            <a:fld id="{B6D66FB1-1DAC-4872-A108-BF26EE3ACFCC}" type="slidenum">
              <a:rPr lang="en-US" smtClean="0"/>
              <a:pPr/>
              <a:t>63</a:t>
            </a:fld>
            <a:endParaRPr lang="en-US"/>
          </a:p>
        </p:txBody>
      </p:sp>
      <p:sp>
        <p:nvSpPr>
          <p:cNvPr id="2" name="Text Box 2"/>
          <p:cNvSpPr txBox="1">
            <a:spLocks noChangeArrowheads="1"/>
          </p:cNvSpPr>
          <p:nvPr/>
        </p:nvSpPr>
        <p:spPr bwMode="auto">
          <a:xfrm>
            <a:off x="2286000" y="76200"/>
            <a:ext cx="4191000" cy="646331"/>
          </a:xfrm>
          <a:prstGeom prst="rect">
            <a:avLst/>
          </a:prstGeom>
          <a:solidFill>
            <a:srgbClr val="00B0F0"/>
          </a:solidFill>
          <a:ln w="9525">
            <a:solidFill>
              <a:srgbClr val="000066"/>
            </a:solidFill>
            <a:miter lim="800000"/>
            <a:headEnd/>
            <a:tailEnd/>
          </a:ln>
          <a:effectLst/>
        </p:spPr>
        <p:txBody>
          <a:bodyPr wrap="square">
            <a:spAutoFit/>
          </a:bodyPr>
          <a:lstStyle/>
          <a:p>
            <a:r>
              <a:rPr lang="en-US" sz="3600" b="1" dirty="0">
                <a:latin typeface="Agency FB" pitchFamily="34" charset="0"/>
              </a:rPr>
              <a:t>System Leadership Roles</a:t>
            </a:r>
          </a:p>
        </p:txBody>
      </p:sp>
      <p:sp>
        <p:nvSpPr>
          <p:cNvPr id="12" name="Rectangle 3">
            <a:extLst>
              <a:ext uri="{FF2B5EF4-FFF2-40B4-BE49-F238E27FC236}">
                <a16:creationId xmlns:a16="http://schemas.microsoft.com/office/drawing/2014/main" id="{28177BB6-2F6D-4234-BEA8-905E42839782}"/>
              </a:ext>
            </a:extLst>
          </p:cNvPr>
          <p:cNvSpPr txBox="1">
            <a:spLocks noChangeArrowheads="1"/>
          </p:cNvSpPr>
          <p:nvPr/>
        </p:nvSpPr>
        <p:spPr>
          <a:xfrm>
            <a:off x="225425" y="838200"/>
            <a:ext cx="8689975" cy="5586412"/>
          </a:xfrm>
          <a:prstGeom prst="rect">
            <a:avLst/>
          </a:prstGeom>
          <a:solidFill>
            <a:srgbClr val="FFCCFF"/>
          </a:solidFill>
        </p:spPr>
        <p:txBody>
          <a:bodyPr/>
          <a:lstStyle>
            <a:lvl1pPr marL="342900" indent="-342900" algn="l" rtl="0" eaLnBrk="0" fontAlgn="base" hangingPunct="0">
              <a:spcBef>
                <a:spcPct val="20000"/>
              </a:spcBef>
              <a:spcAft>
                <a:spcPct val="0"/>
              </a:spcAft>
              <a:buClr>
                <a:schemeClr val="bg2"/>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Arial" pitchFamily="34" charset="0"/>
              <a:buChar char="–"/>
              <a:defRPr sz="2800" b="1">
                <a:solidFill>
                  <a:schemeClr val="tx1"/>
                </a:solidFill>
                <a:latin typeface="+mn-lt"/>
              </a:defRPr>
            </a:lvl2pPr>
            <a:lvl3pPr marL="1143000" indent="-228600" algn="l" rtl="0" eaLnBrk="0" fontAlgn="base" hangingPunct="0">
              <a:spcBef>
                <a:spcPct val="20000"/>
              </a:spcBef>
              <a:spcAft>
                <a:spcPct val="0"/>
              </a:spcAft>
              <a:buClr>
                <a:schemeClr val="bg2"/>
              </a:buClr>
              <a:buChar char="•"/>
              <a:defRPr sz="2400" b="1">
                <a:solidFill>
                  <a:schemeClr val="tx1"/>
                </a:solidFill>
                <a:latin typeface="+mn-lt"/>
              </a:defRPr>
            </a:lvl3pPr>
            <a:lvl4pPr marL="1600200" indent="-228600" algn="l" rtl="0" eaLnBrk="0" fontAlgn="base" hangingPunct="0">
              <a:spcBef>
                <a:spcPct val="20000"/>
              </a:spcBef>
              <a:spcAft>
                <a:spcPct val="0"/>
              </a:spcAft>
              <a:buClr>
                <a:schemeClr val="bg2"/>
              </a:buClr>
              <a:buFont typeface="Arial" pitchFamily="34" charset="0"/>
              <a:buChar char="–"/>
              <a:defRPr sz="2000" b="1">
                <a:solidFill>
                  <a:schemeClr val="tx1"/>
                </a:solidFill>
                <a:latin typeface="+mn-lt"/>
              </a:defRPr>
            </a:lvl4pPr>
            <a:lvl5pPr marL="2057400" indent="-228600" algn="l" rtl="0" eaLnBrk="0" fontAlgn="base" hangingPunct="0">
              <a:spcBef>
                <a:spcPct val="20000"/>
              </a:spcBef>
              <a:spcAft>
                <a:spcPct val="0"/>
              </a:spcAft>
              <a:buClr>
                <a:schemeClr val="bg2"/>
              </a:buClr>
              <a:buFont typeface="Arial" pitchFamily="34" charset="0"/>
              <a:buChar char="»"/>
              <a:defRPr sz="2000" b="1">
                <a:solidFill>
                  <a:schemeClr val="tx1"/>
                </a:solidFill>
                <a:latin typeface="+mn-lt"/>
              </a:defRPr>
            </a:lvl5pPr>
            <a:lvl6pPr marL="2514600" indent="-228600" algn="l" rtl="0" fontAlgn="base">
              <a:spcBef>
                <a:spcPct val="20000"/>
              </a:spcBef>
              <a:spcAft>
                <a:spcPct val="0"/>
              </a:spcAft>
              <a:buClr>
                <a:schemeClr val="bg2"/>
              </a:buClr>
              <a:buFont typeface="Arial" pitchFamily="34" charset="0"/>
              <a:buChar char="»"/>
              <a:defRPr sz="2000" b="1">
                <a:solidFill>
                  <a:schemeClr val="tx1"/>
                </a:solidFill>
                <a:latin typeface="+mn-lt"/>
              </a:defRPr>
            </a:lvl6pPr>
            <a:lvl7pPr marL="2971800" indent="-228600" algn="l" rtl="0" fontAlgn="base">
              <a:spcBef>
                <a:spcPct val="20000"/>
              </a:spcBef>
              <a:spcAft>
                <a:spcPct val="0"/>
              </a:spcAft>
              <a:buClr>
                <a:schemeClr val="bg2"/>
              </a:buClr>
              <a:buFont typeface="Arial" pitchFamily="34" charset="0"/>
              <a:buChar char="»"/>
              <a:defRPr sz="2000" b="1">
                <a:solidFill>
                  <a:schemeClr val="tx1"/>
                </a:solidFill>
                <a:latin typeface="+mn-lt"/>
              </a:defRPr>
            </a:lvl7pPr>
            <a:lvl8pPr marL="3429000" indent="-228600" algn="l" rtl="0" fontAlgn="base">
              <a:spcBef>
                <a:spcPct val="20000"/>
              </a:spcBef>
              <a:spcAft>
                <a:spcPct val="0"/>
              </a:spcAft>
              <a:buClr>
                <a:schemeClr val="bg2"/>
              </a:buClr>
              <a:buFont typeface="Arial" pitchFamily="34" charset="0"/>
              <a:buChar char="»"/>
              <a:defRPr sz="2000" b="1">
                <a:solidFill>
                  <a:schemeClr val="tx1"/>
                </a:solidFill>
                <a:latin typeface="+mn-lt"/>
              </a:defRPr>
            </a:lvl8pPr>
            <a:lvl9pPr marL="3886200" indent="-228600" algn="l" rtl="0" fontAlgn="base">
              <a:spcBef>
                <a:spcPct val="20000"/>
              </a:spcBef>
              <a:spcAft>
                <a:spcPct val="0"/>
              </a:spcAft>
              <a:buClr>
                <a:schemeClr val="bg2"/>
              </a:buClr>
              <a:buFont typeface="Arial" pitchFamily="34" charset="0"/>
              <a:buChar char="»"/>
              <a:defRPr sz="2000" b="1">
                <a:solidFill>
                  <a:schemeClr val="tx1"/>
                </a:solidFill>
                <a:latin typeface="+mn-lt"/>
              </a:defRPr>
            </a:lvl9pPr>
          </a:lstStyle>
          <a:p>
            <a:pPr marL="0" indent="0" eaLnBrk="1" hangingPunct="1">
              <a:lnSpc>
                <a:spcPct val="120000"/>
              </a:lnSpc>
              <a:spcBef>
                <a:spcPct val="55000"/>
              </a:spcBef>
              <a:buFontTx/>
              <a:buNone/>
            </a:pPr>
            <a:r>
              <a:rPr lang="en-US" altLang="en-US" sz="2400" kern="0" dirty="0">
                <a:latin typeface="Agency FB" panose="020B0503020202020204" pitchFamily="34" charset="0"/>
              </a:rPr>
              <a:t>A range of emerging roles, including: </a:t>
            </a:r>
          </a:p>
          <a:p>
            <a:pPr marL="454025" lvl="1" indent="-274638" eaLnBrk="1" hangingPunct="1">
              <a:lnSpc>
                <a:spcPct val="120000"/>
              </a:lnSpc>
              <a:spcBef>
                <a:spcPct val="55000"/>
              </a:spcBef>
            </a:pPr>
            <a:r>
              <a:rPr lang="en-US" altLang="en-US" sz="2400" kern="0" dirty="0">
                <a:latin typeface="Agency FB" panose="020B0503020202020204" pitchFamily="34" charset="0"/>
              </a:rPr>
              <a:t>Lead a successful</a:t>
            </a:r>
            <a:r>
              <a:rPr lang="en-US" altLang="en-US" sz="2400" i="1" kern="0" dirty="0">
                <a:latin typeface="Agency FB" panose="020B0503020202020204" pitchFamily="34" charset="0"/>
              </a:rPr>
              <a:t> educational improvement partnership</a:t>
            </a:r>
          </a:p>
          <a:p>
            <a:pPr marL="454025" lvl="1" indent="-274638" eaLnBrk="1" hangingPunct="1">
              <a:lnSpc>
                <a:spcPct val="120000"/>
              </a:lnSpc>
              <a:spcBef>
                <a:spcPct val="55000"/>
              </a:spcBef>
            </a:pPr>
            <a:r>
              <a:rPr lang="en-US" altLang="en-US" sz="2400" i="1" kern="0" dirty="0">
                <a:latin typeface="Agency FB" panose="020B0503020202020204" pitchFamily="34" charset="0"/>
              </a:rPr>
              <a:t>Executive Headship </a:t>
            </a:r>
            <a:r>
              <a:rPr lang="en-US" altLang="en-US" sz="2400" kern="0" dirty="0">
                <a:latin typeface="Agency FB" panose="020B0503020202020204" pitchFamily="34" charset="0"/>
              </a:rPr>
              <a:t>or</a:t>
            </a:r>
            <a:r>
              <a:rPr lang="en-US" altLang="en-US" sz="2400" i="1" kern="0" dirty="0">
                <a:latin typeface="Agency FB" panose="020B0503020202020204" pitchFamily="34" charset="0"/>
              </a:rPr>
              <a:t> </a:t>
            </a:r>
            <a:r>
              <a:rPr lang="en-US" altLang="en-US" sz="2400" kern="0" dirty="0">
                <a:latin typeface="Agency FB" panose="020B0503020202020204" pitchFamily="34" charset="0"/>
              </a:rPr>
              <a:t>partnering another school facing difficulties i.e. run two or more schools (or ‘softer’ partnership)</a:t>
            </a:r>
          </a:p>
          <a:p>
            <a:pPr marL="454025" lvl="1" indent="-274638" eaLnBrk="1" hangingPunct="1">
              <a:lnSpc>
                <a:spcPct val="120000"/>
              </a:lnSpc>
              <a:spcBef>
                <a:spcPct val="55000"/>
              </a:spcBef>
            </a:pPr>
            <a:r>
              <a:rPr lang="en-US" altLang="en-US" sz="2400" kern="0" dirty="0">
                <a:latin typeface="Agency FB" panose="020B0503020202020204" pitchFamily="34" charset="0"/>
              </a:rPr>
              <a:t>Lead in </a:t>
            </a:r>
            <a:r>
              <a:rPr lang="en-US" altLang="en-US" sz="2400" i="1" kern="0" dirty="0">
                <a:latin typeface="Agency FB" panose="020B0503020202020204" pitchFamily="34" charset="0"/>
              </a:rPr>
              <a:t>extremely challenging circumstances</a:t>
            </a:r>
            <a:r>
              <a:rPr lang="en-US" altLang="en-US" sz="2400" kern="0" dirty="0">
                <a:latin typeface="Agency FB" panose="020B0503020202020204" pitchFamily="34" charset="0"/>
              </a:rPr>
              <a:t> or become an Academy Principal.</a:t>
            </a:r>
          </a:p>
          <a:p>
            <a:pPr marL="454025" lvl="1" indent="-274638" eaLnBrk="1" hangingPunct="1">
              <a:lnSpc>
                <a:spcPct val="120000"/>
              </a:lnSpc>
              <a:spcBef>
                <a:spcPct val="55000"/>
              </a:spcBef>
            </a:pPr>
            <a:r>
              <a:rPr lang="en-US" altLang="en-US" sz="2400" i="1" kern="0" dirty="0">
                <a:latin typeface="Agency FB" panose="020B0503020202020204" pitchFamily="34" charset="0"/>
              </a:rPr>
              <a:t>Civic or Community leadership </a:t>
            </a:r>
            <a:r>
              <a:rPr lang="en-US" altLang="en-US" sz="2400" kern="0" dirty="0">
                <a:latin typeface="Agency FB" panose="020B0503020202020204" pitchFamily="34" charset="0"/>
              </a:rPr>
              <a:t>to broker and shape partnerships across local communities to support welfare and potential.  </a:t>
            </a:r>
          </a:p>
          <a:p>
            <a:pPr marL="454025" lvl="1" indent="-274638" eaLnBrk="1" hangingPunct="1">
              <a:lnSpc>
                <a:spcPct val="120000"/>
              </a:lnSpc>
              <a:spcBef>
                <a:spcPct val="55000"/>
              </a:spcBef>
            </a:pPr>
            <a:r>
              <a:rPr lang="en-US" altLang="en-US" sz="2400" i="1" kern="0" dirty="0">
                <a:latin typeface="Agency FB" panose="020B0503020202020204" pitchFamily="34" charset="0"/>
              </a:rPr>
              <a:t>Change agent </a:t>
            </a:r>
            <a:r>
              <a:rPr lang="en-US" altLang="en-US" sz="2400" kern="0" dirty="0">
                <a:latin typeface="Agency FB" panose="020B0503020202020204" pitchFamily="34" charset="0"/>
              </a:rPr>
              <a:t>or school leader able to identify best practice and then transfer and refine it to support improvement elsewhere.</a:t>
            </a:r>
          </a:p>
        </p:txBody>
      </p:sp>
    </p:spTree>
    <p:extLst>
      <p:ext uri="{BB962C8B-B14F-4D97-AF65-F5344CB8AC3E}">
        <p14:creationId xmlns:p14="http://schemas.microsoft.com/office/powerpoint/2010/main" val="549967589"/>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additive="base">
                                        <p:cTn id="12"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 calcmode="lin" valueType="num">
                                      <p:cBhvr additive="base">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 calcmode="lin" valueType="num">
                                      <p:cBhvr additive="base">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xEl>
                                              <p:pRg st="4" end="4"/>
                                            </p:txEl>
                                          </p:spTgt>
                                        </p:tgtEl>
                                        <p:attrNameLst>
                                          <p:attrName>style.visibility</p:attrName>
                                        </p:attrNameLst>
                                      </p:cBhvr>
                                      <p:to>
                                        <p:strVal val="visible"/>
                                      </p:to>
                                    </p:set>
                                    <p:anim calcmode="lin" valueType="num">
                                      <p:cBhvr additive="base">
                                        <p:cTn id="30"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
                                            <p:txEl>
                                              <p:pRg st="5" end="5"/>
                                            </p:txEl>
                                          </p:spTgt>
                                        </p:tgtEl>
                                        <p:attrNameLst>
                                          <p:attrName>style.visibility</p:attrName>
                                        </p:attrNameLst>
                                      </p:cBhvr>
                                      <p:to>
                                        <p:strVal val="visible"/>
                                      </p:to>
                                    </p:set>
                                    <p:anim calcmode="lin" valueType="num">
                                      <p:cBhvr additive="base">
                                        <p:cTn id="36"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a:noFill/>
        </p:spPr>
        <p:txBody>
          <a:bodyPr/>
          <a:lstStyle/>
          <a:p>
            <a:fld id="{B6D66FB1-1DAC-4872-A108-BF26EE3ACFCC}" type="slidenum">
              <a:rPr lang="en-US" smtClean="0"/>
              <a:pPr/>
              <a:t>64</a:t>
            </a:fld>
            <a:endParaRPr lang="en-US"/>
          </a:p>
        </p:txBody>
      </p:sp>
      <p:sp>
        <p:nvSpPr>
          <p:cNvPr id="2" name="Text Box 2"/>
          <p:cNvSpPr txBox="1">
            <a:spLocks noChangeArrowheads="1"/>
          </p:cNvSpPr>
          <p:nvPr/>
        </p:nvSpPr>
        <p:spPr bwMode="auto">
          <a:xfrm>
            <a:off x="152400" y="76200"/>
            <a:ext cx="8763000" cy="1200329"/>
          </a:xfrm>
          <a:prstGeom prst="rect">
            <a:avLst/>
          </a:prstGeom>
          <a:solidFill>
            <a:srgbClr val="00B0F0"/>
          </a:solidFill>
          <a:ln w="9525">
            <a:solidFill>
              <a:srgbClr val="000066"/>
            </a:solidFill>
            <a:miter lim="800000"/>
            <a:headEnd/>
            <a:tailEnd/>
          </a:ln>
          <a:effectLst/>
        </p:spPr>
        <p:txBody>
          <a:bodyPr wrap="square">
            <a:spAutoFit/>
          </a:bodyPr>
          <a:lstStyle/>
          <a:p>
            <a:r>
              <a:rPr lang="en-US" sz="3600" b="1" dirty="0">
                <a:latin typeface="Agency FB" pitchFamily="34" charset="0"/>
              </a:rPr>
              <a:t>So, for Transformation, System Leadership needs to be reflected at three levels:</a:t>
            </a:r>
          </a:p>
        </p:txBody>
      </p:sp>
      <p:sp>
        <p:nvSpPr>
          <p:cNvPr id="5" name="Rectangle 3">
            <a:extLst>
              <a:ext uri="{FF2B5EF4-FFF2-40B4-BE49-F238E27FC236}">
                <a16:creationId xmlns:a16="http://schemas.microsoft.com/office/drawing/2014/main" id="{D4B0AC02-37E7-444D-A65A-8F88D8D54034}"/>
              </a:ext>
            </a:extLst>
          </p:cNvPr>
          <p:cNvSpPr txBox="1">
            <a:spLocks noChangeArrowheads="1"/>
          </p:cNvSpPr>
          <p:nvPr/>
        </p:nvSpPr>
        <p:spPr>
          <a:xfrm>
            <a:off x="304800" y="1524000"/>
            <a:ext cx="8534400" cy="4573587"/>
          </a:xfrm>
          <a:prstGeom prst="rect">
            <a:avLst/>
          </a:prstGeom>
          <a:solidFill>
            <a:srgbClr val="FFFF00"/>
          </a:solidFill>
        </p:spPr>
        <p:txBody>
          <a:bodyPr/>
          <a:lstStyle>
            <a:lvl1pPr marL="342900" indent="-342900" algn="l" rtl="0" eaLnBrk="0" fontAlgn="base" hangingPunct="0">
              <a:spcBef>
                <a:spcPct val="20000"/>
              </a:spcBef>
              <a:spcAft>
                <a:spcPct val="0"/>
              </a:spcAft>
              <a:buClr>
                <a:schemeClr val="bg2"/>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Arial" pitchFamily="34" charset="0"/>
              <a:buChar char="–"/>
              <a:defRPr sz="2800" b="1">
                <a:solidFill>
                  <a:schemeClr val="tx1"/>
                </a:solidFill>
                <a:latin typeface="+mn-lt"/>
              </a:defRPr>
            </a:lvl2pPr>
            <a:lvl3pPr marL="1143000" indent="-228600" algn="l" rtl="0" eaLnBrk="0" fontAlgn="base" hangingPunct="0">
              <a:spcBef>
                <a:spcPct val="20000"/>
              </a:spcBef>
              <a:spcAft>
                <a:spcPct val="0"/>
              </a:spcAft>
              <a:buClr>
                <a:schemeClr val="bg2"/>
              </a:buClr>
              <a:buChar char="•"/>
              <a:defRPr sz="2400" b="1">
                <a:solidFill>
                  <a:schemeClr val="tx1"/>
                </a:solidFill>
                <a:latin typeface="+mn-lt"/>
              </a:defRPr>
            </a:lvl3pPr>
            <a:lvl4pPr marL="1600200" indent="-228600" algn="l" rtl="0" eaLnBrk="0" fontAlgn="base" hangingPunct="0">
              <a:spcBef>
                <a:spcPct val="20000"/>
              </a:spcBef>
              <a:spcAft>
                <a:spcPct val="0"/>
              </a:spcAft>
              <a:buClr>
                <a:schemeClr val="bg2"/>
              </a:buClr>
              <a:buFont typeface="Arial" pitchFamily="34" charset="0"/>
              <a:buChar char="–"/>
              <a:defRPr sz="2000" b="1">
                <a:solidFill>
                  <a:schemeClr val="tx1"/>
                </a:solidFill>
                <a:latin typeface="+mn-lt"/>
              </a:defRPr>
            </a:lvl4pPr>
            <a:lvl5pPr marL="2057400" indent="-228600" algn="l" rtl="0" eaLnBrk="0" fontAlgn="base" hangingPunct="0">
              <a:spcBef>
                <a:spcPct val="20000"/>
              </a:spcBef>
              <a:spcAft>
                <a:spcPct val="0"/>
              </a:spcAft>
              <a:buClr>
                <a:schemeClr val="bg2"/>
              </a:buClr>
              <a:buFont typeface="Arial" pitchFamily="34" charset="0"/>
              <a:buChar char="»"/>
              <a:defRPr sz="2000" b="1">
                <a:solidFill>
                  <a:schemeClr val="tx1"/>
                </a:solidFill>
                <a:latin typeface="+mn-lt"/>
              </a:defRPr>
            </a:lvl5pPr>
            <a:lvl6pPr marL="2514600" indent="-228600" algn="l" rtl="0" fontAlgn="base">
              <a:spcBef>
                <a:spcPct val="20000"/>
              </a:spcBef>
              <a:spcAft>
                <a:spcPct val="0"/>
              </a:spcAft>
              <a:buClr>
                <a:schemeClr val="bg2"/>
              </a:buClr>
              <a:buFont typeface="Arial" pitchFamily="34" charset="0"/>
              <a:buChar char="»"/>
              <a:defRPr sz="2000" b="1">
                <a:solidFill>
                  <a:schemeClr val="tx1"/>
                </a:solidFill>
                <a:latin typeface="+mn-lt"/>
              </a:defRPr>
            </a:lvl6pPr>
            <a:lvl7pPr marL="2971800" indent="-228600" algn="l" rtl="0" fontAlgn="base">
              <a:spcBef>
                <a:spcPct val="20000"/>
              </a:spcBef>
              <a:spcAft>
                <a:spcPct val="0"/>
              </a:spcAft>
              <a:buClr>
                <a:schemeClr val="bg2"/>
              </a:buClr>
              <a:buFont typeface="Arial" pitchFamily="34" charset="0"/>
              <a:buChar char="»"/>
              <a:defRPr sz="2000" b="1">
                <a:solidFill>
                  <a:schemeClr val="tx1"/>
                </a:solidFill>
                <a:latin typeface="+mn-lt"/>
              </a:defRPr>
            </a:lvl7pPr>
            <a:lvl8pPr marL="3429000" indent="-228600" algn="l" rtl="0" fontAlgn="base">
              <a:spcBef>
                <a:spcPct val="20000"/>
              </a:spcBef>
              <a:spcAft>
                <a:spcPct val="0"/>
              </a:spcAft>
              <a:buClr>
                <a:schemeClr val="bg2"/>
              </a:buClr>
              <a:buFont typeface="Arial" pitchFamily="34" charset="0"/>
              <a:buChar char="»"/>
              <a:defRPr sz="2000" b="1">
                <a:solidFill>
                  <a:schemeClr val="tx1"/>
                </a:solidFill>
                <a:latin typeface="+mn-lt"/>
              </a:defRPr>
            </a:lvl8pPr>
            <a:lvl9pPr marL="3886200" indent="-228600" algn="l" rtl="0" fontAlgn="base">
              <a:spcBef>
                <a:spcPct val="20000"/>
              </a:spcBef>
              <a:spcAft>
                <a:spcPct val="0"/>
              </a:spcAft>
              <a:buClr>
                <a:schemeClr val="bg2"/>
              </a:buClr>
              <a:buFont typeface="Arial" pitchFamily="34" charset="0"/>
              <a:buChar char="»"/>
              <a:defRPr sz="2000" b="1">
                <a:solidFill>
                  <a:schemeClr val="tx1"/>
                </a:solidFill>
                <a:latin typeface="+mn-lt"/>
              </a:defRPr>
            </a:lvl9pPr>
          </a:lstStyle>
          <a:p>
            <a:pPr eaLnBrk="1" hangingPunct="1">
              <a:lnSpc>
                <a:spcPct val="80000"/>
              </a:lnSpc>
            </a:pPr>
            <a:r>
              <a:rPr lang="en-GB" altLang="en-US" i="1" kern="0" dirty="0">
                <a:solidFill>
                  <a:srgbClr val="0070C0"/>
                </a:solidFill>
                <a:latin typeface="Agency FB" panose="020B0503020202020204" pitchFamily="34" charset="0"/>
              </a:rPr>
              <a:t>System leadership at the school level</a:t>
            </a:r>
            <a:r>
              <a:rPr lang="en-GB" altLang="en-US" kern="0" dirty="0">
                <a:solidFill>
                  <a:srgbClr val="0070C0"/>
                </a:solidFill>
                <a:latin typeface="Agency FB" panose="020B0503020202020204" pitchFamily="34" charset="0"/>
              </a:rPr>
              <a:t> </a:t>
            </a:r>
            <a:r>
              <a:rPr lang="en-GB" altLang="en-US" kern="0" dirty="0">
                <a:latin typeface="Agency FB" panose="020B0503020202020204" pitchFamily="34" charset="0"/>
              </a:rPr>
              <a:t>– with, at essence, school Heads becoming almost as concerned about the success of other schools as they are about their own. </a:t>
            </a:r>
            <a:endParaRPr lang="en-GB" altLang="en-US" i="1" kern="0" dirty="0">
              <a:latin typeface="Agency FB" panose="020B0503020202020204" pitchFamily="34" charset="0"/>
            </a:endParaRPr>
          </a:p>
          <a:p>
            <a:pPr eaLnBrk="1" hangingPunct="1">
              <a:lnSpc>
                <a:spcPct val="80000"/>
              </a:lnSpc>
            </a:pPr>
            <a:r>
              <a:rPr lang="en-GB" altLang="en-US" i="1" kern="0" dirty="0">
                <a:solidFill>
                  <a:srgbClr val="0070C0"/>
                </a:solidFill>
                <a:latin typeface="Agency FB" panose="020B0503020202020204" pitchFamily="34" charset="0"/>
              </a:rPr>
              <a:t>System leadership at the local level</a:t>
            </a:r>
            <a:r>
              <a:rPr lang="en-GB" altLang="en-US" kern="0" dirty="0">
                <a:solidFill>
                  <a:srgbClr val="0070C0"/>
                </a:solidFill>
                <a:latin typeface="Agency FB" panose="020B0503020202020204" pitchFamily="34" charset="0"/>
              </a:rPr>
              <a:t> </a:t>
            </a:r>
            <a:r>
              <a:rPr lang="en-GB" altLang="en-US" kern="0" dirty="0">
                <a:latin typeface="Agency FB" panose="020B0503020202020204" pitchFamily="34" charset="0"/>
              </a:rPr>
              <a:t>– with practical principles widely shared and used as a basis for local alignment with specific programmes developed for the most at risk groups.</a:t>
            </a:r>
            <a:endParaRPr lang="en-GB" altLang="en-US" i="1" kern="0" dirty="0">
              <a:latin typeface="Agency FB" panose="020B0503020202020204" pitchFamily="34" charset="0"/>
            </a:endParaRPr>
          </a:p>
          <a:p>
            <a:pPr eaLnBrk="1" hangingPunct="1">
              <a:lnSpc>
                <a:spcPct val="80000"/>
              </a:lnSpc>
            </a:pPr>
            <a:r>
              <a:rPr lang="en-GB" altLang="en-US" i="1" kern="0" dirty="0">
                <a:solidFill>
                  <a:srgbClr val="0070C0"/>
                </a:solidFill>
                <a:latin typeface="Agency FB" panose="020B0503020202020204" pitchFamily="34" charset="0"/>
              </a:rPr>
              <a:t>System leadership at the national level</a:t>
            </a:r>
            <a:r>
              <a:rPr lang="en-GB" altLang="en-US" kern="0" dirty="0">
                <a:solidFill>
                  <a:srgbClr val="0070C0"/>
                </a:solidFill>
                <a:latin typeface="Agency FB" panose="020B0503020202020204" pitchFamily="34" charset="0"/>
              </a:rPr>
              <a:t> </a:t>
            </a:r>
            <a:r>
              <a:rPr lang="en-GB" altLang="en-US" kern="0" dirty="0">
                <a:latin typeface="Agency FB" panose="020B0503020202020204" pitchFamily="34" charset="0"/>
              </a:rPr>
              <a:t>– with social justice, moral purpose and a commitment to the success of every learner providing the focus for transformation and collaboration system wide.</a:t>
            </a:r>
          </a:p>
        </p:txBody>
      </p:sp>
    </p:spTree>
    <p:extLst>
      <p:ext uri="{BB962C8B-B14F-4D97-AF65-F5344CB8AC3E}">
        <p14:creationId xmlns:p14="http://schemas.microsoft.com/office/powerpoint/2010/main" val="1511545517"/>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2"/>
          </p:nvPr>
        </p:nvSpPr>
        <p:spPr>
          <a:noFill/>
        </p:spPr>
        <p:txBody>
          <a:bodyPr/>
          <a:lstStyle/>
          <a:p>
            <a:fld id="{7E317589-1A82-43E6-83A8-01F3DF9323FE}" type="slidenum">
              <a:rPr lang="en-US" smtClean="0"/>
              <a:pPr/>
              <a:t>65</a:t>
            </a:fld>
            <a:endParaRPr lang="en-US"/>
          </a:p>
        </p:txBody>
      </p:sp>
      <p:sp>
        <p:nvSpPr>
          <p:cNvPr id="2" name="Text Box 2"/>
          <p:cNvSpPr txBox="1">
            <a:spLocks noChangeArrowheads="1"/>
          </p:cNvSpPr>
          <p:nvPr/>
        </p:nvSpPr>
        <p:spPr bwMode="auto">
          <a:xfrm>
            <a:off x="76200" y="111103"/>
            <a:ext cx="8534400" cy="807913"/>
          </a:xfrm>
          <a:prstGeom prst="rect">
            <a:avLst/>
          </a:prstGeom>
          <a:solidFill>
            <a:srgbClr val="00FF00"/>
          </a:solidFill>
          <a:ln w="9525">
            <a:solidFill>
              <a:srgbClr val="000066"/>
            </a:solidFill>
            <a:miter lim="800000"/>
            <a:headEnd/>
            <a:tailEnd/>
          </a:ln>
          <a:effectLst/>
        </p:spPr>
        <p:txBody>
          <a:bodyPr wrap="square">
            <a:spAutoFit/>
          </a:bodyPr>
          <a:lstStyle/>
          <a:p>
            <a:pPr algn="ctr" eaLnBrk="0" hangingPunct="0">
              <a:lnSpc>
                <a:spcPct val="70000"/>
              </a:lnSpc>
              <a:spcBef>
                <a:spcPct val="50000"/>
              </a:spcBef>
              <a:defRPr/>
            </a:pPr>
            <a:r>
              <a:rPr lang="en-US" altLang="ja-JP" sz="6000" b="1" dirty="0">
                <a:effectLst>
                  <a:outerShdw blurRad="38100" dist="38100" dir="2700000" algn="tl">
                    <a:srgbClr val="FFFFFF"/>
                  </a:outerShdw>
                </a:effectLst>
                <a:latin typeface="Freestyle Script" pitchFamily="66" charset="0"/>
                <a:cs typeface="Angsana New" pitchFamily="18" charset="-34"/>
              </a:rPr>
              <a:t>4.</a:t>
            </a:r>
            <a:r>
              <a:rPr lang="th-TH" altLang="ja-JP" sz="6000" b="1" dirty="0">
                <a:effectLst>
                  <a:outerShdw blurRad="38100" dist="38100" dir="2700000" algn="tl">
                    <a:srgbClr val="FFFFFF"/>
                  </a:outerShdw>
                </a:effectLst>
                <a:latin typeface="KodchiangUPC" pitchFamily="18" charset="-34"/>
                <a:cs typeface="KodchiangUPC" pitchFamily="18" charset="-34"/>
              </a:rPr>
              <a:t> </a:t>
            </a:r>
            <a:r>
              <a:rPr lang="en-US" altLang="ja-JP" sz="6000" b="1" dirty="0">
                <a:effectLst>
                  <a:outerShdw blurRad="38100" dist="38100" dir="2700000" algn="tl">
                    <a:srgbClr val="FFFFFF"/>
                  </a:outerShdw>
                </a:effectLst>
                <a:latin typeface="KodchiangUPC" pitchFamily="18" charset="-34"/>
                <a:cs typeface="KodchiangUPC" pitchFamily="18" charset="-34"/>
              </a:rPr>
              <a:t>Case Study if </a:t>
            </a:r>
            <a:r>
              <a:rPr lang="en-US" altLang="ja-JP" sz="6000" b="1" dirty="0">
                <a:effectLst>
                  <a:outerShdw blurRad="38100" dist="38100" dir="2700000" algn="tl">
                    <a:srgbClr val="FFFFFF"/>
                  </a:outerShdw>
                </a:effectLst>
                <a:latin typeface="Freestyle Script" pitchFamily="66" charset="0"/>
                <a:cs typeface="Angsana New" pitchFamily="18" charset="-34"/>
              </a:rPr>
              <a:t>“Change Management”</a:t>
            </a:r>
            <a:endParaRPr lang="th-TH" sz="6000" dirty="0">
              <a:effectLst>
                <a:outerShdw blurRad="38100" dist="38100" dir="2700000" algn="tl">
                  <a:srgbClr val="FFFFFF"/>
                </a:outerShdw>
              </a:effectLst>
              <a:latin typeface="Freestyle Script" pitchFamily="66" charset="0"/>
            </a:endParaRPr>
          </a:p>
        </p:txBody>
      </p:sp>
      <p:pic>
        <p:nvPicPr>
          <p:cNvPr id="1026" name="Picture 2">
            <a:extLst>
              <a:ext uri="{FF2B5EF4-FFF2-40B4-BE49-F238E27FC236}">
                <a16:creationId xmlns:a16="http://schemas.microsoft.com/office/drawing/2014/main" id="{73500E93-DE5C-4402-8804-09C444A7B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814950"/>
            <a:ext cx="9067800" cy="458585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a:extLst>
              <a:ext uri="{FF2B5EF4-FFF2-40B4-BE49-F238E27FC236}">
                <a16:creationId xmlns:a16="http://schemas.microsoft.com/office/drawing/2014/main" id="{15323ADC-A295-4DDD-850B-5C16867B6E5A}"/>
              </a:ext>
            </a:extLst>
          </p:cNvPr>
          <p:cNvSpPr txBox="1">
            <a:spLocks noChangeArrowheads="1"/>
          </p:cNvSpPr>
          <p:nvPr/>
        </p:nvSpPr>
        <p:spPr bwMode="auto">
          <a:xfrm>
            <a:off x="85725" y="953793"/>
            <a:ext cx="2247900" cy="807913"/>
          </a:xfrm>
          <a:prstGeom prst="rect">
            <a:avLst/>
          </a:prstGeom>
          <a:solidFill>
            <a:srgbClr val="FFFF00"/>
          </a:solidFill>
          <a:ln w="9525">
            <a:solidFill>
              <a:srgbClr val="000066"/>
            </a:solidFill>
            <a:miter lim="800000"/>
            <a:headEnd/>
            <a:tailEnd/>
          </a:ln>
          <a:effectLst/>
        </p:spPr>
        <p:txBody>
          <a:bodyPr wrap="square">
            <a:spAutoFit/>
          </a:bodyPr>
          <a:lstStyle/>
          <a:p>
            <a:pPr algn="ctr" eaLnBrk="0" hangingPunct="0">
              <a:lnSpc>
                <a:spcPct val="70000"/>
              </a:lnSpc>
              <a:spcBef>
                <a:spcPct val="50000"/>
              </a:spcBef>
              <a:defRPr/>
            </a:pPr>
            <a:r>
              <a:rPr lang="en-US" altLang="ja-JP" sz="6000" b="1" dirty="0">
                <a:effectLst>
                  <a:outerShdw blurRad="38100" dist="38100" dir="2700000" algn="tl">
                    <a:srgbClr val="FFFFFF"/>
                  </a:outerShdw>
                </a:effectLst>
                <a:latin typeface="Freestyle Script" pitchFamily="66" charset="0"/>
                <a:cs typeface="Angsana New" pitchFamily="18" charset="-34"/>
                <a:sym typeface="Wingdings 2" panose="05020102010507070707" pitchFamily="18" charset="2"/>
              </a:rPr>
              <a:t></a:t>
            </a:r>
            <a:r>
              <a:rPr lang="en-US" altLang="ja-JP" sz="6000" b="1" dirty="0">
                <a:effectLst>
                  <a:outerShdw blurRad="38100" dist="38100" dir="2700000" algn="tl">
                    <a:srgbClr val="FFFFFF"/>
                  </a:outerShdw>
                </a:effectLst>
                <a:latin typeface="Freestyle Script" pitchFamily="66" charset="0"/>
                <a:cs typeface="Angsana New" pitchFamily="18" charset="-34"/>
              </a:rPr>
              <a:t>School</a:t>
            </a:r>
            <a:endParaRPr lang="th-TH" sz="6000" dirty="0">
              <a:effectLst>
                <a:outerShdw blurRad="38100" dist="38100" dir="2700000" algn="tl">
                  <a:srgbClr val="FFFFFF"/>
                </a:outerShdw>
              </a:effectLst>
              <a:latin typeface="Freestyle Script" pitchFamily="66"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 calcmode="lin" valueType="num">
                                      <p:cBhvr>
                                        <p:cTn id="15" dur="1000" fill="hold"/>
                                        <p:tgtEl>
                                          <p:spTgt spid="1026"/>
                                        </p:tgtEl>
                                        <p:attrNameLst>
                                          <p:attrName>style.rotation</p:attrName>
                                        </p:attrNameLst>
                                      </p:cBhvr>
                                      <p:tavLst>
                                        <p:tav tm="0">
                                          <p:val>
                                            <p:fltVal val="90"/>
                                          </p:val>
                                        </p:tav>
                                        <p:tav tm="100000">
                                          <p:val>
                                            <p:fltVal val="0"/>
                                          </p:val>
                                        </p:tav>
                                      </p:tavLst>
                                    </p:anim>
                                    <p:animEffect transition="in" filter="fade">
                                      <p:cBhvr>
                                        <p:cTn id="1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2"/>
          </p:nvPr>
        </p:nvSpPr>
        <p:spPr>
          <a:noFill/>
        </p:spPr>
        <p:txBody>
          <a:bodyPr/>
          <a:lstStyle/>
          <a:p>
            <a:fld id="{7E317589-1A82-43E6-83A8-01F3DF9323FE}" type="slidenum">
              <a:rPr lang="en-US" smtClean="0"/>
              <a:pPr/>
              <a:t>66</a:t>
            </a:fld>
            <a:endParaRPr lang="en-US"/>
          </a:p>
        </p:txBody>
      </p:sp>
      <p:pic>
        <p:nvPicPr>
          <p:cNvPr id="9218" name="Picture 2" descr="ผลการค้นหารูปภาพสำหรับ digital transformation education leadership&quot;">
            <a:extLst>
              <a:ext uri="{FF2B5EF4-FFF2-40B4-BE49-F238E27FC236}">
                <a16:creationId xmlns:a16="http://schemas.microsoft.com/office/drawing/2014/main" id="{9E359752-5F69-4ACB-A471-7E419AAA6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42619"/>
            <a:ext cx="6477000" cy="646298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
            <a:extLst>
              <a:ext uri="{FF2B5EF4-FFF2-40B4-BE49-F238E27FC236}">
                <a16:creationId xmlns:a16="http://schemas.microsoft.com/office/drawing/2014/main" id="{AE2282EC-25E5-4832-A6E1-F910586CE7C7}"/>
              </a:ext>
            </a:extLst>
          </p:cNvPr>
          <p:cNvSpPr txBox="1">
            <a:spLocks noChangeArrowheads="1"/>
          </p:cNvSpPr>
          <p:nvPr/>
        </p:nvSpPr>
        <p:spPr bwMode="auto">
          <a:xfrm>
            <a:off x="85724" y="76200"/>
            <a:ext cx="3343275" cy="807913"/>
          </a:xfrm>
          <a:prstGeom prst="rect">
            <a:avLst/>
          </a:prstGeom>
          <a:solidFill>
            <a:srgbClr val="FFFF00"/>
          </a:solidFill>
          <a:ln w="9525">
            <a:solidFill>
              <a:srgbClr val="000066"/>
            </a:solidFill>
            <a:miter lim="800000"/>
            <a:headEnd/>
            <a:tailEnd/>
          </a:ln>
          <a:effectLst/>
        </p:spPr>
        <p:txBody>
          <a:bodyPr wrap="square">
            <a:spAutoFit/>
          </a:bodyPr>
          <a:lstStyle/>
          <a:p>
            <a:pPr algn="ctr" eaLnBrk="0" hangingPunct="0">
              <a:lnSpc>
                <a:spcPct val="70000"/>
              </a:lnSpc>
              <a:spcBef>
                <a:spcPct val="50000"/>
              </a:spcBef>
              <a:defRPr/>
            </a:pPr>
            <a:r>
              <a:rPr lang="en-US" altLang="ja-JP" sz="6000" b="1" dirty="0">
                <a:effectLst>
                  <a:outerShdw blurRad="38100" dist="38100" dir="2700000" algn="tl">
                    <a:srgbClr val="FFFFFF"/>
                  </a:outerShdw>
                </a:effectLst>
                <a:latin typeface="Freestyle Script" pitchFamily="66" charset="0"/>
                <a:cs typeface="Angsana New" pitchFamily="18" charset="-34"/>
                <a:sym typeface="Wingdings 2" panose="05020102010507070707" pitchFamily="18" charset="2"/>
              </a:rPr>
              <a:t></a:t>
            </a:r>
            <a:r>
              <a:rPr lang="en-US" altLang="ja-JP" sz="6000" b="1" dirty="0">
                <a:effectLst>
                  <a:outerShdw blurRad="38100" dist="38100" dir="2700000" algn="tl">
                    <a:srgbClr val="FFFFFF"/>
                  </a:outerShdw>
                </a:effectLst>
                <a:latin typeface="Freestyle Script" pitchFamily="66" charset="0"/>
                <a:cs typeface="Angsana New" pitchFamily="18" charset="-34"/>
              </a:rPr>
              <a:t>University</a:t>
            </a:r>
            <a:endParaRPr lang="th-TH" sz="6000" dirty="0">
              <a:effectLst>
                <a:outerShdw blurRad="38100" dist="38100" dir="2700000" algn="tl">
                  <a:srgbClr val="FFFFFF"/>
                </a:outerShdw>
              </a:effectLst>
              <a:latin typeface="Freestyle Script" pitchFamily="66" charset="0"/>
            </a:endParaRPr>
          </a:p>
        </p:txBody>
      </p:sp>
    </p:spTree>
    <p:extLst>
      <p:ext uri="{BB962C8B-B14F-4D97-AF65-F5344CB8AC3E}">
        <p14:creationId xmlns:p14="http://schemas.microsoft.com/office/powerpoint/2010/main" val="119504967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9218"/>
                                        </p:tgtEl>
                                        <p:attrNameLst>
                                          <p:attrName>style.visibility</p:attrName>
                                        </p:attrNameLst>
                                      </p:cBhvr>
                                      <p:to>
                                        <p:strVal val="visible"/>
                                      </p:to>
                                    </p:set>
                                    <p:anim calcmode="lin" valueType="num">
                                      <p:cBhvr>
                                        <p:cTn id="13" dur="500" fill="hold"/>
                                        <p:tgtEl>
                                          <p:spTgt spid="9218"/>
                                        </p:tgtEl>
                                        <p:attrNameLst>
                                          <p:attrName>ppt_w</p:attrName>
                                        </p:attrNameLst>
                                      </p:cBhvr>
                                      <p:tavLst>
                                        <p:tav tm="0">
                                          <p:val>
                                            <p:fltVal val="0"/>
                                          </p:val>
                                        </p:tav>
                                        <p:tav tm="100000">
                                          <p:val>
                                            <p:strVal val="#ppt_w"/>
                                          </p:val>
                                        </p:tav>
                                      </p:tavLst>
                                    </p:anim>
                                    <p:anim calcmode="lin" valueType="num">
                                      <p:cBhvr>
                                        <p:cTn id="14" dur="500" fill="hold"/>
                                        <p:tgtEl>
                                          <p:spTgt spid="9218"/>
                                        </p:tgtEl>
                                        <p:attrNameLst>
                                          <p:attrName>ppt_h</p:attrName>
                                        </p:attrNameLst>
                                      </p:cBhvr>
                                      <p:tavLst>
                                        <p:tav tm="0">
                                          <p:val>
                                            <p:fltVal val="0"/>
                                          </p:val>
                                        </p:tav>
                                        <p:tav tm="100000">
                                          <p:val>
                                            <p:strVal val="#ppt_h"/>
                                          </p:val>
                                        </p:tav>
                                      </p:tavLst>
                                    </p:anim>
                                    <p:anim calcmode="lin" valueType="num">
                                      <p:cBhvr>
                                        <p:cTn id="15" dur="500" fill="hold"/>
                                        <p:tgtEl>
                                          <p:spTgt spid="9218"/>
                                        </p:tgtEl>
                                        <p:attrNameLst>
                                          <p:attrName>style.rotation</p:attrName>
                                        </p:attrNameLst>
                                      </p:cBhvr>
                                      <p:tavLst>
                                        <p:tav tm="0">
                                          <p:val>
                                            <p:fltVal val="360"/>
                                          </p:val>
                                        </p:tav>
                                        <p:tav tm="100000">
                                          <p:val>
                                            <p:fltVal val="0"/>
                                          </p:val>
                                        </p:tav>
                                      </p:tavLst>
                                    </p:anim>
                                    <p:animEffect transition="in" filter="fade">
                                      <p:cBhvr>
                                        <p:cTn id="16"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a:noFill/>
        </p:spPr>
        <p:txBody>
          <a:bodyPr/>
          <a:lstStyle/>
          <a:p>
            <a:fld id="{3D1D3361-9D8E-4A58-9226-A8833DC060ED}" type="slidenum">
              <a:rPr lang="en-US" smtClean="0"/>
              <a:pPr/>
              <a:t>67</a:t>
            </a:fld>
            <a:endParaRPr lang="en-US"/>
          </a:p>
        </p:txBody>
      </p:sp>
      <p:sp>
        <p:nvSpPr>
          <p:cNvPr id="51203" name="Text Box 2"/>
          <p:cNvSpPr txBox="1">
            <a:spLocks noChangeArrowheads="1"/>
          </p:cNvSpPr>
          <p:nvPr/>
        </p:nvSpPr>
        <p:spPr bwMode="auto">
          <a:xfrm>
            <a:off x="152400" y="76200"/>
            <a:ext cx="8610600" cy="569130"/>
          </a:xfrm>
          <a:prstGeom prst="rect">
            <a:avLst/>
          </a:prstGeom>
          <a:solidFill>
            <a:srgbClr val="00B0F0"/>
          </a:solidFill>
          <a:ln w="9525">
            <a:solidFill>
              <a:schemeClr val="tx2"/>
            </a:solidFill>
            <a:miter lim="800000"/>
            <a:headEnd/>
            <a:tailEnd/>
          </a:ln>
        </p:spPr>
        <p:txBody>
          <a:bodyPr wrap="square">
            <a:spAutoFit/>
          </a:bodyPr>
          <a:lstStyle/>
          <a:p>
            <a:pPr algn="ctr" eaLnBrk="0" hangingPunct="0">
              <a:lnSpc>
                <a:spcPct val="70000"/>
              </a:lnSpc>
              <a:spcBef>
                <a:spcPct val="50000"/>
              </a:spcBef>
              <a:defRPr/>
            </a:pPr>
            <a:r>
              <a:rPr lang="en-US" altLang="ja-JP" sz="4000" b="1" dirty="0">
                <a:solidFill>
                  <a:srgbClr val="FF0000"/>
                </a:solidFill>
                <a:effectLst>
                  <a:outerShdw blurRad="38100" dist="38100" dir="2700000" algn="tl">
                    <a:srgbClr val="000000">
                      <a:alpha val="43137"/>
                    </a:srgbClr>
                  </a:outerShdw>
                </a:effectLst>
                <a:latin typeface="Agency FB" pitchFamily="34" charset="0"/>
                <a:cs typeface="KodchiangUPC" pitchFamily="18" charset="-34"/>
              </a:rPr>
              <a:t>Visionary Leadership for Digital Transformation</a:t>
            </a:r>
            <a:endParaRPr lang="th-TH" sz="4000" b="1" dirty="0">
              <a:solidFill>
                <a:srgbClr val="FF0000"/>
              </a:solidFill>
              <a:effectLst>
                <a:outerShdw blurRad="38100" dist="38100" dir="2700000" algn="tl">
                  <a:srgbClr val="000000">
                    <a:alpha val="43137"/>
                  </a:srgbClr>
                </a:outerShdw>
              </a:effectLst>
              <a:latin typeface="Agency FB" pitchFamily="34" charset="0"/>
              <a:cs typeface="KodchiangUPC" pitchFamily="18" charset="-34"/>
            </a:endParaRPr>
          </a:p>
        </p:txBody>
      </p:sp>
      <p:pic>
        <p:nvPicPr>
          <p:cNvPr id="10242" name="Picture 2" descr="ผลการค้นหารูปภาพสำหรับ digital transformation education leadership&quot;">
            <a:extLst>
              <a:ext uri="{FF2B5EF4-FFF2-40B4-BE49-F238E27FC236}">
                <a16:creationId xmlns:a16="http://schemas.microsoft.com/office/drawing/2014/main" id="{0B074C58-5EB7-450F-8777-5BC06F82D5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15"/>
          <a:stretch/>
        </p:blipFill>
        <p:spPr bwMode="auto">
          <a:xfrm>
            <a:off x="838200" y="762000"/>
            <a:ext cx="7414415" cy="583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57481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a:noFill/>
        </p:spPr>
        <p:txBody>
          <a:bodyPr/>
          <a:lstStyle/>
          <a:p>
            <a:fld id="{3D1D3361-9D8E-4A58-9226-A8833DC060ED}" type="slidenum">
              <a:rPr lang="en-US" smtClean="0"/>
              <a:pPr/>
              <a:t>68</a:t>
            </a:fld>
            <a:endParaRPr lang="en-US"/>
          </a:p>
        </p:txBody>
      </p:sp>
      <p:sp>
        <p:nvSpPr>
          <p:cNvPr id="51203" name="Text Box 2"/>
          <p:cNvSpPr txBox="1">
            <a:spLocks noChangeArrowheads="1"/>
          </p:cNvSpPr>
          <p:nvPr/>
        </p:nvSpPr>
        <p:spPr bwMode="auto">
          <a:xfrm>
            <a:off x="1371600" y="175736"/>
            <a:ext cx="6172200" cy="617092"/>
          </a:xfrm>
          <a:prstGeom prst="rect">
            <a:avLst/>
          </a:prstGeom>
          <a:solidFill>
            <a:srgbClr val="00B0F0"/>
          </a:solidFill>
          <a:ln w="9525">
            <a:solidFill>
              <a:schemeClr val="tx2"/>
            </a:solidFill>
            <a:miter lim="800000"/>
            <a:headEnd/>
            <a:tailEnd/>
          </a:ln>
        </p:spPr>
        <p:txBody>
          <a:bodyPr wrap="square">
            <a:spAutoFit/>
          </a:bodyPr>
          <a:lstStyle/>
          <a:p>
            <a:pPr algn="ctr" eaLnBrk="0" hangingPunct="0">
              <a:lnSpc>
                <a:spcPct val="70000"/>
              </a:lnSpc>
              <a:spcBef>
                <a:spcPct val="50000"/>
              </a:spcBef>
              <a:defRPr/>
            </a:pPr>
            <a:r>
              <a:rPr lang="en-US" altLang="ja-JP" sz="4400" b="1" dirty="0">
                <a:solidFill>
                  <a:srgbClr val="FF0000"/>
                </a:solidFill>
                <a:effectLst>
                  <a:outerShdw blurRad="38100" dist="38100" dir="2700000" algn="tl">
                    <a:srgbClr val="000000">
                      <a:alpha val="43137"/>
                    </a:srgbClr>
                  </a:outerShdw>
                </a:effectLst>
                <a:latin typeface="Agency FB" pitchFamily="34" charset="0"/>
                <a:cs typeface="KodchiangUPC" pitchFamily="18" charset="-34"/>
              </a:rPr>
              <a:t>How to Design Thinking : 5 Tips</a:t>
            </a:r>
            <a:endParaRPr lang="th-TH" sz="4400" b="1" dirty="0">
              <a:solidFill>
                <a:srgbClr val="FF0000"/>
              </a:solidFill>
              <a:effectLst>
                <a:outerShdw blurRad="38100" dist="38100" dir="2700000" algn="tl">
                  <a:srgbClr val="000000">
                    <a:alpha val="43137"/>
                  </a:srgbClr>
                </a:outerShdw>
              </a:effectLst>
              <a:latin typeface="Agency FB" pitchFamily="34" charset="0"/>
              <a:cs typeface="KodchiangUPC" pitchFamily="18" charset="-34"/>
            </a:endParaRPr>
          </a:p>
        </p:txBody>
      </p:sp>
      <p:sp>
        <p:nvSpPr>
          <p:cNvPr id="8" name="Text Box 2"/>
          <p:cNvSpPr txBox="1">
            <a:spLocks noChangeArrowheads="1"/>
          </p:cNvSpPr>
          <p:nvPr/>
        </p:nvSpPr>
        <p:spPr bwMode="auto">
          <a:xfrm>
            <a:off x="76200" y="1143000"/>
            <a:ext cx="5067300" cy="4210383"/>
          </a:xfrm>
          <a:prstGeom prst="rect">
            <a:avLst/>
          </a:prstGeom>
          <a:solidFill>
            <a:schemeClr val="accent1">
              <a:lumMod val="90000"/>
            </a:schemeClr>
          </a:solidFill>
          <a:ln w="9525">
            <a:solidFill>
              <a:schemeClr val="tx2"/>
            </a:solidFill>
            <a:miter lim="800000"/>
            <a:headEnd/>
            <a:tailEnd/>
          </a:ln>
          <a:effectLst/>
        </p:spPr>
        <p:txBody>
          <a:bodyPr wrap="square">
            <a:spAutoFit/>
          </a:bodyPr>
          <a:lstStyle/>
          <a:p>
            <a:pPr eaLnBrk="0" hangingPunct="0">
              <a:lnSpc>
                <a:spcPct val="70000"/>
              </a:lnSpc>
              <a:spcBef>
                <a:spcPct val="50000"/>
              </a:spcBef>
              <a:defRPr/>
            </a:pPr>
            <a:r>
              <a:rPr lang="th-TH" sz="4800" b="1" dirty="0">
                <a:solidFill>
                  <a:srgbClr val="CC0000"/>
                </a:solidFill>
                <a:cs typeface="KodchiangUPC" pitchFamily="18" charset="-34"/>
                <a:sym typeface="Wingdings 2"/>
              </a:rPr>
              <a:t></a:t>
            </a:r>
            <a:r>
              <a:rPr lang="en-US" sz="4800" b="1" dirty="0">
                <a:latin typeface="Agency FB" pitchFamily="34" charset="0"/>
                <a:cs typeface="KodchiangUPC" pitchFamily="18" charset="-34"/>
              </a:rPr>
              <a:t>Listening</a:t>
            </a:r>
            <a:endParaRPr lang="th-TH" sz="4800" b="1" dirty="0">
              <a:solidFill>
                <a:srgbClr val="CC0000"/>
              </a:solidFill>
              <a:latin typeface="Agency FB" pitchFamily="34" charset="0"/>
              <a:cs typeface="KodchiangUPC" pitchFamily="18" charset="-34"/>
              <a:sym typeface="Wingdings"/>
            </a:endParaRPr>
          </a:p>
          <a:p>
            <a:pPr eaLnBrk="0" hangingPunct="0">
              <a:lnSpc>
                <a:spcPct val="70000"/>
              </a:lnSpc>
              <a:spcBef>
                <a:spcPct val="50000"/>
              </a:spcBef>
              <a:defRPr/>
            </a:pPr>
            <a:r>
              <a:rPr lang="th-TH" sz="4800" b="1" dirty="0">
                <a:solidFill>
                  <a:srgbClr val="CC0000"/>
                </a:solidFill>
                <a:cs typeface="KodchiangUPC" pitchFamily="18" charset="-34"/>
                <a:sym typeface="Wingdings 2"/>
              </a:rPr>
              <a:t></a:t>
            </a:r>
            <a:r>
              <a:rPr lang="en-US" sz="4800" b="1" dirty="0">
                <a:latin typeface="Agency FB" pitchFamily="34" charset="0"/>
                <a:cs typeface="KodchiangUPC" pitchFamily="18" charset="-34"/>
              </a:rPr>
              <a:t>User empathy</a:t>
            </a:r>
          </a:p>
          <a:p>
            <a:pPr eaLnBrk="0" hangingPunct="0">
              <a:lnSpc>
                <a:spcPct val="70000"/>
              </a:lnSpc>
              <a:spcBef>
                <a:spcPct val="50000"/>
              </a:spcBef>
              <a:defRPr/>
            </a:pPr>
            <a:r>
              <a:rPr lang="th-TH" sz="4800" b="1" dirty="0">
                <a:solidFill>
                  <a:srgbClr val="CC0000"/>
                </a:solidFill>
                <a:cs typeface="KodchiangUPC" pitchFamily="18" charset="-34"/>
                <a:sym typeface="Wingdings 2"/>
              </a:rPr>
              <a:t></a:t>
            </a:r>
            <a:r>
              <a:rPr lang="en-US" sz="4800" b="1" dirty="0">
                <a:latin typeface="Agency FB" pitchFamily="34" charset="0"/>
                <a:cs typeface="KodchiangUPC" pitchFamily="18" charset="-34"/>
              </a:rPr>
              <a:t>Whole-brain thinking</a:t>
            </a:r>
            <a:endParaRPr lang="th-TH" sz="4800" b="1" dirty="0">
              <a:latin typeface="Agency FB" pitchFamily="34" charset="0"/>
              <a:cs typeface="KodchiangUPC" pitchFamily="18" charset="-34"/>
            </a:endParaRPr>
          </a:p>
          <a:p>
            <a:pPr eaLnBrk="0" hangingPunct="0">
              <a:lnSpc>
                <a:spcPct val="70000"/>
              </a:lnSpc>
              <a:spcBef>
                <a:spcPct val="50000"/>
              </a:spcBef>
              <a:defRPr/>
            </a:pPr>
            <a:r>
              <a:rPr lang="th-TH" sz="4800" b="1" dirty="0">
                <a:solidFill>
                  <a:srgbClr val="CC0000"/>
                </a:solidFill>
                <a:cs typeface="KodchiangUPC" pitchFamily="18" charset="-34"/>
                <a:sym typeface="Wingdings 2"/>
              </a:rPr>
              <a:t></a:t>
            </a:r>
            <a:r>
              <a:rPr lang="en-US" sz="4800" b="1" dirty="0">
                <a:latin typeface="Agency FB" pitchFamily="34" charset="0"/>
                <a:cs typeface="KodchiangUPC" pitchFamily="18" charset="-34"/>
              </a:rPr>
              <a:t>Collaboration</a:t>
            </a:r>
            <a:endParaRPr lang="th-TH" sz="4800" b="1" dirty="0">
              <a:latin typeface="Agency FB" pitchFamily="34" charset="0"/>
              <a:cs typeface="KodchiangUPC" pitchFamily="18" charset="-34"/>
            </a:endParaRPr>
          </a:p>
          <a:p>
            <a:pPr eaLnBrk="0" hangingPunct="0">
              <a:lnSpc>
                <a:spcPct val="70000"/>
              </a:lnSpc>
              <a:spcBef>
                <a:spcPct val="50000"/>
              </a:spcBef>
              <a:defRPr/>
            </a:pPr>
            <a:r>
              <a:rPr lang="th-TH" sz="4800" b="1" dirty="0">
                <a:solidFill>
                  <a:srgbClr val="CC0000"/>
                </a:solidFill>
                <a:cs typeface="KodchiangUPC" pitchFamily="18" charset="-34"/>
                <a:sym typeface="Wingdings 2"/>
              </a:rPr>
              <a:t></a:t>
            </a:r>
            <a:r>
              <a:rPr lang="en-US" sz="4800" b="1" dirty="0">
                <a:latin typeface="Agency FB" pitchFamily="34" charset="0"/>
                <a:cs typeface="KodchiangUPC" pitchFamily="18" charset="-34"/>
              </a:rPr>
              <a:t>Experimentation</a:t>
            </a:r>
            <a:endParaRPr lang="th-TH" sz="4800" b="1" dirty="0">
              <a:latin typeface="Agency FB" pitchFamily="34" charset="0"/>
              <a:cs typeface="KodchiangUPC" pitchFamily="18" charset="-34"/>
            </a:endParaRPr>
          </a:p>
        </p:txBody>
      </p:sp>
      <p:pic>
        <p:nvPicPr>
          <p:cNvPr id="5" name="Picture 2">
            <a:extLst>
              <a:ext uri="{FF2B5EF4-FFF2-40B4-BE49-F238E27FC236}">
                <a16:creationId xmlns:a16="http://schemas.microsoft.com/office/drawing/2014/main" id="{D508AFFB-6838-4BD1-B484-5B3A046D7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905000"/>
            <a:ext cx="3924300" cy="26040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heckerboard(across)">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heckerboard(across)">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checkerboard(across)">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a:noFill/>
        </p:spPr>
        <p:txBody>
          <a:bodyPr/>
          <a:lstStyle/>
          <a:p>
            <a:fld id="{3D1D3361-9D8E-4A58-9226-A8833DC060ED}" type="slidenum">
              <a:rPr lang="en-US" smtClean="0"/>
              <a:pPr/>
              <a:t>69</a:t>
            </a:fld>
            <a:endParaRPr lang="en-US"/>
          </a:p>
        </p:txBody>
      </p:sp>
      <p:sp>
        <p:nvSpPr>
          <p:cNvPr id="51203" name="Text Box 2"/>
          <p:cNvSpPr txBox="1">
            <a:spLocks noChangeArrowheads="1"/>
          </p:cNvSpPr>
          <p:nvPr/>
        </p:nvSpPr>
        <p:spPr bwMode="auto">
          <a:xfrm>
            <a:off x="1562100" y="152400"/>
            <a:ext cx="5867400" cy="1317733"/>
          </a:xfrm>
          <a:prstGeom prst="rect">
            <a:avLst/>
          </a:prstGeom>
          <a:solidFill>
            <a:srgbClr val="00B0F0"/>
          </a:solidFill>
          <a:ln w="9525">
            <a:solidFill>
              <a:schemeClr val="tx2"/>
            </a:solidFill>
            <a:miter lim="800000"/>
            <a:headEnd/>
            <a:tailEnd/>
          </a:ln>
        </p:spPr>
        <p:txBody>
          <a:bodyPr wrap="square">
            <a:spAutoFit/>
          </a:bodyPr>
          <a:lstStyle/>
          <a:p>
            <a:pPr algn="ctr" eaLnBrk="0" hangingPunct="0">
              <a:lnSpc>
                <a:spcPct val="70000"/>
              </a:lnSpc>
              <a:spcBef>
                <a:spcPct val="50000"/>
              </a:spcBef>
              <a:defRPr/>
            </a:pPr>
            <a:r>
              <a:rPr lang="en-US" altLang="ja-JP" sz="5400" b="1" dirty="0">
                <a:solidFill>
                  <a:srgbClr val="FF0000"/>
                </a:solidFill>
                <a:effectLst>
                  <a:outerShdw blurRad="38100" dist="38100" dir="2700000" algn="tl">
                    <a:srgbClr val="000000">
                      <a:alpha val="43137"/>
                    </a:srgbClr>
                  </a:outerShdw>
                </a:effectLst>
                <a:latin typeface="Agency FB" pitchFamily="34" charset="0"/>
                <a:cs typeface="KodchiangUPC" pitchFamily="18" charset="-34"/>
              </a:rPr>
              <a:t>Current Issues and Trends in Education</a:t>
            </a:r>
            <a:endParaRPr lang="th-TH" sz="5400" b="1" dirty="0">
              <a:solidFill>
                <a:srgbClr val="FF0000"/>
              </a:solidFill>
              <a:effectLst>
                <a:outerShdw blurRad="38100" dist="38100" dir="2700000" algn="tl">
                  <a:srgbClr val="000000">
                    <a:alpha val="43137"/>
                  </a:srgbClr>
                </a:outerShdw>
              </a:effectLst>
              <a:latin typeface="Agency FB" pitchFamily="34" charset="0"/>
              <a:cs typeface="KodchiangUPC" pitchFamily="18" charset="-34"/>
            </a:endParaRPr>
          </a:p>
        </p:txBody>
      </p:sp>
      <p:sp>
        <p:nvSpPr>
          <p:cNvPr id="8" name="Text Box 2"/>
          <p:cNvSpPr txBox="1">
            <a:spLocks noChangeArrowheads="1"/>
          </p:cNvSpPr>
          <p:nvPr/>
        </p:nvSpPr>
        <p:spPr bwMode="auto">
          <a:xfrm>
            <a:off x="228600" y="1590783"/>
            <a:ext cx="8610600" cy="1000017"/>
          </a:xfrm>
          <a:prstGeom prst="rect">
            <a:avLst/>
          </a:prstGeom>
          <a:solidFill>
            <a:schemeClr val="accent1">
              <a:lumMod val="90000"/>
            </a:schemeClr>
          </a:solidFill>
          <a:ln w="9525">
            <a:solidFill>
              <a:schemeClr val="tx2"/>
            </a:solidFill>
            <a:miter lim="800000"/>
            <a:headEnd/>
            <a:tailEnd/>
          </a:ln>
          <a:effectLst/>
        </p:spPr>
        <p:txBody>
          <a:bodyPr wrap="square">
            <a:spAutoFit/>
          </a:bodyPr>
          <a:lstStyle/>
          <a:p>
            <a:pPr eaLnBrk="0" hangingPunct="0">
              <a:lnSpc>
                <a:spcPct val="70000"/>
              </a:lnSpc>
              <a:spcBef>
                <a:spcPct val="50000"/>
              </a:spcBef>
              <a:defRPr/>
            </a:pPr>
            <a:r>
              <a:rPr lang="en-US" sz="4000" b="1">
                <a:latin typeface="Agency FB" pitchFamily="34" charset="0"/>
                <a:cs typeface="KodchiangUPC" pitchFamily="18" charset="-34"/>
              </a:rPr>
              <a:t>https://study.com/academy/lesson/current-issues-and-trends-in-education.html</a:t>
            </a:r>
            <a:endParaRPr lang="th-TH" sz="4000" b="1" dirty="0">
              <a:latin typeface="Agency FB" pitchFamily="34" charset="0"/>
              <a:cs typeface="KodchiangUPC" pitchFamily="18" charset="-34"/>
            </a:endParaRPr>
          </a:p>
        </p:txBody>
      </p:sp>
      <p:pic>
        <p:nvPicPr>
          <p:cNvPr id="16386" name="Picture 2" descr="ผลการค้นหารูปภาพสำหรับ modern education&quot;">
            <a:extLst>
              <a:ext uri="{FF2B5EF4-FFF2-40B4-BE49-F238E27FC236}">
                <a16:creationId xmlns:a16="http://schemas.microsoft.com/office/drawing/2014/main" id="{849FD93B-8750-43DA-985A-88AE459384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711450"/>
            <a:ext cx="7112475" cy="399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60429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p:spPr>
        <p:txBody>
          <a:bodyPr/>
          <a:lstStyle/>
          <a:p>
            <a:fld id="{57381DC5-F2AC-4CA9-B542-76D035E23D95}" type="slidenum">
              <a:rPr lang="en-US" smtClean="0"/>
              <a:pPr/>
              <a:t>7</a:t>
            </a:fld>
            <a:endParaRPr lang="en-US"/>
          </a:p>
        </p:txBody>
      </p:sp>
      <p:sp>
        <p:nvSpPr>
          <p:cNvPr id="27651" name="Text Box 2"/>
          <p:cNvSpPr txBox="1">
            <a:spLocks noChangeArrowheads="1"/>
          </p:cNvSpPr>
          <p:nvPr/>
        </p:nvSpPr>
        <p:spPr bwMode="auto">
          <a:xfrm>
            <a:off x="1981200" y="94295"/>
            <a:ext cx="4876800" cy="664797"/>
          </a:xfrm>
          <a:prstGeom prst="rect">
            <a:avLst/>
          </a:prstGeom>
          <a:solidFill>
            <a:schemeClr val="accent2"/>
          </a:solidFill>
          <a:ln w="76200" cmpd="tri">
            <a:solidFill>
              <a:srgbClr val="660066"/>
            </a:solidFill>
            <a:miter lim="800000"/>
            <a:headEnd/>
            <a:tailEnd/>
          </a:ln>
        </p:spPr>
        <p:txBody>
          <a:bodyPr wrap="square">
            <a:spAutoFit/>
          </a:bodyPr>
          <a:lstStyle/>
          <a:p>
            <a:pPr algn="ctr" eaLnBrk="0" hangingPunct="0">
              <a:lnSpc>
                <a:spcPct val="70000"/>
              </a:lnSpc>
              <a:spcBef>
                <a:spcPct val="50000"/>
              </a:spcBef>
            </a:pPr>
            <a:r>
              <a:rPr lang="en-US" altLang="ja-JP" sz="4800" b="1" dirty="0">
                <a:solidFill>
                  <a:srgbClr val="00FF00"/>
                </a:solidFill>
                <a:latin typeface="Agency FB" pitchFamily="34" charset="0"/>
                <a:cs typeface="KodchiangUPC" pitchFamily="18" charset="-34"/>
                <a:sym typeface="Wingdings 2"/>
              </a:rPr>
              <a:t>Digital Transformation</a:t>
            </a:r>
            <a:endParaRPr lang="th-TH" sz="4800" b="1" dirty="0">
              <a:solidFill>
                <a:srgbClr val="00FF00"/>
              </a:solidFill>
              <a:latin typeface="Agency FB" pitchFamily="34" charset="0"/>
              <a:cs typeface="KodchiangUPC" pitchFamily="18" charset="-34"/>
            </a:endParaRPr>
          </a:p>
        </p:txBody>
      </p:sp>
      <p:pic>
        <p:nvPicPr>
          <p:cNvPr id="8194" name="Picture 2" descr="ผลการค้นหารูปภาพสำหรับ digital transformation education leadership&quot;">
            <a:extLst>
              <a:ext uri="{FF2B5EF4-FFF2-40B4-BE49-F238E27FC236}">
                <a16:creationId xmlns:a16="http://schemas.microsoft.com/office/drawing/2014/main" id="{C9620BBB-2967-4929-9957-6BC1157D1E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73152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87645"/>
      </p:ext>
    </p:extLst>
  </p:cSld>
  <p:clrMapOvr>
    <a:masterClrMapping/>
  </p:clrMapOvr>
  <p:transition>
    <p:pull/>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2"/>
          </p:nvPr>
        </p:nvSpPr>
        <p:spPr>
          <a:noFill/>
        </p:spPr>
        <p:txBody>
          <a:bodyPr/>
          <a:lstStyle/>
          <a:p>
            <a:fld id="{A9F2D9C5-FA7C-4F6F-8076-D8E7F9D52F07}" type="slidenum">
              <a:rPr lang="en-US" smtClean="0"/>
              <a:pPr/>
              <a:t>70</a:t>
            </a:fld>
            <a:endParaRPr lang="en-US"/>
          </a:p>
        </p:txBody>
      </p:sp>
      <p:sp>
        <p:nvSpPr>
          <p:cNvPr id="5" name="Text Box 2"/>
          <p:cNvSpPr txBox="1">
            <a:spLocks noChangeArrowheads="1"/>
          </p:cNvSpPr>
          <p:nvPr/>
        </p:nvSpPr>
        <p:spPr bwMode="auto">
          <a:xfrm>
            <a:off x="76200" y="60325"/>
            <a:ext cx="6248400" cy="879472"/>
          </a:xfrm>
          <a:prstGeom prst="rect">
            <a:avLst/>
          </a:prstGeom>
          <a:solidFill>
            <a:srgbClr val="00FF00"/>
          </a:solidFill>
          <a:ln w="9525">
            <a:solidFill>
              <a:srgbClr val="000066"/>
            </a:solidFill>
            <a:miter lim="800000"/>
            <a:headEnd/>
            <a:tailEnd/>
          </a:ln>
          <a:effectLst/>
        </p:spPr>
        <p:txBody>
          <a:bodyPr wrap="square">
            <a:spAutoFit/>
          </a:bodyPr>
          <a:lstStyle/>
          <a:p>
            <a:pPr algn="ctr" eaLnBrk="0" hangingPunct="0">
              <a:lnSpc>
                <a:spcPct val="70000"/>
              </a:lnSpc>
              <a:spcBef>
                <a:spcPct val="50000"/>
              </a:spcBef>
              <a:defRPr/>
            </a:pPr>
            <a:r>
              <a:rPr lang="en-US" altLang="ja-JP" sz="6600" b="1" dirty="0">
                <a:effectLst>
                  <a:outerShdw blurRad="38100" dist="38100" dir="2700000" algn="tl">
                    <a:srgbClr val="FFFFFF"/>
                  </a:outerShdw>
                </a:effectLst>
                <a:latin typeface="Freestyle Script" pitchFamily="66" charset="0"/>
                <a:cs typeface="Angsana New" pitchFamily="18" charset="-34"/>
              </a:rPr>
              <a:t>5.Conclusion and discussion</a:t>
            </a:r>
            <a:endParaRPr lang="th-TH" sz="6600" dirty="0">
              <a:effectLst>
                <a:outerShdw blurRad="38100" dist="38100" dir="2700000" algn="tl">
                  <a:srgbClr val="FFFFFF"/>
                </a:outerShdw>
              </a:effectLst>
              <a:latin typeface="Freestyle Script" pitchFamily="66" charset="0"/>
            </a:endParaRPr>
          </a:p>
        </p:txBody>
      </p:sp>
      <p:sp>
        <p:nvSpPr>
          <p:cNvPr id="9" name="Lightning Bolt 8"/>
          <p:cNvSpPr/>
          <p:nvPr/>
        </p:nvSpPr>
        <p:spPr>
          <a:xfrm>
            <a:off x="19050" y="1066800"/>
            <a:ext cx="1819275" cy="1143000"/>
          </a:xfrm>
          <a:prstGeom prst="lightningBol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a:p>
        </p:txBody>
      </p:sp>
      <p:sp>
        <p:nvSpPr>
          <p:cNvPr id="10" name="Lightning Bolt 9"/>
          <p:cNvSpPr/>
          <p:nvPr/>
        </p:nvSpPr>
        <p:spPr>
          <a:xfrm rot="7707495">
            <a:off x="7062467" y="860030"/>
            <a:ext cx="2166601" cy="1147239"/>
          </a:xfrm>
          <a:prstGeom prst="lightningBol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a:p>
        </p:txBody>
      </p:sp>
      <p:pic>
        <p:nvPicPr>
          <p:cNvPr id="12" name="Picture 10" descr="148.jpg"/>
          <p:cNvPicPr>
            <a:picLocks noChangeAspect="1"/>
          </p:cNvPicPr>
          <p:nvPr/>
        </p:nvPicPr>
        <p:blipFill>
          <a:blip r:embed="rId3"/>
          <a:srcRect/>
          <a:stretch>
            <a:fillRect/>
          </a:stretch>
        </p:blipFill>
        <p:spPr bwMode="auto">
          <a:xfrm>
            <a:off x="1866900" y="1095375"/>
            <a:ext cx="5138825" cy="3855486"/>
          </a:xfrm>
          <a:prstGeom prst="rect">
            <a:avLst/>
          </a:prstGeom>
          <a:noFill/>
          <a:ln w="9525">
            <a:noFill/>
            <a:miter lim="800000"/>
            <a:headEnd/>
            <a:tailEnd/>
          </a:ln>
        </p:spPr>
      </p:pic>
      <p:sp>
        <p:nvSpPr>
          <p:cNvPr id="13" name="Text Box 2"/>
          <p:cNvSpPr txBox="1">
            <a:spLocks noChangeArrowheads="1"/>
          </p:cNvSpPr>
          <p:nvPr/>
        </p:nvSpPr>
        <p:spPr bwMode="auto">
          <a:xfrm>
            <a:off x="1520855" y="5257800"/>
            <a:ext cx="5794345" cy="879472"/>
          </a:xfrm>
          <a:prstGeom prst="rect">
            <a:avLst/>
          </a:prstGeom>
          <a:solidFill>
            <a:srgbClr val="66FFFF"/>
          </a:solidFill>
          <a:ln w="9525">
            <a:solidFill>
              <a:srgbClr val="000066"/>
            </a:solidFill>
            <a:miter lim="800000"/>
            <a:headEnd/>
            <a:tailEnd/>
          </a:ln>
          <a:effectLst/>
        </p:spPr>
        <p:txBody>
          <a:bodyPr wrap="square">
            <a:spAutoFit/>
          </a:bodyPr>
          <a:lstStyle/>
          <a:p>
            <a:pPr algn="ctr" eaLnBrk="0" hangingPunct="0">
              <a:lnSpc>
                <a:spcPct val="70000"/>
              </a:lnSpc>
              <a:spcBef>
                <a:spcPct val="50000"/>
              </a:spcBef>
              <a:defRPr/>
            </a:pPr>
            <a:r>
              <a:rPr lang="en-US" altLang="ja-JP" sz="6600" b="1" dirty="0">
                <a:effectLst>
                  <a:outerShdw blurRad="38100" dist="38100" dir="2700000" algn="tl">
                    <a:srgbClr val="FFFFFF"/>
                  </a:outerShdw>
                </a:effectLst>
                <a:latin typeface="Freestyle Script" pitchFamily="66" charset="0"/>
                <a:cs typeface="Angsana New" pitchFamily="18" charset="-34"/>
              </a:rPr>
              <a:t>Are you ready to lead?</a:t>
            </a:r>
            <a:endParaRPr lang="th-TH" sz="6600" dirty="0">
              <a:effectLst>
                <a:outerShdw blurRad="38100" dist="38100" dir="2700000" algn="tl">
                  <a:srgbClr val="FFFFFF"/>
                </a:outerShdw>
              </a:effectLst>
              <a:latin typeface="Freestyle Script" pitchFamily="66" charset="0"/>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2"/>
          </p:nvPr>
        </p:nvSpPr>
        <p:spPr>
          <a:noFill/>
        </p:spPr>
        <p:txBody>
          <a:bodyPr/>
          <a:lstStyle/>
          <a:p>
            <a:fld id="{A9F2D9C5-FA7C-4F6F-8076-D8E7F9D52F07}" type="slidenum">
              <a:rPr lang="en-US" smtClean="0"/>
              <a:pPr/>
              <a:t>71</a:t>
            </a:fld>
            <a:endParaRPr lang="en-US"/>
          </a:p>
        </p:txBody>
      </p:sp>
      <p:sp>
        <p:nvSpPr>
          <p:cNvPr id="13" name="Text Box 2"/>
          <p:cNvSpPr txBox="1">
            <a:spLocks noChangeArrowheads="1"/>
          </p:cNvSpPr>
          <p:nvPr/>
        </p:nvSpPr>
        <p:spPr bwMode="auto">
          <a:xfrm>
            <a:off x="1447800" y="5257800"/>
            <a:ext cx="6251545" cy="879472"/>
          </a:xfrm>
          <a:prstGeom prst="rect">
            <a:avLst/>
          </a:prstGeom>
          <a:solidFill>
            <a:srgbClr val="FFCCFF"/>
          </a:solidFill>
          <a:ln w="9525">
            <a:solidFill>
              <a:srgbClr val="000066"/>
            </a:solidFill>
            <a:miter lim="800000"/>
            <a:headEnd/>
            <a:tailEnd/>
          </a:ln>
          <a:effectLst/>
        </p:spPr>
        <p:txBody>
          <a:bodyPr wrap="square">
            <a:spAutoFit/>
          </a:bodyPr>
          <a:lstStyle/>
          <a:p>
            <a:pPr algn="ctr" eaLnBrk="0" hangingPunct="0">
              <a:lnSpc>
                <a:spcPct val="70000"/>
              </a:lnSpc>
              <a:spcBef>
                <a:spcPct val="50000"/>
              </a:spcBef>
              <a:defRPr/>
            </a:pPr>
            <a:r>
              <a:rPr lang="en-US" altLang="ja-JP" sz="6600" b="1" dirty="0">
                <a:effectLst>
                  <a:outerShdw blurRad="38100" dist="38100" dir="2700000" algn="tl">
                    <a:srgbClr val="FFFFFF"/>
                  </a:outerShdw>
                </a:effectLst>
                <a:latin typeface="Freestyle Script" pitchFamily="66" charset="0"/>
                <a:cs typeface="Angsana New" pitchFamily="18" charset="-34"/>
              </a:rPr>
              <a:t>Are you ready to change?</a:t>
            </a:r>
            <a:endParaRPr lang="th-TH" sz="6600" dirty="0">
              <a:effectLst>
                <a:outerShdw blurRad="38100" dist="38100" dir="2700000" algn="tl">
                  <a:srgbClr val="FFFFFF"/>
                </a:outerShdw>
              </a:effectLst>
              <a:latin typeface="Freestyle Script" pitchFamily="66" charset="0"/>
            </a:endParaRPr>
          </a:p>
        </p:txBody>
      </p:sp>
      <p:pic>
        <p:nvPicPr>
          <p:cNvPr id="3" name="Picture 2">
            <a:extLst>
              <a:ext uri="{FF2B5EF4-FFF2-40B4-BE49-F238E27FC236}">
                <a16:creationId xmlns:a16="http://schemas.microsoft.com/office/drawing/2014/main" id="{D5238792-AEA5-48F4-B2F6-734E09E4B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57" y="457200"/>
            <a:ext cx="8251243" cy="4648200"/>
          </a:xfrm>
          <a:prstGeom prst="rect">
            <a:avLst/>
          </a:prstGeom>
        </p:spPr>
      </p:pic>
    </p:spTree>
    <p:extLst>
      <p:ext uri="{BB962C8B-B14F-4D97-AF65-F5344CB8AC3E}">
        <p14:creationId xmlns:p14="http://schemas.microsoft.com/office/powerpoint/2010/main" val="251378622"/>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
                                        <p:tgtEl>
                                          <p:spTgt spid="13"/>
                                        </p:tgtEl>
                                      </p:cBhvr>
                                    </p:animEffect>
                                    <p:anim calcmode="lin" valueType="num">
                                      <p:cBhvr>
                                        <p:cTn id="8" dur="400" fill="hold"/>
                                        <p:tgtEl>
                                          <p:spTgt spid="13"/>
                                        </p:tgtEl>
                                        <p:attrNameLst>
                                          <p:attrName>ppt_x</p:attrName>
                                        </p:attrNameLst>
                                      </p:cBhvr>
                                      <p:tavLst>
                                        <p:tav tm="0">
                                          <p:val>
                                            <p:strVal val="#ppt_x"/>
                                          </p:val>
                                        </p:tav>
                                        <p:tav tm="100000">
                                          <p:val>
                                            <p:strVal val="#ppt_x"/>
                                          </p:val>
                                        </p:tav>
                                      </p:tavLst>
                                    </p:anim>
                                    <p:anim calcmode="lin" valueType="num">
                                      <p:cBhvr>
                                        <p:cTn id="9" dur="400" fill="hold"/>
                                        <p:tgtEl>
                                          <p:spTgt spid="1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2"/>
          </p:nvPr>
        </p:nvSpPr>
        <p:spPr>
          <a:noFill/>
        </p:spPr>
        <p:txBody>
          <a:bodyPr/>
          <a:lstStyle/>
          <a:p>
            <a:fld id="{5532A72D-BD18-46A6-984E-E926E69C103D}" type="slidenum">
              <a:rPr lang="en-US" smtClean="0"/>
              <a:pPr/>
              <a:t>72</a:t>
            </a:fld>
            <a:endParaRPr lang="en-US"/>
          </a:p>
        </p:txBody>
      </p:sp>
      <p:sp>
        <p:nvSpPr>
          <p:cNvPr id="9" name="Text Box 3"/>
          <p:cNvSpPr txBox="1">
            <a:spLocks noChangeArrowheads="1"/>
          </p:cNvSpPr>
          <p:nvPr/>
        </p:nvSpPr>
        <p:spPr bwMode="auto">
          <a:xfrm>
            <a:off x="1372353" y="217397"/>
            <a:ext cx="5942091" cy="727122"/>
          </a:xfrm>
          <a:prstGeom prst="rect">
            <a:avLst/>
          </a:prstGeom>
          <a:solidFill>
            <a:schemeClr val="accent1">
              <a:lumMod val="20000"/>
              <a:lumOff val="80000"/>
            </a:schemeClr>
          </a:solidFill>
          <a:ln w="9525">
            <a:solidFill>
              <a:srgbClr val="660066"/>
            </a:solidFill>
            <a:miter lim="800000"/>
            <a:headEnd/>
            <a:tailEnd/>
          </a:ln>
          <a:effectLst/>
        </p:spPr>
        <p:txBody>
          <a:bodyPr wrap="square">
            <a:spAutoFit/>
          </a:bodyPr>
          <a:lstStyle/>
          <a:p>
            <a:pPr algn="ctr" eaLnBrk="0" hangingPunct="0">
              <a:lnSpc>
                <a:spcPct val="50000"/>
              </a:lnSpc>
              <a:spcBef>
                <a:spcPct val="50000"/>
              </a:spcBef>
              <a:defRPr/>
            </a:pPr>
            <a:r>
              <a:rPr lang="en-US" sz="6600" b="1" dirty="0">
                <a:solidFill>
                  <a:srgbClr val="002060"/>
                </a:solidFill>
                <a:effectLst>
                  <a:outerShdw blurRad="38100" dist="38100" dir="2700000" algn="tl">
                    <a:srgbClr val="000000"/>
                  </a:outerShdw>
                </a:effectLst>
                <a:latin typeface="Angsana New" pitchFamily="18" charset="-34"/>
              </a:rPr>
              <a:t>Insights for learning</a:t>
            </a:r>
            <a:endParaRPr lang="th-TH" sz="6600" b="1" dirty="0">
              <a:solidFill>
                <a:srgbClr val="FF0000"/>
              </a:solidFill>
              <a:effectLst>
                <a:outerShdw blurRad="38100" dist="38100" dir="2700000" algn="tl">
                  <a:srgbClr val="000000"/>
                </a:outerShdw>
              </a:effectLst>
              <a:latin typeface="Angsana New" pitchFamily="18" charset="-34"/>
            </a:endParaRPr>
          </a:p>
        </p:txBody>
      </p:sp>
      <p:sp>
        <p:nvSpPr>
          <p:cNvPr id="10" name="Text Box 2"/>
          <p:cNvSpPr txBox="1">
            <a:spLocks noChangeArrowheads="1"/>
          </p:cNvSpPr>
          <p:nvPr/>
        </p:nvSpPr>
        <p:spPr bwMode="auto">
          <a:xfrm>
            <a:off x="1219200" y="4732381"/>
            <a:ext cx="3730782" cy="1726627"/>
          </a:xfrm>
          <a:prstGeom prst="rect">
            <a:avLst/>
          </a:prstGeom>
          <a:solidFill>
            <a:srgbClr val="FFFF00"/>
          </a:solidFill>
          <a:ln w="9525" algn="ctr">
            <a:solidFill>
              <a:srgbClr val="000066"/>
            </a:solidFill>
            <a:miter lim="800000"/>
            <a:headEnd/>
            <a:tailEnd/>
          </a:ln>
          <a:effectLst/>
        </p:spPr>
        <p:txBody>
          <a:bodyPr wrap="square">
            <a:spAutoFit/>
          </a:bodyPr>
          <a:lstStyle/>
          <a:p>
            <a:pPr algn="ctr" eaLnBrk="0" hangingPunct="0">
              <a:lnSpc>
                <a:spcPct val="70000"/>
              </a:lnSpc>
              <a:spcBef>
                <a:spcPct val="50000"/>
              </a:spcBef>
              <a:defRPr/>
            </a:pPr>
            <a:r>
              <a:rPr lang="en-US" sz="7200" b="1" dirty="0">
                <a:solidFill>
                  <a:srgbClr val="000066"/>
                </a:solidFill>
                <a:effectLst>
                  <a:outerShdw blurRad="38100" dist="38100" dir="2700000" algn="tl">
                    <a:srgbClr val="FFFFFF"/>
                  </a:outerShdw>
                </a:effectLst>
                <a:latin typeface="Angsana New" pitchFamily="18" charset="-34"/>
              </a:rPr>
              <a:t>“</a:t>
            </a:r>
            <a:r>
              <a:rPr lang="en-US" sz="7200" b="1" i="1" dirty="0">
                <a:solidFill>
                  <a:srgbClr val="000066"/>
                </a:solidFill>
                <a:effectLst>
                  <a:outerShdw blurRad="38100" dist="38100" dir="2700000" algn="tl">
                    <a:srgbClr val="FFFFFF"/>
                  </a:outerShdw>
                </a:effectLst>
                <a:latin typeface="Angsana New" pitchFamily="18" charset="-34"/>
              </a:rPr>
              <a:t>Leaders of Change</a:t>
            </a:r>
            <a:r>
              <a:rPr lang="en-US" sz="7200" b="1" dirty="0">
                <a:solidFill>
                  <a:srgbClr val="000066"/>
                </a:solidFill>
                <a:effectLst>
                  <a:outerShdw blurRad="38100" dist="38100" dir="2700000" algn="tl">
                    <a:srgbClr val="FFFFFF"/>
                  </a:outerShdw>
                </a:effectLst>
                <a:latin typeface="Angsana New" pitchFamily="18" charset="-34"/>
              </a:rPr>
              <a:t>”</a:t>
            </a:r>
            <a:endParaRPr lang="th-TH" sz="7200" b="1" dirty="0">
              <a:solidFill>
                <a:srgbClr val="000066"/>
              </a:solidFill>
              <a:effectLst>
                <a:outerShdw blurRad="38100" dist="38100" dir="2700000" algn="tl">
                  <a:srgbClr val="FFFFFF"/>
                </a:outerShdw>
              </a:effectLst>
              <a:latin typeface="Angsana New" pitchFamily="18" charset="-34"/>
            </a:endParaRPr>
          </a:p>
        </p:txBody>
      </p:sp>
      <p:grpSp>
        <p:nvGrpSpPr>
          <p:cNvPr id="2" name="Group 26"/>
          <p:cNvGrpSpPr>
            <a:grpSpLocks/>
          </p:cNvGrpSpPr>
          <p:nvPr/>
        </p:nvGrpSpPr>
        <p:grpSpPr bwMode="auto">
          <a:xfrm>
            <a:off x="5105400" y="4495800"/>
            <a:ext cx="2438400" cy="2209800"/>
            <a:chOff x="6934200" y="86784"/>
            <a:chExt cx="1856433" cy="2504016"/>
          </a:xfrm>
        </p:grpSpPr>
        <p:pic>
          <p:nvPicPr>
            <p:cNvPr id="70667" name="Picture 16" descr="http://www.syms-dress.com/menscomplete.jpg"/>
            <p:cNvPicPr>
              <a:picLocks noChangeAspect="1" noChangeArrowheads="1"/>
            </p:cNvPicPr>
            <p:nvPr/>
          </p:nvPicPr>
          <p:blipFill>
            <a:blip r:embed="rId3"/>
            <a:srcRect l="23271" t="1076" r="20877" b="1076"/>
            <a:stretch>
              <a:fillRect/>
            </a:stretch>
          </p:blipFill>
          <p:spPr bwMode="auto">
            <a:xfrm>
              <a:off x="6934200" y="86784"/>
              <a:ext cx="990600" cy="2504016"/>
            </a:xfrm>
            <a:prstGeom prst="rect">
              <a:avLst/>
            </a:prstGeom>
            <a:noFill/>
            <a:ln w="9525">
              <a:noFill/>
              <a:miter lim="800000"/>
              <a:headEnd/>
              <a:tailEnd/>
            </a:ln>
          </p:spPr>
        </p:pic>
        <p:pic>
          <p:nvPicPr>
            <p:cNvPr id="70668" name="Picture 6" descr="http://www.syms-dress.com/girlnavysuit.jpg"/>
            <p:cNvPicPr>
              <a:picLocks noChangeAspect="1" noChangeArrowheads="1"/>
            </p:cNvPicPr>
            <p:nvPr/>
          </p:nvPicPr>
          <p:blipFill>
            <a:blip r:embed="rId4"/>
            <a:srcRect l="12827" t="565" r="21616" b="1080"/>
            <a:stretch>
              <a:fillRect/>
            </a:stretch>
          </p:blipFill>
          <p:spPr bwMode="auto">
            <a:xfrm>
              <a:off x="7772400" y="152400"/>
              <a:ext cx="1018233" cy="2438400"/>
            </a:xfrm>
            <a:prstGeom prst="rect">
              <a:avLst/>
            </a:prstGeom>
            <a:noFill/>
            <a:ln w="9525">
              <a:noFill/>
              <a:miter lim="800000"/>
              <a:headEnd/>
              <a:tailEnd/>
            </a:ln>
          </p:spPr>
        </p:pic>
      </p:grpSp>
      <p:grpSp>
        <p:nvGrpSpPr>
          <p:cNvPr id="3" name="Group 3"/>
          <p:cNvGrpSpPr>
            <a:grpSpLocks/>
          </p:cNvGrpSpPr>
          <p:nvPr/>
        </p:nvGrpSpPr>
        <p:grpSpPr bwMode="auto">
          <a:xfrm>
            <a:off x="457200" y="1104900"/>
            <a:ext cx="7848600" cy="1066800"/>
            <a:chOff x="432" y="672"/>
            <a:chExt cx="4848" cy="672"/>
          </a:xfrm>
        </p:grpSpPr>
        <p:sp>
          <p:nvSpPr>
            <p:cNvPr id="70665" name="Rectangle 4"/>
            <p:cNvSpPr>
              <a:spLocks noChangeArrowheads="1"/>
            </p:cNvSpPr>
            <p:nvPr/>
          </p:nvSpPr>
          <p:spPr bwMode="auto">
            <a:xfrm>
              <a:off x="432" y="672"/>
              <a:ext cx="4848" cy="672"/>
            </a:xfrm>
            <a:prstGeom prst="rect">
              <a:avLst/>
            </a:prstGeom>
            <a:solidFill>
              <a:schemeClr val="hlink"/>
            </a:solidFill>
            <a:ln w="57150" cmpd="thinThick">
              <a:solidFill>
                <a:srgbClr val="FFFF00"/>
              </a:solidFill>
              <a:miter lim="800000"/>
              <a:headEnd/>
              <a:tailEnd/>
            </a:ln>
          </p:spPr>
          <p:txBody>
            <a:bodyPr wrap="none" anchor="ctr"/>
            <a:lstStyle/>
            <a:p>
              <a:pPr algn="ctr"/>
              <a:endParaRPr lang="th-TH" sz="3200">
                <a:solidFill>
                  <a:srgbClr val="008000"/>
                </a:solidFill>
              </a:endParaRPr>
            </a:p>
          </p:txBody>
        </p:sp>
        <p:sp>
          <p:nvSpPr>
            <p:cNvPr id="70666" name="Text Box 5"/>
            <p:cNvSpPr txBox="1">
              <a:spLocks noChangeArrowheads="1"/>
            </p:cNvSpPr>
            <p:nvPr/>
          </p:nvSpPr>
          <p:spPr bwMode="auto">
            <a:xfrm>
              <a:off x="528" y="768"/>
              <a:ext cx="4704" cy="480"/>
            </a:xfrm>
            <a:prstGeom prst="rect">
              <a:avLst/>
            </a:prstGeom>
            <a:solidFill>
              <a:schemeClr val="hlink"/>
            </a:solidFill>
            <a:ln w="9525">
              <a:solidFill>
                <a:srgbClr val="FFFF00"/>
              </a:solidFill>
              <a:miter lim="800000"/>
              <a:headEnd/>
              <a:tailEnd/>
            </a:ln>
          </p:spPr>
          <p:txBody>
            <a:bodyPr>
              <a:spAutoFit/>
            </a:bodyPr>
            <a:lstStyle/>
            <a:p>
              <a:pPr algn="ctr"/>
              <a:r>
                <a:rPr lang="en-US" sz="4400">
                  <a:latin typeface="Stencil" pitchFamily="82" charset="0"/>
                  <a:cs typeface="Times New Roman" pitchFamily="18" charset="0"/>
                </a:rPr>
                <a:t>IF YOU HEAR, YOU FORGET.</a:t>
              </a:r>
            </a:p>
          </p:txBody>
        </p:sp>
      </p:grpSp>
      <p:grpSp>
        <p:nvGrpSpPr>
          <p:cNvPr id="4" name="Group 9"/>
          <p:cNvGrpSpPr>
            <a:grpSpLocks/>
          </p:cNvGrpSpPr>
          <p:nvPr/>
        </p:nvGrpSpPr>
        <p:grpSpPr bwMode="auto">
          <a:xfrm>
            <a:off x="990600" y="3429000"/>
            <a:ext cx="6705600" cy="990600"/>
            <a:chOff x="336" y="1824"/>
            <a:chExt cx="5088" cy="624"/>
          </a:xfrm>
          <a:solidFill>
            <a:schemeClr val="accent1">
              <a:lumMod val="20000"/>
              <a:lumOff val="80000"/>
            </a:schemeClr>
          </a:solidFill>
        </p:grpSpPr>
        <p:sp>
          <p:nvSpPr>
            <p:cNvPr id="18" name="Rectangle 10"/>
            <p:cNvSpPr>
              <a:spLocks noChangeArrowheads="1"/>
            </p:cNvSpPr>
            <p:nvPr/>
          </p:nvSpPr>
          <p:spPr bwMode="auto">
            <a:xfrm>
              <a:off x="336" y="1824"/>
              <a:ext cx="5088" cy="624"/>
            </a:xfrm>
            <a:prstGeom prst="rect">
              <a:avLst/>
            </a:prstGeom>
            <a:grpFill/>
            <a:ln w="57150" cmpd="thinThick">
              <a:solidFill>
                <a:srgbClr val="FFFF00"/>
              </a:solidFill>
              <a:miter lim="800000"/>
              <a:headEnd/>
              <a:tailEnd/>
            </a:ln>
          </p:spPr>
          <p:txBody>
            <a:bodyPr wrap="none" anchor="ctr"/>
            <a:lstStyle/>
            <a:p>
              <a:pPr algn="ctr">
                <a:defRPr/>
              </a:pPr>
              <a:endParaRPr lang="th-TH">
                <a:latin typeface="Stencil" pitchFamily="82" charset="0"/>
              </a:endParaRPr>
            </a:p>
          </p:txBody>
        </p:sp>
        <p:sp>
          <p:nvSpPr>
            <p:cNvPr id="19" name="Text Box 11"/>
            <p:cNvSpPr txBox="1">
              <a:spLocks noChangeArrowheads="1"/>
            </p:cNvSpPr>
            <p:nvPr/>
          </p:nvSpPr>
          <p:spPr bwMode="auto">
            <a:xfrm>
              <a:off x="384" y="1910"/>
              <a:ext cx="4992" cy="485"/>
            </a:xfrm>
            <a:prstGeom prst="rect">
              <a:avLst/>
            </a:prstGeom>
            <a:grpFill/>
            <a:ln w="9525">
              <a:solidFill>
                <a:srgbClr val="FFFF00"/>
              </a:solidFill>
              <a:miter lim="800000"/>
              <a:headEnd/>
              <a:tailEnd/>
            </a:ln>
          </p:spPr>
          <p:txBody>
            <a:bodyPr>
              <a:spAutoFit/>
            </a:bodyPr>
            <a:lstStyle/>
            <a:p>
              <a:pPr algn="ctr">
                <a:defRPr/>
              </a:pPr>
              <a:r>
                <a:rPr lang="en-US" sz="4400" dirty="0">
                  <a:latin typeface="Stencil" pitchFamily="82" charset="0"/>
                  <a:cs typeface="Times New Roman" pitchFamily="18" charset="0"/>
                </a:rPr>
                <a:t>IF YOU DO, YOU LEARN.</a:t>
              </a:r>
            </a:p>
          </p:txBody>
        </p:sp>
      </p:grpSp>
      <p:grpSp>
        <p:nvGrpSpPr>
          <p:cNvPr id="5" name="Group 6"/>
          <p:cNvGrpSpPr>
            <a:grpSpLocks/>
          </p:cNvGrpSpPr>
          <p:nvPr/>
        </p:nvGrpSpPr>
        <p:grpSpPr bwMode="auto">
          <a:xfrm>
            <a:off x="277504" y="2286000"/>
            <a:ext cx="8229600" cy="990600"/>
            <a:chOff x="336" y="1824"/>
            <a:chExt cx="5088" cy="624"/>
          </a:xfrm>
          <a:solidFill>
            <a:schemeClr val="accent1">
              <a:lumMod val="60000"/>
              <a:lumOff val="40000"/>
            </a:schemeClr>
          </a:solidFill>
        </p:grpSpPr>
        <p:sp>
          <p:nvSpPr>
            <p:cNvPr id="21" name="Rectangle 7"/>
            <p:cNvSpPr>
              <a:spLocks noChangeArrowheads="1"/>
            </p:cNvSpPr>
            <p:nvPr/>
          </p:nvSpPr>
          <p:spPr bwMode="auto">
            <a:xfrm>
              <a:off x="336" y="1824"/>
              <a:ext cx="5088" cy="624"/>
            </a:xfrm>
            <a:prstGeom prst="rect">
              <a:avLst/>
            </a:prstGeom>
            <a:grpFill/>
            <a:ln w="57150" cmpd="thinThick">
              <a:solidFill>
                <a:srgbClr val="FFFF00"/>
              </a:solidFill>
              <a:miter lim="800000"/>
              <a:headEnd/>
              <a:tailEnd/>
            </a:ln>
          </p:spPr>
          <p:txBody>
            <a:bodyPr wrap="none" anchor="ctr"/>
            <a:lstStyle/>
            <a:p>
              <a:pPr algn="ctr">
                <a:defRPr/>
              </a:pPr>
              <a:endParaRPr lang="th-TH">
                <a:latin typeface="Stencil" pitchFamily="82" charset="0"/>
              </a:endParaRPr>
            </a:p>
          </p:txBody>
        </p:sp>
        <p:sp>
          <p:nvSpPr>
            <p:cNvPr id="22" name="Text Box 8"/>
            <p:cNvSpPr txBox="1">
              <a:spLocks noChangeArrowheads="1"/>
            </p:cNvSpPr>
            <p:nvPr/>
          </p:nvSpPr>
          <p:spPr bwMode="auto">
            <a:xfrm>
              <a:off x="384" y="1910"/>
              <a:ext cx="4992" cy="480"/>
            </a:xfrm>
            <a:prstGeom prst="rect">
              <a:avLst/>
            </a:prstGeom>
            <a:grpFill/>
            <a:ln w="9525">
              <a:solidFill>
                <a:srgbClr val="FFFF00"/>
              </a:solidFill>
              <a:miter lim="800000"/>
              <a:headEnd/>
              <a:tailEnd/>
            </a:ln>
          </p:spPr>
          <p:txBody>
            <a:bodyPr>
              <a:spAutoFit/>
            </a:bodyPr>
            <a:lstStyle/>
            <a:p>
              <a:pPr algn="ctr">
                <a:defRPr/>
              </a:pPr>
              <a:r>
                <a:rPr lang="en-US" sz="4400" dirty="0">
                  <a:latin typeface="Stencil" pitchFamily="82" charset="0"/>
                  <a:cs typeface="Times New Roman" pitchFamily="18" charset="0"/>
                </a:rPr>
                <a:t>IF YOU SEE, YOU REMEMBER.</a:t>
              </a:r>
            </a:p>
          </p:txBody>
        </p:sp>
      </p:gr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to="" calcmode="lin" valueType="num">
                                      <p:cBhvr>
                                        <p:cTn id="27" dur="1" fill="hold"/>
                                        <p:tgtEl>
                                          <p:spTgt spid="10"/>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 to="" calcmode="lin" valueType="num">
                                      <p:cBhvr>
                                        <p:cTn id="30"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a:srcRect l="16162" r="19193"/>
          <a:stretch>
            <a:fillRect/>
          </a:stretch>
        </p:blipFill>
        <p:spPr bwMode="auto">
          <a:xfrm>
            <a:off x="2667000" y="1447800"/>
            <a:ext cx="3692434" cy="4038600"/>
          </a:xfrm>
          <a:prstGeom prst="rect">
            <a:avLst/>
          </a:prstGeom>
          <a:noFill/>
          <a:ln w="9525">
            <a:noFill/>
            <a:round/>
            <a:headEnd/>
            <a:tailEnd/>
          </a:ln>
        </p:spPr>
      </p:pic>
      <p:sp>
        <p:nvSpPr>
          <p:cNvPr id="72707" name="Slide Number Placeholder 3"/>
          <p:cNvSpPr>
            <a:spLocks noGrp="1"/>
          </p:cNvSpPr>
          <p:nvPr>
            <p:ph type="sldNum" sz="quarter" idx="12"/>
          </p:nvPr>
        </p:nvSpPr>
        <p:spPr>
          <a:noFill/>
        </p:spPr>
        <p:txBody>
          <a:bodyPr/>
          <a:lstStyle/>
          <a:p>
            <a:fld id="{72FD3B84-DA62-474E-8C5F-6982F9DCC6E6}" type="slidenum">
              <a:rPr lang="en-US" smtClean="0"/>
              <a:pPr/>
              <a:t>73</a:t>
            </a:fld>
            <a:endParaRPr lang="en-US"/>
          </a:p>
        </p:txBody>
      </p:sp>
      <p:sp>
        <p:nvSpPr>
          <p:cNvPr id="32772" name="Text Box 4"/>
          <p:cNvSpPr txBox="1">
            <a:spLocks noChangeArrowheads="1"/>
          </p:cNvSpPr>
          <p:nvPr/>
        </p:nvSpPr>
        <p:spPr bwMode="auto">
          <a:xfrm>
            <a:off x="609600" y="609600"/>
            <a:ext cx="7772400" cy="707886"/>
          </a:xfrm>
          <a:prstGeom prst="rect">
            <a:avLst/>
          </a:prstGeom>
          <a:solidFill>
            <a:schemeClr val="accent3">
              <a:lumMod val="95000"/>
            </a:schemeClr>
          </a:solidFill>
          <a:ln w="28575">
            <a:solidFill>
              <a:srgbClr val="CC0000"/>
            </a:solidFill>
            <a:miter lim="800000"/>
            <a:headEnd/>
            <a:tailEnd/>
          </a:ln>
        </p:spPr>
        <p:txBody>
          <a:bodyPr wrap="square">
            <a:spAutoFit/>
          </a:bodyPr>
          <a:lstStyle/>
          <a:p>
            <a:pPr algn="ctr" eaLnBrk="0" hangingPunct="0">
              <a:spcBef>
                <a:spcPct val="50000"/>
              </a:spcBef>
              <a:defRPr/>
            </a:pPr>
            <a:r>
              <a:rPr lang="th-TH" sz="4000" b="1" i="1" dirty="0">
                <a:solidFill>
                  <a:srgbClr val="002060"/>
                </a:solidFill>
                <a:latin typeface="Forte" pitchFamily="66" charset="0"/>
              </a:rPr>
              <a:t>T</a:t>
            </a:r>
            <a:r>
              <a:rPr lang="en-US" sz="4000" b="1" i="1" dirty="0">
                <a:solidFill>
                  <a:srgbClr val="002060"/>
                </a:solidFill>
                <a:latin typeface="Forte" pitchFamily="66" charset="0"/>
              </a:rPr>
              <a:t>hank  you  for  your  attention</a:t>
            </a:r>
            <a:endParaRPr lang="th-TH" sz="4000" b="1" i="1" dirty="0">
              <a:solidFill>
                <a:srgbClr val="002060"/>
              </a:solidFill>
              <a:latin typeface="Forte" pitchFamily="66" charset="0"/>
            </a:endParaRPr>
          </a:p>
        </p:txBody>
      </p:sp>
      <p:pic>
        <p:nvPicPr>
          <p:cNvPr id="10" name="Picture 5"/>
          <p:cNvPicPr>
            <a:picLocks noChangeAspect="1" noChangeArrowheads="1"/>
          </p:cNvPicPr>
          <p:nvPr/>
        </p:nvPicPr>
        <p:blipFill>
          <a:blip r:embed="rId4" cstate="print"/>
          <a:srcRect/>
          <a:stretch>
            <a:fillRect/>
          </a:stretch>
        </p:blipFill>
        <p:spPr bwMode="auto">
          <a:xfrm>
            <a:off x="6362700" y="2303466"/>
            <a:ext cx="2743200" cy="2268534"/>
          </a:xfrm>
          <a:prstGeom prst="rect">
            <a:avLst/>
          </a:prstGeom>
          <a:noFill/>
          <a:ln w="12700">
            <a:noFill/>
            <a:miter lim="800000"/>
            <a:headEnd/>
            <a:tailEnd/>
          </a:ln>
        </p:spPr>
      </p:pic>
      <p:pic>
        <p:nvPicPr>
          <p:cNvPr id="13" name="Picture 12" descr="297435-facebook-like.jpg"/>
          <p:cNvPicPr>
            <a:picLocks noChangeAspect="1"/>
          </p:cNvPicPr>
          <p:nvPr/>
        </p:nvPicPr>
        <p:blipFill>
          <a:blip r:embed="rId5" cstate="print"/>
          <a:srcRect l="13725" r="12745"/>
          <a:stretch>
            <a:fillRect/>
          </a:stretch>
        </p:blipFill>
        <p:spPr>
          <a:xfrm>
            <a:off x="228600" y="2819400"/>
            <a:ext cx="2189128" cy="1676400"/>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checkerboard(across)">
                                      <p:cBhvr>
                                        <p:cTn id="7" dur="500"/>
                                        <p:tgtEl>
                                          <p:spTgt spid="32772"/>
                                        </p:tgtEl>
                                      </p:cBhvr>
                                    </p:animEffect>
                                  </p:childTnLst>
                                </p:cTn>
                              </p:par>
                              <p:par>
                                <p:cTn id="8" presetID="5" presetClass="entr" presetSubtype="10" fill="hold" nodeType="withEffect">
                                  <p:stCondLst>
                                    <p:cond delay="0"/>
                                  </p:stCondLst>
                                  <p:childTnLst>
                                    <p:set>
                                      <p:cBhvr>
                                        <p:cTn id="9" dur="1" fill="hold">
                                          <p:stCondLst>
                                            <p:cond delay="0"/>
                                          </p:stCondLst>
                                        </p:cTn>
                                        <p:tgtEl>
                                          <p:spTgt spid="72706"/>
                                        </p:tgtEl>
                                        <p:attrNameLst>
                                          <p:attrName>style.visibility</p:attrName>
                                        </p:attrNameLst>
                                      </p:cBhvr>
                                      <p:to>
                                        <p:strVal val="visible"/>
                                      </p:to>
                                    </p:set>
                                    <p:animEffect transition="in" filter="checkerboard(across)">
                                      <p:cBhvr>
                                        <p:cTn id="10" dur="500"/>
                                        <p:tgtEl>
                                          <p:spTgt spid="7270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to="" calcmode="lin" valueType="num">
                                      <p:cBhvr>
                                        <p:cTn id="21"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p:spPr>
        <p:txBody>
          <a:bodyPr/>
          <a:lstStyle/>
          <a:p>
            <a:fld id="{57381DC5-F2AC-4CA9-B542-76D035E23D95}" type="slidenum">
              <a:rPr lang="en-US" smtClean="0"/>
              <a:pPr/>
              <a:t>8</a:t>
            </a:fld>
            <a:endParaRPr lang="en-US"/>
          </a:p>
        </p:txBody>
      </p:sp>
      <p:sp>
        <p:nvSpPr>
          <p:cNvPr id="27651" name="Text Box 2"/>
          <p:cNvSpPr txBox="1">
            <a:spLocks noChangeArrowheads="1"/>
          </p:cNvSpPr>
          <p:nvPr/>
        </p:nvSpPr>
        <p:spPr bwMode="auto">
          <a:xfrm>
            <a:off x="2057400" y="94295"/>
            <a:ext cx="4876800" cy="664797"/>
          </a:xfrm>
          <a:prstGeom prst="rect">
            <a:avLst/>
          </a:prstGeom>
          <a:solidFill>
            <a:schemeClr val="accent2"/>
          </a:solidFill>
          <a:ln w="76200" cmpd="tri">
            <a:solidFill>
              <a:srgbClr val="660066"/>
            </a:solidFill>
            <a:miter lim="800000"/>
            <a:headEnd/>
            <a:tailEnd/>
          </a:ln>
        </p:spPr>
        <p:txBody>
          <a:bodyPr wrap="square">
            <a:spAutoFit/>
          </a:bodyPr>
          <a:lstStyle/>
          <a:p>
            <a:pPr algn="ctr" eaLnBrk="0" hangingPunct="0">
              <a:lnSpc>
                <a:spcPct val="70000"/>
              </a:lnSpc>
              <a:spcBef>
                <a:spcPct val="50000"/>
              </a:spcBef>
            </a:pPr>
            <a:r>
              <a:rPr lang="en-US" altLang="ja-JP" sz="4800" b="1" dirty="0">
                <a:solidFill>
                  <a:srgbClr val="00FF00"/>
                </a:solidFill>
                <a:latin typeface="Agency FB" pitchFamily="34" charset="0"/>
                <a:cs typeface="KodchiangUPC" pitchFamily="18" charset="-34"/>
                <a:sym typeface="Wingdings 2"/>
              </a:rPr>
              <a:t>Digital Transformation</a:t>
            </a:r>
            <a:endParaRPr lang="th-TH" sz="4800" b="1" dirty="0">
              <a:solidFill>
                <a:srgbClr val="00FF00"/>
              </a:solidFill>
              <a:latin typeface="Agency FB" pitchFamily="34" charset="0"/>
              <a:cs typeface="KodchiangUPC" pitchFamily="18" charset="-34"/>
            </a:endParaRPr>
          </a:p>
        </p:txBody>
      </p:sp>
      <p:pic>
        <p:nvPicPr>
          <p:cNvPr id="14338" name="Picture 2" descr="ผลการค้นหารูปภาพสำหรับ digital transformation education leadership&quot;">
            <a:extLst>
              <a:ext uri="{FF2B5EF4-FFF2-40B4-BE49-F238E27FC236}">
                <a16:creationId xmlns:a16="http://schemas.microsoft.com/office/drawing/2014/main" id="{DC3A0039-7BF6-4837-BFF0-F1948C41E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76300"/>
            <a:ext cx="7874000" cy="590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431396"/>
      </p:ext>
    </p:extLst>
  </p:cSld>
  <p:clrMapOvr>
    <a:masterClrMapping/>
  </p:clrMapOvr>
  <p:transition>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p:spPr>
        <p:txBody>
          <a:bodyPr/>
          <a:lstStyle/>
          <a:p>
            <a:fld id="{57381DC5-F2AC-4CA9-B542-76D035E23D95}" type="slidenum">
              <a:rPr lang="en-US" smtClean="0"/>
              <a:pPr/>
              <a:t>9</a:t>
            </a:fld>
            <a:endParaRPr lang="en-US"/>
          </a:p>
        </p:txBody>
      </p:sp>
      <p:pic>
        <p:nvPicPr>
          <p:cNvPr id="3" name="Picture 2">
            <a:extLst>
              <a:ext uri="{FF2B5EF4-FFF2-40B4-BE49-F238E27FC236}">
                <a16:creationId xmlns:a16="http://schemas.microsoft.com/office/drawing/2014/main" id="{46E55C4F-11CB-4FA2-85D1-00B461820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73" y="94295"/>
            <a:ext cx="4333428" cy="3048000"/>
          </a:xfrm>
          <a:prstGeom prst="rect">
            <a:avLst/>
          </a:prstGeom>
        </p:spPr>
      </p:pic>
      <p:pic>
        <p:nvPicPr>
          <p:cNvPr id="5" name="Picture 4">
            <a:extLst>
              <a:ext uri="{FF2B5EF4-FFF2-40B4-BE49-F238E27FC236}">
                <a16:creationId xmlns:a16="http://schemas.microsoft.com/office/drawing/2014/main" id="{852BC8B1-8E07-4552-85B7-D82487C0CD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72" y="3276600"/>
            <a:ext cx="4343400" cy="3048000"/>
          </a:xfrm>
          <a:prstGeom prst="rect">
            <a:avLst/>
          </a:prstGeom>
        </p:spPr>
      </p:pic>
      <p:pic>
        <p:nvPicPr>
          <p:cNvPr id="7" name="Picture 6">
            <a:extLst>
              <a:ext uri="{FF2B5EF4-FFF2-40B4-BE49-F238E27FC236}">
                <a16:creationId xmlns:a16="http://schemas.microsoft.com/office/drawing/2014/main" id="{1FBD7982-B7B3-40DF-B280-F0F2FEB53C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5786" y="953638"/>
            <a:ext cx="4582014" cy="4380361"/>
          </a:xfrm>
          <a:prstGeom prst="rect">
            <a:avLst/>
          </a:prstGeom>
        </p:spPr>
      </p:pic>
    </p:spTree>
    <p:extLst>
      <p:ext uri="{BB962C8B-B14F-4D97-AF65-F5344CB8AC3E}">
        <p14:creationId xmlns:p14="http://schemas.microsoft.com/office/powerpoint/2010/main" val="834233357"/>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ndertheWeb">
  <a:themeElements>
    <a:clrScheme name="PondertheW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ndertheWe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ndertheW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ndertheW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ndertheW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ndertheW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ndertheW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ndertheW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ndertheW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ndertheW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ndertheW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ndertheW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ndertheW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ndertheW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PondertheWeb</Template>
  <TotalTime>39026</TotalTime>
  <Words>1792</Words>
  <Application>Microsoft Office PowerPoint</Application>
  <PresentationFormat>On-screen Show (4:3)</PresentationFormat>
  <Paragraphs>366</Paragraphs>
  <Slides>73</Slides>
  <Notes>73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73</vt:i4>
      </vt:variant>
    </vt:vector>
  </HeadingPairs>
  <TitlesOfParts>
    <vt:vector size="81" baseType="lpstr">
      <vt:lpstr>Agency FB</vt:lpstr>
      <vt:lpstr>Angsana New</vt:lpstr>
      <vt:lpstr>Arial</vt:lpstr>
      <vt:lpstr>Forte</vt:lpstr>
      <vt:lpstr>Freestyle Script</vt:lpstr>
      <vt:lpstr>KodchiangUPC</vt:lpstr>
      <vt:lpstr>Stencil</vt:lpstr>
      <vt:lpstr>PondertheWeb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Phongsak</dc:creator>
  <cp:lastModifiedBy>Dr.Phongsak Phakamach</cp:lastModifiedBy>
  <cp:revision>1393</cp:revision>
  <cp:lastPrinted>2020-12-24T08:22:15Z</cp:lastPrinted>
  <dcterms:created xsi:type="dcterms:W3CDTF">2006-03-24T13:25:44Z</dcterms:created>
  <dcterms:modified xsi:type="dcterms:W3CDTF">2024-02-11T09:31:18Z</dcterms:modified>
</cp:coreProperties>
</file>