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33"/>
  </p:notesMasterIdLst>
  <p:handoutMasterIdLst>
    <p:handoutMasterId r:id="rId34"/>
  </p:handoutMasterIdLst>
  <p:sldIdLst>
    <p:sldId id="258" r:id="rId2"/>
    <p:sldId id="259" r:id="rId3"/>
    <p:sldId id="268" r:id="rId4"/>
    <p:sldId id="269" r:id="rId5"/>
    <p:sldId id="270" r:id="rId6"/>
    <p:sldId id="288" r:id="rId7"/>
    <p:sldId id="289" r:id="rId8"/>
    <p:sldId id="290" r:id="rId9"/>
    <p:sldId id="292" r:id="rId10"/>
    <p:sldId id="293" r:id="rId11"/>
    <p:sldId id="294" r:id="rId12"/>
    <p:sldId id="295" r:id="rId13"/>
    <p:sldId id="296" r:id="rId14"/>
    <p:sldId id="271" r:id="rId15"/>
    <p:sldId id="285" r:id="rId16"/>
    <p:sldId id="286" r:id="rId17"/>
    <p:sldId id="273" r:id="rId18"/>
    <p:sldId id="287" r:id="rId19"/>
    <p:sldId id="272" r:id="rId20"/>
    <p:sldId id="274" r:id="rId21"/>
    <p:sldId id="275" r:id="rId22"/>
    <p:sldId id="276" r:id="rId23"/>
    <p:sldId id="277" r:id="rId24"/>
    <p:sldId id="278" r:id="rId25"/>
    <p:sldId id="279" r:id="rId26"/>
    <p:sldId id="280" r:id="rId27"/>
    <p:sldId id="281" r:id="rId28"/>
    <p:sldId id="282" r:id="rId29"/>
    <p:sldId id="283" r:id="rId30"/>
    <p:sldId id="284" r:id="rId31"/>
    <p:sldId id="262" r:id="rId3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2568B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howGuides="1">
      <p:cViewPr varScale="1">
        <p:scale>
          <a:sx n="57" d="100"/>
          <a:sy n="57" d="100"/>
        </p:scale>
        <p:origin x="1016" y="28"/>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9" d="100"/>
          <a:sy n="79" d="100"/>
        </p:scale>
        <p:origin x="319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ata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ata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ata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ata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ata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627D2-F70C-41CD-8506-88F64E3AA61F}" type="doc">
      <dgm:prSet loTypeId="urn:microsoft.com/office/officeart/2008/layout/BendingPictureSemiTransparentText" loCatId="picture" qsTypeId="urn:microsoft.com/office/officeart/2005/8/quickstyle/simple3" qsCatId="simple" csTypeId="urn:microsoft.com/office/officeart/2005/8/colors/accent2_4" csCatId="accent2" phldr="1"/>
      <dgm:spPr/>
      <dgm:t>
        <a:bodyPr/>
        <a:lstStyle/>
        <a:p>
          <a:endParaRPr lang="en-US"/>
        </a:p>
      </dgm:t>
    </dgm:pt>
    <dgm:pt modelId="{5134070D-CB83-4327-B88E-76415F9376E2}">
      <dgm:prSet phldrT="[Text]" custT="1"/>
      <dgm:spPr/>
      <dgm:t>
        <a:bodyPr/>
        <a:lstStyle/>
        <a:p>
          <a:pPr algn="ctr"/>
          <a:r>
            <a:rPr lang="en-US" sz="2000" b="1" dirty="0" err="1">
              <a:solidFill>
                <a:schemeClr val="bg1"/>
              </a:solidFill>
              <a:latin typeface="Agency FB" panose="020B0503020202020204" pitchFamily="34" charset="0"/>
            </a:rPr>
            <a:t>Assist.Prof.Dr.Phongsak</a:t>
          </a:r>
          <a:r>
            <a:rPr lang="en-US" sz="2000" b="1" dirty="0">
              <a:solidFill>
                <a:schemeClr val="bg1"/>
              </a:solidFill>
              <a:latin typeface="Agency FB" panose="020B0503020202020204" pitchFamily="34" charset="0"/>
            </a:rPr>
            <a:t> Phakamach</a:t>
          </a:r>
        </a:p>
      </dgm:t>
    </dgm:pt>
    <dgm:pt modelId="{F28802BA-3778-4560-A4A0-FD331E228BC7}" type="parTrans" cxnId="{FDF0AC77-567D-4E02-A522-9082A1EAA6B7}">
      <dgm:prSet/>
      <dgm:spPr/>
      <dgm:t>
        <a:bodyPr/>
        <a:lstStyle/>
        <a:p>
          <a:endParaRPr lang="en-US"/>
        </a:p>
      </dgm:t>
    </dgm:pt>
    <dgm:pt modelId="{8683373F-D13F-4EC2-B56D-2820D5CF5044}" type="sibTrans" cxnId="{FDF0AC77-567D-4E02-A522-9082A1EAA6B7}">
      <dgm:prSet/>
      <dgm:spPr/>
      <dgm:t>
        <a:bodyPr/>
        <a:lstStyle/>
        <a:p>
          <a:endParaRPr lang="en-US"/>
        </a:p>
      </dgm:t>
    </dgm:pt>
    <dgm:pt modelId="{F1299C24-E589-4DE9-8BB5-1BE603670747}" type="pres">
      <dgm:prSet presAssocID="{303627D2-F70C-41CD-8506-88F64E3AA61F}" presName="Name0" presStyleCnt="0">
        <dgm:presLayoutVars>
          <dgm:dir/>
          <dgm:resizeHandles val="exact"/>
        </dgm:presLayoutVars>
      </dgm:prSet>
      <dgm:spPr/>
    </dgm:pt>
    <dgm:pt modelId="{AA4C6CE8-BBFC-49D5-B58D-458FE174D962}" type="pres">
      <dgm:prSet presAssocID="{5134070D-CB83-4327-B88E-76415F9376E2}" presName="composite" presStyleCnt="0"/>
      <dgm:spPr/>
    </dgm:pt>
    <dgm:pt modelId="{388D6780-2EC3-4520-93EF-303043523159}" type="pres">
      <dgm:prSet presAssocID="{5134070D-CB83-4327-B88E-76415F9376E2}" presName="rect1" presStyleLbl="bgShp" presStyleIdx="0" presStyleCnt="1" custLinFactNeighborX="6625" custLinFactNeighborY="-49"/>
      <dgm:spPr>
        <a:prstGeom prst="hexagon">
          <a:avLst/>
        </a:prstGeom>
        <a:blipFill rotWithShape="1">
          <a:blip xmlns:r="http://schemas.openxmlformats.org/officeDocument/2006/relationships" r:embed="rId1"/>
          <a:srcRect/>
          <a:stretch>
            <a:fillRect t="-28000" b="-28000"/>
          </a:stretch>
        </a:blipFill>
      </dgm:spPr>
    </dgm:pt>
    <dgm:pt modelId="{6F5E20BF-9720-4108-A6F1-EF53836CB448}" type="pres">
      <dgm:prSet presAssocID="{5134070D-CB83-4327-B88E-76415F9376E2}" presName="rect2" presStyleLbl="trBgShp" presStyleIdx="0" presStyleCnt="1" custScaleX="100098" custLinFactY="200000" custLinFactNeighborX="-94878" custLinFactNeighborY="291245">
        <dgm:presLayoutVars>
          <dgm:bulletEnabled val="1"/>
        </dgm:presLayoutVars>
      </dgm:prSet>
      <dgm:spPr/>
    </dgm:pt>
  </dgm:ptLst>
  <dgm:cxnLst>
    <dgm:cxn modelId="{7DF0D636-E061-48F2-BC05-DB03B975A2E5}" type="presOf" srcId="{303627D2-F70C-41CD-8506-88F64E3AA61F}" destId="{F1299C24-E589-4DE9-8BB5-1BE603670747}" srcOrd="0" destOrd="0" presId="urn:microsoft.com/office/officeart/2008/layout/BendingPictureSemiTransparentText"/>
    <dgm:cxn modelId="{FDF0AC77-567D-4E02-A522-9082A1EAA6B7}" srcId="{303627D2-F70C-41CD-8506-88F64E3AA61F}" destId="{5134070D-CB83-4327-B88E-76415F9376E2}" srcOrd="0" destOrd="0" parTransId="{F28802BA-3778-4560-A4A0-FD331E228BC7}" sibTransId="{8683373F-D13F-4EC2-B56D-2820D5CF5044}"/>
    <dgm:cxn modelId="{823601CF-9CA8-4C02-B709-E88042C60C7F}" type="presOf" srcId="{5134070D-CB83-4327-B88E-76415F9376E2}" destId="{6F5E20BF-9720-4108-A6F1-EF53836CB448}" srcOrd="0" destOrd="0" presId="urn:microsoft.com/office/officeart/2008/layout/BendingPictureSemiTransparentText"/>
    <dgm:cxn modelId="{54348DA5-BF51-45EE-937A-0E28E3C342B1}" type="presParOf" srcId="{F1299C24-E589-4DE9-8BB5-1BE603670747}" destId="{AA4C6CE8-BBFC-49D5-B58D-458FE174D962}" srcOrd="0" destOrd="0" presId="urn:microsoft.com/office/officeart/2008/layout/BendingPictureSemiTransparentText"/>
    <dgm:cxn modelId="{30299C72-1565-4905-9924-AA0A90419B04}" type="presParOf" srcId="{AA4C6CE8-BBFC-49D5-B58D-458FE174D962}" destId="{388D6780-2EC3-4520-93EF-303043523159}" srcOrd="0" destOrd="0" presId="urn:microsoft.com/office/officeart/2008/layout/BendingPictureSemiTransparentText"/>
    <dgm:cxn modelId="{16D2AD5D-F91C-4481-87C3-9B8CE7D8BF0B}" type="presParOf" srcId="{AA4C6CE8-BBFC-49D5-B58D-458FE174D962}" destId="{6F5E20BF-9720-4108-A6F1-EF53836CB448}"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8764C68-C12E-41BD-97FB-102D89920C13}">
      <dgm:prSet custT="1"/>
      <dgm:spPr/>
      <dgm:t>
        <a:bodyPr/>
        <a:lstStyle/>
        <a:p>
          <a:pPr algn="l"/>
          <a:r>
            <a:rPr lang="en-US" sz="2800" b="0" dirty="0">
              <a:solidFill>
                <a:schemeClr val="bg1"/>
              </a:solidFill>
              <a:latin typeface="Agency FB" panose="020B0503020202020204" pitchFamily="34" charset="0"/>
            </a:rPr>
            <a:t>7. To get the work done.</a:t>
          </a:r>
        </a:p>
      </dgm:t>
    </dgm:pt>
    <dgm:pt modelId="{60B36D50-58C3-49FC-836F-F373D7B1D991}" type="parTrans" cxnId="{AB3D079D-83AE-474B-AA0E-0C7F02A093F7}">
      <dgm:prSet/>
      <dgm:spPr/>
      <dgm:t>
        <a:bodyPr/>
        <a:lstStyle/>
        <a:p>
          <a:endParaRPr lang="en-US" sz="2200" b="0">
            <a:solidFill>
              <a:schemeClr val="accent1">
                <a:lumMod val="50000"/>
              </a:schemeClr>
            </a:solidFill>
          </a:endParaRPr>
        </a:p>
      </dgm:t>
    </dgm:pt>
    <dgm:pt modelId="{65F2C00A-86C5-44BA-B292-2D4461186ED8}" type="sibTrans" cxnId="{AB3D079D-83AE-474B-AA0E-0C7F02A093F7}">
      <dgm:prSet/>
      <dgm:spPr/>
      <dgm:t>
        <a:bodyPr/>
        <a:lstStyle/>
        <a:p>
          <a:endParaRPr lang="en-US" sz="2200" b="0">
            <a:solidFill>
              <a:schemeClr val="accent1">
                <a:lumMod val="50000"/>
              </a:schemeClr>
            </a:solidFill>
          </a:endParaRPr>
        </a:p>
      </dgm:t>
    </dgm:pt>
    <dgm:pt modelId="{63649DF8-2B75-4C31-B41F-BE7679828148}">
      <dgm:prSet custT="1"/>
      <dgm:spPr/>
      <dgm:t>
        <a:bodyPr/>
        <a:lstStyle/>
        <a:p>
          <a:pPr algn="l"/>
          <a:r>
            <a:rPr lang="en-US" sz="2800" b="0" dirty="0">
              <a:solidFill>
                <a:schemeClr val="bg1"/>
              </a:solidFill>
              <a:latin typeface="Agency FB" panose="020B0503020202020204" pitchFamily="34" charset="0"/>
            </a:rPr>
            <a:t>8. To prepare students for taking their places in various vocations and avenues of life.</a:t>
          </a:r>
        </a:p>
      </dgm:t>
    </dgm:pt>
    <dgm:pt modelId="{C3FE3222-672F-4AFB-81BB-49256DF3F5D6}" type="parTrans" cxnId="{91C2BCAA-9D35-48A6-A05F-FF62273EAB3C}">
      <dgm:prSet/>
      <dgm:spPr/>
      <dgm:t>
        <a:bodyPr/>
        <a:lstStyle/>
        <a:p>
          <a:endParaRPr lang="en-US" sz="2200" b="0">
            <a:solidFill>
              <a:schemeClr val="accent1">
                <a:lumMod val="50000"/>
              </a:schemeClr>
            </a:solidFill>
          </a:endParaRPr>
        </a:p>
      </dgm:t>
    </dgm:pt>
    <dgm:pt modelId="{27360E4C-0726-4777-9D1B-66F9C7F6475C}" type="sibTrans" cxnId="{91C2BCAA-9D35-48A6-A05F-FF62273EAB3C}">
      <dgm:prSet/>
      <dgm:spPr/>
      <dgm:t>
        <a:bodyPr/>
        <a:lstStyle/>
        <a:p>
          <a:endParaRPr lang="en-US" sz="2200" b="0">
            <a:solidFill>
              <a:schemeClr val="accent1">
                <a:lumMod val="50000"/>
              </a:schemeClr>
            </a:solidFill>
          </a:endParaRPr>
        </a:p>
      </dgm:t>
    </dgm:pt>
    <dgm:pt modelId="{838D9F2E-84CF-4EA2-B3D6-50B4FDB86F2E}" type="pres">
      <dgm:prSet presAssocID="{A4A92249-3955-4560-BF9A-3032AB167B3B}" presName="diagram" presStyleCnt="0">
        <dgm:presLayoutVars>
          <dgm:dir/>
        </dgm:presLayoutVars>
      </dgm:prSet>
      <dgm:spPr/>
    </dgm:pt>
    <dgm:pt modelId="{709DFD9B-8C0A-4D79-8EDA-3EE7415E8505}" type="pres">
      <dgm:prSet presAssocID="{18764C68-C12E-41BD-97FB-102D89920C13}" presName="composite" presStyleCnt="0"/>
      <dgm:spPr/>
    </dgm:pt>
    <dgm:pt modelId="{C2135F0A-A116-4C8E-A432-3AA16BB1D3E8}" type="pres">
      <dgm:prSet presAssocID="{18764C68-C12E-41BD-97FB-102D89920C13}" presName="Image" presStyleLbl="bgShp" presStyleIdx="0" presStyleCnt="2"/>
      <dgm:spPr>
        <a:blipFill rotWithShape="1">
          <a:blip xmlns:r="http://schemas.openxmlformats.org/officeDocument/2006/relationships" r:embed="rId1"/>
          <a:srcRect/>
          <a:stretch>
            <a:fillRect t="-2000" b="-2000"/>
          </a:stretch>
        </a:blipFill>
      </dgm:spPr>
    </dgm:pt>
    <dgm:pt modelId="{2460B4A1-6535-4B57-9E34-A3343B0459C9}" type="pres">
      <dgm:prSet presAssocID="{18764C68-C12E-41BD-97FB-102D89920C13}" presName="Parent" presStyleLbl="node0" presStyleIdx="0" presStyleCnt="2">
        <dgm:presLayoutVars>
          <dgm:bulletEnabled val="1"/>
        </dgm:presLayoutVars>
      </dgm:prSet>
      <dgm:spPr/>
    </dgm:pt>
    <dgm:pt modelId="{B4CCE305-645F-4A38-B2AB-E4A8148BA2FB}" type="pres">
      <dgm:prSet presAssocID="{65F2C00A-86C5-44BA-B292-2D4461186ED8}" presName="sibTrans" presStyleCnt="0"/>
      <dgm:spPr/>
    </dgm:pt>
    <dgm:pt modelId="{3DCB6EC2-8005-4EEB-AD47-FCF7B7D5D5F9}" type="pres">
      <dgm:prSet presAssocID="{63649DF8-2B75-4C31-B41F-BE7679828148}" presName="composite" presStyleCnt="0"/>
      <dgm:spPr/>
    </dgm:pt>
    <dgm:pt modelId="{2EFBC035-6B8F-4E47-84AA-A5DCA1DB4107}" type="pres">
      <dgm:prSet presAssocID="{63649DF8-2B75-4C31-B41F-BE7679828148}" presName="Image" presStyleLbl="bgShp" presStyleIdx="1" presStyleCnt="2"/>
      <dgm:spPr>
        <a:blipFill rotWithShape="1">
          <a:blip xmlns:r="http://schemas.openxmlformats.org/officeDocument/2006/relationships" r:embed="rId2"/>
          <a:srcRect/>
          <a:stretch>
            <a:fillRect l="-2000" r="-2000"/>
          </a:stretch>
        </a:blipFill>
      </dgm:spPr>
    </dgm:pt>
    <dgm:pt modelId="{26FE741B-C493-466B-886A-98542F48197C}" type="pres">
      <dgm:prSet presAssocID="{63649DF8-2B75-4C31-B41F-BE7679828148}" presName="Parent" presStyleLbl="node0" presStyleIdx="1" presStyleCnt="2" custScaleY="126230">
        <dgm:presLayoutVars>
          <dgm:bulletEnabled val="1"/>
        </dgm:presLayoutVars>
      </dgm:prSet>
      <dgm:spPr/>
    </dgm:pt>
  </dgm:ptLst>
  <dgm:cxnLst>
    <dgm:cxn modelId="{2F37B43A-180E-4FD7-BF88-8CA241E2EDD8}" type="presOf" srcId="{A4A92249-3955-4560-BF9A-3032AB167B3B}" destId="{838D9F2E-84CF-4EA2-B3D6-50B4FDB86F2E}" srcOrd="0" destOrd="0" presId="urn:microsoft.com/office/officeart/2008/layout/BendingPictureCaption"/>
    <dgm:cxn modelId="{9E561649-CAA5-4EEF-ADD0-4835D266BA2A}" type="presOf" srcId="{18764C68-C12E-41BD-97FB-102D89920C13}" destId="{2460B4A1-6535-4B57-9E34-A3343B0459C9}" srcOrd="0" destOrd="0" presId="urn:microsoft.com/office/officeart/2008/layout/BendingPictureCaption"/>
    <dgm:cxn modelId="{5D1A7B76-B66C-47F2-84A4-08ABCB4D539C}" type="presOf" srcId="{63649DF8-2B75-4C31-B41F-BE7679828148}" destId="{26FE741B-C493-466B-886A-98542F48197C}" srcOrd="0" destOrd="0" presId="urn:microsoft.com/office/officeart/2008/layout/BendingPictureCaption"/>
    <dgm:cxn modelId="{AB3D079D-83AE-474B-AA0E-0C7F02A093F7}" srcId="{A4A92249-3955-4560-BF9A-3032AB167B3B}" destId="{18764C68-C12E-41BD-97FB-102D89920C13}" srcOrd="0" destOrd="0" parTransId="{60B36D50-58C3-49FC-836F-F373D7B1D991}" sibTransId="{65F2C00A-86C5-44BA-B292-2D4461186ED8}"/>
    <dgm:cxn modelId="{91C2BCAA-9D35-48A6-A05F-FF62273EAB3C}" srcId="{A4A92249-3955-4560-BF9A-3032AB167B3B}" destId="{63649DF8-2B75-4C31-B41F-BE7679828148}" srcOrd="1" destOrd="0" parTransId="{C3FE3222-672F-4AFB-81BB-49256DF3F5D6}" sibTransId="{27360E4C-0726-4777-9D1B-66F9C7F6475C}"/>
    <dgm:cxn modelId="{F4380985-57C0-47A7-B9A6-0B6CAD74EEF0}" type="presParOf" srcId="{838D9F2E-84CF-4EA2-B3D6-50B4FDB86F2E}" destId="{709DFD9B-8C0A-4D79-8EDA-3EE7415E8505}" srcOrd="0" destOrd="0" presId="urn:microsoft.com/office/officeart/2008/layout/BendingPictureCaption"/>
    <dgm:cxn modelId="{4BC0DC69-CDAC-48A2-8585-AD8D4D4C5809}" type="presParOf" srcId="{709DFD9B-8C0A-4D79-8EDA-3EE7415E8505}" destId="{C2135F0A-A116-4C8E-A432-3AA16BB1D3E8}" srcOrd="0" destOrd="0" presId="urn:microsoft.com/office/officeart/2008/layout/BendingPictureCaption"/>
    <dgm:cxn modelId="{B89EC6A5-4716-41F6-8625-EFD0827908A8}" type="presParOf" srcId="{709DFD9B-8C0A-4D79-8EDA-3EE7415E8505}" destId="{2460B4A1-6535-4B57-9E34-A3343B0459C9}" srcOrd="1" destOrd="0" presId="urn:microsoft.com/office/officeart/2008/layout/BendingPictureCaption"/>
    <dgm:cxn modelId="{0127775A-1D87-4115-92CE-9B4DB06D15FA}" type="presParOf" srcId="{838D9F2E-84CF-4EA2-B3D6-50B4FDB86F2E}" destId="{B4CCE305-645F-4A38-B2AB-E4A8148BA2FB}" srcOrd="1" destOrd="0" presId="urn:microsoft.com/office/officeart/2008/layout/BendingPictureCaption"/>
    <dgm:cxn modelId="{4936E145-662F-41E8-815C-5D9262D71826}" type="presParOf" srcId="{838D9F2E-84CF-4EA2-B3D6-50B4FDB86F2E}" destId="{3DCB6EC2-8005-4EEB-AD47-FCF7B7D5D5F9}" srcOrd="2" destOrd="0" presId="urn:microsoft.com/office/officeart/2008/layout/BendingPictureCaption"/>
    <dgm:cxn modelId="{E3F4C5E7-AD27-4FBB-88AA-E9DCFFFEC9B2}" type="presParOf" srcId="{3DCB6EC2-8005-4EEB-AD47-FCF7B7D5D5F9}" destId="{2EFBC035-6B8F-4E47-84AA-A5DCA1DB4107}" srcOrd="0" destOrd="0" presId="urn:microsoft.com/office/officeart/2008/layout/BendingPictureCaption"/>
    <dgm:cxn modelId="{06F486F3-BB0C-4503-8E84-ACEF9CADE00A}" type="presParOf" srcId="{3DCB6EC2-8005-4EEB-AD47-FCF7B7D5D5F9}" destId="{26FE741B-C493-466B-886A-98542F48197C}"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8D076D8-A5F5-47AE-A084-D95853174523}">
      <dgm:prSet custT="1"/>
      <dgm:spPr/>
      <dgm:t>
        <a:bodyPr/>
        <a:lstStyle/>
        <a:p>
          <a:pPr algn="l"/>
          <a:r>
            <a:rPr lang="en-US" sz="2800" b="0" dirty="0">
              <a:solidFill>
                <a:schemeClr val="bg1"/>
              </a:solidFill>
              <a:latin typeface="Agency FB" panose="020B0503020202020204" pitchFamily="34" charset="0"/>
            </a:rPr>
            <a:t>9. To train the students in developing scientific attitude and objective outlook among them towards all aspects and activities of life.</a:t>
          </a:r>
        </a:p>
      </dgm:t>
    </dgm:pt>
    <dgm:pt modelId="{15CA79C3-515D-4A9D-9E37-C3A2ADF944E7}" type="parTrans" cxnId="{DD61701B-864E-4C7E-B6C2-F8C3B9B790F8}">
      <dgm:prSet/>
      <dgm:spPr/>
      <dgm:t>
        <a:bodyPr/>
        <a:lstStyle/>
        <a:p>
          <a:endParaRPr lang="en-US" sz="2200" b="0">
            <a:solidFill>
              <a:schemeClr val="accent1">
                <a:lumMod val="50000"/>
              </a:schemeClr>
            </a:solidFill>
          </a:endParaRPr>
        </a:p>
      </dgm:t>
    </dgm:pt>
    <dgm:pt modelId="{7F77D740-6C35-4C3B-A685-4563BA87221D}" type="sibTrans" cxnId="{DD61701B-864E-4C7E-B6C2-F8C3B9B790F8}">
      <dgm:prSet/>
      <dgm:spPr/>
      <dgm:t>
        <a:bodyPr/>
        <a:lstStyle/>
        <a:p>
          <a:endParaRPr lang="en-US" sz="2200" b="0">
            <a:solidFill>
              <a:schemeClr val="accent1">
                <a:lumMod val="50000"/>
              </a:schemeClr>
            </a:solidFill>
          </a:endParaRPr>
        </a:p>
      </dgm:t>
    </dgm:pt>
    <dgm:pt modelId="{2E2D1ED1-0E53-4BAD-87C8-7355A6581902}">
      <dgm:prSet custT="1"/>
      <dgm:spPr/>
      <dgm:t>
        <a:bodyPr/>
        <a:lstStyle/>
        <a:p>
          <a:pPr algn="l"/>
          <a:r>
            <a:rPr lang="en-US" sz="2800" b="0" dirty="0">
              <a:solidFill>
                <a:schemeClr val="bg1"/>
              </a:solidFill>
              <a:latin typeface="Agency FB" panose="020B0503020202020204" pitchFamily="34" charset="0"/>
            </a:rPr>
            <a:t>10. To ensure qualitative improvement of education.</a:t>
          </a:r>
        </a:p>
      </dgm:t>
    </dgm:pt>
    <dgm:pt modelId="{CDC06C90-0088-4C9E-BD7D-981EC1C16FD8}" type="parTrans" cxnId="{A788F903-4E00-419A-ACAE-00630B6DCA2C}">
      <dgm:prSet/>
      <dgm:spPr/>
      <dgm:t>
        <a:bodyPr/>
        <a:lstStyle/>
        <a:p>
          <a:endParaRPr lang="en-US" sz="2200" b="0">
            <a:solidFill>
              <a:schemeClr val="accent1">
                <a:lumMod val="50000"/>
              </a:schemeClr>
            </a:solidFill>
          </a:endParaRPr>
        </a:p>
      </dgm:t>
    </dgm:pt>
    <dgm:pt modelId="{F2BFC40B-8AAD-42A2-8317-27410C5557C6}" type="sibTrans" cxnId="{A788F903-4E00-419A-ACAE-00630B6DCA2C}">
      <dgm:prSet/>
      <dgm:spPr/>
      <dgm:t>
        <a:bodyPr/>
        <a:lstStyle/>
        <a:p>
          <a:endParaRPr lang="en-US" sz="2200" b="0">
            <a:solidFill>
              <a:schemeClr val="accent1">
                <a:lumMod val="50000"/>
              </a:schemeClr>
            </a:solidFill>
          </a:endParaRPr>
        </a:p>
      </dgm:t>
    </dgm:pt>
    <dgm:pt modelId="{D157E7F3-79C9-4C7E-9939-87DBE4441123}" type="pres">
      <dgm:prSet presAssocID="{A4A92249-3955-4560-BF9A-3032AB167B3B}" presName="diagram" presStyleCnt="0">
        <dgm:presLayoutVars>
          <dgm:dir/>
        </dgm:presLayoutVars>
      </dgm:prSet>
      <dgm:spPr/>
    </dgm:pt>
    <dgm:pt modelId="{9CB657C1-A240-4250-A300-7B535876C57C}" type="pres">
      <dgm:prSet presAssocID="{68D076D8-A5F5-47AE-A084-D95853174523}" presName="composite" presStyleCnt="0"/>
      <dgm:spPr/>
    </dgm:pt>
    <dgm:pt modelId="{171C2742-F82A-48FB-8F88-79ADBE9EB9AB}" type="pres">
      <dgm:prSet presAssocID="{68D076D8-A5F5-47AE-A084-D95853174523}" presName="Image" presStyleLbl="bgShp" presStyleIdx="0" presStyleCnt="2"/>
      <dgm:spPr>
        <a:blipFill rotWithShape="1">
          <a:blip xmlns:r="http://schemas.openxmlformats.org/officeDocument/2006/relationships" r:embed="rId1"/>
          <a:srcRect/>
          <a:stretch>
            <a:fillRect l="-8000" r="-8000"/>
          </a:stretch>
        </a:blipFill>
      </dgm:spPr>
    </dgm:pt>
    <dgm:pt modelId="{94943732-4F38-4DD0-97BF-94A2ACB83587}" type="pres">
      <dgm:prSet presAssocID="{68D076D8-A5F5-47AE-A084-D95853174523}" presName="Parent" presStyleLbl="node0" presStyleIdx="0" presStyleCnt="2" custScaleY="155798">
        <dgm:presLayoutVars>
          <dgm:bulletEnabled val="1"/>
        </dgm:presLayoutVars>
      </dgm:prSet>
      <dgm:spPr/>
    </dgm:pt>
    <dgm:pt modelId="{8864B63E-4CD4-4518-A7CD-016B2DCBB1F0}" type="pres">
      <dgm:prSet presAssocID="{7F77D740-6C35-4C3B-A685-4563BA87221D}" presName="sibTrans" presStyleCnt="0"/>
      <dgm:spPr/>
    </dgm:pt>
    <dgm:pt modelId="{203AD25D-FC15-4FD3-A9D6-535C6ECE0DAA}" type="pres">
      <dgm:prSet presAssocID="{2E2D1ED1-0E53-4BAD-87C8-7355A6581902}" presName="composite" presStyleCnt="0"/>
      <dgm:spPr/>
    </dgm:pt>
    <dgm:pt modelId="{142113EA-DCBD-4E9A-AAB2-A8586030B34A}" type="pres">
      <dgm:prSet presAssocID="{2E2D1ED1-0E53-4BAD-87C8-7355A6581902}" presName="Image" presStyleLbl="bgShp" presStyleIdx="1" presStyleCnt="2"/>
      <dgm:spPr>
        <a:blipFill rotWithShape="1">
          <a:blip xmlns:r="http://schemas.openxmlformats.org/officeDocument/2006/relationships" r:embed="rId2"/>
          <a:srcRect/>
          <a:stretch>
            <a:fillRect l="-14000" r="-14000"/>
          </a:stretch>
        </a:blipFill>
      </dgm:spPr>
    </dgm:pt>
    <dgm:pt modelId="{4CCCFBB8-1349-463F-B4CE-D87D43460DDF}" type="pres">
      <dgm:prSet presAssocID="{2E2D1ED1-0E53-4BAD-87C8-7355A6581902}" presName="Parent" presStyleLbl="node0" presStyleIdx="1" presStyleCnt="2">
        <dgm:presLayoutVars>
          <dgm:bulletEnabled val="1"/>
        </dgm:presLayoutVars>
      </dgm:prSet>
      <dgm:spPr/>
    </dgm:pt>
  </dgm:ptLst>
  <dgm:cxnLst>
    <dgm:cxn modelId="{A788F903-4E00-419A-ACAE-00630B6DCA2C}" srcId="{A4A92249-3955-4560-BF9A-3032AB167B3B}" destId="{2E2D1ED1-0E53-4BAD-87C8-7355A6581902}" srcOrd="1" destOrd="0" parTransId="{CDC06C90-0088-4C9E-BD7D-981EC1C16FD8}" sibTransId="{F2BFC40B-8AAD-42A2-8317-27410C5557C6}"/>
    <dgm:cxn modelId="{DD61701B-864E-4C7E-B6C2-F8C3B9B790F8}" srcId="{A4A92249-3955-4560-BF9A-3032AB167B3B}" destId="{68D076D8-A5F5-47AE-A084-D95853174523}" srcOrd="0" destOrd="0" parTransId="{15CA79C3-515D-4A9D-9E37-C3A2ADF944E7}" sibTransId="{7F77D740-6C35-4C3B-A685-4563BA87221D}"/>
    <dgm:cxn modelId="{E7422D77-0E7E-4EE9-A519-C91B0B6F1354}" type="presOf" srcId="{2E2D1ED1-0E53-4BAD-87C8-7355A6581902}" destId="{4CCCFBB8-1349-463F-B4CE-D87D43460DDF}" srcOrd="0" destOrd="0" presId="urn:microsoft.com/office/officeart/2008/layout/BendingPictureCaption"/>
    <dgm:cxn modelId="{EAFEBFD9-268D-4DA0-9433-0BD688E44640}" type="presOf" srcId="{A4A92249-3955-4560-BF9A-3032AB167B3B}" destId="{D157E7F3-79C9-4C7E-9939-87DBE4441123}" srcOrd="0" destOrd="0" presId="urn:microsoft.com/office/officeart/2008/layout/BendingPictureCaption"/>
    <dgm:cxn modelId="{DC18EEE2-0F74-4541-890A-A5D776D8D03F}" type="presOf" srcId="{68D076D8-A5F5-47AE-A084-D95853174523}" destId="{94943732-4F38-4DD0-97BF-94A2ACB83587}" srcOrd="0" destOrd="0" presId="urn:microsoft.com/office/officeart/2008/layout/BendingPictureCaption"/>
    <dgm:cxn modelId="{1EC77CAF-CEB7-40EA-B4EC-21B04451B8F5}" type="presParOf" srcId="{D157E7F3-79C9-4C7E-9939-87DBE4441123}" destId="{9CB657C1-A240-4250-A300-7B535876C57C}" srcOrd="0" destOrd="0" presId="urn:microsoft.com/office/officeart/2008/layout/BendingPictureCaption"/>
    <dgm:cxn modelId="{F7CDC45C-232F-4DEA-A54A-93191D3276FB}" type="presParOf" srcId="{9CB657C1-A240-4250-A300-7B535876C57C}" destId="{171C2742-F82A-48FB-8F88-79ADBE9EB9AB}" srcOrd="0" destOrd="0" presId="urn:microsoft.com/office/officeart/2008/layout/BendingPictureCaption"/>
    <dgm:cxn modelId="{5D88AC56-2D93-46E3-9F36-7DE9C4B21C29}" type="presParOf" srcId="{9CB657C1-A240-4250-A300-7B535876C57C}" destId="{94943732-4F38-4DD0-97BF-94A2ACB83587}" srcOrd="1" destOrd="0" presId="urn:microsoft.com/office/officeart/2008/layout/BendingPictureCaption"/>
    <dgm:cxn modelId="{26F4DA8F-60E5-482B-BF2A-0EE4D8A2C8B8}" type="presParOf" srcId="{D157E7F3-79C9-4C7E-9939-87DBE4441123}" destId="{8864B63E-4CD4-4518-A7CD-016B2DCBB1F0}" srcOrd="1" destOrd="0" presId="urn:microsoft.com/office/officeart/2008/layout/BendingPictureCaption"/>
    <dgm:cxn modelId="{8BBFB9A4-410C-4F55-A20B-C94A8FA34B13}" type="presParOf" srcId="{D157E7F3-79C9-4C7E-9939-87DBE4441123}" destId="{203AD25D-FC15-4FD3-A9D6-535C6ECE0DAA}" srcOrd="2" destOrd="0" presId="urn:microsoft.com/office/officeart/2008/layout/BendingPictureCaption"/>
    <dgm:cxn modelId="{5AE83D23-C5FE-4697-A8E6-2A1FDDE9081A}" type="presParOf" srcId="{203AD25D-FC15-4FD3-A9D6-535C6ECE0DAA}" destId="{142113EA-DCBD-4E9A-AAB2-A8586030B34A}" srcOrd="0" destOrd="0" presId="urn:microsoft.com/office/officeart/2008/layout/BendingPictureCaption"/>
    <dgm:cxn modelId="{360BF4F4-A6AA-48B0-ABD1-B00EF875EF2E}" type="presParOf" srcId="{203AD25D-FC15-4FD3-A9D6-535C6ECE0DAA}" destId="{4CCCFBB8-1349-463F-B4CE-D87D43460DD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B7B6E91-FF3E-4DF0-A100-B1858BDB4B8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69EDAC5-511B-4B0A-AFD7-DD7FC3A793E3}">
      <dgm:prSet phldrT="[Text]"/>
      <dgm:spPr>
        <a:solidFill>
          <a:srgbClr val="C00000"/>
        </a:solidFill>
      </dgm:spPr>
      <dgm:t>
        <a:bodyPr/>
        <a:lstStyle/>
        <a:p>
          <a:r>
            <a:rPr lang="en-US" b="1" dirty="0"/>
            <a:t>1</a:t>
          </a:r>
        </a:p>
      </dgm:t>
    </dgm:pt>
    <dgm:pt modelId="{C84B2503-D850-449E-BF79-29AED2371975}" type="parTrans" cxnId="{AEE26195-6223-44EC-A4BF-43E5E3A4A59C}">
      <dgm:prSet/>
      <dgm:spPr/>
      <dgm:t>
        <a:bodyPr/>
        <a:lstStyle/>
        <a:p>
          <a:endParaRPr lang="en-US"/>
        </a:p>
      </dgm:t>
    </dgm:pt>
    <dgm:pt modelId="{DFBA158E-AD8A-4572-8AEA-8AC625A2D6DE}" type="sibTrans" cxnId="{AEE26195-6223-44EC-A4BF-43E5E3A4A59C}">
      <dgm:prSet/>
      <dgm:spPr/>
      <dgm:t>
        <a:bodyPr/>
        <a:lstStyle/>
        <a:p>
          <a:endParaRPr lang="en-US"/>
        </a:p>
      </dgm:t>
    </dgm:pt>
    <dgm:pt modelId="{15393145-C3CF-4B76-9FEC-6245E2A4D71B}">
      <dgm:prSet phldrT="[Text]"/>
      <dgm:spPr>
        <a:solidFill>
          <a:srgbClr val="C00000"/>
        </a:solidFill>
      </dgm:spPr>
      <dgm:t>
        <a:bodyPr/>
        <a:lstStyle/>
        <a:p>
          <a:r>
            <a:rPr lang="en-US" b="1" dirty="0"/>
            <a:t>2</a:t>
          </a:r>
        </a:p>
      </dgm:t>
    </dgm:pt>
    <dgm:pt modelId="{3F690E89-54DF-4979-B34C-037948A62710}" type="parTrans" cxnId="{A44F7F0A-449D-43CF-9BD3-EBCF944648E1}">
      <dgm:prSet/>
      <dgm:spPr/>
      <dgm:t>
        <a:bodyPr/>
        <a:lstStyle/>
        <a:p>
          <a:endParaRPr lang="en-US"/>
        </a:p>
      </dgm:t>
    </dgm:pt>
    <dgm:pt modelId="{C8624D01-2391-44F8-B699-FB80E20F2C41}" type="sibTrans" cxnId="{A44F7F0A-449D-43CF-9BD3-EBCF944648E1}">
      <dgm:prSet/>
      <dgm:spPr/>
      <dgm:t>
        <a:bodyPr/>
        <a:lstStyle/>
        <a:p>
          <a:endParaRPr lang="en-US"/>
        </a:p>
      </dgm:t>
    </dgm:pt>
    <dgm:pt modelId="{72955033-4E8D-4A14-B27F-BCCDAB408ACC}">
      <dgm:prSet phldrT="[Text]"/>
      <dgm:spPr>
        <a:solidFill>
          <a:srgbClr val="C00000"/>
        </a:solidFill>
      </dgm:spPr>
      <dgm:t>
        <a:bodyPr/>
        <a:lstStyle/>
        <a:p>
          <a:r>
            <a:rPr lang="en-US" b="1" dirty="0"/>
            <a:t>3</a:t>
          </a:r>
        </a:p>
      </dgm:t>
    </dgm:pt>
    <dgm:pt modelId="{515FE356-244C-4E39-9E82-39437B2997B1}" type="parTrans" cxnId="{8F027A7D-2636-40FF-B188-C21AB5BA929B}">
      <dgm:prSet/>
      <dgm:spPr/>
      <dgm:t>
        <a:bodyPr/>
        <a:lstStyle/>
        <a:p>
          <a:endParaRPr lang="en-US"/>
        </a:p>
      </dgm:t>
    </dgm:pt>
    <dgm:pt modelId="{AEB9F54B-B5FD-4E9C-A4E4-B42A8A32B77D}" type="sibTrans" cxnId="{8F027A7D-2636-40FF-B188-C21AB5BA929B}">
      <dgm:prSet/>
      <dgm:spPr/>
      <dgm:t>
        <a:bodyPr/>
        <a:lstStyle/>
        <a:p>
          <a:endParaRPr lang="en-US"/>
        </a:p>
      </dgm:t>
    </dgm:pt>
    <dgm:pt modelId="{457170B3-16C3-4E35-9DA4-5BE866594258}">
      <dgm:prSet phldrT="[Text]"/>
      <dgm:spPr>
        <a:solidFill>
          <a:srgbClr val="C00000"/>
        </a:solidFill>
      </dgm:spPr>
      <dgm:t>
        <a:bodyPr/>
        <a:lstStyle/>
        <a:p>
          <a:r>
            <a:rPr lang="en-US" b="1" dirty="0"/>
            <a:t>4</a:t>
          </a:r>
        </a:p>
      </dgm:t>
    </dgm:pt>
    <dgm:pt modelId="{5CCF0CA6-3D72-42A1-A30B-3BDDD5E99536}" type="parTrans" cxnId="{138A804C-E194-43F3-BAAD-5EEFE9CD0CD5}">
      <dgm:prSet/>
      <dgm:spPr/>
      <dgm:t>
        <a:bodyPr/>
        <a:lstStyle/>
        <a:p>
          <a:endParaRPr lang="en-US"/>
        </a:p>
      </dgm:t>
    </dgm:pt>
    <dgm:pt modelId="{6FEDAE92-F959-4FA8-88E4-2E7C1DF183F9}" type="sibTrans" cxnId="{138A804C-E194-43F3-BAAD-5EEFE9CD0CD5}">
      <dgm:prSet/>
      <dgm:spPr/>
      <dgm:t>
        <a:bodyPr/>
        <a:lstStyle/>
        <a:p>
          <a:endParaRPr lang="en-US"/>
        </a:p>
      </dgm:t>
    </dgm:pt>
    <dgm:pt modelId="{11A3505D-ED24-47E0-8672-4B7E47326B0D}">
      <dgm:prSet phldrT="[Text]"/>
      <dgm:spPr>
        <a:solidFill>
          <a:srgbClr val="C00000"/>
        </a:solidFill>
      </dgm:spPr>
      <dgm:t>
        <a:bodyPr/>
        <a:lstStyle/>
        <a:p>
          <a:r>
            <a:rPr lang="en-US" b="1" dirty="0"/>
            <a:t>5</a:t>
          </a:r>
        </a:p>
      </dgm:t>
    </dgm:pt>
    <dgm:pt modelId="{48AF1B76-1EF3-4758-AAE7-9EA754CD5E0C}" type="parTrans" cxnId="{6E58DF61-9D3E-4F6F-B842-5332168BDD22}">
      <dgm:prSet/>
      <dgm:spPr/>
      <dgm:t>
        <a:bodyPr/>
        <a:lstStyle/>
        <a:p>
          <a:endParaRPr lang="en-US"/>
        </a:p>
      </dgm:t>
    </dgm:pt>
    <dgm:pt modelId="{1DBBF7CB-BC5A-4563-A0EC-96B4DD9C77A9}" type="sibTrans" cxnId="{6E58DF61-9D3E-4F6F-B842-5332168BDD22}">
      <dgm:prSet/>
      <dgm:spPr/>
      <dgm:t>
        <a:bodyPr/>
        <a:lstStyle/>
        <a:p>
          <a:endParaRPr lang="en-US"/>
        </a:p>
      </dgm:t>
    </dgm:pt>
    <dgm:pt modelId="{07218270-2AC0-4B60-AF03-3BAFC736B710}" type="pres">
      <dgm:prSet presAssocID="{9B7B6E91-FF3E-4DF0-A100-B1858BDB4B81}" presName="cycle" presStyleCnt="0">
        <dgm:presLayoutVars>
          <dgm:dir/>
          <dgm:resizeHandles val="exact"/>
        </dgm:presLayoutVars>
      </dgm:prSet>
      <dgm:spPr/>
    </dgm:pt>
    <dgm:pt modelId="{4B0CCD01-2ADE-46E3-AE68-32470178291E}" type="pres">
      <dgm:prSet presAssocID="{669EDAC5-511B-4B0A-AFD7-DD7FC3A793E3}" presName="node" presStyleLbl="node1" presStyleIdx="0" presStyleCnt="5">
        <dgm:presLayoutVars>
          <dgm:bulletEnabled val="1"/>
        </dgm:presLayoutVars>
      </dgm:prSet>
      <dgm:spPr/>
    </dgm:pt>
    <dgm:pt modelId="{62AD2897-A1FC-442A-A597-576D3E0EB38E}" type="pres">
      <dgm:prSet presAssocID="{669EDAC5-511B-4B0A-AFD7-DD7FC3A793E3}" presName="spNode" presStyleCnt="0"/>
      <dgm:spPr/>
    </dgm:pt>
    <dgm:pt modelId="{6B4DD4AD-05EF-4D05-97D3-3A9EA654F08B}" type="pres">
      <dgm:prSet presAssocID="{DFBA158E-AD8A-4572-8AEA-8AC625A2D6DE}" presName="sibTrans" presStyleLbl="sibTrans1D1" presStyleIdx="0" presStyleCnt="5"/>
      <dgm:spPr/>
    </dgm:pt>
    <dgm:pt modelId="{6666C96C-9437-4DFE-ADE7-A017E9455464}" type="pres">
      <dgm:prSet presAssocID="{15393145-C3CF-4B76-9FEC-6245E2A4D71B}" presName="node" presStyleLbl="node1" presStyleIdx="1" presStyleCnt="5">
        <dgm:presLayoutVars>
          <dgm:bulletEnabled val="1"/>
        </dgm:presLayoutVars>
      </dgm:prSet>
      <dgm:spPr/>
    </dgm:pt>
    <dgm:pt modelId="{FFD8AE07-6E41-4553-BD2E-77AB12C36CD3}" type="pres">
      <dgm:prSet presAssocID="{15393145-C3CF-4B76-9FEC-6245E2A4D71B}" presName="spNode" presStyleCnt="0"/>
      <dgm:spPr/>
    </dgm:pt>
    <dgm:pt modelId="{00C738AA-8439-410F-BC43-2B52DCA84A00}" type="pres">
      <dgm:prSet presAssocID="{C8624D01-2391-44F8-B699-FB80E20F2C41}" presName="sibTrans" presStyleLbl="sibTrans1D1" presStyleIdx="1" presStyleCnt="5"/>
      <dgm:spPr/>
    </dgm:pt>
    <dgm:pt modelId="{A7046C47-7C03-465D-BB6D-E8E5F01AE052}" type="pres">
      <dgm:prSet presAssocID="{72955033-4E8D-4A14-B27F-BCCDAB408ACC}" presName="node" presStyleLbl="node1" presStyleIdx="2" presStyleCnt="5">
        <dgm:presLayoutVars>
          <dgm:bulletEnabled val="1"/>
        </dgm:presLayoutVars>
      </dgm:prSet>
      <dgm:spPr/>
    </dgm:pt>
    <dgm:pt modelId="{7AEE21AC-DF02-455E-A801-747E39354E6E}" type="pres">
      <dgm:prSet presAssocID="{72955033-4E8D-4A14-B27F-BCCDAB408ACC}" presName="spNode" presStyleCnt="0"/>
      <dgm:spPr/>
    </dgm:pt>
    <dgm:pt modelId="{A88B6AAF-7931-497A-8C71-D84A1DD2A9CA}" type="pres">
      <dgm:prSet presAssocID="{AEB9F54B-B5FD-4E9C-A4E4-B42A8A32B77D}" presName="sibTrans" presStyleLbl="sibTrans1D1" presStyleIdx="2" presStyleCnt="5"/>
      <dgm:spPr/>
    </dgm:pt>
    <dgm:pt modelId="{93A97AB9-C571-43F1-921F-FB4BF1B7D038}" type="pres">
      <dgm:prSet presAssocID="{457170B3-16C3-4E35-9DA4-5BE866594258}" presName="node" presStyleLbl="node1" presStyleIdx="3" presStyleCnt="5">
        <dgm:presLayoutVars>
          <dgm:bulletEnabled val="1"/>
        </dgm:presLayoutVars>
      </dgm:prSet>
      <dgm:spPr/>
    </dgm:pt>
    <dgm:pt modelId="{C44461A9-3B5C-4D39-BA13-71085DF118E9}" type="pres">
      <dgm:prSet presAssocID="{457170B3-16C3-4E35-9DA4-5BE866594258}" presName="spNode" presStyleCnt="0"/>
      <dgm:spPr/>
    </dgm:pt>
    <dgm:pt modelId="{43389363-8313-4DF5-90B9-52ECB73C64B4}" type="pres">
      <dgm:prSet presAssocID="{6FEDAE92-F959-4FA8-88E4-2E7C1DF183F9}" presName="sibTrans" presStyleLbl="sibTrans1D1" presStyleIdx="3" presStyleCnt="5"/>
      <dgm:spPr/>
    </dgm:pt>
    <dgm:pt modelId="{5990E6C5-56CB-4FB1-BF9C-FD6119F908CD}" type="pres">
      <dgm:prSet presAssocID="{11A3505D-ED24-47E0-8672-4B7E47326B0D}" presName="node" presStyleLbl="node1" presStyleIdx="4" presStyleCnt="5">
        <dgm:presLayoutVars>
          <dgm:bulletEnabled val="1"/>
        </dgm:presLayoutVars>
      </dgm:prSet>
      <dgm:spPr/>
    </dgm:pt>
    <dgm:pt modelId="{B353D140-5D04-4F03-BCFE-E266D6D177CC}" type="pres">
      <dgm:prSet presAssocID="{11A3505D-ED24-47E0-8672-4B7E47326B0D}" presName="spNode" presStyleCnt="0"/>
      <dgm:spPr/>
    </dgm:pt>
    <dgm:pt modelId="{90341D33-AB1E-4962-B1FF-A61B06EC7C35}" type="pres">
      <dgm:prSet presAssocID="{1DBBF7CB-BC5A-4563-A0EC-96B4DD9C77A9}" presName="sibTrans" presStyleLbl="sibTrans1D1" presStyleIdx="4" presStyleCnt="5"/>
      <dgm:spPr/>
    </dgm:pt>
  </dgm:ptLst>
  <dgm:cxnLst>
    <dgm:cxn modelId="{58E45908-8EF1-4DF4-8379-63D0FAD25BAE}" type="presOf" srcId="{669EDAC5-511B-4B0A-AFD7-DD7FC3A793E3}" destId="{4B0CCD01-2ADE-46E3-AE68-32470178291E}" srcOrd="0" destOrd="0" presId="urn:microsoft.com/office/officeart/2005/8/layout/cycle6"/>
    <dgm:cxn modelId="{A44F7F0A-449D-43CF-9BD3-EBCF944648E1}" srcId="{9B7B6E91-FF3E-4DF0-A100-B1858BDB4B81}" destId="{15393145-C3CF-4B76-9FEC-6245E2A4D71B}" srcOrd="1" destOrd="0" parTransId="{3F690E89-54DF-4979-B34C-037948A62710}" sibTransId="{C8624D01-2391-44F8-B699-FB80E20F2C41}"/>
    <dgm:cxn modelId="{82164025-2422-46DA-9CDD-E16302D344D0}" type="presOf" srcId="{6FEDAE92-F959-4FA8-88E4-2E7C1DF183F9}" destId="{43389363-8313-4DF5-90B9-52ECB73C64B4}" srcOrd="0" destOrd="0" presId="urn:microsoft.com/office/officeart/2005/8/layout/cycle6"/>
    <dgm:cxn modelId="{3B827D3D-40BB-42C8-92D9-3E6CD8D76480}" type="presOf" srcId="{11A3505D-ED24-47E0-8672-4B7E47326B0D}" destId="{5990E6C5-56CB-4FB1-BF9C-FD6119F908CD}" srcOrd="0" destOrd="0" presId="urn:microsoft.com/office/officeart/2005/8/layout/cycle6"/>
    <dgm:cxn modelId="{330D363F-48E9-40AC-B338-E068304EB389}" type="presOf" srcId="{AEB9F54B-B5FD-4E9C-A4E4-B42A8A32B77D}" destId="{A88B6AAF-7931-497A-8C71-D84A1DD2A9CA}" srcOrd="0" destOrd="0" presId="urn:microsoft.com/office/officeart/2005/8/layout/cycle6"/>
    <dgm:cxn modelId="{6E58DF61-9D3E-4F6F-B842-5332168BDD22}" srcId="{9B7B6E91-FF3E-4DF0-A100-B1858BDB4B81}" destId="{11A3505D-ED24-47E0-8672-4B7E47326B0D}" srcOrd="4" destOrd="0" parTransId="{48AF1B76-1EF3-4758-AAE7-9EA754CD5E0C}" sibTransId="{1DBBF7CB-BC5A-4563-A0EC-96B4DD9C77A9}"/>
    <dgm:cxn modelId="{138A804C-E194-43F3-BAAD-5EEFE9CD0CD5}" srcId="{9B7B6E91-FF3E-4DF0-A100-B1858BDB4B81}" destId="{457170B3-16C3-4E35-9DA4-5BE866594258}" srcOrd="3" destOrd="0" parTransId="{5CCF0CA6-3D72-42A1-A30B-3BDDD5E99536}" sibTransId="{6FEDAE92-F959-4FA8-88E4-2E7C1DF183F9}"/>
    <dgm:cxn modelId="{3A1E1A75-C156-4F32-94C4-4D1588469D48}" type="presOf" srcId="{C8624D01-2391-44F8-B699-FB80E20F2C41}" destId="{00C738AA-8439-410F-BC43-2B52DCA84A00}" srcOrd="0" destOrd="0" presId="urn:microsoft.com/office/officeart/2005/8/layout/cycle6"/>
    <dgm:cxn modelId="{8F027A7D-2636-40FF-B188-C21AB5BA929B}" srcId="{9B7B6E91-FF3E-4DF0-A100-B1858BDB4B81}" destId="{72955033-4E8D-4A14-B27F-BCCDAB408ACC}" srcOrd="2" destOrd="0" parTransId="{515FE356-244C-4E39-9E82-39437B2997B1}" sibTransId="{AEB9F54B-B5FD-4E9C-A4E4-B42A8A32B77D}"/>
    <dgm:cxn modelId="{52623681-7EAD-4243-B9A2-5493264511FF}" type="presOf" srcId="{DFBA158E-AD8A-4572-8AEA-8AC625A2D6DE}" destId="{6B4DD4AD-05EF-4D05-97D3-3A9EA654F08B}" srcOrd="0" destOrd="0" presId="urn:microsoft.com/office/officeart/2005/8/layout/cycle6"/>
    <dgm:cxn modelId="{AEE26195-6223-44EC-A4BF-43E5E3A4A59C}" srcId="{9B7B6E91-FF3E-4DF0-A100-B1858BDB4B81}" destId="{669EDAC5-511B-4B0A-AFD7-DD7FC3A793E3}" srcOrd="0" destOrd="0" parTransId="{C84B2503-D850-449E-BF79-29AED2371975}" sibTransId="{DFBA158E-AD8A-4572-8AEA-8AC625A2D6DE}"/>
    <dgm:cxn modelId="{619EC8B4-07D1-4F6D-A67C-25DDE530796A}" type="presOf" srcId="{15393145-C3CF-4B76-9FEC-6245E2A4D71B}" destId="{6666C96C-9437-4DFE-ADE7-A017E9455464}" srcOrd="0" destOrd="0" presId="urn:microsoft.com/office/officeart/2005/8/layout/cycle6"/>
    <dgm:cxn modelId="{32E4DDC0-A049-45F4-9C36-01772E66061B}" type="presOf" srcId="{72955033-4E8D-4A14-B27F-BCCDAB408ACC}" destId="{A7046C47-7C03-465D-BB6D-E8E5F01AE052}" srcOrd="0" destOrd="0" presId="urn:microsoft.com/office/officeart/2005/8/layout/cycle6"/>
    <dgm:cxn modelId="{103AF2CF-F53D-4631-AD82-986E187E4141}" type="presOf" srcId="{457170B3-16C3-4E35-9DA4-5BE866594258}" destId="{93A97AB9-C571-43F1-921F-FB4BF1B7D038}" srcOrd="0" destOrd="0" presId="urn:microsoft.com/office/officeart/2005/8/layout/cycle6"/>
    <dgm:cxn modelId="{C5846BDF-A742-4202-A71B-82D1290EAD7A}" type="presOf" srcId="{9B7B6E91-FF3E-4DF0-A100-B1858BDB4B81}" destId="{07218270-2AC0-4B60-AF03-3BAFC736B710}" srcOrd="0" destOrd="0" presId="urn:microsoft.com/office/officeart/2005/8/layout/cycle6"/>
    <dgm:cxn modelId="{8B554FE4-6E41-469D-A013-B932E93DE22D}" type="presOf" srcId="{1DBBF7CB-BC5A-4563-A0EC-96B4DD9C77A9}" destId="{90341D33-AB1E-4962-B1FF-A61B06EC7C35}" srcOrd="0" destOrd="0" presId="urn:microsoft.com/office/officeart/2005/8/layout/cycle6"/>
    <dgm:cxn modelId="{716BD8C4-8273-41CA-A7C1-93E2FEE219DD}" type="presParOf" srcId="{07218270-2AC0-4B60-AF03-3BAFC736B710}" destId="{4B0CCD01-2ADE-46E3-AE68-32470178291E}" srcOrd="0" destOrd="0" presId="urn:microsoft.com/office/officeart/2005/8/layout/cycle6"/>
    <dgm:cxn modelId="{412B0B06-6E9C-4D1F-B0E1-1B30ABA0FE56}" type="presParOf" srcId="{07218270-2AC0-4B60-AF03-3BAFC736B710}" destId="{62AD2897-A1FC-442A-A597-576D3E0EB38E}" srcOrd="1" destOrd="0" presId="urn:microsoft.com/office/officeart/2005/8/layout/cycle6"/>
    <dgm:cxn modelId="{5D64F627-6A8D-47A7-88EB-10D8FF6531F4}" type="presParOf" srcId="{07218270-2AC0-4B60-AF03-3BAFC736B710}" destId="{6B4DD4AD-05EF-4D05-97D3-3A9EA654F08B}" srcOrd="2" destOrd="0" presId="urn:microsoft.com/office/officeart/2005/8/layout/cycle6"/>
    <dgm:cxn modelId="{FB23D473-48C2-4879-BA90-8467A8C2313C}" type="presParOf" srcId="{07218270-2AC0-4B60-AF03-3BAFC736B710}" destId="{6666C96C-9437-4DFE-ADE7-A017E9455464}" srcOrd="3" destOrd="0" presId="urn:microsoft.com/office/officeart/2005/8/layout/cycle6"/>
    <dgm:cxn modelId="{9836293F-3270-4FA3-88DD-DA1A33A8258D}" type="presParOf" srcId="{07218270-2AC0-4B60-AF03-3BAFC736B710}" destId="{FFD8AE07-6E41-4553-BD2E-77AB12C36CD3}" srcOrd="4" destOrd="0" presId="urn:microsoft.com/office/officeart/2005/8/layout/cycle6"/>
    <dgm:cxn modelId="{B51E008B-CD93-445E-8A8B-5FDBEFF7127D}" type="presParOf" srcId="{07218270-2AC0-4B60-AF03-3BAFC736B710}" destId="{00C738AA-8439-410F-BC43-2B52DCA84A00}" srcOrd="5" destOrd="0" presId="urn:microsoft.com/office/officeart/2005/8/layout/cycle6"/>
    <dgm:cxn modelId="{7DEC48D1-7576-4A96-9BEF-780A12747C58}" type="presParOf" srcId="{07218270-2AC0-4B60-AF03-3BAFC736B710}" destId="{A7046C47-7C03-465D-BB6D-E8E5F01AE052}" srcOrd="6" destOrd="0" presId="urn:microsoft.com/office/officeart/2005/8/layout/cycle6"/>
    <dgm:cxn modelId="{963CC0DF-80DE-4D65-B908-B052889E82AF}" type="presParOf" srcId="{07218270-2AC0-4B60-AF03-3BAFC736B710}" destId="{7AEE21AC-DF02-455E-A801-747E39354E6E}" srcOrd="7" destOrd="0" presId="urn:microsoft.com/office/officeart/2005/8/layout/cycle6"/>
    <dgm:cxn modelId="{5DEE21D4-95CF-4094-A734-83D037A74126}" type="presParOf" srcId="{07218270-2AC0-4B60-AF03-3BAFC736B710}" destId="{A88B6AAF-7931-497A-8C71-D84A1DD2A9CA}" srcOrd="8" destOrd="0" presId="urn:microsoft.com/office/officeart/2005/8/layout/cycle6"/>
    <dgm:cxn modelId="{BFE9AD82-6FBA-4CD0-8134-41E5DD429096}" type="presParOf" srcId="{07218270-2AC0-4B60-AF03-3BAFC736B710}" destId="{93A97AB9-C571-43F1-921F-FB4BF1B7D038}" srcOrd="9" destOrd="0" presId="urn:microsoft.com/office/officeart/2005/8/layout/cycle6"/>
    <dgm:cxn modelId="{547432F6-DF84-4874-8271-4AFDAEB25C87}" type="presParOf" srcId="{07218270-2AC0-4B60-AF03-3BAFC736B710}" destId="{C44461A9-3B5C-4D39-BA13-71085DF118E9}" srcOrd="10" destOrd="0" presId="urn:microsoft.com/office/officeart/2005/8/layout/cycle6"/>
    <dgm:cxn modelId="{6F68A0A0-F6D4-4DDE-B058-BAA1ABF73009}" type="presParOf" srcId="{07218270-2AC0-4B60-AF03-3BAFC736B710}" destId="{43389363-8313-4DF5-90B9-52ECB73C64B4}" srcOrd="11" destOrd="0" presId="urn:microsoft.com/office/officeart/2005/8/layout/cycle6"/>
    <dgm:cxn modelId="{03216C0B-1B3D-44BE-A60C-B03CE4B39093}" type="presParOf" srcId="{07218270-2AC0-4B60-AF03-3BAFC736B710}" destId="{5990E6C5-56CB-4FB1-BF9C-FD6119F908CD}" srcOrd="12" destOrd="0" presId="urn:microsoft.com/office/officeart/2005/8/layout/cycle6"/>
    <dgm:cxn modelId="{B795E4E6-D516-4F49-8BFB-5D88982AE9A7}" type="presParOf" srcId="{07218270-2AC0-4B60-AF03-3BAFC736B710}" destId="{B353D140-5D04-4F03-BCFE-E266D6D177CC}" srcOrd="13" destOrd="0" presId="urn:microsoft.com/office/officeart/2005/8/layout/cycle6"/>
    <dgm:cxn modelId="{9060C97A-9C5A-431E-AC53-9405E653D7B5}" type="presParOf" srcId="{07218270-2AC0-4B60-AF03-3BAFC736B710}" destId="{90341D33-AB1E-4962-B1FF-A61B06EC7C35}"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2400" dirty="0">
              <a:latin typeface="Agency FB" panose="020B0503020202020204" pitchFamily="34" charset="0"/>
            </a:rPr>
            <a:t>a. Pre-primary or pre-school Education</a:t>
          </a:r>
        </a:p>
      </dgm:t>
    </dgm:pt>
    <dgm:pt modelId="{3FBA6C44-C29B-4D7D-936A-A8F157074EAD}" type="parTrans" cxnId="{C8829551-0D07-4EAC-909D-092794A7768F}">
      <dgm:prSet/>
      <dgm:spPr/>
      <dgm:t>
        <a:bodyPr/>
        <a:lstStyle/>
        <a:p>
          <a:endParaRPr lang="en-US"/>
        </a:p>
      </dgm:t>
    </dgm:pt>
    <dgm:pt modelId="{5F21D014-FF99-4ED9-BF48-6D18BF1C595B}" type="sibTrans" cxnId="{C8829551-0D07-4EAC-909D-092794A7768F}">
      <dgm:prSet/>
      <dgm:spPr/>
      <dgm:t>
        <a:bodyPr/>
        <a:lstStyle/>
        <a:p>
          <a:endParaRPr lang="en-US"/>
        </a:p>
      </dgm:t>
    </dgm:pt>
    <dgm:pt modelId="{75C974A7-DD6F-4BFD-9F40-F630D1A3BD4A}">
      <dgm:prSet custT="1"/>
      <dgm:spPr>
        <a:solidFill>
          <a:srgbClr val="C00000"/>
        </a:solidFill>
        <a:ln>
          <a:solidFill>
            <a:srgbClr val="C00000"/>
          </a:solidFill>
        </a:ln>
      </dgm:spPr>
      <dgm:t>
        <a:bodyPr/>
        <a:lstStyle/>
        <a:p>
          <a:r>
            <a:rPr lang="en-US" sz="2400" dirty="0">
              <a:latin typeface="Agency FB" panose="020B0503020202020204" pitchFamily="34" charset="0"/>
            </a:rPr>
            <a:t>b. Elementary or primary Education.</a:t>
          </a:r>
        </a:p>
      </dgm:t>
    </dgm:pt>
    <dgm:pt modelId="{F92A23DA-6527-46D7-A7B5-4E587E4AC26B}" type="parTrans" cxnId="{093BD8E0-C702-427E-8BCC-3C29B165D6B6}">
      <dgm:prSet/>
      <dgm:spPr/>
      <dgm:t>
        <a:bodyPr/>
        <a:lstStyle/>
        <a:p>
          <a:endParaRPr lang="en-US"/>
        </a:p>
      </dgm:t>
    </dgm:pt>
    <dgm:pt modelId="{257A2C05-97C5-4B8D-9305-9985119909AA}" type="sibTrans" cxnId="{093BD8E0-C702-427E-8BCC-3C29B165D6B6}">
      <dgm:prSet/>
      <dgm:spPr/>
      <dgm:t>
        <a:bodyPr/>
        <a:lstStyle/>
        <a:p>
          <a:endParaRPr lang="en-US"/>
        </a:p>
      </dgm:t>
    </dgm:pt>
    <dgm:pt modelId="{9E29BA18-AEF5-4CC5-B8AB-ABB58A70D847}">
      <dgm:prSet custT="1"/>
      <dgm:spPr>
        <a:solidFill>
          <a:srgbClr val="C00000"/>
        </a:solidFill>
        <a:ln>
          <a:solidFill>
            <a:srgbClr val="C00000"/>
          </a:solidFill>
        </a:ln>
      </dgm:spPr>
      <dgm:t>
        <a:bodyPr/>
        <a:lstStyle/>
        <a:p>
          <a:r>
            <a:rPr lang="en-US" sz="2400" dirty="0">
              <a:latin typeface="Agency FB" panose="020B0503020202020204" pitchFamily="34" charset="0"/>
            </a:rPr>
            <a:t>c. Secondary Education.</a:t>
          </a:r>
        </a:p>
      </dgm:t>
    </dgm:pt>
    <dgm:pt modelId="{599CF0DA-28DE-4A66-8376-BD828D310947}" type="parTrans" cxnId="{AEF830D2-F31D-4866-BCBD-2031B27C23D8}">
      <dgm:prSet/>
      <dgm:spPr/>
      <dgm:t>
        <a:bodyPr/>
        <a:lstStyle/>
        <a:p>
          <a:endParaRPr lang="en-US"/>
        </a:p>
      </dgm:t>
    </dgm:pt>
    <dgm:pt modelId="{14F89BBE-2378-4DE6-8304-2E03FE43419E}" type="sibTrans" cxnId="{AEF830D2-F31D-4866-BCBD-2031B27C23D8}">
      <dgm:prSet/>
      <dgm:spPr/>
      <dgm:t>
        <a:bodyPr/>
        <a:lstStyle/>
        <a:p>
          <a:endParaRPr lang="en-US"/>
        </a:p>
      </dgm:t>
    </dgm:pt>
    <dgm:pt modelId="{65FF3FA7-DA49-42B8-ACBA-D22DEB25E513}">
      <dgm:prSet custT="1"/>
      <dgm:spPr>
        <a:solidFill>
          <a:srgbClr val="C00000"/>
        </a:solidFill>
        <a:ln>
          <a:solidFill>
            <a:srgbClr val="C00000"/>
          </a:solidFill>
        </a:ln>
      </dgm:spPr>
      <dgm:t>
        <a:bodyPr/>
        <a:lstStyle/>
        <a:p>
          <a:r>
            <a:rPr lang="en-US" sz="2400" dirty="0">
              <a:latin typeface="Agency FB" panose="020B0503020202020204" pitchFamily="34" charset="0"/>
            </a:rPr>
            <a:t>d. Higher Secondary or Post secondary Education</a:t>
          </a:r>
        </a:p>
      </dgm:t>
    </dgm:pt>
    <dgm:pt modelId="{A95B9A69-1BBD-4F10-B86B-651B0C9F465F}" type="parTrans" cxnId="{E5A85523-05AD-4492-8B4D-1817472F1D31}">
      <dgm:prSet/>
      <dgm:spPr/>
      <dgm:t>
        <a:bodyPr/>
        <a:lstStyle/>
        <a:p>
          <a:endParaRPr lang="en-US"/>
        </a:p>
      </dgm:t>
    </dgm:pt>
    <dgm:pt modelId="{ACB6D1AA-5603-4FAE-B598-979604C5667B}" type="sibTrans" cxnId="{E5A85523-05AD-4492-8B4D-1817472F1D31}">
      <dgm:prSet/>
      <dgm:spPr/>
      <dgm:t>
        <a:bodyPr/>
        <a:lstStyle/>
        <a:p>
          <a:endParaRPr lang="en-US"/>
        </a:p>
      </dgm:t>
    </dgm:pt>
    <dgm:pt modelId="{E69B673F-D1BC-4FD0-946B-3423C98E8F25}">
      <dgm:prSet custT="1"/>
      <dgm:spPr>
        <a:solidFill>
          <a:srgbClr val="C00000"/>
        </a:solidFill>
        <a:ln>
          <a:solidFill>
            <a:srgbClr val="C00000"/>
          </a:solidFill>
        </a:ln>
      </dgm:spPr>
      <dgm:t>
        <a:bodyPr/>
        <a:lstStyle/>
        <a:p>
          <a:r>
            <a:rPr lang="en-US" sz="2400" dirty="0">
              <a:latin typeface="Agency FB" panose="020B0503020202020204" pitchFamily="34" charset="0"/>
            </a:rPr>
            <a:t>e. Higher or tertiary Education.</a:t>
          </a:r>
        </a:p>
      </dgm:t>
    </dgm:pt>
    <dgm:pt modelId="{B5FDAA20-973C-46DD-A34E-72D89C1A2937}" type="parTrans" cxnId="{C84C4D4E-33A2-4A2F-90B5-A6EB787D3825}">
      <dgm:prSet/>
      <dgm:spPr/>
      <dgm:t>
        <a:bodyPr/>
        <a:lstStyle/>
        <a:p>
          <a:endParaRPr lang="en-US"/>
        </a:p>
      </dgm:t>
    </dgm:pt>
    <dgm:pt modelId="{B6A7340A-9456-47AD-A185-D983E52D00E4}" type="sibTrans" cxnId="{C84C4D4E-33A2-4A2F-90B5-A6EB787D3825}">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5" custScaleX="152594"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4"/>
      <dgm:spPr/>
    </dgm:pt>
    <dgm:pt modelId="{C684666E-4C14-45F4-9DD2-7EB3F6CC9F80}" type="pres">
      <dgm:prSet presAssocID="{5F21D014-FF99-4ED9-BF48-6D18BF1C595B}" presName="connectorText" presStyleLbl="sibTrans2D1" presStyleIdx="0" presStyleCnt="4"/>
      <dgm:spPr/>
    </dgm:pt>
    <dgm:pt modelId="{559D266F-9E71-4A1C-88A2-A98E7AC5EC1B}" type="pres">
      <dgm:prSet presAssocID="{75C974A7-DD6F-4BFD-9F40-F630D1A3BD4A}" presName="node" presStyleLbl="node1" presStyleIdx="1" presStyleCnt="5" custScaleX="148766"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4"/>
      <dgm:spPr/>
    </dgm:pt>
    <dgm:pt modelId="{A145B9E6-6FB1-431A-922F-6FD8C6E2FFAC}" type="pres">
      <dgm:prSet presAssocID="{257A2C05-97C5-4B8D-9305-9985119909AA}" presName="connectorText" presStyleLbl="sibTrans2D1" presStyleIdx="1" presStyleCnt="4"/>
      <dgm:spPr/>
    </dgm:pt>
    <dgm:pt modelId="{BA3310B9-9AF0-46C8-9475-7B407BC1703F}" type="pres">
      <dgm:prSet presAssocID="{9E29BA18-AEF5-4CC5-B8AB-ABB58A70D847}" presName="node" presStyleLbl="node1" presStyleIdx="2" presStyleCnt="5" custScaleX="150380"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4"/>
      <dgm:spPr/>
    </dgm:pt>
    <dgm:pt modelId="{243C61F9-CFFF-4B52-9C4F-1729193F138D}" type="pres">
      <dgm:prSet presAssocID="{14F89BBE-2378-4DE6-8304-2E03FE43419E}" presName="connectorText" presStyleLbl="sibTrans2D1" presStyleIdx="2" presStyleCnt="4"/>
      <dgm:spPr/>
    </dgm:pt>
    <dgm:pt modelId="{2295EF17-DD2E-44BE-83EC-44BF5E54875D}" type="pres">
      <dgm:prSet presAssocID="{65FF3FA7-DA49-42B8-ACBA-D22DEB25E513}" presName="node" presStyleLbl="node1" presStyleIdx="3" presStyleCnt="5" custScaleX="156424" custLinFactNeighborX="-3121" custLinFactNeighborY="70">
        <dgm:presLayoutVars>
          <dgm:bulletEnabled val="1"/>
        </dgm:presLayoutVars>
      </dgm:prSet>
      <dgm:spPr/>
    </dgm:pt>
    <dgm:pt modelId="{1B5CAA82-FA0F-4818-BEC0-FEA0F09F7B56}" type="pres">
      <dgm:prSet presAssocID="{ACB6D1AA-5603-4FAE-B598-979604C5667B}" presName="sibTrans" presStyleLbl="sibTrans2D1" presStyleIdx="3" presStyleCnt="4"/>
      <dgm:spPr/>
    </dgm:pt>
    <dgm:pt modelId="{BAB2CEB5-DE37-42E8-977D-68DBAA078D69}" type="pres">
      <dgm:prSet presAssocID="{ACB6D1AA-5603-4FAE-B598-979604C5667B}" presName="connectorText" presStyleLbl="sibTrans2D1" presStyleIdx="3" presStyleCnt="4"/>
      <dgm:spPr/>
    </dgm:pt>
    <dgm:pt modelId="{6922A95E-5D2E-4726-BE34-4831D38C10D1}" type="pres">
      <dgm:prSet presAssocID="{E69B673F-D1BC-4FD0-946B-3423C98E8F25}" presName="node" presStyleLbl="node1" presStyleIdx="4" presStyleCnt="5" custScaleX="156893"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C84C4D4E-33A2-4A2F-90B5-A6EB787D3825}" srcId="{405598C0-C745-4E8A-899F-9FB9CBC06DAC}" destId="{E69B673F-D1BC-4FD0-946B-3423C98E8F25}" srcOrd="4" destOrd="0" parTransId="{B5FDAA20-973C-46DD-A34E-72D89C1A2937}" sibTransId="{B6A7340A-9456-47AD-A185-D983E52D00E4}"/>
    <dgm:cxn modelId="{24D21271-9BE8-4E79-A8C7-6A255210722D}" type="presOf" srcId="{ACB6D1AA-5603-4FAE-B598-979604C5667B}" destId="{BAB2CEB5-DE37-42E8-977D-68DBAA078D69}"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090AD5-810D-4888-A3A9-CAD12F89438C}"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US"/>
        </a:p>
      </dgm:t>
    </dgm:pt>
    <dgm:pt modelId="{4107DE66-A23D-487D-B8D6-FFCB97A2E257}">
      <dgm:prSet phldrT="[Text]" phldr="1"/>
      <dgm:spPr/>
      <dgm:t>
        <a:bodyPr/>
        <a:lstStyle/>
        <a:p>
          <a:endParaRPr lang="en-US"/>
        </a:p>
      </dgm:t>
    </dgm:pt>
    <dgm:pt modelId="{F9B25E95-A24C-4AD5-904C-703DCE717B29}" type="parTrans" cxnId="{2704A846-80D4-4225-B512-4B5F81FCC3D3}">
      <dgm:prSet/>
      <dgm:spPr/>
      <dgm:t>
        <a:bodyPr/>
        <a:lstStyle/>
        <a:p>
          <a:endParaRPr lang="en-US"/>
        </a:p>
      </dgm:t>
    </dgm:pt>
    <dgm:pt modelId="{7C9FC60E-E282-478E-82AE-9E556A65A5F9}" type="sibTrans" cxnId="{2704A846-80D4-4225-B512-4B5F81FCC3D3}">
      <dgm:prSet/>
      <dgm:spPr/>
      <dgm:t>
        <a:bodyPr/>
        <a:lstStyle/>
        <a:p>
          <a:endParaRPr lang="en-US"/>
        </a:p>
      </dgm:t>
    </dgm:pt>
    <dgm:pt modelId="{061790D1-BF7F-4C8D-BBBD-62AE9B31712C}">
      <dgm:prSet phldrT="[Text]" phldr="1"/>
      <dgm:spPr/>
      <dgm:t>
        <a:bodyPr/>
        <a:lstStyle/>
        <a:p>
          <a:endParaRPr lang="en-US"/>
        </a:p>
      </dgm:t>
    </dgm:pt>
    <dgm:pt modelId="{EFBA5158-05F0-47C3-81CF-815B3F477C6E}" type="parTrans" cxnId="{A1A347E7-C689-45C7-8AA7-00DED3867357}">
      <dgm:prSet/>
      <dgm:spPr/>
      <dgm:t>
        <a:bodyPr/>
        <a:lstStyle/>
        <a:p>
          <a:endParaRPr lang="en-US"/>
        </a:p>
      </dgm:t>
    </dgm:pt>
    <dgm:pt modelId="{5C875F6F-2687-406A-86C9-D6162BEBE973}" type="sibTrans" cxnId="{A1A347E7-C689-45C7-8AA7-00DED3867357}">
      <dgm:prSet/>
      <dgm:spPr/>
      <dgm:t>
        <a:bodyPr/>
        <a:lstStyle/>
        <a:p>
          <a:endParaRPr lang="en-US"/>
        </a:p>
      </dgm:t>
    </dgm:pt>
    <dgm:pt modelId="{CE14034F-EDE7-4FB9-B3AC-1E32DE8C346B}">
      <dgm:prSet phldrT="[Text]" phldr="1"/>
      <dgm:spPr/>
      <dgm:t>
        <a:bodyPr/>
        <a:lstStyle/>
        <a:p>
          <a:endParaRPr lang="en-US"/>
        </a:p>
      </dgm:t>
    </dgm:pt>
    <dgm:pt modelId="{7652B95E-00C8-4C82-BA36-ACA242A12126}" type="parTrans" cxnId="{EDB5CB10-0186-4F52-BD28-577869CBC84E}">
      <dgm:prSet/>
      <dgm:spPr/>
      <dgm:t>
        <a:bodyPr/>
        <a:lstStyle/>
        <a:p>
          <a:endParaRPr lang="en-US"/>
        </a:p>
      </dgm:t>
    </dgm:pt>
    <dgm:pt modelId="{C7CFB57A-9C69-42F4-830B-12D1C64C5732}" type="sibTrans" cxnId="{EDB5CB10-0186-4F52-BD28-577869CBC84E}">
      <dgm:prSet/>
      <dgm:spPr/>
      <dgm:t>
        <a:bodyPr/>
        <a:lstStyle/>
        <a:p>
          <a:endParaRPr lang="en-US"/>
        </a:p>
      </dgm:t>
    </dgm:pt>
    <dgm:pt modelId="{BBE86982-49BC-4A68-A883-7AF1E3FED351}">
      <dgm:prSet phldrT="[Text]" phldr="1"/>
      <dgm:spPr/>
      <dgm:t>
        <a:bodyPr/>
        <a:lstStyle/>
        <a:p>
          <a:endParaRPr lang="en-US"/>
        </a:p>
      </dgm:t>
    </dgm:pt>
    <dgm:pt modelId="{5D519859-79EB-47B8-8DA7-42DE42F8B3B3}" type="parTrans" cxnId="{DA8B1814-61A1-4FB5-8BB4-19114849D8B1}">
      <dgm:prSet/>
      <dgm:spPr/>
      <dgm:t>
        <a:bodyPr/>
        <a:lstStyle/>
        <a:p>
          <a:endParaRPr lang="en-US"/>
        </a:p>
      </dgm:t>
    </dgm:pt>
    <dgm:pt modelId="{EBB23888-738B-4221-8905-BFFF4E3EFA53}" type="sibTrans" cxnId="{DA8B1814-61A1-4FB5-8BB4-19114849D8B1}">
      <dgm:prSet/>
      <dgm:spPr/>
      <dgm:t>
        <a:bodyPr/>
        <a:lstStyle/>
        <a:p>
          <a:endParaRPr lang="en-US"/>
        </a:p>
      </dgm:t>
    </dgm:pt>
    <dgm:pt modelId="{5E3FADE3-F29C-446E-AFB5-DDBC0E061B6A}">
      <dgm:prSet phldrT="[Text]" phldr="1"/>
      <dgm:spPr/>
      <dgm:t>
        <a:bodyPr/>
        <a:lstStyle/>
        <a:p>
          <a:endParaRPr lang="en-US" dirty="0"/>
        </a:p>
      </dgm:t>
    </dgm:pt>
    <dgm:pt modelId="{A0F04DAB-7B89-4788-83E1-80119AF8B91C}" type="sibTrans" cxnId="{E7A74A0C-40AD-4FE5-98FF-2329EE8BE020}">
      <dgm:prSet/>
      <dgm:spPr/>
      <dgm:t>
        <a:bodyPr/>
        <a:lstStyle/>
        <a:p>
          <a:endParaRPr lang="en-US"/>
        </a:p>
      </dgm:t>
    </dgm:pt>
    <dgm:pt modelId="{011D5D8F-42C0-4F60-BAEE-CED0D3D11202}" type="parTrans" cxnId="{E7A74A0C-40AD-4FE5-98FF-2329EE8BE020}">
      <dgm:prSet/>
      <dgm:spPr/>
      <dgm:t>
        <a:bodyPr/>
        <a:lstStyle/>
        <a:p>
          <a:endParaRPr lang="en-US"/>
        </a:p>
      </dgm:t>
    </dgm:pt>
    <dgm:pt modelId="{2586FA7B-4E62-4C0A-B96F-B82FDDC0A331}">
      <dgm:prSet phldrT="[Text]" phldr="1"/>
      <dgm:spPr/>
      <dgm:t>
        <a:bodyPr/>
        <a:lstStyle/>
        <a:p>
          <a:endParaRPr lang="en-US" dirty="0"/>
        </a:p>
      </dgm:t>
    </dgm:pt>
    <dgm:pt modelId="{2C0F8C96-D800-426B-8CF5-5D2ABC77AD52}" type="sibTrans" cxnId="{0D0647A0-CA81-4934-B2C3-63007FC7DB8D}">
      <dgm:prSet/>
      <dgm:spPr/>
      <dgm:t>
        <a:bodyPr/>
        <a:lstStyle/>
        <a:p>
          <a:endParaRPr lang="en-US"/>
        </a:p>
      </dgm:t>
    </dgm:pt>
    <dgm:pt modelId="{4155F054-A12C-4DBC-8FE3-A7C628BE25A8}" type="parTrans" cxnId="{0D0647A0-CA81-4934-B2C3-63007FC7DB8D}">
      <dgm:prSet/>
      <dgm:spPr/>
      <dgm:t>
        <a:bodyPr/>
        <a:lstStyle/>
        <a:p>
          <a:endParaRPr lang="en-US"/>
        </a:p>
      </dgm:t>
    </dgm:pt>
    <dgm:pt modelId="{6B32B67D-24AB-4D55-A742-DEE3A28C59A0}" type="pres">
      <dgm:prSet presAssocID="{84090AD5-810D-4888-A3A9-CAD12F89438C}" presName="Name0" presStyleCnt="0">
        <dgm:presLayoutVars>
          <dgm:chMax val="6"/>
          <dgm:chPref val="6"/>
          <dgm:dir/>
        </dgm:presLayoutVars>
      </dgm:prSet>
      <dgm:spPr/>
    </dgm:pt>
    <dgm:pt modelId="{6C24C2FE-E62C-4060-9F77-F266EAD8AC37}" type="pres">
      <dgm:prSet presAssocID="{4107DE66-A23D-487D-B8D6-FFCB97A2E257}" presName="Image1" presStyleCnt="0"/>
      <dgm:spPr/>
    </dgm:pt>
    <dgm:pt modelId="{C261FAF6-9497-45B3-ACA4-0EE268B9403B}" type="pres">
      <dgm:prSet presAssocID="{4107DE66-A23D-487D-B8D6-FFCB97A2E257}" presName="Image" presStyleLbl="alignImgPlace1" presStyleIdx="0" presStyleCnt="6"/>
      <dgm:spPr>
        <a:blipFill rotWithShape="1">
          <a:blip xmlns:r="http://schemas.openxmlformats.org/officeDocument/2006/relationships" r:embed="rId1"/>
          <a:srcRect/>
          <a:stretch>
            <a:fillRect l="-7000" r="-7000"/>
          </a:stretch>
        </a:blipFill>
        <a:ln>
          <a:solidFill>
            <a:srgbClr val="C00000"/>
          </a:solidFill>
        </a:ln>
      </dgm:spPr>
    </dgm:pt>
    <dgm:pt modelId="{7FAA6379-AC5E-438C-9A0D-DE01E3AD6325}" type="pres">
      <dgm:prSet presAssocID="{4107DE66-A23D-487D-B8D6-FFCB97A2E257}" presName="Accent1" presStyleCnt="0"/>
      <dgm:spPr/>
    </dgm:pt>
    <dgm:pt modelId="{26F1DC57-1EB9-4E03-98CF-2A2F34F4D040}" type="pres">
      <dgm:prSet presAssocID="{4107DE66-A23D-487D-B8D6-FFCB97A2E257}" presName="Accent" presStyleLbl="parChTrans1D1" presStyleIdx="0" presStyleCnt="6"/>
      <dgm:spPr/>
    </dgm:pt>
    <dgm:pt modelId="{4F990989-5D60-4063-950C-6232ACAB373C}" type="pres">
      <dgm:prSet presAssocID="{4107DE66-A23D-487D-B8D6-FFCB97A2E257}" presName="Text1" presStyleLbl="alignImgPlace1" presStyleIdx="0" presStyleCnt="6">
        <dgm:presLayoutVars>
          <dgm:chMax val="0"/>
          <dgm:chPref val="0"/>
          <dgm:bulletEnabled val="1"/>
        </dgm:presLayoutVars>
      </dgm:prSet>
      <dgm:spPr/>
    </dgm:pt>
    <dgm:pt modelId="{3B1EABC2-B89B-47C3-B028-5161D8213B65}" type="pres">
      <dgm:prSet presAssocID="{5E3FADE3-F29C-446E-AFB5-DDBC0E061B6A}" presName="Image2" presStyleCnt="0"/>
      <dgm:spPr/>
    </dgm:pt>
    <dgm:pt modelId="{0A95A788-63D3-4BD0-BE53-D29C1E2F19DA}" type="pres">
      <dgm:prSet presAssocID="{5E3FADE3-F29C-446E-AFB5-DDBC0E061B6A}" presName="Image" presStyleLbl="alignImgPlace1" presStyleIdx="1" presStyleCnt="6"/>
      <dgm:spPr>
        <a:blipFill rotWithShape="1">
          <a:blip xmlns:r="http://schemas.openxmlformats.org/officeDocument/2006/relationships" r:embed="rId2"/>
          <a:srcRect/>
          <a:stretch>
            <a:fillRect l="-57000" r="-57000"/>
          </a:stretch>
        </a:blipFill>
        <a:ln>
          <a:solidFill>
            <a:srgbClr val="C00000"/>
          </a:solidFill>
        </a:ln>
      </dgm:spPr>
    </dgm:pt>
    <dgm:pt modelId="{785A3D75-4CB6-4938-A009-938217464D5E}" type="pres">
      <dgm:prSet presAssocID="{5E3FADE3-F29C-446E-AFB5-DDBC0E061B6A}" presName="Accent2" presStyleCnt="0"/>
      <dgm:spPr/>
    </dgm:pt>
    <dgm:pt modelId="{3B7472DC-37AA-4237-A6D8-5B7F65C37108}" type="pres">
      <dgm:prSet presAssocID="{5E3FADE3-F29C-446E-AFB5-DDBC0E061B6A}" presName="Accent" presStyleLbl="parChTrans1D1" presStyleIdx="1" presStyleCnt="6"/>
      <dgm:spPr/>
    </dgm:pt>
    <dgm:pt modelId="{3E2E157F-5A84-4776-B85D-CEED01662F95}" type="pres">
      <dgm:prSet presAssocID="{5E3FADE3-F29C-446E-AFB5-DDBC0E061B6A}" presName="Text2" presStyleLbl="alignImgPlace1" presStyleIdx="1" presStyleCnt="6">
        <dgm:presLayoutVars>
          <dgm:chMax val="0"/>
          <dgm:chPref val="0"/>
          <dgm:bulletEnabled val="1"/>
        </dgm:presLayoutVars>
      </dgm:prSet>
      <dgm:spPr/>
    </dgm:pt>
    <dgm:pt modelId="{ACCB1DE8-B446-4FF6-8524-38ABC83E5744}" type="pres">
      <dgm:prSet presAssocID="{2586FA7B-4E62-4C0A-B96F-B82FDDC0A331}" presName="Image3" presStyleCnt="0"/>
      <dgm:spPr/>
    </dgm:pt>
    <dgm:pt modelId="{5070A936-C6B3-4A3E-8ABB-A97F2D78A002}" type="pres">
      <dgm:prSet presAssocID="{2586FA7B-4E62-4C0A-B96F-B82FDDC0A331}" presName="Image" presStyleLbl="alignImgPlace1" presStyleIdx="2" presStyleCnt="6"/>
      <dgm:spPr>
        <a:blipFill rotWithShape="1">
          <a:blip xmlns:r="http://schemas.openxmlformats.org/officeDocument/2006/relationships" r:embed="rId3"/>
          <a:srcRect/>
          <a:stretch>
            <a:fillRect/>
          </a:stretch>
        </a:blipFill>
        <a:ln>
          <a:solidFill>
            <a:srgbClr val="C00000"/>
          </a:solidFill>
        </a:ln>
      </dgm:spPr>
    </dgm:pt>
    <dgm:pt modelId="{4D5C2A3A-6126-4EDA-A81F-FD397C03CD12}" type="pres">
      <dgm:prSet presAssocID="{2586FA7B-4E62-4C0A-B96F-B82FDDC0A331}" presName="Accent3" presStyleCnt="0"/>
      <dgm:spPr/>
    </dgm:pt>
    <dgm:pt modelId="{BD7126CF-7450-4603-B218-35073B0495B9}" type="pres">
      <dgm:prSet presAssocID="{2586FA7B-4E62-4C0A-B96F-B82FDDC0A331}" presName="Accent" presStyleLbl="parChTrans1D1" presStyleIdx="2" presStyleCnt="6"/>
      <dgm:spPr/>
    </dgm:pt>
    <dgm:pt modelId="{854755D5-0218-4CAB-A04F-25190097FDF3}" type="pres">
      <dgm:prSet presAssocID="{2586FA7B-4E62-4C0A-B96F-B82FDDC0A331}" presName="Text3" presStyleLbl="alignImgPlace1" presStyleIdx="2" presStyleCnt="6">
        <dgm:presLayoutVars>
          <dgm:chMax val="0"/>
          <dgm:chPref val="0"/>
          <dgm:bulletEnabled val="1"/>
        </dgm:presLayoutVars>
      </dgm:prSet>
      <dgm:spPr/>
    </dgm:pt>
    <dgm:pt modelId="{3C8B52FE-1CBC-4049-8B5A-ADC200382ACD}" type="pres">
      <dgm:prSet presAssocID="{061790D1-BF7F-4C8D-BBBD-62AE9B31712C}" presName="Image4" presStyleCnt="0"/>
      <dgm:spPr/>
    </dgm:pt>
    <dgm:pt modelId="{C3C0EB11-9CF5-4B9D-846D-367D5CCE23B4}" type="pres">
      <dgm:prSet presAssocID="{061790D1-BF7F-4C8D-BBBD-62AE9B31712C}" presName="Image" presStyleLbl="alignImgPlace1" presStyleIdx="3" presStyleCnt="6"/>
      <dgm:spPr>
        <a:blipFill rotWithShape="1">
          <a:blip xmlns:r="http://schemas.openxmlformats.org/officeDocument/2006/relationships" r:embed="rId4"/>
          <a:srcRect/>
          <a:stretch>
            <a:fillRect l="-30000" r="-30000"/>
          </a:stretch>
        </a:blipFill>
        <a:ln>
          <a:solidFill>
            <a:srgbClr val="C00000"/>
          </a:solidFill>
        </a:ln>
      </dgm:spPr>
    </dgm:pt>
    <dgm:pt modelId="{ED17E184-13FA-475A-BFE2-B3229C725955}" type="pres">
      <dgm:prSet presAssocID="{061790D1-BF7F-4C8D-BBBD-62AE9B31712C}" presName="Accent4" presStyleCnt="0"/>
      <dgm:spPr/>
    </dgm:pt>
    <dgm:pt modelId="{7F1B7341-6C0F-437B-A931-FBE1E87C9825}" type="pres">
      <dgm:prSet presAssocID="{061790D1-BF7F-4C8D-BBBD-62AE9B31712C}" presName="Accent" presStyleLbl="parChTrans1D1" presStyleIdx="3" presStyleCnt="6"/>
      <dgm:spPr/>
    </dgm:pt>
    <dgm:pt modelId="{108C3329-B7AC-4FDF-806F-9E7510C04398}" type="pres">
      <dgm:prSet presAssocID="{061790D1-BF7F-4C8D-BBBD-62AE9B31712C}" presName="Text4" presStyleLbl="alignImgPlace1" presStyleIdx="3" presStyleCnt="6">
        <dgm:presLayoutVars>
          <dgm:chMax val="0"/>
          <dgm:chPref val="0"/>
          <dgm:bulletEnabled val="1"/>
        </dgm:presLayoutVars>
      </dgm:prSet>
      <dgm:spPr/>
    </dgm:pt>
    <dgm:pt modelId="{263F157C-6315-4FA9-814C-6F6810EA7060}" type="pres">
      <dgm:prSet presAssocID="{CE14034F-EDE7-4FB9-B3AC-1E32DE8C346B}" presName="Image5" presStyleCnt="0"/>
      <dgm:spPr/>
    </dgm:pt>
    <dgm:pt modelId="{C05174C9-9EBA-40B5-9F7D-FFEA9FAE9920}" type="pres">
      <dgm:prSet presAssocID="{CE14034F-EDE7-4FB9-B3AC-1E32DE8C346B}" presName="Image" presStyleLbl="alignImgPlace1" presStyleIdx="4" presStyleCnt="6"/>
      <dgm:spPr>
        <a:blipFill rotWithShape="1">
          <a:blip xmlns:r="http://schemas.openxmlformats.org/officeDocument/2006/relationships" r:embed="rId5"/>
          <a:srcRect/>
          <a:stretch>
            <a:fillRect l="-21000" r="-21000"/>
          </a:stretch>
        </a:blipFill>
        <a:ln>
          <a:solidFill>
            <a:srgbClr val="C00000"/>
          </a:solidFill>
        </a:ln>
      </dgm:spPr>
    </dgm:pt>
    <dgm:pt modelId="{11A87979-76AD-4471-BA56-80FAB2887B75}" type="pres">
      <dgm:prSet presAssocID="{CE14034F-EDE7-4FB9-B3AC-1E32DE8C346B}" presName="Accent5" presStyleCnt="0"/>
      <dgm:spPr/>
    </dgm:pt>
    <dgm:pt modelId="{0A61ACFC-F485-4B8E-A615-BB9580495869}" type="pres">
      <dgm:prSet presAssocID="{CE14034F-EDE7-4FB9-B3AC-1E32DE8C346B}" presName="Accent" presStyleLbl="parChTrans1D1" presStyleIdx="4" presStyleCnt="6"/>
      <dgm:spPr/>
    </dgm:pt>
    <dgm:pt modelId="{91EF9E2B-91BE-41EF-8C5F-A7C34098127C}" type="pres">
      <dgm:prSet presAssocID="{CE14034F-EDE7-4FB9-B3AC-1E32DE8C346B}" presName="Text5" presStyleLbl="alignImgPlace1" presStyleIdx="4" presStyleCnt="6">
        <dgm:presLayoutVars>
          <dgm:chMax val="0"/>
          <dgm:chPref val="0"/>
          <dgm:bulletEnabled val="1"/>
        </dgm:presLayoutVars>
      </dgm:prSet>
      <dgm:spPr/>
    </dgm:pt>
    <dgm:pt modelId="{0ABE8CDF-FBA6-49AC-A253-51B1245734E6}" type="pres">
      <dgm:prSet presAssocID="{BBE86982-49BC-4A68-A883-7AF1E3FED351}" presName="Image6" presStyleCnt="0"/>
      <dgm:spPr/>
    </dgm:pt>
    <dgm:pt modelId="{77A49D4A-97DE-4C4B-B895-E278B607E06A}" type="pres">
      <dgm:prSet presAssocID="{BBE86982-49BC-4A68-A883-7AF1E3FED351}" presName="Image" presStyleLbl="alignImgPlace1" presStyleIdx="5" presStyleCnt="6"/>
      <dgm:spPr>
        <a:blipFill rotWithShape="1">
          <a:blip xmlns:r="http://schemas.openxmlformats.org/officeDocument/2006/relationships" r:embed="rId6"/>
          <a:srcRect/>
          <a:stretch>
            <a:fillRect t="-9000" b="-9000"/>
          </a:stretch>
        </a:blipFill>
        <a:ln>
          <a:solidFill>
            <a:srgbClr val="C00000"/>
          </a:solidFill>
        </a:ln>
      </dgm:spPr>
    </dgm:pt>
    <dgm:pt modelId="{0223EF02-801A-4B28-B0CA-33D506811F12}" type="pres">
      <dgm:prSet presAssocID="{BBE86982-49BC-4A68-A883-7AF1E3FED351}" presName="Accent6" presStyleCnt="0"/>
      <dgm:spPr/>
    </dgm:pt>
    <dgm:pt modelId="{573F59BA-BE50-484D-93A6-C9DF6885D23F}" type="pres">
      <dgm:prSet presAssocID="{BBE86982-49BC-4A68-A883-7AF1E3FED351}" presName="Accent" presStyleLbl="parChTrans1D1" presStyleIdx="5" presStyleCnt="6"/>
      <dgm:spPr/>
    </dgm:pt>
    <dgm:pt modelId="{BC577807-C0F3-4A9F-B828-3715F69C6616}" type="pres">
      <dgm:prSet presAssocID="{BBE86982-49BC-4A68-A883-7AF1E3FED351}" presName="Text6" presStyleLbl="alignImgPlace1" presStyleIdx="5" presStyleCnt="6">
        <dgm:presLayoutVars>
          <dgm:chMax val="0"/>
          <dgm:chPref val="0"/>
          <dgm:bulletEnabled val="1"/>
        </dgm:presLayoutVars>
      </dgm:prSet>
      <dgm:spPr/>
    </dgm:pt>
  </dgm:ptLst>
  <dgm:cxnLst>
    <dgm:cxn modelId="{E7A74A0C-40AD-4FE5-98FF-2329EE8BE020}" srcId="{84090AD5-810D-4888-A3A9-CAD12F89438C}" destId="{5E3FADE3-F29C-446E-AFB5-DDBC0E061B6A}" srcOrd="1" destOrd="0" parTransId="{011D5D8F-42C0-4F60-BAEE-CED0D3D11202}" sibTransId="{A0F04DAB-7B89-4788-83E1-80119AF8B91C}"/>
    <dgm:cxn modelId="{EDB5CB10-0186-4F52-BD28-577869CBC84E}" srcId="{84090AD5-810D-4888-A3A9-CAD12F89438C}" destId="{CE14034F-EDE7-4FB9-B3AC-1E32DE8C346B}" srcOrd="4" destOrd="0" parTransId="{7652B95E-00C8-4C82-BA36-ACA242A12126}" sibTransId="{C7CFB57A-9C69-42F4-830B-12D1C64C5732}"/>
    <dgm:cxn modelId="{DA8B1814-61A1-4FB5-8BB4-19114849D8B1}" srcId="{84090AD5-810D-4888-A3A9-CAD12F89438C}" destId="{BBE86982-49BC-4A68-A883-7AF1E3FED351}" srcOrd="5" destOrd="0" parTransId="{5D519859-79EB-47B8-8DA7-42DE42F8B3B3}" sibTransId="{EBB23888-738B-4221-8905-BFFF4E3EFA53}"/>
    <dgm:cxn modelId="{C233FC15-5525-43EA-81D8-1177C242C8CD}" type="presOf" srcId="{5E3FADE3-F29C-446E-AFB5-DDBC0E061B6A}" destId="{3E2E157F-5A84-4776-B85D-CEED01662F95}" srcOrd="0" destOrd="0" presId="urn:microsoft.com/office/officeart/2011/layout/ThemePictureAccent"/>
    <dgm:cxn modelId="{C7C27B2F-8EAC-4480-851E-871448980632}" type="presOf" srcId="{061790D1-BF7F-4C8D-BBBD-62AE9B31712C}" destId="{108C3329-B7AC-4FDF-806F-9E7510C04398}" srcOrd="0" destOrd="0" presId="urn:microsoft.com/office/officeart/2011/layout/ThemePictureAccent"/>
    <dgm:cxn modelId="{028BFA43-9769-4790-B17F-253E199E7DBD}" type="presOf" srcId="{2586FA7B-4E62-4C0A-B96F-B82FDDC0A331}" destId="{854755D5-0218-4CAB-A04F-25190097FDF3}" srcOrd="0" destOrd="0" presId="urn:microsoft.com/office/officeart/2011/layout/ThemePictureAccent"/>
    <dgm:cxn modelId="{2704A846-80D4-4225-B512-4B5F81FCC3D3}" srcId="{84090AD5-810D-4888-A3A9-CAD12F89438C}" destId="{4107DE66-A23D-487D-B8D6-FFCB97A2E257}" srcOrd="0" destOrd="0" parTransId="{F9B25E95-A24C-4AD5-904C-703DCE717B29}" sibTransId="{7C9FC60E-E282-478E-82AE-9E556A65A5F9}"/>
    <dgm:cxn modelId="{388FE077-1792-4125-ADF3-440CA4E56656}" type="presOf" srcId="{4107DE66-A23D-487D-B8D6-FFCB97A2E257}" destId="{4F990989-5D60-4063-950C-6232ACAB373C}" srcOrd="0" destOrd="0" presId="urn:microsoft.com/office/officeart/2011/layout/ThemePictureAccent"/>
    <dgm:cxn modelId="{0D0647A0-CA81-4934-B2C3-63007FC7DB8D}" srcId="{84090AD5-810D-4888-A3A9-CAD12F89438C}" destId="{2586FA7B-4E62-4C0A-B96F-B82FDDC0A331}" srcOrd="2" destOrd="0" parTransId="{4155F054-A12C-4DBC-8FE3-A7C628BE25A8}" sibTransId="{2C0F8C96-D800-426B-8CF5-5D2ABC77AD52}"/>
    <dgm:cxn modelId="{ECF7D4AE-3286-4541-9F8F-DD75F94542F2}" type="presOf" srcId="{CE14034F-EDE7-4FB9-B3AC-1E32DE8C346B}" destId="{91EF9E2B-91BE-41EF-8C5F-A7C34098127C}" srcOrd="0" destOrd="0" presId="urn:microsoft.com/office/officeart/2011/layout/ThemePictureAccent"/>
    <dgm:cxn modelId="{90FD1BBC-87EB-4D6B-94E9-2524906052DA}" type="presOf" srcId="{BBE86982-49BC-4A68-A883-7AF1E3FED351}" destId="{BC577807-C0F3-4A9F-B828-3715F69C6616}" srcOrd="0" destOrd="0" presId="urn:microsoft.com/office/officeart/2011/layout/ThemePictureAccent"/>
    <dgm:cxn modelId="{A1A347E7-C689-45C7-8AA7-00DED3867357}" srcId="{84090AD5-810D-4888-A3A9-CAD12F89438C}" destId="{061790D1-BF7F-4C8D-BBBD-62AE9B31712C}" srcOrd="3" destOrd="0" parTransId="{EFBA5158-05F0-47C3-81CF-815B3F477C6E}" sibTransId="{5C875F6F-2687-406A-86C9-D6162BEBE973}"/>
    <dgm:cxn modelId="{352BE0F7-5B5C-456A-A7C9-AA2785CE639F}" type="presOf" srcId="{84090AD5-810D-4888-A3A9-CAD12F89438C}" destId="{6B32B67D-24AB-4D55-A742-DEE3A28C59A0}" srcOrd="0" destOrd="0" presId="urn:microsoft.com/office/officeart/2011/layout/ThemePictureAccent"/>
    <dgm:cxn modelId="{61EA38D1-687D-4689-A344-566C876BF411}" type="presParOf" srcId="{6B32B67D-24AB-4D55-A742-DEE3A28C59A0}" destId="{6C24C2FE-E62C-4060-9F77-F266EAD8AC37}" srcOrd="0" destOrd="0" presId="urn:microsoft.com/office/officeart/2011/layout/ThemePictureAccent"/>
    <dgm:cxn modelId="{8DBA54BA-EEBB-4F7E-BE2A-9F486A446F0E}" type="presParOf" srcId="{6C24C2FE-E62C-4060-9F77-F266EAD8AC37}" destId="{C261FAF6-9497-45B3-ACA4-0EE268B9403B}" srcOrd="0" destOrd="0" presId="urn:microsoft.com/office/officeart/2011/layout/ThemePictureAccent"/>
    <dgm:cxn modelId="{BAFDA6E0-4DDD-4DA6-B9BB-28E7B53B3CB3}" type="presParOf" srcId="{6B32B67D-24AB-4D55-A742-DEE3A28C59A0}" destId="{7FAA6379-AC5E-438C-9A0D-DE01E3AD6325}" srcOrd="1" destOrd="0" presId="urn:microsoft.com/office/officeart/2011/layout/ThemePictureAccent"/>
    <dgm:cxn modelId="{98D4A347-9479-4106-8F20-ABD63DFF7B86}" type="presParOf" srcId="{7FAA6379-AC5E-438C-9A0D-DE01E3AD6325}" destId="{26F1DC57-1EB9-4E03-98CF-2A2F34F4D040}" srcOrd="0" destOrd="0" presId="urn:microsoft.com/office/officeart/2011/layout/ThemePictureAccent"/>
    <dgm:cxn modelId="{D38DFB90-EAAF-411D-B64F-9B7AA9C09AF4}" type="presParOf" srcId="{6B32B67D-24AB-4D55-A742-DEE3A28C59A0}" destId="{4F990989-5D60-4063-950C-6232ACAB373C}" srcOrd="2" destOrd="0" presId="urn:microsoft.com/office/officeart/2011/layout/ThemePictureAccent"/>
    <dgm:cxn modelId="{AEBD7CCE-B94A-49A3-AB9B-0D311D75DEF1}" type="presParOf" srcId="{6B32B67D-24AB-4D55-A742-DEE3A28C59A0}" destId="{3B1EABC2-B89B-47C3-B028-5161D8213B65}" srcOrd="3" destOrd="0" presId="urn:microsoft.com/office/officeart/2011/layout/ThemePictureAccent"/>
    <dgm:cxn modelId="{D817CD2E-511E-450E-98A3-1CEC7F65ADBB}" type="presParOf" srcId="{3B1EABC2-B89B-47C3-B028-5161D8213B65}" destId="{0A95A788-63D3-4BD0-BE53-D29C1E2F19DA}" srcOrd="0" destOrd="0" presId="urn:microsoft.com/office/officeart/2011/layout/ThemePictureAccent"/>
    <dgm:cxn modelId="{A6E5D969-E933-4CB6-A7A3-BAEC9F0CF06C}" type="presParOf" srcId="{6B32B67D-24AB-4D55-A742-DEE3A28C59A0}" destId="{785A3D75-4CB6-4938-A009-938217464D5E}" srcOrd="4" destOrd="0" presId="urn:microsoft.com/office/officeart/2011/layout/ThemePictureAccent"/>
    <dgm:cxn modelId="{1D7BCCB0-4374-4168-8F15-03E62BF6D079}" type="presParOf" srcId="{785A3D75-4CB6-4938-A009-938217464D5E}" destId="{3B7472DC-37AA-4237-A6D8-5B7F65C37108}" srcOrd="0" destOrd="0" presId="urn:microsoft.com/office/officeart/2011/layout/ThemePictureAccent"/>
    <dgm:cxn modelId="{EFBA9100-FFD8-43F3-B2E7-BC0BC024B1BC}" type="presParOf" srcId="{6B32B67D-24AB-4D55-A742-DEE3A28C59A0}" destId="{3E2E157F-5A84-4776-B85D-CEED01662F95}" srcOrd="5" destOrd="0" presId="urn:microsoft.com/office/officeart/2011/layout/ThemePictureAccent"/>
    <dgm:cxn modelId="{3F4DF854-228E-4D02-B629-9F6ADAA92E53}" type="presParOf" srcId="{6B32B67D-24AB-4D55-A742-DEE3A28C59A0}" destId="{ACCB1DE8-B446-4FF6-8524-38ABC83E5744}" srcOrd="6" destOrd="0" presId="urn:microsoft.com/office/officeart/2011/layout/ThemePictureAccent"/>
    <dgm:cxn modelId="{6D957C8D-7136-4014-B9E1-E8DB8E489DEC}" type="presParOf" srcId="{ACCB1DE8-B446-4FF6-8524-38ABC83E5744}" destId="{5070A936-C6B3-4A3E-8ABB-A97F2D78A002}" srcOrd="0" destOrd="0" presId="urn:microsoft.com/office/officeart/2011/layout/ThemePictureAccent"/>
    <dgm:cxn modelId="{1E25C596-8FAF-4827-9E06-D7F13FCD3599}" type="presParOf" srcId="{6B32B67D-24AB-4D55-A742-DEE3A28C59A0}" destId="{4D5C2A3A-6126-4EDA-A81F-FD397C03CD12}" srcOrd="7" destOrd="0" presId="urn:microsoft.com/office/officeart/2011/layout/ThemePictureAccent"/>
    <dgm:cxn modelId="{4FC36098-1310-4519-8F30-CCB6B8AF22C1}" type="presParOf" srcId="{4D5C2A3A-6126-4EDA-A81F-FD397C03CD12}" destId="{BD7126CF-7450-4603-B218-35073B0495B9}" srcOrd="0" destOrd="0" presId="urn:microsoft.com/office/officeart/2011/layout/ThemePictureAccent"/>
    <dgm:cxn modelId="{E4AABF3E-F62C-4E00-8FC7-A1E3B7A94F34}" type="presParOf" srcId="{6B32B67D-24AB-4D55-A742-DEE3A28C59A0}" destId="{854755D5-0218-4CAB-A04F-25190097FDF3}" srcOrd="8" destOrd="0" presId="urn:microsoft.com/office/officeart/2011/layout/ThemePictureAccent"/>
    <dgm:cxn modelId="{00C3357A-7F5A-4516-B956-24298F4A3143}" type="presParOf" srcId="{6B32B67D-24AB-4D55-A742-DEE3A28C59A0}" destId="{3C8B52FE-1CBC-4049-8B5A-ADC200382ACD}" srcOrd="9" destOrd="0" presId="urn:microsoft.com/office/officeart/2011/layout/ThemePictureAccent"/>
    <dgm:cxn modelId="{50CE841B-9730-4A11-8D1E-CAC839A0BEC5}" type="presParOf" srcId="{3C8B52FE-1CBC-4049-8B5A-ADC200382ACD}" destId="{C3C0EB11-9CF5-4B9D-846D-367D5CCE23B4}" srcOrd="0" destOrd="0" presId="urn:microsoft.com/office/officeart/2011/layout/ThemePictureAccent"/>
    <dgm:cxn modelId="{41CF4A6F-91F6-4633-AD1A-EAF61A79D3E9}" type="presParOf" srcId="{6B32B67D-24AB-4D55-A742-DEE3A28C59A0}" destId="{ED17E184-13FA-475A-BFE2-B3229C725955}" srcOrd="10" destOrd="0" presId="urn:microsoft.com/office/officeart/2011/layout/ThemePictureAccent"/>
    <dgm:cxn modelId="{E91AFDDE-A3D7-497C-BF91-0827CB368B28}" type="presParOf" srcId="{ED17E184-13FA-475A-BFE2-B3229C725955}" destId="{7F1B7341-6C0F-437B-A931-FBE1E87C9825}" srcOrd="0" destOrd="0" presId="urn:microsoft.com/office/officeart/2011/layout/ThemePictureAccent"/>
    <dgm:cxn modelId="{15AA4199-2710-437A-B14F-14AB0C7F26AB}" type="presParOf" srcId="{6B32B67D-24AB-4D55-A742-DEE3A28C59A0}" destId="{108C3329-B7AC-4FDF-806F-9E7510C04398}" srcOrd="11" destOrd="0" presId="urn:microsoft.com/office/officeart/2011/layout/ThemePictureAccent"/>
    <dgm:cxn modelId="{3B17BC91-31B9-41CD-8E2B-DCF70558D60B}" type="presParOf" srcId="{6B32B67D-24AB-4D55-A742-DEE3A28C59A0}" destId="{263F157C-6315-4FA9-814C-6F6810EA7060}" srcOrd="12" destOrd="0" presId="urn:microsoft.com/office/officeart/2011/layout/ThemePictureAccent"/>
    <dgm:cxn modelId="{9428D9D8-0B4B-4636-B047-6E6AEBFCF648}" type="presParOf" srcId="{263F157C-6315-4FA9-814C-6F6810EA7060}" destId="{C05174C9-9EBA-40B5-9F7D-FFEA9FAE9920}" srcOrd="0" destOrd="0" presId="urn:microsoft.com/office/officeart/2011/layout/ThemePictureAccent"/>
    <dgm:cxn modelId="{415DBCB1-A760-4642-9CBA-D7B136431B65}" type="presParOf" srcId="{6B32B67D-24AB-4D55-A742-DEE3A28C59A0}" destId="{11A87979-76AD-4471-BA56-80FAB2887B75}" srcOrd="13" destOrd="0" presId="urn:microsoft.com/office/officeart/2011/layout/ThemePictureAccent"/>
    <dgm:cxn modelId="{6C351DED-1DCB-4D8E-83A5-791657CF63E1}" type="presParOf" srcId="{11A87979-76AD-4471-BA56-80FAB2887B75}" destId="{0A61ACFC-F485-4B8E-A615-BB9580495869}" srcOrd="0" destOrd="0" presId="urn:microsoft.com/office/officeart/2011/layout/ThemePictureAccent"/>
    <dgm:cxn modelId="{62A3E6D1-9D52-4C57-9164-D2DD5E557EF7}" type="presParOf" srcId="{6B32B67D-24AB-4D55-A742-DEE3A28C59A0}" destId="{91EF9E2B-91BE-41EF-8C5F-A7C34098127C}" srcOrd="14" destOrd="0" presId="urn:microsoft.com/office/officeart/2011/layout/ThemePictureAccent"/>
    <dgm:cxn modelId="{12F54192-7E26-4E24-B0F4-95160EF82592}" type="presParOf" srcId="{6B32B67D-24AB-4D55-A742-DEE3A28C59A0}" destId="{0ABE8CDF-FBA6-49AC-A253-51B1245734E6}" srcOrd="15" destOrd="0" presId="urn:microsoft.com/office/officeart/2011/layout/ThemePictureAccent"/>
    <dgm:cxn modelId="{960ED1A9-9162-48D4-BBAF-C4F52A2172D9}" type="presParOf" srcId="{0ABE8CDF-FBA6-49AC-A253-51B1245734E6}" destId="{77A49D4A-97DE-4C4B-B895-E278B607E06A}" srcOrd="0" destOrd="0" presId="urn:microsoft.com/office/officeart/2011/layout/ThemePictureAccent"/>
    <dgm:cxn modelId="{FD59C190-1CF6-4431-8F49-7B29FAD258D1}" type="presParOf" srcId="{6B32B67D-24AB-4D55-A742-DEE3A28C59A0}" destId="{0223EF02-801A-4B28-B0CA-33D506811F12}" srcOrd="16" destOrd="0" presId="urn:microsoft.com/office/officeart/2011/layout/ThemePictureAccent"/>
    <dgm:cxn modelId="{290A186B-759D-4533-BCC4-723A1FDEC4C8}" type="presParOf" srcId="{0223EF02-801A-4B28-B0CA-33D506811F12}" destId="{573F59BA-BE50-484D-93A6-C9DF6885D23F}" srcOrd="0" destOrd="0" presId="urn:microsoft.com/office/officeart/2011/layout/ThemePictureAccent"/>
    <dgm:cxn modelId="{F9F0D152-1794-4C9A-91B0-05851949B732}" type="presParOf" srcId="{6B32B67D-24AB-4D55-A742-DEE3A28C59A0}" destId="{BC577807-C0F3-4A9F-B828-3715F69C6616}" srcOrd="17" destOrd="0" presId="urn:microsoft.com/office/officeart/2011/layout/ThemePictureAccen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0070C0"/>
        </a:solidFill>
        <a:ln>
          <a:solidFill>
            <a:srgbClr val="0070C0"/>
          </a:solidFill>
        </a:ln>
      </dgm:spPr>
      <dgm:t>
        <a:bodyPr/>
        <a:lstStyle/>
        <a:p>
          <a:r>
            <a:rPr lang="en-US" sz="2100" dirty="0">
              <a:latin typeface="Agency FB" panose="020B0503020202020204" pitchFamily="34" charset="0"/>
            </a:rPr>
            <a:t>a. Formal Education</a:t>
          </a:r>
        </a:p>
      </dgm:t>
    </dgm:pt>
    <dgm:pt modelId="{3FBA6C44-C29B-4D7D-936A-A8F157074EAD}" type="parTrans" cxnId="{C8829551-0D07-4EAC-909D-092794A7768F}">
      <dgm:prSet/>
      <dgm:spPr/>
      <dgm:t>
        <a:bodyPr/>
        <a:lstStyle/>
        <a:p>
          <a:endParaRPr lang="en-US" sz="2100">
            <a:latin typeface="Agency FB" panose="020B0503020202020204" pitchFamily="34" charset="0"/>
          </a:endParaRPr>
        </a:p>
      </dgm:t>
    </dgm:pt>
    <dgm:pt modelId="{5F21D014-FF99-4ED9-BF48-6D18BF1C595B}" type="sibTrans" cxnId="{C8829551-0D07-4EAC-909D-092794A7768F}">
      <dgm:prSet custT="1"/>
      <dgm:spPr/>
      <dgm:t>
        <a:bodyPr/>
        <a:lstStyle/>
        <a:p>
          <a:endParaRPr lang="en-US" sz="2100">
            <a:latin typeface="Agency FB" panose="020B0503020202020204" pitchFamily="34" charset="0"/>
          </a:endParaRPr>
        </a:p>
      </dgm:t>
    </dgm:pt>
    <dgm:pt modelId="{75C974A7-DD6F-4BFD-9F40-F630D1A3BD4A}">
      <dgm:prSet custT="1"/>
      <dgm:spPr>
        <a:solidFill>
          <a:srgbClr val="0070C0"/>
        </a:solidFill>
        <a:ln>
          <a:solidFill>
            <a:srgbClr val="0070C0"/>
          </a:solidFill>
        </a:ln>
      </dgm:spPr>
      <dgm:t>
        <a:bodyPr/>
        <a:lstStyle/>
        <a:p>
          <a:r>
            <a:rPr lang="en-US" sz="2100" dirty="0">
              <a:latin typeface="Agency FB" panose="020B0503020202020204" pitchFamily="34" charset="0"/>
            </a:rPr>
            <a:t>b. Non-formal Education and Adult Education</a:t>
          </a:r>
        </a:p>
      </dgm:t>
    </dgm:pt>
    <dgm:pt modelId="{F92A23DA-6527-46D7-A7B5-4E587E4AC26B}" type="parTrans" cxnId="{093BD8E0-C702-427E-8BCC-3C29B165D6B6}">
      <dgm:prSet/>
      <dgm:spPr/>
      <dgm:t>
        <a:bodyPr/>
        <a:lstStyle/>
        <a:p>
          <a:endParaRPr lang="en-US" sz="2100">
            <a:latin typeface="Agency FB" panose="020B0503020202020204" pitchFamily="34" charset="0"/>
          </a:endParaRPr>
        </a:p>
      </dgm:t>
    </dgm:pt>
    <dgm:pt modelId="{257A2C05-97C5-4B8D-9305-9985119909AA}" type="sibTrans" cxnId="{093BD8E0-C702-427E-8BCC-3C29B165D6B6}">
      <dgm:prSet custT="1"/>
      <dgm:spPr/>
      <dgm:t>
        <a:bodyPr/>
        <a:lstStyle/>
        <a:p>
          <a:endParaRPr lang="en-US" sz="2100">
            <a:latin typeface="Agency FB" panose="020B0503020202020204" pitchFamily="34" charset="0"/>
          </a:endParaRPr>
        </a:p>
      </dgm:t>
    </dgm:pt>
    <dgm:pt modelId="{9E29BA18-AEF5-4CC5-B8AB-ABB58A70D847}">
      <dgm:prSet custT="1"/>
      <dgm:spPr>
        <a:solidFill>
          <a:srgbClr val="0070C0"/>
        </a:solidFill>
        <a:ln>
          <a:solidFill>
            <a:srgbClr val="0070C0"/>
          </a:solidFill>
        </a:ln>
      </dgm:spPr>
      <dgm:t>
        <a:bodyPr/>
        <a:lstStyle/>
        <a:p>
          <a:r>
            <a:rPr lang="en-US" sz="2100" dirty="0">
              <a:latin typeface="Agency FB" panose="020B0503020202020204" pitchFamily="34" charset="0"/>
            </a:rPr>
            <a:t>c. General Education</a:t>
          </a:r>
        </a:p>
      </dgm:t>
    </dgm:pt>
    <dgm:pt modelId="{599CF0DA-28DE-4A66-8376-BD828D310947}" type="parTrans" cxnId="{AEF830D2-F31D-4866-BCBD-2031B27C23D8}">
      <dgm:prSet/>
      <dgm:spPr/>
      <dgm:t>
        <a:bodyPr/>
        <a:lstStyle/>
        <a:p>
          <a:endParaRPr lang="en-US" sz="2100">
            <a:latin typeface="Agency FB" panose="020B0503020202020204" pitchFamily="34" charset="0"/>
          </a:endParaRPr>
        </a:p>
      </dgm:t>
    </dgm:pt>
    <dgm:pt modelId="{14F89BBE-2378-4DE6-8304-2E03FE43419E}" type="sibTrans" cxnId="{AEF830D2-F31D-4866-BCBD-2031B27C23D8}">
      <dgm:prSet custT="1"/>
      <dgm:spPr/>
      <dgm:t>
        <a:bodyPr/>
        <a:lstStyle/>
        <a:p>
          <a:endParaRPr lang="en-US" sz="2100">
            <a:latin typeface="Agency FB" panose="020B0503020202020204" pitchFamily="34" charset="0"/>
          </a:endParaRPr>
        </a:p>
      </dgm:t>
    </dgm:pt>
    <dgm:pt modelId="{65FF3FA7-DA49-42B8-ACBA-D22DEB25E513}">
      <dgm:prSet custT="1"/>
      <dgm:spPr>
        <a:solidFill>
          <a:srgbClr val="0070C0"/>
        </a:solidFill>
        <a:ln>
          <a:solidFill>
            <a:srgbClr val="0070C0"/>
          </a:solidFill>
        </a:ln>
      </dgm:spPr>
      <dgm:t>
        <a:bodyPr/>
        <a:lstStyle/>
        <a:p>
          <a:r>
            <a:rPr lang="en-US" sz="2100" dirty="0">
              <a:latin typeface="Agency FB" panose="020B0503020202020204" pitchFamily="34" charset="0"/>
            </a:rPr>
            <a:t>d. Vocational Education</a:t>
          </a:r>
        </a:p>
      </dgm:t>
    </dgm:pt>
    <dgm:pt modelId="{A95B9A69-1BBD-4F10-B86B-651B0C9F465F}" type="parTrans" cxnId="{E5A85523-05AD-4492-8B4D-1817472F1D31}">
      <dgm:prSet/>
      <dgm:spPr/>
      <dgm:t>
        <a:bodyPr/>
        <a:lstStyle/>
        <a:p>
          <a:endParaRPr lang="en-US" sz="2100">
            <a:latin typeface="Agency FB" panose="020B0503020202020204" pitchFamily="34" charset="0"/>
          </a:endParaRPr>
        </a:p>
      </dgm:t>
    </dgm:pt>
    <dgm:pt modelId="{ACB6D1AA-5603-4FAE-B598-979604C5667B}" type="sibTrans" cxnId="{E5A85523-05AD-4492-8B4D-1817472F1D31}">
      <dgm:prSet custT="1"/>
      <dgm:spPr/>
      <dgm:t>
        <a:bodyPr/>
        <a:lstStyle/>
        <a:p>
          <a:endParaRPr lang="en-US" sz="2100">
            <a:latin typeface="Agency FB" panose="020B0503020202020204" pitchFamily="34" charset="0"/>
          </a:endParaRPr>
        </a:p>
      </dgm:t>
    </dgm:pt>
    <dgm:pt modelId="{E69B673F-D1BC-4FD0-946B-3423C98E8F25}">
      <dgm:prSet custT="1"/>
      <dgm:spPr>
        <a:solidFill>
          <a:srgbClr val="0070C0"/>
        </a:solidFill>
        <a:ln>
          <a:solidFill>
            <a:srgbClr val="0070C0"/>
          </a:solidFill>
        </a:ln>
      </dgm:spPr>
      <dgm:t>
        <a:bodyPr/>
        <a:lstStyle/>
        <a:p>
          <a:r>
            <a:rPr lang="en-US" sz="2100" dirty="0">
              <a:latin typeface="Agency FB" panose="020B0503020202020204" pitchFamily="34" charset="0"/>
            </a:rPr>
            <a:t>e. Special Education</a:t>
          </a:r>
        </a:p>
      </dgm:t>
    </dgm:pt>
    <dgm:pt modelId="{B5FDAA20-973C-46DD-A34E-72D89C1A2937}" type="parTrans" cxnId="{C84C4D4E-33A2-4A2F-90B5-A6EB787D3825}">
      <dgm:prSet/>
      <dgm:spPr/>
      <dgm:t>
        <a:bodyPr/>
        <a:lstStyle/>
        <a:p>
          <a:endParaRPr lang="en-US" sz="2100">
            <a:latin typeface="Agency FB" panose="020B0503020202020204" pitchFamily="34" charset="0"/>
          </a:endParaRPr>
        </a:p>
      </dgm:t>
    </dgm:pt>
    <dgm:pt modelId="{B6A7340A-9456-47AD-A185-D983E52D00E4}" type="sibTrans" cxnId="{C84C4D4E-33A2-4A2F-90B5-A6EB787D3825}">
      <dgm:prSet custT="1"/>
      <dgm:spPr/>
      <dgm:t>
        <a:bodyPr/>
        <a:lstStyle/>
        <a:p>
          <a:endParaRPr lang="en-US" sz="2100">
            <a:latin typeface="Agency FB" panose="020B0503020202020204" pitchFamily="34" charset="0"/>
          </a:endParaRPr>
        </a:p>
      </dgm:t>
    </dgm:pt>
    <dgm:pt modelId="{FA369D21-B761-40AB-82AA-25EB9B4F7A6B}">
      <dgm:prSet custT="1"/>
      <dgm:spPr>
        <a:solidFill>
          <a:srgbClr val="0070C0"/>
        </a:solidFill>
        <a:ln>
          <a:solidFill>
            <a:srgbClr val="0070C0"/>
          </a:solidFill>
        </a:ln>
      </dgm:spPr>
      <dgm:t>
        <a:bodyPr/>
        <a:lstStyle/>
        <a:p>
          <a:r>
            <a:rPr lang="en-US" sz="2100" dirty="0">
              <a:latin typeface="Agency FB" panose="020B0503020202020204" pitchFamily="34" charset="0"/>
            </a:rPr>
            <a:t>f. Teacher Education</a:t>
          </a:r>
        </a:p>
      </dgm:t>
    </dgm:pt>
    <dgm:pt modelId="{0A305497-A2BB-4021-8199-59835B329F6F}" type="parTrans" cxnId="{892B0F64-E6A9-46F7-9673-2A3F25A68F21}">
      <dgm:prSet/>
      <dgm:spPr/>
      <dgm:t>
        <a:bodyPr/>
        <a:lstStyle/>
        <a:p>
          <a:endParaRPr lang="en-US" sz="2100">
            <a:latin typeface="Agency FB" panose="020B0503020202020204" pitchFamily="34" charset="0"/>
          </a:endParaRPr>
        </a:p>
      </dgm:t>
    </dgm:pt>
    <dgm:pt modelId="{EBEBA20F-E6C8-4806-8A8B-1533935494C2}" type="sibTrans" cxnId="{892B0F64-E6A9-46F7-9673-2A3F25A68F21}">
      <dgm:prSet custT="1"/>
      <dgm:spPr/>
      <dgm:t>
        <a:bodyPr/>
        <a:lstStyle/>
        <a:p>
          <a:endParaRPr lang="en-US" sz="2100">
            <a:latin typeface="Agency FB" panose="020B0503020202020204" pitchFamily="34" charset="0"/>
          </a:endParaRPr>
        </a:p>
      </dgm:t>
    </dgm:pt>
    <dgm:pt modelId="{4020AC66-99E5-4CE6-B98A-60A6DD40C224}">
      <dgm:prSet custT="1"/>
      <dgm:spPr>
        <a:solidFill>
          <a:srgbClr val="0070C0"/>
        </a:solidFill>
        <a:ln>
          <a:solidFill>
            <a:srgbClr val="0070C0"/>
          </a:solidFill>
        </a:ln>
      </dgm:spPr>
      <dgm:t>
        <a:bodyPr/>
        <a:lstStyle/>
        <a:p>
          <a:r>
            <a:rPr lang="en-US" sz="2100" dirty="0">
              <a:latin typeface="Agency FB" panose="020B0503020202020204" pitchFamily="34" charset="0"/>
            </a:rPr>
            <a:t>g. Integrated Education and</a:t>
          </a:r>
        </a:p>
      </dgm:t>
    </dgm:pt>
    <dgm:pt modelId="{7DACA8D4-75E1-4F4C-BB28-6B4A05F8BA96}" type="parTrans" cxnId="{826FD8B6-C50A-48AA-9AF2-5D16942D0B77}">
      <dgm:prSet/>
      <dgm:spPr/>
      <dgm:t>
        <a:bodyPr/>
        <a:lstStyle/>
        <a:p>
          <a:endParaRPr lang="en-US" sz="2100">
            <a:latin typeface="Agency FB" panose="020B0503020202020204" pitchFamily="34" charset="0"/>
          </a:endParaRPr>
        </a:p>
      </dgm:t>
    </dgm:pt>
    <dgm:pt modelId="{F2B772CF-2E59-4B2D-A97A-86A7A40601C4}" type="sibTrans" cxnId="{826FD8B6-C50A-48AA-9AF2-5D16942D0B77}">
      <dgm:prSet custT="1"/>
      <dgm:spPr/>
      <dgm:t>
        <a:bodyPr/>
        <a:lstStyle/>
        <a:p>
          <a:endParaRPr lang="en-US" sz="2100">
            <a:latin typeface="Agency FB" panose="020B0503020202020204" pitchFamily="34" charset="0"/>
          </a:endParaRPr>
        </a:p>
      </dgm:t>
    </dgm:pt>
    <dgm:pt modelId="{88CA57B2-5925-465E-BEDB-9931A130F34F}">
      <dgm:prSet custT="1"/>
      <dgm:spPr>
        <a:solidFill>
          <a:srgbClr val="0070C0"/>
        </a:solidFill>
        <a:ln>
          <a:solidFill>
            <a:srgbClr val="0070C0"/>
          </a:solidFill>
        </a:ln>
      </dgm:spPr>
      <dgm:t>
        <a:bodyPr/>
        <a:lstStyle/>
        <a:p>
          <a:r>
            <a:rPr lang="en-US" sz="2100" dirty="0">
              <a:latin typeface="Agency FB" panose="020B0503020202020204" pitchFamily="34" charset="0"/>
            </a:rPr>
            <a:t>h. Technical and professional Education including Engineering, Medical, MBA, and Computer Education</a:t>
          </a:r>
        </a:p>
      </dgm:t>
    </dgm:pt>
    <dgm:pt modelId="{CEAFD3AA-36DB-4F64-AA4C-C050247C11BD}" type="parTrans" cxnId="{B3DA0F38-5C28-4FF5-84B9-F25D9A03E66E}">
      <dgm:prSet/>
      <dgm:spPr/>
      <dgm:t>
        <a:bodyPr/>
        <a:lstStyle/>
        <a:p>
          <a:endParaRPr lang="en-US" sz="2100">
            <a:latin typeface="Agency FB" panose="020B0503020202020204" pitchFamily="34" charset="0"/>
          </a:endParaRPr>
        </a:p>
      </dgm:t>
    </dgm:pt>
    <dgm:pt modelId="{752A33C1-5C94-4F15-ABFD-5FCB55835CA0}" type="sibTrans" cxnId="{B3DA0F38-5C28-4FF5-84B9-F25D9A03E66E}">
      <dgm:prSet/>
      <dgm:spPr/>
      <dgm:t>
        <a:bodyPr/>
        <a:lstStyle/>
        <a:p>
          <a:endParaRPr lang="en-US" sz="2100">
            <a:latin typeface="Agency FB" panose="020B0503020202020204" pitchFamily="34" charset="0"/>
          </a:endParaRPr>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8" custScaleX="260146" custScaleY="212429"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7"/>
      <dgm:spPr/>
    </dgm:pt>
    <dgm:pt modelId="{C684666E-4C14-45F4-9DD2-7EB3F6CC9F80}" type="pres">
      <dgm:prSet presAssocID="{5F21D014-FF99-4ED9-BF48-6D18BF1C595B}" presName="connectorText" presStyleLbl="sibTrans2D1" presStyleIdx="0" presStyleCnt="7"/>
      <dgm:spPr/>
    </dgm:pt>
    <dgm:pt modelId="{559D266F-9E71-4A1C-88A2-A98E7AC5EC1B}" type="pres">
      <dgm:prSet presAssocID="{75C974A7-DD6F-4BFD-9F40-F630D1A3BD4A}" presName="node" presStyleLbl="node1" presStyleIdx="1" presStyleCnt="8"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7"/>
      <dgm:spPr/>
    </dgm:pt>
    <dgm:pt modelId="{A145B9E6-6FB1-431A-922F-6FD8C6E2FFAC}" type="pres">
      <dgm:prSet presAssocID="{257A2C05-97C5-4B8D-9305-9985119909AA}" presName="connectorText" presStyleLbl="sibTrans2D1" presStyleIdx="1" presStyleCnt="7"/>
      <dgm:spPr/>
    </dgm:pt>
    <dgm:pt modelId="{BA3310B9-9AF0-46C8-9475-7B407BC1703F}" type="pres">
      <dgm:prSet presAssocID="{9E29BA18-AEF5-4CC5-B8AB-ABB58A70D847}" presName="node" presStyleLbl="node1" presStyleIdx="2" presStyleCnt="8"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7"/>
      <dgm:spPr/>
    </dgm:pt>
    <dgm:pt modelId="{243C61F9-CFFF-4B52-9C4F-1729193F138D}" type="pres">
      <dgm:prSet presAssocID="{14F89BBE-2378-4DE6-8304-2E03FE43419E}" presName="connectorText" presStyleLbl="sibTrans2D1" presStyleIdx="2" presStyleCnt="7"/>
      <dgm:spPr/>
    </dgm:pt>
    <dgm:pt modelId="{2295EF17-DD2E-44BE-83EC-44BF5E54875D}" type="pres">
      <dgm:prSet presAssocID="{65FF3FA7-DA49-42B8-ACBA-D22DEB25E513}" presName="node" presStyleLbl="node1" presStyleIdx="3" presStyleCnt="8" custScaleX="260146" custScaleY="212429" custLinFactNeighborX="-3121" custLinFactNeighborY="70">
        <dgm:presLayoutVars>
          <dgm:bulletEnabled val="1"/>
        </dgm:presLayoutVars>
      </dgm:prSet>
      <dgm:spPr/>
    </dgm:pt>
    <dgm:pt modelId="{1B5CAA82-FA0F-4818-BEC0-FEA0F09F7B56}" type="pres">
      <dgm:prSet presAssocID="{ACB6D1AA-5603-4FAE-B598-979604C5667B}" presName="sibTrans" presStyleLbl="sibTrans2D1" presStyleIdx="3" presStyleCnt="7"/>
      <dgm:spPr/>
    </dgm:pt>
    <dgm:pt modelId="{BAB2CEB5-DE37-42E8-977D-68DBAA078D69}" type="pres">
      <dgm:prSet presAssocID="{ACB6D1AA-5603-4FAE-B598-979604C5667B}" presName="connectorText" presStyleLbl="sibTrans2D1" presStyleIdx="3" presStyleCnt="7"/>
      <dgm:spPr/>
    </dgm:pt>
    <dgm:pt modelId="{6922A95E-5D2E-4726-BE34-4831D38C10D1}" type="pres">
      <dgm:prSet presAssocID="{E69B673F-D1BC-4FD0-946B-3423C98E8F25}" presName="node" presStyleLbl="node1" presStyleIdx="4" presStyleCnt="8" custScaleX="260146" custScaleY="212429" custLinFactNeighborX="-652" custLinFactNeighborY="70">
        <dgm:presLayoutVars>
          <dgm:bulletEnabled val="1"/>
        </dgm:presLayoutVars>
      </dgm:prSet>
      <dgm:spPr/>
    </dgm:pt>
    <dgm:pt modelId="{159B6446-2532-4592-BF3D-9CE85ECEFACB}" type="pres">
      <dgm:prSet presAssocID="{B6A7340A-9456-47AD-A185-D983E52D00E4}" presName="sibTrans" presStyleLbl="sibTrans2D1" presStyleIdx="4" presStyleCnt="7"/>
      <dgm:spPr/>
    </dgm:pt>
    <dgm:pt modelId="{FC0BC4D1-7E43-4668-90D9-06AE0DAA3C67}" type="pres">
      <dgm:prSet presAssocID="{B6A7340A-9456-47AD-A185-D983E52D00E4}" presName="connectorText" presStyleLbl="sibTrans2D1" presStyleIdx="4" presStyleCnt="7"/>
      <dgm:spPr/>
    </dgm:pt>
    <dgm:pt modelId="{A069CB4D-E2BF-47C3-B93F-8E6DC2FF3EA7}" type="pres">
      <dgm:prSet presAssocID="{FA369D21-B761-40AB-82AA-25EB9B4F7A6B}" presName="node" presStyleLbl="node1" presStyleIdx="5" presStyleCnt="8" custScaleX="260146" custScaleY="212429" custLinFactNeighborX="-652" custLinFactNeighborY="70">
        <dgm:presLayoutVars>
          <dgm:bulletEnabled val="1"/>
        </dgm:presLayoutVars>
      </dgm:prSet>
      <dgm:spPr/>
    </dgm:pt>
    <dgm:pt modelId="{495459B8-CDCF-4B21-BBE7-98F3260541AE}" type="pres">
      <dgm:prSet presAssocID="{EBEBA20F-E6C8-4806-8A8B-1533935494C2}" presName="sibTrans" presStyleLbl="sibTrans2D1" presStyleIdx="5" presStyleCnt="7"/>
      <dgm:spPr/>
    </dgm:pt>
    <dgm:pt modelId="{3E7955BA-87EB-4B51-9542-D676C2E5A6EB}" type="pres">
      <dgm:prSet presAssocID="{EBEBA20F-E6C8-4806-8A8B-1533935494C2}" presName="connectorText" presStyleLbl="sibTrans2D1" presStyleIdx="5" presStyleCnt="7"/>
      <dgm:spPr/>
    </dgm:pt>
    <dgm:pt modelId="{E75CFC09-63EF-4593-848B-D44D67265646}" type="pres">
      <dgm:prSet presAssocID="{4020AC66-99E5-4CE6-B98A-60A6DD40C224}" presName="node" presStyleLbl="node1" presStyleIdx="6" presStyleCnt="8" custScaleX="260146" custScaleY="212429" custLinFactNeighborX="-652" custLinFactNeighborY="70">
        <dgm:presLayoutVars>
          <dgm:bulletEnabled val="1"/>
        </dgm:presLayoutVars>
      </dgm:prSet>
      <dgm:spPr/>
    </dgm:pt>
    <dgm:pt modelId="{64FB812C-D27C-4978-A1F2-7798857C689B}" type="pres">
      <dgm:prSet presAssocID="{F2B772CF-2E59-4B2D-A97A-86A7A40601C4}" presName="sibTrans" presStyleLbl="sibTrans2D1" presStyleIdx="6" presStyleCnt="7"/>
      <dgm:spPr/>
    </dgm:pt>
    <dgm:pt modelId="{D07FEB81-4E86-4F4B-B104-3248F8DE6BF9}" type="pres">
      <dgm:prSet presAssocID="{F2B772CF-2E59-4B2D-A97A-86A7A40601C4}" presName="connectorText" presStyleLbl="sibTrans2D1" presStyleIdx="6" presStyleCnt="7"/>
      <dgm:spPr/>
    </dgm:pt>
    <dgm:pt modelId="{2994DCFF-3134-4FE3-A4D1-AABD31BB4061}" type="pres">
      <dgm:prSet presAssocID="{88CA57B2-5925-465E-BEDB-9931A130F34F}" presName="node" presStyleLbl="node1" presStyleIdx="7" presStyleCnt="8" custScaleX="260146" custScaleY="212429"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6CB1E808-637F-4D15-9D40-0A50B4014F8A}" type="presOf" srcId="{B6A7340A-9456-47AD-A185-D983E52D00E4}" destId="{FC0BC4D1-7E43-4668-90D9-06AE0DAA3C67}" srcOrd="1" destOrd="0" presId="urn:microsoft.com/office/officeart/2005/8/layout/process5"/>
    <dgm:cxn modelId="{9BAA681B-85BA-4E7A-A4BF-3F76253784BE}" type="presOf" srcId="{F2B772CF-2E59-4B2D-A97A-86A7A40601C4}" destId="{64FB812C-D27C-4978-A1F2-7798857C689B}"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B3DA0F38-5C28-4FF5-84B9-F25D9A03E66E}" srcId="{405598C0-C745-4E8A-899F-9FB9CBC06DAC}" destId="{88CA57B2-5925-465E-BEDB-9931A130F34F}" srcOrd="7" destOrd="0" parTransId="{CEAFD3AA-36DB-4F64-AA4C-C050247C11BD}" sibTransId="{752A33C1-5C94-4F15-ABFD-5FCB55835CA0}"/>
    <dgm:cxn modelId="{99EBAB3C-D693-4064-9F21-5CF71719C4ED}" type="presOf" srcId="{B6A7340A-9456-47AD-A185-D983E52D00E4}" destId="{159B6446-2532-4592-BF3D-9CE85ECEFACB}"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892B0F64-E6A9-46F7-9673-2A3F25A68F21}" srcId="{405598C0-C745-4E8A-899F-9FB9CBC06DAC}" destId="{FA369D21-B761-40AB-82AA-25EB9B4F7A6B}" srcOrd="5" destOrd="0" parTransId="{0A305497-A2BB-4021-8199-59835B329F6F}" sibTransId="{EBEBA20F-E6C8-4806-8A8B-1533935494C2}"/>
    <dgm:cxn modelId="{81E35F47-0FAB-4B33-B747-E02F388FCA9D}" type="presOf" srcId="{F2B772CF-2E59-4B2D-A97A-86A7A40601C4}" destId="{D07FEB81-4E86-4F4B-B104-3248F8DE6BF9}" srcOrd="1" destOrd="0" presId="urn:microsoft.com/office/officeart/2005/8/layout/process5"/>
    <dgm:cxn modelId="{C84C4D4E-33A2-4A2F-90B5-A6EB787D3825}" srcId="{405598C0-C745-4E8A-899F-9FB9CBC06DAC}" destId="{E69B673F-D1BC-4FD0-946B-3423C98E8F25}" srcOrd="4" destOrd="0" parTransId="{B5FDAA20-973C-46DD-A34E-72D89C1A2937}" sibTransId="{B6A7340A-9456-47AD-A185-D983E52D00E4}"/>
    <dgm:cxn modelId="{BF069E6F-5201-4663-8542-B78FBACC25C9}" type="presOf" srcId="{EBEBA20F-E6C8-4806-8A8B-1533935494C2}" destId="{3E7955BA-87EB-4B51-9542-D676C2E5A6EB}" srcOrd="1" destOrd="0" presId="urn:microsoft.com/office/officeart/2005/8/layout/process5"/>
    <dgm:cxn modelId="{24D21271-9BE8-4E79-A8C7-6A255210722D}" type="presOf" srcId="{ACB6D1AA-5603-4FAE-B598-979604C5667B}" destId="{BAB2CEB5-DE37-42E8-977D-68DBAA078D69}"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B0A042A1-6D9E-4A6F-AEFD-CE45B39CC2E1}" type="presOf" srcId="{4020AC66-99E5-4CE6-B98A-60A6DD40C224}" destId="{E75CFC09-63EF-4593-848B-D44D67265646}" srcOrd="0" destOrd="0" presId="urn:microsoft.com/office/officeart/2005/8/layout/process5"/>
    <dgm:cxn modelId="{3E4370A7-A13E-4314-954E-C11ED747F4C1}" type="presOf" srcId="{FA369D21-B761-40AB-82AA-25EB9B4F7A6B}" destId="{A069CB4D-E2BF-47C3-B93F-8E6DC2FF3EA7}" srcOrd="0" destOrd="0" presId="urn:microsoft.com/office/officeart/2005/8/layout/process5"/>
    <dgm:cxn modelId="{826FD8B6-C50A-48AA-9AF2-5D16942D0B77}" srcId="{405598C0-C745-4E8A-899F-9FB9CBC06DAC}" destId="{4020AC66-99E5-4CE6-B98A-60A6DD40C224}" srcOrd="6" destOrd="0" parTransId="{7DACA8D4-75E1-4F4C-BB28-6B4A05F8BA96}" sibTransId="{F2B772CF-2E59-4B2D-A97A-86A7A40601C4}"/>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AB8F8C0-6EA0-4CD2-818D-F62CBB67C135}" type="presOf" srcId="{EBEBA20F-E6C8-4806-8A8B-1533935494C2}" destId="{495459B8-CDCF-4B21-BBE7-98F3260541AE}" srcOrd="0" destOrd="0" presId="urn:microsoft.com/office/officeart/2005/8/layout/process5"/>
    <dgm:cxn modelId="{9A27D1C8-8FF1-47A1-9716-57381DFFBD69}" type="presOf" srcId="{88CA57B2-5925-465E-BEDB-9931A130F34F}" destId="{2994DCFF-3134-4FE3-A4D1-AABD31BB4061}" srcOrd="0"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 modelId="{D64880B2-7049-4542-966F-37593D9D729F}" type="presParOf" srcId="{9990EB25-B9A9-4279-831E-62410A54C470}" destId="{159B6446-2532-4592-BF3D-9CE85ECEFACB}" srcOrd="9" destOrd="0" presId="urn:microsoft.com/office/officeart/2005/8/layout/process5"/>
    <dgm:cxn modelId="{DA14B600-879D-4877-8DCD-8538627C0A5C}" type="presParOf" srcId="{159B6446-2532-4592-BF3D-9CE85ECEFACB}" destId="{FC0BC4D1-7E43-4668-90D9-06AE0DAA3C67}" srcOrd="0" destOrd="0" presId="urn:microsoft.com/office/officeart/2005/8/layout/process5"/>
    <dgm:cxn modelId="{F2DCA423-A717-4643-B4C8-A6757D56136B}" type="presParOf" srcId="{9990EB25-B9A9-4279-831E-62410A54C470}" destId="{A069CB4D-E2BF-47C3-B93F-8E6DC2FF3EA7}" srcOrd="10" destOrd="0" presId="urn:microsoft.com/office/officeart/2005/8/layout/process5"/>
    <dgm:cxn modelId="{AC0D8D76-7BA3-43E1-9543-0F5AD9A5ABAA}" type="presParOf" srcId="{9990EB25-B9A9-4279-831E-62410A54C470}" destId="{495459B8-CDCF-4B21-BBE7-98F3260541AE}" srcOrd="11" destOrd="0" presId="urn:microsoft.com/office/officeart/2005/8/layout/process5"/>
    <dgm:cxn modelId="{71B21D0D-1E5A-40B6-A55F-42BC0D4D5EE4}" type="presParOf" srcId="{495459B8-CDCF-4B21-BBE7-98F3260541AE}" destId="{3E7955BA-87EB-4B51-9542-D676C2E5A6EB}" srcOrd="0" destOrd="0" presId="urn:microsoft.com/office/officeart/2005/8/layout/process5"/>
    <dgm:cxn modelId="{73B32C9F-6B26-4B6A-9D30-E0C97CBAE64A}" type="presParOf" srcId="{9990EB25-B9A9-4279-831E-62410A54C470}" destId="{E75CFC09-63EF-4593-848B-D44D67265646}" srcOrd="12" destOrd="0" presId="urn:microsoft.com/office/officeart/2005/8/layout/process5"/>
    <dgm:cxn modelId="{C1D2A9B1-E3B0-440A-A51D-9AEA275506C4}" type="presParOf" srcId="{9990EB25-B9A9-4279-831E-62410A54C470}" destId="{64FB812C-D27C-4978-A1F2-7798857C689B}" srcOrd="13" destOrd="0" presId="urn:microsoft.com/office/officeart/2005/8/layout/process5"/>
    <dgm:cxn modelId="{28EAB73F-C0B3-47BE-B66B-441E68A1AA79}" type="presParOf" srcId="{64FB812C-D27C-4978-A1F2-7798857C689B}" destId="{D07FEB81-4E86-4F4B-B104-3248F8DE6BF9}" srcOrd="0" destOrd="0" presId="urn:microsoft.com/office/officeart/2005/8/layout/process5"/>
    <dgm:cxn modelId="{73168342-9A55-47D4-AFE4-8F344D166AEB}" type="presParOf" srcId="{9990EB25-B9A9-4279-831E-62410A54C470}" destId="{2994DCFF-3134-4FE3-A4D1-AABD31BB4061}"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3600" dirty="0">
              <a:latin typeface="Agency FB" panose="020B0503020202020204" pitchFamily="34" charset="0"/>
            </a:rPr>
            <a:t>a. Democratic Management</a:t>
          </a:r>
        </a:p>
      </dgm:t>
    </dgm:pt>
    <dgm:pt modelId="{3FBA6C44-C29B-4D7D-936A-A8F157074EAD}" type="parTrans" cxnId="{C8829551-0D07-4EAC-909D-092794A7768F}">
      <dgm:prSet/>
      <dgm:spPr/>
      <dgm:t>
        <a:bodyPr/>
        <a:lstStyle/>
        <a:p>
          <a:endParaRPr lang="en-US" sz="3600"/>
        </a:p>
      </dgm:t>
    </dgm:pt>
    <dgm:pt modelId="{5F21D014-FF99-4ED9-BF48-6D18BF1C595B}" type="sibTrans" cxnId="{C8829551-0D07-4EAC-909D-092794A7768F}">
      <dgm:prSet custT="1"/>
      <dgm:spPr/>
      <dgm:t>
        <a:bodyPr/>
        <a:lstStyle/>
        <a:p>
          <a:endParaRPr lang="en-US" sz="3600"/>
        </a:p>
      </dgm:t>
    </dgm:pt>
    <dgm:pt modelId="{75C974A7-DD6F-4BFD-9F40-F630D1A3BD4A}">
      <dgm:prSet custT="1"/>
      <dgm:spPr>
        <a:solidFill>
          <a:srgbClr val="C00000"/>
        </a:solidFill>
        <a:ln>
          <a:solidFill>
            <a:srgbClr val="C00000"/>
          </a:solidFill>
        </a:ln>
      </dgm:spPr>
      <dgm:t>
        <a:bodyPr/>
        <a:lstStyle/>
        <a:p>
          <a:r>
            <a:rPr lang="en-US" sz="3600" dirty="0">
              <a:latin typeface="Agency FB" panose="020B0503020202020204" pitchFamily="34" charset="0"/>
            </a:rPr>
            <a:t>b. Autocratic Management</a:t>
          </a:r>
        </a:p>
      </dgm:t>
    </dgm:pt>
    <dgm:pt modelId="{F92A23DA-6527-46D7-A7B5-4E587E4AC26B}" type="parTrans" cxnId="{093BD8E0-C702-427E-8BCC-3C29B165D6B6}">
      <dgm:prSet/>
      <dgm:spPr/>
      <dgm:t>
        <a:bodyPr/>
        <a:lstStyle/>
        <a:p>
          <a:endParaRPr lang="en-US" sz="3600"/>
        </a:p>
      </dgm:t>
    </dgm:pt>
    <dgm:pt modelId="{257A2C05-97C5-4B8D-9305-9985119909AA}" type="sibTrans" cxnId="{093BD8E0-C702-427E-8BCC-3C29B165D6B6}">
      <dgm:prSet custT="1"/>
      <dgm:spPr/>
      <dgm:t>
        <a:bodyPr/>
        <a:lstStyle/>
        <a:p>
          <a:endParaRPr lang="en-US" sz="3600"/>
        </a:p>
      </dgm:t>
    </dgm:pt>
    <dgm:pt modelId="{9E29BA18-AEF5-4CC5-B8AB-ABB58A70D847}">
      <dgm:prSet custT="1"/>
      <dgm:spPr>
        <a:solidFill>
          <a:srgbClr val="C00000"/>
        </a:solidFill>
        <a:ln>
          <a:solidFill>
            <a:srgbClr val="C00000"/>
          </a:solidFill>
        </a:ln>
      </dgm:spPr>
      <dgm:t>
        <a:bodyPr/>
        <a:lstStyle/>
        <a:p>
          <a:r>
            <a:rPr lang="en-US" sz="3600" dirty="0">
              <a:latin typeface="Agency FB" panose="020B0503020202020204" pitchFamily="34" charset="0"/>
            </a:rPr>
            <a:t>c. Nominal Management</a:t>
          </a:r>
        </a:p>
      </dgm:t>
    </dgm:pt>
    <dgm:pt modelId="{599CF0DA-28DE-4A66-8376-BD828D310947}" type="parTrans" cxnId="{AEF830D2-F31D-4866-BCBD-2031B27C23D8}">
      <dgm:prSet/>
      <dgm:spPr/>
      <dgm:t>
        <a:bodyPr/>
        <a:lstStyle/>
        <a:p>
          <a:endParaRPr lang="en-US" sz="3600"/>
        </a:p>
      </dgm:t>
    </dgm:pt>
    <dgm:pt modelId="{14F89BBE-2378-4DE6-8304-2E03FE43419E}" type="sibTrans" cxnId="{AEF830D2-F31D-4866-BCBD-2031B27C23D8}">
      <dgm:prSet custT="1"/>
      <dgm:spPr/>
      <dgm:t>
        <a:bodyPr/>
        <a:lstStyle/>
        <a:p>
          <a:endParaRPr lang="en-US" sz="3600"/>
        </a:p>
      </dgm:t>
    </dgm:pt>
    <dgm:pt modelId="{65FF3FA7-DA49-42B8-ACBA-D22DEB25E513}">
      <dgm:prSet custT="1"/>
      <dgm:spPr>
        <a:solidFill>
          <a:srgbClr val="C00000"/>
        </a:solidFill>
        <a:ln>
          <a:solidFill>
            <a:srgbClr val="C00000"/>
          </a:solidFill>
        </a:ln>
      </dgm:spPr>
      <dgm:t>
        <a:bodyPr/>
        <a:lstStyle/>
        <a:p>
          <a:r>
            <a:rPr lang="en-US" sz="3600" dirty="0">
              <a:latin typeface="Agency FB" panose="020B0503020202020204" pitchFamily="34" charset="0"/>
            </a:rPr>
            <a:t>d. Real     Management</a:t>
          </a:r>
        </a:p>
      </dgm:t>
    </dgm:pt>
    <dgm:pt modelId="{A95B9A69-1BBD-4F10-B86B-651B0C9F465F}" type="parTrans" cxnId="{E5A85523-05AD-4492-8B4D-1817472F1D31}">
      <dgm:prSet/>
      <dgm:spPr/>
      <dgm:t>
        <a:bodyPr/>
        <a:lstStyle/>
        <a:p>
          <a:endParaRPr lang="en-US" sz="3600"/>
        </a:p>
      </dgm:t>
    </dgm:pt>
    <dgm:pt modelId="{ACB6D1AA-5603-4FAE-B598-979604C5667B}" type="sibTrans" cxnId="{E5A85523-05AD-4492-8B4D-1817472F1D31}">
      <dgm:prSet/>
      <dgm:spPr/>
      <dgm:t>
        <a:bodyPr/>
        <a:lstStyle/>
        <a:p>
          <a:endParaRPr lang="en-US" sz="3600"/>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4" custScaleX="260146" custScaleY="212429"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3"/>
      <dgm:spPr/>
    </dgm:pt>
    <dgm:pt modelId="{C684666E-4C14-45F4-9DD2-7EB3F6CC9F80}" type="pres">
      <dgm:prSet presAssocID="{5F21D014-FF99-4ED9-BF48-6D18BF1C595B}" presName="connectorText" presStyleLbl="sibTrans2D1" presStyleIdx="0" presStyleCnt="3"/>
      <dgm:spPr/>
    </dgm:pt>
    <dgm:pt modelId="{559D266F-9E71-4A1C-88A2-A98E7AC5EC1B}" type="pres">
      <dgm:prSet presAssocID="{75C974A7-DD6F-4BFD-9F40-F630D1A3BD4A}" presName="node" presStyleLbl="node1" presStyleIdx="1" presStyleCnt="4"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3"/>
      <dgm:spPr/>
    </dgm:pt>
    <dgm:pt modelId="{A145B9E6-6FB1-431A-922F-6FD8C6E2FFAC}" type="pres">
      <dgm:prSet presAssocID="{257A2C05-97C5-4B8D-9305-9985119909AA}" presName="connectorText" presStyleLbl="sibTrans2D1" presStyleIdx="1" presStyleCnt="3"/>
      <dgm:spPr/>
    </dgm:pt>
    <dgm:pt modelId="{BA3310B9-9AF0-46C8-9475-7B407BC1703F}" type="pres">
      <dgm:prSet presAssocID="{9E29BA18-AEF5-4CC5-B8AB-ABB58A70D847}" presName="node" presStyleLbl="node1" presStyleIdx="2" presStyleCnt="4"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3"/>
      <dgm:spPr/>
    </dgm:pt>
    <dgm:pt modelId="{243C61F9-CFFF-4B52-9C4F-1729193F138D}" type="pres">
      <dgm:prSet presAssocID="{14F89BBE-2378-4DE6-8304-2E03FE43419E}" presName="connectorText" presStyleLbl="sibTrans2D1" presStyleIdx="2" presStyleCnt="3"/>
      <dgm:spPr/>
    </dgm:pt>
    <dgm:pt modelId="{2295EF17-DD2E-44BE-83EC-44BF5E54875D}" type="pres">
      <dgm:prSet presAssocID="{65FF3FA7-DA49-42B8-ACBA-D22DEB25E513}" presName="node" presStyleLbl="node1" presStyleIdx="3" presStyleCnt="4" custScaleX="260146" custScaleY="212429" custLinFactNeighborX="-3121"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E9BA58-D1E5-44EF-89CE-6258735A0B0C}" type="doc">
      <dgm:prSet loTypeId="urn:microsoft.com/office/officeart/2008/layout/CircularPictureCallout" loCatId="picture" qsTypeId="urn:microsoft.com/office/officeart/2005/8/quickstyle/simple1" qsCatId="simple" csTypeId="urn:microsoft.com/office/officeart/2005/8/colors/accent1_1" csCatId="accent1" phldr="1"/>
      <dgm:spPr/>
      <dgm:t>
        <a:bodyPr/>
        <a:lstStyle/>
        <a:p>
          <a:endParaRPr lang="en-US"/>
        </a:p>
      </dgm:t>
    </dgm:pt>
    <dgm:pt modelId="{837B7239-05F7-44C9-B6F3-9CFE6AF93E4A}">
      <dgm:prSet/>
      <dgm:spPr/>
      <dgm:t>
        <a:bodyPr/>
        <a:lstStyle/>
        <a:p>
          <a:endParaRPr lang="en-US"/>
        </a:p>
      </dgm:t>
    </dgm:pt>
    <dgm:pt modelId="{8431D3D0-22FD-4DD0-8F6A-14CD63625BF9}" type="parTrans" cxnId="{3872184A-7C60-4500-9DB2-D0733D1C96DC}">
      <dgm:prSet/>
      <dgm:spPr/>
      <dgm:t>
        <a:bodyPr/>
        <a:lstStyle/>
        <a:p>
          <a:endParaRPr lang="en-US"/>
        </a:p>
      </dgm:t>
    </dgm:pt>
    <dgm:pt modelId="{98565047-2A9A-488A-84E4-D5871EBDEFAC}" type="sibTrans" cxnId="{3872184A-7C60-4500-9DB2-D0733D1C96DC}">
      <dgm:prSet/>
      <dgm:spPr>
        <a:blipFill rotWithShape="1">
          <a:blip xmlns:r="http://schemas.openxmlformats.org/officeDocument/2006/relationships" r:embed="rId1"/>
          <a:srcRect/>
          <a:stretch>
            <a:fillRect l="-33000" r="-33000"/>
          </a:stretch>
        </a:blipFill>
        <a:ln>
          <a:solidFill>
            <a:srgbClr val="C00000"/>
          </a:solidFill>
        </a:ln>
      </dgm:spPr>
      <dgm:t>
        <a:bodyPr/>
        <a:lstStyle/>
        <a:p>
          <a:endParaRPr lang="en-US"/>
        </a:p>
      </dgm:t>
    </dgm:pt>
    <dgm:pt modelId="{580249E3-D621-4713-91A9-9CA10FF13307}">
      <dgm:prSet phldrT="[Text]" phldr="1"/>
      <dgm:spPr/>
      <dgm:t>
        <a:bodyPr/>
        <a:lstStyle/>
        <a:p>
          <a:endParaRPr lang="en-US"/>
        </a:p>
      </dgm:t>
    </dgm:pt>
    <dgm:pt modelId="{57D0C186-53D4-494C-A9D5-8FC11EF45409}" type="parTrans" cxnId="{620757B3-E6D1-4FD9-8F67-DC13B9C6432D}">
      <dgm:prSet/>
      <dgm:spPr/>
      <dgm:t>
        <a:bodyPr/>
        <a:lstStyle/>
        <a:p>
          <a:endParaRPr lang="en-US"/>
        </a:p>
      </dgm:t>
    </dgm:pt>
    <dgm:pt modelId="{416D0BEE-CF76-4A02-86E2-8950F2E222B3}" type="sibTrans" cxnId="{620757B3-E6D1-4FD9-8F67-DC13B9C6432D}">
      <dgm:prSet/>
      <dgm:spPr>
        <a:blipFill rotWithShape="1">
          <a:blip xmlns:r="http://schemas.openxmlformats.org/officeDocument/2006/relationships" r:embed="rId2"/>
          <a:srcRect/>
          <a:stretch>
            <a:fillRect l="-36000" r="-36000"/>
          </a:stretch>
        </a:blipFill>
        <a:ln>
          <a:solidFill>
            <a:srgbClr val="C00000"/>
          </a:solidFill>
        </a:ln>
      </dgm:spPr>
      <dgm:t>
        <a:bodyPr/>
        <a:lstStyle/>
        <a:p>
          <a:endParaRPr lang="en-US"/>
        </a:p>
      </dgm:t>
    </dgm:pt>
    <dgm:pt modelId="{8D88CFE2-2862-4EB9-9024-B2227DEDE80B}">
      <dgm:prSet phldrT="[Text]" phldr="1"/>
      <dgm:spPr/>
      <dgm:t>
        <a:bodyPr/>
        <a:lstStyle/>
        <a:p>
          <a:endParaRPr lang="en-US"/>
        </a:p>
      </dgm:t>
    </dgm:pt>
    <dgm:pt modelId="{C161BD0F-BA1B-4106-88A4-19F93B62AF4D}" type="parTrans" cxnId="{0C0585E1-E0E5-4A3A-9500-ED49B682ECA8}">
      <dgm:prSet/>
      <dgm:spPr/>
      <dgm:t>
        <a:bodyPr/>
        <a:lstStyle/>
        <a:p>
          <a:endParaRPr lang="en-US"/>
        </a:p>
      </dgm:t>
    </dgm:pt>
    <dgm:pt modelId="{0490E0B3-22D9-4184-8499-8330E6466B1D}" type="sibTrans" cxnId="{0C0585E1-E0E5-4A3A-9500-ED49B682ECA8}">
      <dgm:prSet/>
      <dgm:spPr>
        <a:blipFill rotWithShape="1">
          <a:blip xmlns:r="http://schemas.openxmlformats.org/officeDocument/2006/relationships" r:embed="rId3"/>
          <a:srcRect/>
          <a:stretch>
            <a:fillRect l="-25000" r="-25000"/>
          </a:stretch>
        </a:blipFill>
        <a:ln>
          <a:solidFill>
            <a:srgbClr val="C00000"/>
          </a:solidFill>
        </a:ln>
      </dgm:spPr>
      <dgm:t>
        <a:bodyPr/>
        <a:lstStyle/>
        <a:p>
          <a:endParaRPr lang="en-US"/>
        </a:p>
      </dgm:t>
    </dgm:pt>
    <dgm:pt modelId="{5227387A-9140-4C66-A439-AEA9EFE6B244}">
      <dgm:prSet phldrT="[Text]" phldr="1"/>
      <dgm:spPr/>
      <dgm:t>
        <a:bodyPr/>
        <a:lstStyle/>
        <a:p>
          <a:endParaRPr lang="en-US"/>
        </a:p>
      </dgm:t>
    </dgm:pt>
    <dgm:pt modelId="{DAB513FF-4883-4384-B880-1AD865E860E6}" type="parTrans" cxnId="{E2D324FD-EAA1-4130-B557-F935BE9E5407}">
      <dgm:prSet/>
      <dgm:spPr/>
      <dgm:t>
        <a:bodyPr/>
        <a:lstStyle/>
        <a:p>
          <a:endParaRPr lang="en-US"/>
        </a:p>
      </dgm:t>
    </dgm:pt>
    <dgm:pt modelId="{3C5A8A37-44F2-47AD-BF1A-CB9A7BE50268}" type="sibTrans" cxnId="{E2D324FD-EAA1-4130-B557-F935BE9E5407}">
      <dgm:prSet/>
      <dgm:spPr>
        <a:blipFill rotWithShape="1">
          <a:blip xmlns:r="http://schemas.openxmlformats.org/officeDocument/2006/relationships" r:embed="rId4"/>
          <a:srcRect/>
          <a:stretch>
            <a:fillRect l="-25000" r="-25000"/>
          </a:stretch>
        </a:blipFill>
        <a:ln>
          <a:solidFill>
            <a:srgbClr val="C00000"/>
          </a:solidFill>
        </a:ln>
      </dgm:spPr>
      <dgm:t>
        <a:bodyPr/>
        <a:lstStyle/>
        <a:p>
          <a:endParaRPr lang="en-US"/>
        </a:p>
      </dgm:t>
    </dgm:pt>
    <dgm:pt modelId="{BABAEA93-1370-4677-A58F-474ADAE7130E}" type="pres">
      <dgm:prSet presAssocID="{EFE9BA58-D1E5-44EF-89CE-6258735A0B0C}" presName="Name0" presStyleCnt="0">
        <dgm:presLayoutVars>
          <dgm:chMax val="7"/>
          <dgm:chPref val="7"/>
          <dgm:dir/>
        </dgm:presLayoutVars>
      </dgm:prSet>
      <dgm:spPr/>
    </dgm:pt>
    <dgm:pt modelId="{3BBB500A-DB76-43E3-A8DB-C07ADCDBC0C6}" type="pres">
      <dgm:prSet presAssocID="{EFE9BA58-D1E5-44EF-89CE-6258735A0B0C}" presName="Name1" presStyleCnt="0"/>
      <dgm:spPr/>
    </dgm:pt>
    <dgm:pt modelId="{648BC98C-7364-436E-B19A-2A8A476D43DA}" type="pres">
      <dgm:prSet presAssocID="{98565047-2A9A-488A-84E4-D5871EBDEFAC}" presName="picture_1" presStyleCnt="0"/>
      <dgm:spPr/>
    </dgm:pt>
    <dgm:pt modelId="{B33C2FB6-7B94-4474-A71B-FFA9F04CBF1E}" type="pres">
      <dgm:prSet presAssocID="{98565047-2A9A-488A-84E4-D5871EBDEFAC}" presName="pictureRepeatNode" presStyleLbl="alignImgPlace1" presStyleIdx="0" presStyleCnt="4"/>
      <dgm:spPr/>
    </dgm:pt>
    <dgm:pt modelId="{2E320635-9C97-4196-B0CC-0694B342921D}" type="pres">
      <dgm:prSet presAssocID="{837B7239-05F7-44C9-B6F3-9CFE6AF93E4A}" presName="text_1" presStyleLbl="node1" presStyleIdx="0" presStyleCnt="0">
        <dgm:presLayoutVars>
          <dgm:bulletEnabled val="1"/>
        </dgm:presLayoutVars>
      </dgm:prSet>
      <dgm:spPr/>
    </dgm:pt>
    <dgm:pt modelId="{F3E3A4A6-BD85-4C8B-A7A6-7E72750480C7}" type="pres">
      <dgm:prSet presAssocID="{416D0BEE-CF76-4A02-86E2-8950F2E222B3}" presName="picture_2" presStyleCnt="0"/>
      <dgm:spPr/>
    </dgm:pt>
    <dgm:pt modelId="{58FED291-46A9-400B-A73D-B0A83288994D}" type="pres">
      <dgm:prSet presAssocID="{416D0BEE-CF76-4A02-86E2-8950F2E222B3}" presName="pictureRepeatNode" presStyleLbl="alignImgPlace1" presStyleIdx="1" presStyleCnt="4"/>
      <dgm:spPr/>
    </dgm:pt>
    <dgm:pt modelId="{EA11ED58-93A7-420D-A24F-EC8EC65E1762}" type="pres">
      <dgm:prSet presAssocID="{580249E3-D621-4713-91A9-9CA10FF13307}" presName="line_2" presStyleLbl="parChTrans1D1" presStyleIdx="0" presStyleCnt="3"/>
      <dgm:spPr/>
    </dgm:pt>
    <dgm:pt modelId="{D9A85B3B-1D5E-49C9-82B3-1A369F50607F}" type="pres">
      <dgm:prSet presAssocID="{580249E3-D621-4713-91A9-9CA10FF13307}" presName="textparent_2" presStyleLbl="node1" presStyleIdx="0" presStyleCnt="0"/>
      <dgm:spPr/>
    </dgm:pt>
    <dgm:pt modelId="{4D477EA9-3042-4DB4-BB4B-B503C0F4C605}" type="pres">
      <dgm:prSet presAssocID="{580249E3-D621-4713-91A9-9CA10FF13307}" presName="text_2" presStyleLbl="revTx" presStyleIdx="0" presStyleCnt="3">
        <dgm:presLayoutVars>
          <dgm:bulletEnabled val="1"/>
        </dgm:presLayoutVars>
      </dgm:prSet>
      <dgm:spPr/>
    </dgm:pt>
    <dgm:pt modelId="{B69D9C4A-9DA0-42A9-9D4C-EAFF2F87F2BF}" type="pres">
      <dgm:prSet presAssocID="{0490E0B3-22D9-4184-8499-8330E6466B1D}" presName="picture_3" presStyleCnt="0"/>
      <dgm:spPr/>
    </dgm:pt>
    <dgm:pt modelId="{2D453587-5158-450D-BD82-37476CADD7D1}" type="pres">
      <dgm:prSet presAssocID="{0490E0B3-22D9-4184-8499-8330E6466B1D}" presName="pictureRepeatNode" presStyleLbl="alignImgPlace1" presStyleIdx="2" presStyleCnt="4"/>
      <dgm:spPr/>
    </dgm:pt>
    <dgm:pt modelId="{EFB98B00-5FCE-4C99-99B8-1FA8F2718521}" type="pres">
      <dgm:prSet presAssocID="{8D88CFE2-2862-4EB9-9024-B2227DEDE80B}" presName="line_3" presStyleLbl="parChTrans1D1" presStyleIdx="1" presStyleCnt="3"/>
      <dgm:spPr/>
    </dgm:pt>
    <dgm:pt modelId="{3E6E6BE4-FF4A-4D02-825F-8E3980E61B33}" type="pres">
      <dgm:prSet presAssocID="{8D88CFE2-2862-4EB9-9024-B2227DEDE80B}" presName="textparent_3" presStyleLbl="node1" presStyleIdx="0" presStyleCnt="0"/>
      <dgm:spPr/>
    </dgm:pt>
    <dgm:pt modelId="{B8E2036B-CE13-49E8-9125-3A420A54C075}" type="pres">
      <dgm:prSet presAssocID="{8D88CFE2-2862-4EB9-9024-B2227DEDE80B}" presName="text_3" presStyleLbl="revTx" presStyleIdx="1" presStyleCnt="3">
        <dgm:presLayoutVars>
          <dgm:bulletEnabled val="1"/>
        </dgm:presLayoutVars>
      </dgm:prSet>
      <dgm:spPr/>
    </dgm:pt>
    <dgm:pt modelId="{DAD7913E-AB29-4837-B87E-793481A1D4A3}" type="pres">
      <dgm:prSet presAssocID="{3C5A8A37-44F2-47AD-BF1A-CB9A7BE50268}" presName="picture_4" presStyleCnt="0"/>
      <dgm:spPr/>
    </dgm:pt>
    <dgm:pt modelId="{78BFED70-D5B4-4311-999B-7E43A0A40F83}" type="pres">
      <dgm:prSet presAssocID="{3C5A8A37-44F2-47AD-BF1A-CB9A7BE50268}" presName="pictureRepeatNode" presStyleLbl="alignImgPlace1" presStyleIdx="3" presStyleCnt="4"/>
      <dgm:spPr/>
    </dgm:pt>
    <dgm:pt modelId="{AA71F65C-AB07-48A8-B48B-0987553ABF66}" type="pres">
      <dgm:prSet presAssocID="{5227387A-9140-4C66-A439-AEA9EFE6B244}" presName="line_4" presStyleLbl="parChTrans1D1" presStyleIdx="2" presStyleCnt="3"/>
      <dgm:spPr/>
    </dgm:pt>
    <dgm:pt modelId="{1B83BC61-5A96-41BB-A7E2-4D03330B06E1}" type="pres">
      <dgm:prSet presAssocID="{5227387A-9140-4C66-A439-AEA9EFE6B244}" presName="textparent_4" presStyleLbl="node1" presStyleIdx="0" presStyleCnt="0"/>
      <dgm:spPr/>
    </dgm:pt>
    <dgm:pt modelId="{36E83975-8475-4D0D-8551-39772EFDC69A}" type="pres">
      <dgm:prSet presAssocID="{5227387A-9140-4C66-A439-AEA9EFE6B244}" presName="text_4" presStyleLbl="revTx" presStyleIdx="2" presStyleCnt="3">
        <dgm:presLayoutVars>
          <dgm:bulletEnabled val="1"/>
        </dgm:presLayoutVars>
      </dgm:prSet>
      <dgm:spPr/>
    </dgm:pt>
  </dgm:ptLst>
  <dgm:cxnLst>
    <dgm:cxn modelId="{7C361112-C62F-455B-B9F6-43851277A1EB}" type="presOf" srcId="{8D88CFE2-2862-4EB9-9024-B2227DEDE80B}" destId="{B8E2036B-CE13-49E8-9125-3A420A54C075}" srcOrd="0" destOrd="0" presId="urn:microsoft.com/office/officeart/2008/layout/CircularPictureCallout"/>
    <dgm:cxn modelId="{D0619226-8CD3-4E7D-8FDE-9F1AB1080651}" type="presOf" srcId="{98565047-2A9A-488A-84E4-D5871EBDEFAC}" destId="{B33C2FB6-7B94-4474-A71B-FFA9F04CBF1E}" srcOrd="0" destOrd="0" presId="urn:microsoft.com/office/officeart/2008/layout/CircularPictureCallout"/>
    <dgm:cxn modelId="{B5942637-311C-4AD6-92C0-C404A03D37E2}" type="presOf" srcId="{416D0BEE-CF76-4A02-86E2-8950F2E222B3}" destId="{58FED291-46A9-400B-A73D-B0A83288994D}" srcOrd="0" destOrd="0" presId="urn:microsoft.com/office/officeart/2008/layout/CircularPictureCallout"/>
    <dgm:cxn modelId="{1CA99D40-F303-458C-80EA-688ABF5B5771}" type="presOf" srcId="{EFE9BA58-D1E5-44EF-89CE-6258735A0B0C}" destId="{BABAEA93-1370-4677-A58F-474ADAE7130E}" srcOrd="0" destOrd="0" presId="urn:microsoft.com/office/officeart/2008/layout/CircularPictureCallout"/>
    <dgm:cxn modelId="{6524B543-228A-4DE1-A003-6A4F321AD11A}" type="presOf" srcId="{3C5A8A37-44F2-47AD-BF1A-CB9A7BE50268}" destId="{78BFED70-D5B4-4311-999B-7E43A0A40F83}" srcOrd="0" destOrd="0" presId="urn:microsoft.com/office/officeart/2008/layout/CircularPictureCallout"/>
    <dgm:cxn modelId="{3872184A-7C60-4500-9DB2-D0733D1C96DC}" srcId="{EFE9BA58-D1E5-44EF-89CE-6258735A0B0C}" destId="{837B7239-05F7-44C9-B6F3-9CFE6AF93E4A}" srcOrd="0" destOrd="0" parTransId="{8431D3D0-22FD-4DD0-8F6A-14CD63625BF9}" sibTransId="{98565047-2A9A-488A-84E4-D5871EBDEFAC}"/>
    <dgm:cxn modelId="{905D8F87-D52C-477B-B468-726F79A70CBB}" type="presOf" srcId="{0490E0B3-22D9-4184-8499-8330E6466B1D}" destId="{2D453587-5158-450D-BD82-37476CADD7D1}" srcOrd="0" destOrd="0" presId="urn:microsoft.com/office/officeart/2008/layout/CircularPictureCallout"/>
    <dgm:cxn modelId="{9C77E192-DFE3-4CA5-A0CA-170F47D1DC21}" type="presOf" srcId="{580249E3-D621-4713-91A9-9CA10FF13307}" destId="{4D477EA9-3042-4DB4-BB4B-B503C0F4C605}" srcOrd="0" destOrd="0" presId="urn:microsoft.com/office/officeart/2008/layout/CircularPictureCallout"/>
    <dgm:cxn modelId="{ED14B098-C623-4660-A24B-2D2D215F5D1D}" type="presOf" srcId="{837B7239-05F7-44C9-B6F3-9CFE6AF93E4A}" destId="{2E320635-9C97-4196-B0CC-0694B342921D}" srcOrd="0" destOrd="0" presId="urn:microsoft.com/office/officeart/2008/layout/CircularPictureCallout"/>
    <dgm:cxn modelId="{DAC12BA7-58DF-4B6F-9AE8-B29586829A18}" type="presOf" srcId="{5227387A-9140-4C66-A439-AEA9EFE6B244}" destId="{36E83975-8475-4D0D-8551-39772EFDC69A}" srcOrd="0" destOrd="0" presId="urn:microsoft.com/office/officeart/2008/layout/CircularPictureCallout"/>
    <dgm:cxn modelId="{620757B3-E6D1-4FD9-8F67-DC13B9C6432D}" srcId="{EFE9BA58-D1E5-44EF-89CE-6258735A0B0C}" destId="{580249E3-D621-4713-91A9-9CA10FF13307}" srcOrd="1" destOrd="0" parTransId="{57D0C186-53D4-494C-A9D5-8FC11EF45409}" sibTransId="{416D0BEE-CF76-4A02-86E2-8950F2E222B3}"/>
    <dgm:cxn modelId="{0C0585E1-E0E5-4A3A-9500-ED49B682ECA8}" srcId="{EFE9BA58-D1E5-44EF-89CE-6258735A0B0C}" destId="{8D88CFE2-2862-4EB9-9024-B2227DEDE80B}" srcOrd="2" destOrd="0" parTransId="{C161BD0F-BA1B-4106-88A4-19F93B62AF4D}" sibTransId="{0490E0B3-22D9-4184-8499-8330E6466B1D}"/>
    <dgm:cxn modelId="{E2D324FD-EAA1-4130-B557-F935BE9E5407}" srcId="{EFE9BA58-D1E5-44EF-89CE-6258735A0B0C}" destId="{5227387A-9140-4C66-A439-AEA9EFE6B244}" srcOrd="3" destOrd="0" parTransId="{DAB513FF-4883-4384-B880-1AD865E860E6}" sibTransId="{3C5A8A37-44F2-47AD-BF1A-CB9A7BE50268}"/>
    <dgm:cxn modelId="{FE930A3B-0F2E-4B11-8E68-C1E43022973C}" type="presParOf" srcId="{BABAEA93-1370-4677-A58F-474ADAE7130E}" destId="{3BBB500A-DB76-43E3-A8DB-C07ADCDBC0C6}" srcOrd="0" destOrd="0" presId="urn:microsoft.com/office/officeart/2008/layout/CircularPictureCallout"/>
    <dgm:cxn modelId="{241955BD-C33C-4A1C-A60A-C3C711D34207}" type="presParOf" srcId="{3BBB500A-DB76-43E3-A8DB-C07ADCDBC0C6}" destId="{648BC98C-7364-436E-B19A-2A8A476D43DA}" srcOrd="0" destOrd="0" presId="urn:microsoft.com/office/officeart/2008/layout/CircularPictureCallout"/>
    <dgm:cxn modelId="{55C549E1-AA09-4B4C-B71A-94B993002F88}" type="presParOf" srcId="{648BC98C-7364-436E-B19A-2A8A476D43DA}" destId="{B33C2FB6-7B94-4474-A71B-FFA9F04CBF1E}" srcOrd="0" destOrd="0" presId="urn:microsoft.com/office/officeart/2008/layout/CircularPictureCallout"/>
    <dgm:cxn modelId="{C04695A0-FE04-4EB3-9028-B03918F6169D}" type="presParOf" srcId="{3BBB500A-DB76-43E3-A8DB-C07ADCDBC0C6}" destId="{2E320635-9C97-4196-B0CC-0694B342921D}" srcOrd="1" destOrd="0" presId="urn:microsoft.com/office/officeart/2008/layout/CircularPictureCallout"/>
    <dgm:cxn modelId="{AC9C8337-A3E3-422C-BCE7-C3A0BD382CD2}" type="presParOf" srcId="{3BBB500A-DB76-43E3-A8DB-C07ADCDBC0C6}" destId="{F3E3A4A6-BD85-4C8B-A7A6-7E72750480C7}" srcOrd="2" destOrd="0" presId="urn:microsoft.com/office/officeart/2008/layout/CircularPictureCallout"/>
    <dgm:cxn modelId="{89931FB0-4027-4CF2-987C-3C7867B127F7}" type="presParOf" srcId="{F3E3A4A6-BD85-4C8B-A7A6-7E72750480C7}" destId="{58FED291-46A9-400B-A73D-B0A83288994D}" srcOrd="0" destOrd="0" presId="urn:microsoft.com/office/officeart/2008/layout/CircularPictureCallout"/>
    <dgm:cxn modelId="{720A0B50-713C-4DEB-80D5-9368BA2AF277}" type="presParOf" srcId="{3BBB500A-DB76-43E3-A8DB-C07ADCDBC0C6}" destId="{EA11ED58-93A7-420D-A24F-EC8EC65E1762}" srcOrd="3" destOrd="0" presId="urn:microsoft.com/office/officeart/2008/layout/CircularPictureCallout"/>
    <dgm:cxn modelId="{A3553606-0642-41F0-B652-ADBF8961E971}" type="presParOf" srcId="{3BBB500A-DB76-43E3-A8DB-C07ADCDBC0C6}" destId="{D9A85B3B-1D5E-49C9-82B3-1A369F50607F}" srcOrd="4" destOrd="0" presId="urn:microsoft.com/office/officeart/2008/layout/CircularPictureCallout"/>
    <dgm:cxn modelId="{781BDFD6-324D-4704-A294-0DFD669001A4}" type="presParOf" srcId="{D9A85B3B-1D5E-49C9-82B3-1A369F50607F}" destId="{4D477EA9-3042-4DB4-BB4B-B503C0F4C605}" srcOrd="0" destOrd="0" presId="urn:microsoft.com/office/officeart/2008/layout/CircularPictureCallout"/>
    <dgm:cxn modelId="{8ADC8CAD-55CE-477D-98FA-C3937BA7BB62}" type="presParOf" srcId="{3BBB500A-DB76-43E3-A8DB-C07ADCDBC0C6}" destId="{B69D9C4A-9DA0-42A9-9D4C-EAFF2F87F2BF}" srcOrd="5" destOrd="0" presId="urn:microsoft.com/office/officeart/2008/layout/CircularPictureCallout"/>
    <dgm:cxn modelId="{24F69A42-629B-4191-BD3E-D56D1CC47B54}" type="presParOf" srcId="{B69D9C4A-9DA0-42A9-9D4C-EAFF2F87F2BF}" destId="{2D453587-5158-450D-BD82-37476CADD7D1}" srcOrd="0" destOrd="0" presId="urn:microsoft.com/office/officeart/2008/layout/CircularPictureCallout"/>
    <dgm:cxn modelId="{2564989D-4DEE-46D4-89BE-0E6A133F58F8}" type="presParOf" srcId="{3BBB500A-DB76-43E3-A8DB-C07ADCDBC0C6}" destId="{EFB98B00-5FCE-4C99-99B8-1FA8F2718521}" srcOrd="6" destOrd="0" presId="urn:microsoft.com/office/officeart/2008/layout/CircularPictureCallout"/>
    <dgm:cxn modelId="{BC4FF25A-1D74-437A-B819-7F134B09D0D9}" type="presParOf" srcId="{3BBB500A-DB76-43E3-A8DB-C07ADCDBC0C6}" destId="{3E6E6BE4-FF4A-4D02-825F-8E3980E61B33}" srcOrd="7" destOrd="0" presId="urn:microsoft.com/office/officeart/2008/layout/CircularPictureCallout"/>
    <dgm:cxn modelId="{A3FC7129-5FF3-4A57-A61F-E5EDA3C2DB2F}" type="presParOf" srcId="{3E6E6BE4-FF4A-4D02-825F-8E3980E61B33}" destId="{B8E2036B-CE13-49E8-9125-3A420A54C075}" srcOrd="0" destOrd="0" presId="urn:microsoft.com/office/officeart/2008/layout/CircularPictureCallout"/>
    <dgm:cxn modelId="{6DD9FCE3-3535-4304-8FED-5999EAC40032}" type="presParOf" srcId="{3BBB500A-DB76-43E3-A8DB-C07ADCDBC0C6}" destId="{DAD7913E-AB29-4837-B87E-793481A1D4A3}" srcOrd="8" destOrd="0" presId="urn:microsoft.com/office/officeart/2008/layout/CircularPictureCallout"/>
    <dgm:cxn modelId="{D83E20C5-2219-43F3-BAC7-C6C2618681DE}" type="presParOf" srcId="{DAD7913E-AB29-4837-B87E-793481A1D4A3}" destId="{78BFED70-D5B4-4311-999B-7E43A0A40F83}" srcOrd="0" destOrd="0" presId="urn:microsoft.com/office/officeart/2008/layout/CircularPictureCallout"/>
    <dgm:cxn modelId="{D4ECDF36-CB9E-4ACF-8B7F-EDD57B482DC5}" type="presParOf" srcId="{3BBB500A-DB76-43E3-A8DB-C07ADCDBC0C6}" destId="{AA71F65C-AB07-48A8-B48B-0987553ABF66}" srcOrd="9" destOrd="0" presId="urn:microsoft.com/office/officeart/2008/layout/CircularPictureCallout"/>
    <dgm:cxn modelId="{333BC750-539B-44CE-88C6-F874B74FC7AA}" type="presParOf" srcId="{3BBB500A-DB76-43E3-A8DB-C07ADCDBC0C6}" destId="{1B83BC61-5A96-41BB-A7E2-4D03330B06E1}" srcOrd="10" destOrd="0" presId="urn:microsoft.com/office/officeart/2008/layout/CircularPictureCallout"/>
    <dgm:cxn modelId="{2A18B8C1-D764-4855-890C-88D7A598C1BC}" type="presParOf" srcId="{1B83BC61-5A96-41BB-A7E2-4D03330B06E1}" destId="{36E83975-8475-4D0D-8551-39772EFDC69A}" srcOrd="0" destOrd="0" presId="urn:microsoft.com/office/officeart/2008/layout/CircularPictureCallout"/>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0070C0"/>
        </a:solidFill>
        <a:ln>
          <a:solidFill>
            <a:srgbClr val="0070C0"/>
          </a:solidFill>
        </a:ln>
      </dgm:spPr>
      <dgm:t>
        <a:bodyPr/>
        <a:lstStyle/>
        <a:p>
          <a:r>
            <a:rPr lang="en-US" sz="3200" dirty="0">
              <a:latin typeface="Agency FB" panose="020B0503020202020204" pitchFamily="34" charset="0"/>
            </a:rPr>
            <a:t>a. Planning</a:t>
          </a:r>
        </a:p>
      </dgm:t>
    </dgm:pt>
    <dgm:pt modelId="{3FBA6C44-C29B-4D7D-936A-A8F157074EAD}" type="parTrans" cxnId="{C8829551-0D07-4EAC-909D-092794A7768F}">
      <dgm:prSet/>
      <dgm:spPr/>
      <dgm:t>
        <a:bodyPr/>
        <a:lstStyle/>
        <a:p>
          <a:endParaRPr lang="en-US" sz="3200">
            <a:latin typeface="Agency FB" panose="020B0503020202020204" pitchFamily="34" charset="0"/>
          </a:endParaRPr>
        </a:p>
      </dgm:t>
    </dgm:pt>
    <dgm:pt modelId="{5F21D014-FF99-4ED9-BF48-6D18BF1C595B}" type="sibTrans" cxnId="{C8829551-0D07-4EAC-909D-092794A7768F}">
      <dgm:prSet custT="1"/>
      <dgm:spPr/>
      <dgm:t>
        <a:bodyPr/>
        <a:lstStyle/>
        <a:p>
          <a:endParaRPr lang="en-US" sz="3200">
            <a:latin typeface="Agency FB" panose="020B0503020202020204" pitchFamily="34" charset="0"/>
          </a:endParaRPr>
        </a:p>
      </dgm:t>
    </dgm:pt>
    <dgm:pt modelId="{75C974A7-DD6F-4BFD-9F40-F630D1A3BD4A}">
      <dgm:prSet custT="1"/>
      <dgm:spPr>
        <a:solidFill>
          <a:srgbClr val="0070C0"/>
        </a:solidFill>
        <a:ln>
          <a:solidFill>
            <a:srgbClr val="0070C0"/>
          </a:solidFill>
        </a:ln>
      </dgm:spPr>
      <dgm:t>
        <a:bodyPr/>
        <a:lstStyle/>
        <a:p>
          <a:r>
            <a:rPr lang="en-US" sz="3200" dirty="0">
              <a:latin typeface="Agency FB" panose="020B0503020202020204" pitchFamily="34" charset="0"/>
            </a:rPr>
            <a:t>b. Organizing</a:t>
          </a:r>
        </a:p>
      </dgm:t>
    </dgm:pt>
    <dgm:pt modelId="{F92A23DA-6527-46D7-A7B5-4E587E4AC26B}" type="parTrans" cxnId="{093BD8E0-C702-427E-8BCC-3C29B165D6B6}">
      <dgm:prSet/>
      <dgm:spPr/>
      <dgm:t>
        <a:bodyPr/>
        <a:lstStyle/>
        <a:p>
          <a:endParaRPr lang="en-US" sz="3200">
            <a:latin typeface="Agency FB" panose="020B0503020202020204" pitchFamily="34" charset="0"/>
          </a:endParaRPr>
        </a:p>
      </dgm:t>
    </dgm:pt>
    <dgm:pt modelId="{257A2C05-97C5-4B8D-9305-9985119909AA}" type="sibTrans" cxnId="{093BD8E0-C702-427E-8BCC-3C29B165D6B6}">
      <dgm:prSet custT="1"/>
      <dgm:spPr/>
      <dgm:t>
        <a:bodyPr/>
        <a:lstStyle/>
        <a:p>
          <a:endParaRPr lang="en-US" sz="3200">
            <a:latin typeface="Agency FB" panose="020B0503020202020204" pitchFamily="34" charset="0"/>
          </a:endParaRPr>
        </a:p>
      </dgm:t>
    </dgm:pt>
    <dgm:pt modelId="{9E29BA18-AEF5-4CC5-B8AB-ABB58A70D847}">
      <dgm:prSet custT="1"/>
      <dgm:spPr>
        <a:solidFill>
          <a:srgbClr val="0070C0"/>
        </a:solidFill>
        <a:ln>
          <a:solidFill>
            <a:srgbClr val="0070C0"/>
          </a:solidFill>
        </a:ln>
      </dgm:spPr>
      <dgm:t>
        <a:bodyPr/>
        <a:lstStyle/>
        <a:p>
          <a:r>
            <a:rPr lang="en-US" sz="3200" dirty="0">
              <a:latin typeface="Agency FB" panose="020B0503020202020204" pitchFamily="34" charset="0"/>
            </a:rPr>
            <a:t>c. Directing</a:t>
          </a:r>
        </a:p>
      </dgm:t>
    </dgm:pt>
    <dgm:pt modelId="{599CF0DA-28DE-4A66-8376-BD828D310947}" type="parTrans" cxnId="{AEF830D2-F31D-4866-BCBD-2031B27C23D8}">
      <dgm:prSet/>
      <dgm:spPr/>
      <dgm:t>
        <a:bodyPr/>
        <a:lstStyle/>
        <a:p>
          <a:endParaRPr lang="en-US" sz="3200">
            <a:latin typeface="Agency FB" panose="020B0503020202020204" pitchFamily="34" charset="0"/>
          </a:endParaRPr>
        </a:p>
      </dgm:t>
    </dgm:pt>
    <dgm:pt modelId="{14F89BBE-2378-4DE6-8304-2E03FE43419E}" type="sibTrans" cxnId="{AEF830D2-F31D-4866-BCBD-2031B27C23D8}">
      <dgm:prSet custT="1"/>
      <dgm:spPr/>
      <dgm:t>
        <a:bodyPr/>
        <a:lstStyle/>
        <a:p>
          <a:endParaRPr lang="en-US" sz="3200">
            <a:latin typeface="Agency FB" panose="020B0503020202020204" pitchFamily="34" charset="0"/>
          </a:endParaRPr>
        </a:p>
      </dgm:t>
    </dgm:pt>
    <dgm:pt modelId="{65FF3FA7-DA49-42B8-ACBA-D22DEB25E513}">
      <dgm:prSet custT="1"/>
      <dgm:spPr>
        <a:solidFill>
          <a:srgbClr val="0070C0"/>
        </a:solidFill>
        <a:ln>
          <a:solidFill>
            <a:srgbClr val="0070C0"/>
          </a:solidFill>
        </a:ln>
      </dgm:spPr>
      <dgm:t>
        <a:bodyPr/>
        <a:lstStyle/>
        <a:p>
          <a:r>
            <a:rPr lang="en-US" sz="3200" dirty="0">
              <a:latin typeface="Agency FB" panose="020B0503020202020204" pitchFamily="34" charset="0"/>
            </a:rPr>
            <a:t>d. Coordinating</a:t>
          </a:r>
        </a:p>
      </dgm:t>
    </dgm:pt>
    <dgm:pt modelId="{A95B9A69-1BBD-4F10-B86B-651B0C9F465F}" type="parTrans" cxnId="{E5A85523-05AD-4492-8B4D-1817472F1D31}">
      <dgm:prSet/>
      <dgm:spPr/>
      <dgm:t>
        <a:bodyPr/>
        <a:lstStyle/>
        <a:p>
          <a:endParaRPr lang="en-US" sz="3200">
            <a:latin typeface="Agency FB" panose="020B0503020202020204" pitchFamily="34" charset="0"/>
          </a:endParaRPr>
        </a:p>
      </dgm:t>
    </dgm:pt>
    <dgm:pt modelId="{ACB6D1AA-5603-4FAE-B598-979604C5667B}" type="sibTrans" cxnId="{E5A85523-05AD-4492-8B4D-1817472F1D31}">
      <dgm:prSet custT="1"/>
      <dgm:spPr/>
      <dgm:t>
        <a:bodyPr/>
        <a:lstStyle/>
        <a:p>
          <a:endParaRPr lang="en-US" sz="3200">
            <a:latin typeface="Agency FB" panose="020B0503020202020204" pitchFamily="34" charset="0"/>
          </a:endParaRPr>
        </a:p>
      </dgm:t>
    </dgm:pt>
    <dgm:pt modelId="{E69B673F-D1BC-4FD0-946B-3423C98E8F25}">
      <dgm:prSet custT="1"/>
      <dgm:spPr>
        <a:solidFill>
          <a:srgbClr val="0070C0"/>
        </a:solidFill>
        <a:ln>
          <a:solidFill>
            <a:srgbClr val="0070C0"/>
          </a:solidFill>
        </a:ln>
      </dgm:spPr>
      <dgm:t>
        <a:bodyPr/>
        <a:lstStyle/>
        <a:p>
          <a:r>
            <a:rPr lang="en-US" sz="3200" dirty="0">
              <a:latin typeface="Agency FB" panose="020B0503020202020204" pitchFamily="34" charset="0"/>
            </a:rPr>
            <a:t>e. Supervising</a:t>
          </a:r>
        </a:p>
      </dgm:t>
    </dgm:pt>
    <dgm:pt modelId="{B5FDAA20-973C-46DD-A34E-72D89C1A2937}" type="parTrans" cxnId="{C84C4D4E-33A2-4A2F-90B5-A6EB787D3825}">
      <dgm:prSet/>
      <dgm:spPr/>
      <dgm:t>
        <a:bodyPr/>
        <a:lstStyle/>
        <a:p>
          <a:endParaRPr lang="en-US" sz="3200">
            <a:latin typeface="Agency FB" panose="020B0503020202020204" pitchFamily="34" charset="0"/>
          </a:endParaRPr>
        </a:p>
      </dgm:t>
    </dgm:pt>
    <dgm:pt modelId="{B6A7340A-9456-47AD-A185-D983E52D00E4}" type="sibTrans" cxnId="{C84C4D4E-33A2-4A2F-90B5-A6EB787D3825}">
      <dgm:prSet custT="1"/>
      <dgm:spPr/>
      <dgm:t>
        <a:bodyPr/>
        <a:lstStyle/>
        <a:p>
          <a:endParaRPr lang="en-US" sz="3200">
            <a:latin typeface="Agency FB" panose="020B0503020202020204" pitchFamily="34" charset="0"/>
          </a:endParaRPr>
        </a:p>
      </dgm:t>
    </dgm:pt>
    <dgm:pt modelId="{FA369D21-B761-40AB-82AA-25EB9B4F7A6B}">
      <dgm:prSet custT="1"/>
      <dgm:spPr>
        <a:solidFill>
          <a:srgbClr val="0070C0"/>
        </a:solidFill>
        <a:ln>
          <a:solidFill>
            <a:srgbClr val="0070C0"/>
          </a:solidFill>
        </a:ln>
      </dgm:spPr>
      <dgm:t>
        <a:bodyPr/>
        <a:lstStyle/>
        <a:p>
          <a:r>
            <a:rPr lang="en-US" sz="3200" dirty="0">
              <a:latin typeface="Agency FB" panose="020B0503020202020204" pitchFamily="34" charset="0"/>
            </a:rPr>
            <a:t>f. Controlling and</a:t>
          </a:r>
        </a:p>
      </dgm:t>
    </dgm:pt>
    <dgm:pt modelId="{0A305497-A2BB-4021-8199-59835B329F6F}" type="parTrans" cxnId="{892B0F64-E6A9-46F7-9673-2A3F25A68F21}">
      <dgm:prSet/>
      <dgm:spPr/>
      <dgm:t>
        <a:bodyPr/>
        <a:lstStyle/>
        <a:p>
          <a:endParaRPr lang="en-US" sz="3200">
            <a:latin typeface="Agency FB" panose="020B0503020202020204" pitchFamily="34" charset="0"/>
          </a:endParaRPr>
        </a:p>
      </dgm:t>
    </dgm:pt>
    <dgm:pt modelId="{EBEBA20F-E6C8-4806-8A8B-1533935494C2}" type="sibTrans" cxnId="{892B0F64-E6A9-46F7-9673-2A3F25A68F21}">
      <dgm:prSet custT="1"/>
      <dgm:spPr/>
      <dgm:t>
        <a:bodyPr/>
        <a:lstStyle/>
        <a:p>
          <a:endParaRPr lang="en-US" sz="3200">
            <a:latin typeface="Agency FB" panose="020B0503020202020204" pitchFamily="34" charset="0"/>
          </a:endParaRPr>
        </a:p>
      </dgm:t>
    </dgm:pt>
    <dgm:pt modelId="{4020AC66-99E5-4CE6-B98A-60A6DD40C224}">
      <dgm:prSet custT="1"/>
      <dgm:spPr>
        <a:solidFill>
          <a:srgbClr val="0070C0"/>
        </a:solidFill>
        <a:ln>
          <a:solidFill>
            <a:srgbClr val="0070C0"/>
          </a:solidFill>
        </a:ln>
      </dgm:spPr>
      <dgm:t>
        <a:bodyPr/>
        <a:lstStyle/>
        <a:p>
          <a:r>
            <a:rPr lang="en-US" sz="3200" dirty="0">
              <a:latin typeface="Agency FB" panose="020B0503020202020204" pitchFamily="34" charset="0"/>
            </a:rPr>
            <a:t>g. Evaluating</a:t>
          </a:r>
        </a:p>
      </dgm:t>
    </dgm:pt>
    <dgm:pt modelId="{7DACA8D4-75E1-4F4C-BB28-6B4A05F8BA96}" type="parTrans" cxnId="{826FD8B6-C50A-48AA-9AF2-5D16942D0B77}">
      <dgm:prSet/>
      <dgm:spPr/>
      <dgm:t>
        <a:bodyPr/>
        <a:lstStyle/>
        <a:p>
          <a:endParaRPr lang="en-US" sz="3200">
            <a:latin typeface="Agency FB" panose="020B0503020202020204" pitchFamily="34" charset="0"/>
          </a:endParaRPr>
        </a:p>
      </dgm:t>
    </dgm:pt>
    <dgm:pt modelId="{F2B772CF-2E59-4B2D-A97A-86A7A40601C4}" type="sibTrans" cxnId="{826FD8B6-C50A-48AA-9AF2-5D16942D0B77}">
      <dgm:prSet/>
      <dgm:spPr/>
      <dgm:t>
        <a:bodyPr/>
        <a:lstStyle/>
        <a:p>
          <a:endParaRPr lang="en-US" sz="3200">
            <a:latin typeface="Agency FB" panose="020B0503020202020204" pitchFamily="34" charset="0"/>
          </a:endParaRPr>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7" custScaleX="260146" custScaleY="212429" custLinFactNeighborX="-4716" custLinFactNeighborY="9794">
        <dgm:presLayoutVars>
          <dgm:bulletEnabled val="1"/>
        </dgm:presLayoutVars>
      </dgm:prSet>
      <dgm:spPr/>
    </dgm:pt>
    <dgm:pt modelId="{AEE7BF8C-FC58-4C85-8737-7F2E7A7134E9}" type="pres">
      <dgm:prSet presAssocID="{5F21D014-FF99-4ED9-BF48-6D18BF1C595B}" presName="sibTrans" presStyleLbl="sibTrans2D1" presStyleIdx="0" presStyleCnt="6"/>
      <dgm:spPr/>
    </dgm:pt>
    <dgm:pt modelId="{C684666E-4C14-45F4-9DD2-7EB3F6CC9F80}" type="pres">
      <dgm:prSet presAssocID="{5F21D014-FF99-4ED9-BF48-6D18BF1C595B}" presName="connectorText" presStyleLbl="sibTrans2D1" presStyleIdx="0" presStyleCnt="6"/>
      <dgm:spPr/>
    </dgm:pt>
    <dgm:pt modelId="{559D266F-9E71-4A1C-88A2-A98E7AC5EC1B}" type="pres">
      <dgm:prSet presAssocID="{75C974A7-DD6F-4BFD-9F40-F630D1A3BD4A}" presName="node" presStyleLbl="node1" presStyleIdx="1" presStyleCnt="7" custScaleX="260146" custScaleY="212429" custLinFactNeighborX="-4716" custLinFactNeighborY="9794">
        <dgm:presLayoutVars>
          <dgm:bulletEnabled val="1"/>
        </dgm:presLayoutVars>
      </dgm:prSet>
      <dgm:spPr/>
    </dgm:pt>
    <dgm:pt modelId="{C7D7CD80-C1E4-45A8-9B87-C5105A862D92}" type="pres">
      <dgm:prSet presAssocID="{257A2C05-97C5-4B8D-9305-9985119909AA}" presName="sibTrans" presStyleLbl="sibTrans2D1" presStyleIdx="1" presStyleCnt="6"/>
      <dgm:spPr/>
    </dgm:pt>
    <dgm:pt modelId="{A145B9E6-6FB1-431A-922F-6FD8C6E2FFAC}" type="pres">
      <dgm:prSet presAssocID="{257A2C05-97C5-4B8D-9305-9985119909AA}" presName="connectorText" presStyleLbl="sibTrans2D1" presStyleIdx="1" presStyleCnt="6"/>
      <dgm:spPr/>
    </dgm:pt>
    <dgm:pt modelId="{BA3310B9-9AF0-46C8-9475-7B407BC1703F}" type="pres">
      <dgm:prSet presAssocID="{9E29BA18-AEF5-4CC5-B8AB-ABB58A70D847}" presName="node" presStyleLbl="node1" presStyleIdx="2" presStyleCnt="7" custScaleX="260146" custScaleY="212429" custLinFactNeighborX="-3121" custLinFactNeighborY="9864">
        <dgm:presLayoutVars>
          <dgm:bulletEnabled val="1"/>
        </dgm:presLayoutVars>
      </dgm:prSet>
      <dgm:spPr/>
    </dgm:pt>
    <dgm:pt modelId="{EFD025F3-6833-4054-A7EE-E8443005493D}" type="pres">
      <dgm:prSet presAssocID="{14F89BBE-2378-4DE6-8304-2E03FE43419E}" presName="sibTrans" presStyleLbl="sibTrans2D1" presStyleIdx="2" presStyleCnt="6"/>
      <dgm:spPr/>
    </dgm:pt>
    <dgm:pt modelId="{243C61F9-CFFF-4B52-9C4F-1729193F138D}" type="pres">
      <dgm:prSet presAssocID="{14F89BBE-2378-4DE6-8304-2E03FE43419E}" presName="connectorText" presStyleLbl="sibTrans2D1" presStyleIdx="2" presStyleCnt="6"/>
      <dgm:spPr/>
    </dgm:pt>
    <dgm:pt modelId="{2295EF17-DD2E-44BE-83EC-44BF5E54875D}" type="pres">
      <dgm:prSet presAssocID="{65FF3FA7-DA49-42B8-ACBA-D22DEB25E513}" presName="node" presStyleLbl="node1" presStyleIdx="3" presStyleCnt="7" custScaleX="260146" custScaleY="212429" custLinFactNeighborX="-3121" custLinFactNeighborY="9864">
        <dgm:presLayoutVars>
          <dgm:bulletEnabled val="1"/>
        </dgm:presLayoutVars>
      </dgm:prSet>
      <dgm:spPr/>
    </dgm:pt>
    <dgm:pt modelId="{1B5CAA82-FA0F-4818-BEC0-FEA0F09F7B56}" type="pres">
      <dgm:prSet presAssocID="{ACB6D1AA-5603-4FAE-B598-979604C5667B}" presName="sibTrans" presStyleLbl="sibTrans2D1" presStyleIdx="3" presStyleCnt="6"/>
      <dgm:spPr/>
    </dgm:pt>
    <dgm:pt modelId="{BAB2CEB5-DE37-42E8-977D-68DBAA078D69}" type="pres">
      <dgm:prSet presAssocID="{ACB6D1AA-5603-4FAE-B598-979604C5667B}" presName="connectorText" presStyleLbl="sibTrans2D1" presStyleIdx="3" presStyleCnt="6"/>
      <dgm:spPr/>
    </dgm:pt>
    <dgm:pt modelId="{6922A95E-5D2E-4726-BE34-4831D38C10D1}" type="pres">
      <dgm:prSet presAssocID="{E69B673F-D1BC-4FD0-946B-3423C98E8F25}" presName="node" presStyleLbl="node1" presStyleIdx="4" presStyleCnt="7" custScaleX="260146" custScaleY="212429" custLinFactNeighborX="-652" custLinFactNeighborY="9864">
        <dgm:presLayoutVars>
          <dgm:bulletEnabled val="1"/>
        </dgm:presLayoutVars>
      </dgm:prSet>
      <dgm:spPr/>
    </dgm:pt>
    <dgm:pt modelId="{159B6446-2532-4592-BF3D-9CE85ECEFACB}" type="pres">
      <dgm:prSet presAssocID="{B6A7340A-9456-47AD-A185-D983E52D00E4}" presName="sibTrans" presStyleLbl="sibTrans2D1" presStyleIdx="4" presStyleCnt="6"/>
      <dgm:spPr/>
    </dgm:pt>
    <dgm:pt modelId="{FC0BC4D1-7E43-4668-90D9-06AE0DAA3C67}" type="pres">
      <dgm:prSet presAssocID="{B6A7340A-9456-47AD-A185-D983E52D00E4}" presName="connectorText" presStyleLbl="sibTrans2D1" presStyleIdx="4" presStyleCnt="6"/>
      <dgm:spPr/>
    </dgm:pt>
    <dgm:pt modelId="{A069CB4D-E2BF-47C3-B93F-8E6DC2FF3EA7}" type="pres">
      <dgm:prSet presAssocID="{FA369D21-B761-40AB-82AA-25EB9B4F7A6B}" presName="node" presStyleLbl="node1" presStyleIdx="5" presStyleCnt="7" custScaleX="260146" custScaleY="212429" custLinFactNeighborX="-652" custLinFactNeighborY="70">
        <dgm:presLayoutVars>
          <dgm:bulletEnabled val="1"/>
        </dgm:presLayoutVars>
      </dgm:prSet>
      <dgm:spPr/>
    </dgm:pt>
    <dgm:pt modelId="{495459B8-CDCF-4B21-BBE7-98F3260541AE}" type="pres">
      <dgm:prSet presAssocID="{EBEBA20F-E6C8-4806-8A8B-1533935494C2}" presName="sibTrans" presStyleLbl="sibTrans2D1" presStyleIdx="5" presStyleCnt="6"/>
      <dgm:spPr/>
    </dgm:pt>
    <dgm:pt modelId="{3E7955BA-87EB-4B51-9542-D676C2E5A6EB}" type="pres">
      <dgm:prSet presAssocID="{EBEBA20F-E6C8-4806-8A8B-1533935494C2}" presName="connectorText" presStyleLbl="sibTrans2D1" presStyleIdx="5" presStyleCnt="6"/>
      <dgm:spPr/>
    </dgm:pt>
    <dgm:pt modelId="{E75CFC09-63EF-4593-848B-D44D67265646}" type="pres">
      <dgm:prSet presAssocID="{4020AC66-99E5-4CE6-B98A-60A6DD40C224}" presName="node" presStyleLbl="node1" presStyleIdx="6" presStyleCnt="7" custScaleX="260146" custScaleY="212429"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6CB1E808-637F-4D15-9D40-0A50B4014F8A}" type="presOf" srcId="{B6A7340A-9456-47AD-A185-D983E52D00E4}" destId="{FC0BC4D1-7E43-4668-90D9-06AE0DAA3C67}" srcOrd="1"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99EBAB3C-D693-4064-9F21-5CF71719C4ED}" type="presOf" srcId="{B6A7340A-9456-47AD-A185-D983E52D00E4}" destId="{159B6446-2532-4592-BF3D-9CE85ECEFACB}"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892B0F64-E6A9-46F7-9673-2A3F25A68F21}" srcId="{405598C0-C745-4E8A-899F-9FB9CBC06DAC}" destId="{FA369D21-B761-40AB-82AA-25EB9B4F7A6B}" srcOrd="5" destOrd="0" parTransId="{0A305497-A2BB-4021-8199-59835B329F6F}" sibTransId="{EBEBA20F-E6C8-4806-8A8B-1533935494C2}"/>
    <dgm:cxn modelId="{C84C4D4E-33A2-4A2F-90B5-A6EB787D3825}" srcId="{405598C0-C745-4E8A-899F-9FB9CBC06DAC}" destId="{E69B673F-D1BC-4FD0-946B-3423C98E8F25}" srcOrd="4" destOrd="0" parTransId="{B5FDAA20-973C-46DD-A34E-72D89C1A2937}" sibTransId="{B6A7340A-9456-47AD-A185-D983E52D00E4}"/>
    <dgm:cxn modelId="{BF069E6F-5201-4663-8542-B78FBACC25C9}" type="presOf" srcId="{EBEBA20F-E6C8-4806-8A8B-1533935494C2}" destId="{3E7955BA-87EB-4B51-9542-D676C2E5A6EB}" srcOrd="1" destOrd="0" presId="urn:microsoft.com/office/officeart/2005/8/layout/process5"/>
    <dgm:cxn modelId="{24D21271-9BE8-4E79-A8C7-6A255210722D}" type="presOf" srcId="{ACB6D1AA-5603-4FAE-B598-979604C5667B}" destId="{BAB2CEB5-DE37-42E8-977D-68DBAA078D69}"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B0A042A1-6D9E-4A6F-AEFD-CE45B39CC2E1}" type="presOf" srcId="{4020AC66-99E5-4CE6-B98A-60A6DD40C224}" destId="{E75CFC09-63EF-4593-848B-D44D67265646}" srcOrd="0" destOrd="0" presId="urn:microsoft.com/office/officeart/2005/8/layout/process5"/>
    <dgm:cxn modelId="{3E4370A7-A13E-4314-954E-C11ED747F4C1}" type="presOf" srcId="{FA369D21-B761-40AB-82AA-25EB9B4F7A6B}" destId="{A069CB4D-E2BF-47C3-B93F-8E6DC2FF3EA7}" srcOrd="0" destOrd="0" presId="urn:microsoft.com/office/officeart/2005/8/layout/process5"/>
    <dgm:cxn modelId="{826FD8B6-C50A-48AA-9AF2-5D16942D0B77}" srcId="{405598C0-C745-4E8A-899F-9FB9CBC06DAC}" destId="{4020AC66-99E5-4CE6-B98A-60A6DD40C224}" srcOrd="6" destOrd="0" parTransId="{7DACA8D4-75E1-4F4C-BB28-6B4A05F8BA96}" sibTransId="{F2B772CF-2E59-4B2D-A97A-86A7A40601C4}"/>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AB8F8C0-6EA0-4CD2-818D-F62CBB67C135}" type="presOf" srcId="{EBEBA20F-E6C8-4806-8A8B-1533935494C2}" destId="{495459B8-CDCF-4B21-BBE7-98F3260541AE}" srcOrd="0"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 modelId="{D64880B2-7049-4542-966F-37593D9D729F}" type="presParOf" srcId="{9990EB25-B9A9-4279-831E-62410A54C470}" destId="{159B6446-2532-4592-BF3D-9CE85ECEFACB}" srcOrd="9" destOrd="0" presId="urn:microsoft.com/office/officeart/2005/8/layout/process5"/>
    <dgm:cxn modelId="{DA14B600-879D-4877-8DCD-8538627C0A5C}" type="presParOf" srcId="{159B6446-2532-4592-BF3D-9CE85ECEFACB}" destId="{FC0BC4D1-7E43-4668-90D9-06AE0DAA3C67}" srcOrd="0" destOrd="0" presId="urn:microsoft.com/office/officeart/2005/8/layout/process5"/>
    <dgm:cxn modelId="{F2DCA423-A717-4643-B4C8-A6757D56136B}" type="presParOf" srcId="{9990EB25-B9A9-4279-831E-62410A54C470}" destId="{A069CB4D-E2BF-47C3-B93F-8E6DC2FF3EA7}" srcOrd="10" destOrd="0" presId="urn:microsoft.com/office/officeart/2005/8/layout/process5"/>
    <dgm:cxn modelId="{AC0D8D76-7BA3-43E1-9543-0F5AD9A5ABAA}" type="presParOf" srcId="{9990EB25-B9A9-4279-831E-62410A54C470}" destId="{495459B8-CDCF-4B21-BBE7-98F3260541AE}" srcOrd="11" destOrd="0" presId="urn:microsoft.com/office/officeart/2005/8/layout/process5"/>
    <dgm:cxn modelId="{71B21D0D-1E5A-40B6-A55F-42BC0D4D5EE4}" type="presParOf" srcId="{495459B8-CDCF-4B21-BBE7-98F3260541AE}" destId="{3E7955BA-87EB-4B51-9542-D676C2E5A6EB}" srcOrd="0" destOrd="0" presId="urn:microsoft.com/office/officeart/2005/8/layout/process5"/>
    <dgm:cxn modelId="{73B32C9F-6B26-4B6A-9D30-E0C97CBAE64A}" type="presParOf" srcId="{9990EB25-B9A9-4279-831E-62410A54C470}" destId="{E75CFC09-63EF-4593-848B-D44D67265646}"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3200" dirty="0">
              <a:latin typeface="Agency FB" panose="020B0503020202020204" pitchFamily="34" charset="0"/>
            </a:rPr>
            <a:t>a. Central level</a:t>
          </a:r>
        </a:p>
      </dgm:t>
    </dgm:pt>
    <dgm:pt modelId="{3FBA6C44-C29B-4D7D-936A-A8F157074EAD}" type="parTrans" cxnId="{C8829551-0D07-4EAC-909D-092794A7768F}">
      <dgm:prSet/>
      <dgm:spPr/>
      <dgm:t>
        <a:bodyPr/>
        <a:lstStyle/>
        <a:p>
          <a:endParaRPr lang="en-US"/>
        </a:p>
      </dgm:t>
    </dgm:pt>
    <dgm:pt modelId="{5F21D014-FF99-4ED9-BF48-6D18BF1C595B}" type="sibTrans" cxnId="{C8829551-0D07-4EAC-909D-092794A7768F}">
      <dgm:prSet/>
      <dgm:spPr/>
      <dgm:t>
        <a:bodyPr/>
        <a:lstStyle/>
        <a:p>
          <a:endParaRPr lang="en-US"/>
        </a:p>
      </dgm:t>
    </dgm:pt>
    <dgm:pt modelId="{75C974A7-DD6F-4BFD-9F40-F630D1A3BD4A}">
      <dgm:prSet custT="1"/>
      <dgm:spPr>
        <a:solidFill>
          <a:srgbClr val="C00000"/>
        </a:solidFill>
        <a:ln>
          <a:solidFill>
            <a:srgbClr val="C00000"/>
          </a:solidFill>
        </a:ln>
      </dgm:spPr>
      <dgm:t>
        <a:bodyPr/>
        <a:lstStyle/>
        <a:p>
          <a:r>
            <a:rPr lang="en-US" sz="3200" dirty="0">
              <a:latin typeface="Agency FB" panose="020B0503020202020204" pitchFamily="34" charset="0"/>
            </a:rPr>
            <a:t>b. State level</a:t>
          </a:r>
        </a:p>
      </dgm:t>
    </dgm:pt>
    <dgm:pt modelId="{F92A23DA-6527-46D7-A7B5-4E587E4AC26B}" type="parTrans" cxnId="{093BD8E0-C702-427E-8BCC-3C29B165D6B6}">
      <dgm:prSet/>
      <dgm:spPr/>
      <dgm:t>
        <a:bodyPr/>
        <a:lstStyle/>
        <a:p>
          <a:endParaRPr lang="en-US"/>
        </a:p>
      </dgm:t>
    </dgm:pt>
    <dgm:pt modelId="{257A2C05-97C5-4B8D-9305-9985119909AA}" type="sibTrans" cxnId="{093BD8E0-C702-427E-8BCC-3C29B165D6B6}">
      <dgm:prSet/>
      <dgm:spPr/>
      <dgm:t>
        <a:bodyPr/>
        <a:lstStyle/>
        <a:p>
          <a:endParaRPr lang="en-US"/>
        </a:p>
      </dgm:t>
    </dgm:pt>
    <dgm:pt modelId="{9E29BA18-AEF5-4CC5-B8AB-ABB58A70D847}">
      <dgm:prSet custT="1"/>
      <dgm:spPr>
        <a:solidFill>
          <a:srgbClr val="C00000"/>
        </a:solidFill>
        <a:ln>
          <a:solidFill>
            <a:srgbClr val="C00000"/>
          </a:solidFill>
        </a:ln>
      </dgm:spPr>
      <dgm:t>
        <a:bodyPr/>
        <a:lstStyle/>
        <a:p>
          <a:r>
            <a:rPr lang="en-US" sz="3200" dirty="0">
              <a:latin typeface="Agency FB" panose="020B0503020202020204" pitchFamily="34" charset="0"/>
            </a:rPr>
            <a:t>c. District level</a:t>
          </a:r>
        </a:p>
      </dgm:t>
    </dgm:pt>
    <dgm:pt modelId="{599CF0DA-28DE-4A66-8376-BD828D310947}" type="parTrans" cxnId="{AEF830D2-F31D-4866-BCBD-2031B27C23D8}">
      <dgm:prSet/>
      <dgm:spPr/>
      <dgm:t>
        <a:bodyPr/>
        <a:lstStyle/>
        <a:p>
          <a:endParaRPr lang="en-US"/>
        </a:p>
      </dgm:t>
    </dgm:pt>
    <dgm:pt modelId="{14F89BBE-2378-4DE6-8304-2E03FE43419E}" type="sibTrans" cxnId="{AEF830D2-F31D-4866-BCBD-2031B27C23D8}">
      <dgm:prSet/>
      <dgm:spPr/>
      <dgm:t>
        <a:bodyPr/>
        <a:lstStyle/>
        <a:p>
          <a:endParaRPr lang="en-US"/>
        </a:p>
      </dgm:t>
    </dgm:pt>
    <dgm:pt modelId="{65FF3FA7-DA49-42B8-ACBA-D22DEB25E513}">
      <dgm:prSet custT="1"/>
      <dgm:spPr>
        <a:solidFill>
          <a:srgbClr val="C00000"/>
        </a:solidFill>
        <a:ln>
          <a:solidFill>
            <a:srgbClr val="C00000"/>
          </a:solidFill>
        </a:ln>
      </dgm:spPr>
      <dgm:t>
        <a:bodyPr/>
        <a:lstStyle/>
        <a:p>
          <a:r>
            <a:rPr lang="en-US" sz="3200" dirty="0">
              <a:latin typeface="Agency FB" panose="020B0503020202020204" pitchFamily="34" charset="0"/>
            </a:rPr>
            <a:t>d. Block level</a:t>
          </a:r>
        </a:p>
      </dgm:t>
    </dgm:pt>
    <dgm:pt modelId="{A95B9A69-1BBD-4F10-B86B-651B0C9F465F}" type="parTrans" cxnId="{E5A85523-05AD-4492-8B4D-1817472F1D31}">
      <dgm:prSet/>
      <dgm:spPr/>
      <dgm:t>
        <a:bodyPr/>
        <a:lstStyle/>
        <a:p>
          <a:endParaRPr lang="en-US"/>
        </a:p>
      </dgm:t>
    </dgm:pt>
    <dgm:pt modelId="{ACB6D1AA-5603-4FAE-B598-979604C5667B}" type="sibTrans" cxnId="{E5A85523-05AD-4492-8B4D-1817472F1D31}">
      <dgm:prSet/>
      <dgm:spPr/>
      <dgm:t>
        <a:bodyPr/>
        <a:lstStyle/>
        <a:p>
          <a:endParaRPr lang="en-US"/>
        </a:p>
      </dgm:t>
    </dgm:pt>
    <dgm:pt modelId="{30043CF8-C2F6-464B-8F6F-3F04DA340D6A}">
      <dgm:prSet custT="1"/>
      <dgm:spPr>
        <a:solidFill>
          <a:srgbClr val="C00000"/>
        </a:solidFill>
        <a:ln>
          <a:solidFill>
            <a:srgbClr val="C00000"/>
          </a:solidFill>
        </a:ln>
      </dgm:spPr>
      <dgm:t>
        <a:bodyPr/>
        <a:lstStyle/>
        <a:p>
          <a:r>
            <a:rPr lang="en-US" sz="3200" dirty="0">
              <a:latin typeface="Agency FB" panose="020B0503020202020204" pitchFamily="34" charset="0"/>
            </a:rPr>
            <a:t>e. Institutional level</a:t>
          </a:r>
        </a:p>
      </dgm:t>
    </dgm:pt>
    <dgm:pt modelId="{5546A357-AB17-4F86-AD08-D754832BBAC9}" type="parTrans" cxnId="{DA06FDD0-8B6D-4794-A75A-3EB4963E0225}">
      <dgm:prSet/>
      <dgm:spPr/>
      <dgm:t>
        <a:bodyPr/>
        <a:lstStyle/>
        <a:p>
          <a:endParaRPr lang="en-US"/>
        </a:p>
      </dgm:t>
    </dgm:pt>
    <dgm:pt modelId="{BC1D76E2-1F7D-4780-85A1-0D170D3F5B18}" type="sibTrans" cxnId="{DA06FDD0-8B6D-4794-A75A-3EB4963E0225}">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5" custScaleX="260146" custScaleY="212429" custLinFactNeighborX="-2112" custLinFactNeighborY="-6556">
        <dgm:presLayoutVars>
          <dgm:bulletEnabled val="1"/>
        </dgm:presLayoutVars>
      </dgm:prSet>
      <dgm:spPr/>
    </dgm:pt>
    <dgm:pt modelId="{AEE7BF8C-FC58-4C85-8737-7F2E7A7134E9}" type="pres">
      <dgm:prSet presAssocID="{5F21D014-FF99-4ED9-BF48-6D18BF1C595B}" presName="sibTrans" presStyleLbl="sibTrans2D1" presStyleIdx="0" presStyleCnt="4"/>
      <dgm:spPr/>
    </dgm:pt>
    <dgm:pt modelId="{C684666E-4C14-45F4-9DD2-7EB3F6CC9F80}" type="pres">
      <dgm:prSet presAssocID="{5F21D014-FF99-4ED9-BF48-6D18BF1C595B}" presName="connectorText" presStyleLbl="sibTrans2D1" presStyleIdx="0" presStyleCnt="4"/>
      <dgm:spPr/>
    </dgm:pt>
    <dgm:pt modelId="{559D266F-9E71-4A1C-88A2-A98E7AC5EC1B}" type="pres">
      <dgm:prSet presAssocID="{75C974A7-DD6F-4BFD-9F40-F630D1A3BD4A}" presName="node" presStyleLbl="node1" presStyleIdx="1" presStyleCnt="5"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4"/>
      <dgm:spPr/>
    </dgm:pt>
    <dgm:pt modelId="{A145B9E6-6FB1-431A-922F-6FD8C6E2FFAC}" type="pres">
      <dgm:prSet presAssocID="{257A2C05-97C5-4B8D-9305-9985119909AA}" presName="connectorText" presStyleLbl="sibTrans2D1" presStyleIdx="1" presStyleCnt="4"/>
      <dgm:spPr/>
    </dgm:pt>
    <dgm:pt modelId="{BA3310B9-9AF0-46C8-9475-7B407BC1703F}" type="pres">
      <dgm:prSet presAssocID="{9E29BA18-AEF5-4CC5-B8AB-ABB58A70D847}" presName="node" presStyleLbl="node1" presStyleIdx="2" presStyleCnt="5"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4"/>
      <dgm:spPr/>
    </dgm:pt>
    <dgm:pt modelId="{243C61F9-CFFF-4B52-9C4F-1729193F138D}" type="pres">
      <dgm:prSet presAssocID="{14F89BBE-2378-4DE6-8304-2E03FE43419E}" presName="connectorText" presStyleLbl="sibTrans2D1" presStyleIdx="2" presStyleCnt="4"/>
      <dgm:spPr/>
    </dgm:pt>
    <dgm:pt modelId="{2295EF17-DD2E-44BE-83EC-44BF5E54875D}" type="pres">
      <dgm:prSet presAssocID="{65FF3FA7-DA49-42B8-ACBA-D22DEB25E513}" presName="node" presStyleLbl="node1" presStyleIdx="3" presStyleCnt="5" custScaleX="260146" custScaleY="212429" custLinFactNeighborX="-3121" custLinFactNeighborY="70">
        <dgm:presLayoutVars>
          <dgm:bulletEnabled val="1"/>
        </dgm:presLayoutVars>
      </dgm:prSet>
      <dgm:spPr/>
    </dgm:pt>
    <dgm:pt modelId="{845449EE-A8E5-4EA3-873E-10E9C8A20FBB}" type="pres">
      <dgm:prSet presAssocID="{ACB6D1AA-5603-4FAE-B598-979604C5667B}" presName="sibTrans" presStyleLbl="sibTrans2D1" presStyleIdx="3" presStyleCnt="4"/>
      <dgm:spPr/>
    </dgm:pt>
    <dgm:pt modelId="{9BF5263F-85C7-4D9A-8372-D6403A33CAC3}" type="pres">
      <dgm:prSet presAssocID="{ACB6D1AA-5603-4FAE-B598-979604C5667B}" presName="connectorText" presStyleLbl="sibTrans2D1" presStyleIdx="3" presStyleCnt="4"/>
      <dgm:spPr/>
    </dgm:pt>
    <dgm:pt modelId="{365EBFB1-5ACC-4312-BFB3-CBF2DB9D4FBB}" type="pres">
      <dgm:prSet presAssocID="{30043CF8-C2F6-464B-8F6F-3F04DA340D6A}" presName="node" presStyleLbl="node1" presStyleIdx="4" presStyleCnt="5" custScaleX="260146" custScaleY="212429" custLinFactNeighborX="-3121"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8DFF3E4F-96A5-489D-AD14-98D742726CB6}" type="presOf" srcId="{ACB6D1AA-5603-4FAE-B598-979604C5667B}" destId="{9BF5263F-85C7-4D9A-8372-D6403A33CAC3}"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A8FB9E95-DDBC-4082-8C0E-2FAFD2E898A2}" type="presOf" srcId="{30043CF8-C2F6-464B-8F6F-3F04DA340D6A}" destId="{365EBFB1-5ACC-4312-BFB3-CBF2DB9D4FBB}" srcOrd="0" destOrd="0" presId="urn:microsoft.com/office/officeart/2005/8/layout/process5"/>
    <dgm:cxn modelId="{31C5E2A7-6C40-4AA1-8773-8E3CE649D028}" type="presOf" srcId="{ACB6D1AA-5603-4FAE-B598-979604C5667B}" destId="{845449EE-A8E5-4EA3-873E-10E9C8A20FBB}"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DA06FDD0-8B6D-4794-A75A-3EB4963E0225}" srcId="{405598C0-C745-4E8A-899F-9FB9CBC06DAC}" destId="{30043CF8-C2F6-464B-8F6F-3F04DA340D6A}" srcOrd="4" destOrd="0" parTransId="{5546A357-AB17-4F86-AD08-D754832BBAC9}" sibTransId="{BC1D76E2-1F7D-4780-85A1-0D170D3F5B18}"/>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A027ADEA-489D-4493-BB3F-85CFA939DF9F}" type="presParOf" srcId="{9990EB25-B9A9-4279-831E-62410A54C470}" destId="{845449EE-A8E5-4EA3-873E-10E9C8A20FBB}" srcOrd="7" destOrd="0" presId="urn:microsoft.com/office/officeart/2005/8/layout/process5"/>
    <dgm:cxn modelId="{1975904D-E83F-45C1-892A-3648A3B15254}" type="presParOf" srcId="{845449EE-A8E5-4EA3-873E-10E9C8A20FBB}" destId="{9BF5263F-85C7-4D9A-8372-D6403A33CAC3}" srcOrd="0" destOrd="0" presId="urn:microsoft.com/office/officeart/2005/8/layout/process5"/>
    <dgm:cxn modelId="{A7B7D93E-ED50-48AA-AFFF-52F03830AA45}" type="presParOf" srcId="{9990EB25-B9A9-4279-831E-62410A54C470}" destId="{365EBFB1-5ACC-4312-BFB3-CBF2DB9D4FBB}"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EDC25-51AC-4D03-8277-F4FC67FA7DB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D29A470-AAA3-4E39-9ED8-6B4872919E73}">
      <dgm:prSet/>
      <dgm:spPr/>
      <dgm:t>
        <a:bodyPr/>
        <a:lstStyle/>
        <a:p>
          <a:r>
            <a:rPr lang="en-US" b="1" dirty="0">
              <a:latin typeface="Agency FB" panose="020B0503020202020204" pitchFamily="34" charset="0"/>
            </a:rPr>
            <a:t>Understand the meaning of “Integrated Educational Management: IEM”.</a:t>
          </a:r>
        </a:p>
      </dgm:t>
    </dgm:pt>
    <dgm:pt modelId="{A9237BB4-3A57-4A2B-B232-592DBBE2E75E}" type="parTrans" cxnId="{E350A2F1-1246-4763-923A-DA994E9F88A0}">
      <dgm:prSet/>
      <dgm:spPr/>
      <dgm:t>
        <a:bodyPr/>
        <a:lstStyle/>
        <a:p>
          <a:endParaRPr lang="en-US"/>
        </a:p>
      </dgm:t>
    </dgm:pt>
    <dgm:pt modelId="{76ADD76F-6CAF-4068-936C-79E9B2E6F2C9}" type="sibTrans" cxnId="{E350A2F1-1246-4763-923A-DA994E9F88A0}">
      <dgm:prSet/>
      <dgm:spPr/>
      <dgm:t>
        <a:bodyPr/>
        <a:lstStyle/>
        <a:p>
          <a:endParaRPr lang="en-US"/>
        </a:p>
      </dgm:t>
    </dgm:pt>
    <dgm:pt modelId="{E1F91110-628D-4AEF-BE28-69FEBC180F2A}">
      <dgm:prSet/>
      <dgm:spPr/>
      <dgm:t>
        <a:bodyPr/>
        <a:lstStyle/>
        <a:p>
          <a:r>
            <a:rPr lang="en-US" b="1" dirty="0">
              <a:latin typeface="Agency FB" panose="020B0503020202020204" pitchFamily="34" charset="0"/>
            </a:rPr>
            <a:t>Know the concepts and procedures of integrated education management.</a:t>
          </a:r>
        </a:p>
      </dgm:t>
    </dgm:pt>
    <dgm:pt modelId="{BA5856D1-83B0-4970-A918-0AAE2767D77F}" type="parTrans" cxnId="{DFAE9AD4-453A-4941-82FE-8F5FC34CAFAD}">
      <dgm:prSet/>
      <dgm:spPr/>
      <dgm:t>
        <a:bodyPr/>
        <a:lstStyle/>
        <a:p>
          <a:endParaRPr lang="en-US"/>
        </a:p>
      </dgm:t>
    </dgm:pt>
    <dgm:pt modelId="{188DE04B-D4EA-427E-95A1-7D07F5EEDB3B}" type="sibTrans" cxnId="{DFAE9AD4-453A-4941-82FE-8F5FC34CAFAD}">
      <dgm:prSet/>
      <dgm:spPr/>
      <dgm:t>
        <a:bodyPr/>
        <a:lstStyle/>
        <a:p>
          <a:endParaRPr lang="en-US"/>
        </a:p>
      </dgm:t>
    </dgm:pt>
    <dgm:pt modelId="{EE231EF1-6973-4851-A03F-CF7E846B477A}">
      <dgm:prSet/>
      <dgm:spPr/>
      <dgm:t>
        <a:bodyPr/>
        <a:lstStyle/>
        <a:p>
          <a:r>
            <a:rPr lang="en-US" b="1" dirty="0">
              <a:latin typeface="Agency FB" panose="020B0503020202020204" pitchFamily="34" charset="0"/>
            </a:rPr>
            <a:t>Know how to use it as a strategy for effective educational management and development.</a:t>
          </a:r>
        </a:p>
      </dgm:t>
    </dgm:pt>
    <dgm:pt modelId="{985F08D5-0118-42CC-A646-4A4579B0AF4B}" type="parTrans" cxnId="{A35D43F3-8F2F-4E46-BF1C-B9C7416A4D3C}">
      <dgm:prSet/>
      <dgm:spPr/>
      <dgm:t>
        <a:bodyPr/>
        <a:lstStyle/>
        <a:p>
          <a:endParaRPr lang="en-US"/>
        </a:p>
      </dgm:t>
    </dgm:pt>
    <dgm:pt modelId="{228AAAFE-6873-4261-9A76-F9D14DDC86A8}" type="sibTrans" cxnId="{A35D43F3-8F2F-4E46-BF1C-B9C7416A4D3C}">
      <dgm:prSet/>
      <dgm:spPr/>
      <dgm:t>
        <a:bodyPr/>
        <a:lstStyle/>
        <a:p>
          <a:endParaRPr lang="en-US"/>
        </a:p>
      </dgm:t>
    </dgm:pt>
    <dgm:pt modelId="{CD25FAB7-DBCC-46C1-B1E9-09342AC0F7F7}">
      <dgm:prSet/>
      <dgm:spPr/>
      <dgm:t>
        <a:bodyPr/>
        <a:lstStyle/>
        <a:p>
          <a:r>
            <a:rPr lang="en-US" b="1" dirty="0">
              <a:latin typeface="Agency FB" panose="020B0503020202020204" pitchFamily="34" charset="0"/>
            </a:rPr>
            <a:t>Able to apply knowledge to become a quality educational innovator in the future.</a:t>
          </a:r>
        </a:p>
      </dgm:t>
    </dgm:pt>
    <dgm:pt modelId="{3423F87C-45D0-42DB-86F1-2ED5D99B506C}" type="parTrans" cxnId="{6AC018FD-D40E-46F0-A720-BFB87EF90FD3}">
      <dgm:prSet/>
      <dgm:spPr/>
      <dgm:t>
        <a:bodyPr/>
        <a:lstStyle/>
        <a:p>
          <a:endParaRPr lang="en-US"/>
        </a:p>
      </dgm:t>
    </dgm:pt>
    <dgm:pt modelId="{0FCA3C95-141A-49E4-8124-05D7AA974DA2}" type="sibTrans" cxnId="{6AC018FD-D40E-46F0-A720-BFB87EF90FD3}">
      <dgm:prSet/>
      <dgm:spPr/>
      <dgm:t>
        <a:bodyPr/>
        <a:lstStyle/>
        <a:p>
          <a:endParaRPr lang="en-US"/>
        </a:p>
      </dgm:t>
    </dgm:pt>
    <dgm:pt modelId="{29DB6D47-58F8-4399-8B07-895A08630472}" type="pres">
      <dgm:prSet presAssocID="{925EDC25-51AC-4D03-8277-F4FC67FA7DB1}" presName="Name0" presStyleCnt="0">
        <dgm:presLayoutVars>
          <dgm:chMax val="7"/>
          <dgm:chPref val="7"/>
          <dgm:dir/>
        </dgm:presLayoutVars>
      </dgm:prSet>
      <dgm:spPr/>
    </dgm:pt>
    <dgm:pt modelId="{3994DF63-5B1C-436D-9FCB-11FB6BCF807A}" type="pres">
      <dgm:prSet presAssocID="{925EDC25-51AC-4D03-8277-F4FC67FA7DB1}" presName="Name1" presStyleCnt="0"/>
      <dgm:spPr/>
    </dgm:pt>
    <dgm:pt modelId="{40864BB7-7F42-4021-9C5C-17C01CF2772C}" type="pres">
      <dgm:prSet presAssocID="{925EDC25-51AC-4D03-8277-F4FC67FA7DB1}" presName="cycle" presStyleCnt="0"/>
      <dgm:spPr/>
    </dgm:pt>
    <dgm:pt modelId="{075CAE41-E22B-4947-8AF9-3FF2B906D761}" type="pres">
      <dgm:prSet presAssocID="{925EDC25-51AC-4D03-8277-F4FC67FA7DB1}" presName="srcNode" presStyleLbl="node1" presStyleIdx="0" presStyleCnt="4"/>
      <dgm:spPr/>
    </dgm:pt>
    <dgm:pt modelId="{2E961DAA-44E2-4BCB-BB0D-6E2BB19A3848}" type="pres">
      <dgm:prSet presAssocID="{925EDC25-51AC-4D03-8277-F4FC67FA7DB1}" presName="conn" presStyleLbl="parChTrans1D2" presStyleIdx="0" presStyleCnt="1"/>
      <dgm:spPr/>
    </dgm:pt>
    <dgm:pt modelId="{D4BE3C16-B042-47C2-B58F-056CB4A3EBBA}" type="pres">
      <dgm:prSet presAssocID="{925EDC25-51AC-4D03-8277-F4FC67FA7DB1}" presName="extraNode" presStyleLbl="node1" presStyleIdx="0" presStyleCnt="4"/>
      <dgm:spPr/>
    </dgm:pt>
    <dgm:pt modelId="{A2022BBC-40E9-4A1B-9BC0-1C22A7E69734}" type="pres">
      <dgm:prSet presAssocID="{925EDC25-51AC-4D03-8277-F4FC67FA7DB1}" presName="dstNode" presStyleLbl="node1" presStyleIdx="0" presStyleCnt="4"/>
      <dgm:spPr/>
    </dgm:pt>
    <dgm:pt modelId="{55DBDDD9-49BE-48BF-B06D-1134C86EEB64}" type="pres">
      <dgm:prSet presAssocID="{3D29A470-AAA3-4E39-9ED8-6B4872919E73}" presName="text_1" presStyleLbl="node1" presStyleIdx="0" presStyleCnt="4">
        <dgm:presLayoutVars>
          <dgm:bulletEnabled val="1"/>
        </dgm:presLayoutVars>
      </dgm:prSet>
      <dgm:spPr/>
    </dgm:pt>
    <dgm:pt modelId="{340ECC9E-B2FC-4956-944B-3F8ED453A7DC}" type="pres">
      <dgm:prSet presAssocID="{3D29A470-AAA3-4E39-9ED8-6B4872919E73}" presName="accent_1" presStyleCnt="0"/>
      <dgm:spPr/>
    </dgm:pt>
    <dgm:pt modelId="{B0EA2FB0-D242-461A-82C2-641E37C6A4CB}" type="pres">
      <dgm:prSet presAssocID="{3D29A470-AAA3-4E39-9ED8-6B4872919E73}" presName="accentRepeatNode" presStyleLbl="solidFgAcc1" presStyleIdx="0" presStyleCnt="4">
        <dgm:style>
          <a:lnRef idx="2">
            <a:schemeClr val="accent1"/>
          </a:lnRef>
          <a:fillRef idx="1">
            <a:schemeClr val="lt1"/>
          </a:fillRef>
          <a:effectRef idx="0">
            <a:schemeClr val="accent1"/>
          </a:effectRef>
          <a:fontRef idx="minor">
            <a:schemeClr val="dk1"/>
          </a:fontRef>
        </dgm:style>
      </dgm:prSet>
      <dgm:spPr/>
    </dgm:pt>
    <dgm:pt modelId="{49807E0E-480E-4D59-87FA-6D45A911E932}" type="pres">
      <dgm:prSet presAssocID="{E1F91110-628D-4AEF-BE28-69FEBC180F2A}" presName="text_2" presStyleLbl="node1" presStyleIdx="1" presStyleCnt="4">
        <dgm:presLayoutVars>
          <dgm:bulletEnabled val="1"/>
        </dgm:presLayoutVars>
      </dgm:prSet>
      <dgm:spPr/>
    </dgm:pt>
    <dgm:pt modelId="{E7EFDAC3-56AE-4F1F-BE99-9098761FC539}" type="pres">
      <dgm:prSet presAssocID="{E1F91110-628D-4AEF-BE28-69FEBC180F2A}" presName="accent_2" presStyleCnt="0"/>
      <dgm:spPr/>
    </dgm:pt>
    <dgm:pt modelId="{B1CB54EE-CAD5-4400-9DFE-3AA88F0B6BD7}" type="pres">
      <dgm:prSet presAssocID="{E1F91110-628D-4AEF-BE28-69FEBC180F2A}" presName="accentRepeatNode" presStyleLbl="solidFgAcc1" presStyleIdx="1" presStyleCnt="4"/>
      <dgm:spPr/>
    </dgm:pt>
    <dgm:pt modelId="{D9E8E951-9A97-485C-B6A4-25DDC7CED59F}" type="pres">
      <dgm:prSet presAssocID="{EE231EF1-6973-4851-A03F-CF7E846B477A}" presName="text_3" presStyleLbl="node1" presStyleIdx="2" presStyleCnt="4">
        <dgm:presLayoutVars>
          <dgm:bulletEnabled val="1"/>
        </dgm:presLayoutVars>
      </dgm:prSet>
      <dgm:spPr/>
    </dgm:pt>
    <dgm:pt modelId="{5E36F8B1-CB2C-4AC6-B288-459F635DEEF2}" type="pres">
      <dgm:prSet presAssocID="{EE231EF1-6973-4851-A03F-CF7E846B477A}" presName="accent_3" presStyleCnt="0"/>
      <dgm:spPr/>
    </dgm:pt>
    <dgm:pt modelId="{5CA769DE-5DDC-4AA6-BA66-63884C6ED7CA}" type="pres">
      <dgm:prSet presAssocID="{EE231EF1-6973-4851-A03F-CF7E846B477A}" presName="accentRepeatNode" presStyleLbl="solidFgAcc1" presStyleIdx="2" presStyleCnt="4"/>
      <dgm:spPr/>
    </dgm:pt>
    <dgm:pt modelId="{80BBFDA1-5687-4BAA-B4D5-382A0D2F6F3A}" type="pres">
      <dgm:prSet presAssocID="{CD25FAB7-DBCC-46C1-B1E9-09342AC0F7F7}" presName="text_4" presStyleLbl="node1" presStyleIdx="3" presStyleCnt="4">
        <dgm:presLayoutVars>
          <dgm:bulletEnabled val="1"/>
        </dgm:presLayoutVars>
      </dgm:prSet>
      <dgm:spPr/>
    </dgm:pt>
    <dgm:pt modelId="{9B5D549C-157B-458C-97EE-C29239B635C2}" type="pres">
      <dgm:prSet presAssocID="{CD25FAB7-DBCC-46C1-B1E9-09342AC0F7F7}" presName="accent_4" presStyleCnt="0"/>
      <dgm:spPr/>
    </dgm:pt>
    <dgm:pt modelId="{0192A3D4-9BBF-4B28-BBB5-7396F9C81FD4}" type="pres">
      <dgm:prSet presAssocID="{CD25FAB7-DBCC-46C1-B1E9-09342AC0F7F7}" presName="accentRepeatNode" presStyleLbl="solidFgAcc1" presStyleIdx="3" presStyleCnt="4"/>
      <dgm:spPr/>
    </dgm:pt>
  </dgm:ptLst>
  <dgm:cxnLst>
    <dgm:cxn modelId="{0E92650E-A2F8-4A60-957C-9D1D226D797F}" type="presOf" srcId="{EE231EF1-6973-4851-A03F-CF7E846B477A}" destId="{D9E8E951-9A97-485C-B6A4-25DDC7CED59F}" srcOrd="0" destOrd="0" presId="urn:microsoft.com/office/officeart/2008/layout/VerticalCurvedList"/>
    <dgm:cxn modelId="{97CF6416-01DC-483A-9004-A85C71DBC211}" type="presOf" srcId="{3D29A470-AAA3-4E39-9ED8-6B4872919E73}" destId="{55DBDDD9-49BE-48BF-B06D-1134C86EEB64}" srcOrd="0" destOrd="0" presId="urn:microsoft.com/office/officeart/2008/layout/VerticalCurvedList"/>
    <dgm:cxn modelId="{2500E731-3BFA-4A74-B9DF-3B111B752FAE}" type="presOf" srcId="{76ADD76F-6CAF-4068-936C-79E9B2E6F2C9}" destId="{2E961DAA-44E2-4BCB-BB0D-6E2BB19A3848}" srcOrd="0" destOrd="0" presId="urn:microsoft.com/office/officeart/2008/layout/VerticalCurvedList"/>
    <dgm:cxn modelId="{B30B57A8-2957-453C-B9BC-43A737041FCE}" type="presOf" srcId="{E1F91110-628D-4AEF-BE28-69FEBC180F2A}" destId="{49807E0E-480E-4D59-87FA-6D45A911E932}" srcOrd="0" destOrd="0" presId="urn:microsoft.com/office/officeart/2008/layout/VerticalCurvedList"/>
    <dgm:cxn modelId="{269556D1-D9D2-4DC1-A288-A9DFAAF7B148}" type="presOf" srcId="{925EDC25-51AC-4D03-8277-F4FC67FA7DB1}" destId="{29DB6D47-58F8-4399-8B07-895A08630472}" srcOrd="0" destOrd="0" presId="urn:microsoft.com/office/officeart/2008/layout/VerticalCurvedList"/>
    <dgm:cxn modelId="{DFAE9AD4-453A-4941-82FE-8F5FC34CAFAD}" srcId="{925EDC25-51AC-4D03-8277-F4FC67FA7DB1}" destId="{E1F91110-628D-4AEF-BE28-69FEBC180F2A}" srcOrd="1" destOrd="0" parTransId="{BA5856D1-83B0-4970-A918-0AAE2767D77F}" sibTransId="{188DE04B-D4EA-427E-95A1-7D07F5EEDB3B}"/>
    <dgm:cxn modelId="{E68C8EEC-CD18-4893-BD5A-A63A1401FB91}" type="presOf" srcId="{CD25FAB7-DBCC-46C1-B1E9-09342AC0F7F7}" destId="{80BBFDA1-5687-4BAA-B4D5-382A0D2F6F3A}" srcOrd="0" destOrd="0" presId="urn:microsoft.com/office/officeart/2008/layout/VerticalCurvedList"/>
    <dgm:cxn modelId="{E350A2F1-1246-4763-923A-DA994E9F88A0}" srcId="{925EDC25-51AC-4D03-8277-F4FC67FA7DB1}" destId="{3D29A470-AAA3-4E39-9ED8-6B4872919E73}" srcOrd="0" destOrd="0" parTransId="{A9237BB4-3A57-4A2B-B232-592DBBE2E75E}" sibTransId="{76ADD76F-6CAF-4068-936C-79E9B2E6F2C9}"/>
    <dgm:cxn modelId="{A35D43F3-8F2F-4E46-BF1C-B9C7416A4D3C}" srcId="{925EDC25-51AC-4D03-8277-F4FC67FA7DB1}" destId="{EE231EF1-6973-4851-A03F-CF7E846B477A}" srcOrd="2" destOrd="0" parTransId="{985F08D5-0118-42CC-A646-4A4579B0AF4B}" sibTransId="{228AAAFE-6873-4261-9A76-F9D14DDC86A8}"/>
    <dgm:cxn modelId="{6AC018FD-D40E-46F0-A720-BFB87EF90FD3}" srcId="{925EDC25-51AC-4D03-8277-F4FC67FA7DB1}" destId="{CD25FAB7-DBCC-46C1-B1E9-09342AC0F7F7}" srcOrd="3" destOrd="0" parTransId="{3423F87C-45D0-42DB-86F1-2ED5D99B506C}" sibTransId="{0FCA3C95-141A-49E4-8124-05D7AA974DA2}"/>
    <dgm:cxn modelId="{3F7916FC-6383-4AC5-8E43-146195B0C38C}" type="presParOf" srcId="{29DB6D47-58F8-4399-8B07-895A08630472}" destId="{3994DF63-5B1C-436D-9FCB-11FB6BCF807A}" srcOrd="0" destOrd="0" presId="urn:microsoft.com/office/officeart/2008/layout/VerticalCurvedList"/>
    <dgm:cxn modelId="{42AADA70-FF07-4463-BCCB-E576716000E4}" type="presParOf" srcId="{3994DF63-5B1C-436D-9FCB-11FB6BCF807A}" destId="{40864BB7-7F42-4021-9C5C-17C01CF2772C}" srcOrd="0" destOrd="0" presId="urn:microsoft.com/office/officeart/2008/layout/VerticalCurvedList"/>
    <dgm:cxn modelId="{BBD0DF39-B781-4E83-A459-BC5942B6156B}" type="presParOf" srcId="{40864BB7-7F42-4021-9C5C-17C01CF2772C}" destId="{075CAE41-E22B-4947-8AF9-3FF2B906D761}" srcOrd="0" destOrd="0" presId="urn:microsoft.com/office/officeart/2008/layout/VerticalCurvedList"/>
    <dgm:cxn modelId="{5AE2892F-DF41-4B87-8B4B-1F9C4B36DA7B}" type="presParOf" srcId="{40864BB7-7F42-4021-9C5C-17C01CF2772C}" destId="{2E961DAA-44E2-4BCB-BB0D-6E2BB19A3848}" srcOrd="1" destOrd="0" presId="urn:microsoft.com/office/officeart/2008/layout/VerticalCurvedList"/>
    <dgm:cxn modelId="{43B56C2B-D97A-4D67-B92F-0077846363BF}" type="presParOf" srcId="{40864BB7-7F42-4021-9C5C-17C01CF2772C}" destId="{D4BE3C16-B042-47C2-B58F-056CB4A3EBBA}" srcOrd="2" destOrd="0" presId="urn:microsoft.com/office/officeart/2008/layout/VerticalCurvedList"/>
    <dgm:cxn modelId="{EDDE3B88-B9DF-4FA3-9B63-8319DFF27D80}" type="presParOf" srcId="{40864BB7-7F42-4021-9C5C-17C01CF2772C}" destId="{A2022BBC-40E9-4A1B-9BC0-1C22A7E69734}" srcOrd="3" destOrd="0" presId="urn:microsoft.com/office/officeart/2008/layout/VerticalCurvedList"/>
    <dgm:cxn modelId="{CECFE343-C649-4A29-9404-042D72CC8F0D}" type="presParOf" srcId="{3994DF63-5B1C-436D-9FCB-11FB6BCF807A}" destId="{55DBDDD9-49BE-48BF-B06D-1134C86EEB64}" srcOrd="1" destOrd="0" presId="urn:microsoft.com/office/officeart/2008/layout/VerticalCurvedList"/>
    <dgm:cxn modelId="{5F0C703C-272C-4B7D-A03B-B51FC007E227}" type="presParOf" srcId="{3994DF63-5B1C-436D-9FCB-11FB6BCF807A}" destId="{340ECC9E-B2FC-4956-944B-3F8ED453A7DC}" srcOrd="2" destOrd="0" presId="urn:microsoft.com/office/officeart/2008/layout/VerticalCurvedList"/>
    <dgm:cxn modelId="{FEE5ECA3-F40F-4274-8A5B-B2F07DC83592}" type="presParOf" srcId="{340ECC9E-B2FC-4956-944B-3F8ED453A7DC}" destId="{B0EA2FB0-D242-461A-82C2-641E37C6A4CB}" srcOrd="0" destOrd="0" presId="urn:microsoft.com/office/officeart/2008/layout/VerticalCurvedList"/>
    <dgm:cxn modelId="{4EF362F3-611A-4C58-BF6E-F990E6F4298C}" type="presParOf" srcId="{3994DF63-5B1C-436D-9FCB-11FB6BCF807A}" destId="{49807E0E-480E-4D59-87FA-6D45A911E932}" srcOrd="3" destOrd="0" presId="urn:microsoft.com/office/officeart/2008/layout/VerticalCurvedList"/>
    <dgm:cxn modelId="{DF8DA154-446D-4FBB-829C-9C3D1B0E007F}" type="presParOf" srcId="{3994DF63-5B1C-436D-9FCB-11FB6BCF807A}" destId="{E7EFDAC3-56AE-4F1F-BE99-9098761FC539}" srcOrd="4" destOrd="0" presId="urn:microsoft.com/office/officeart/2008/layout/VerticalCurvedList"/>
    <dgm:cxn modelId="{CFBC4F1E-C329-4B88-AF68-838C40AA73EA}" type="presParOf" srcId="{E7EFDAC3-56AE-4F1F-BE99-9098761FC539}" destId="{B1CB54EE-CAD5-4400-9DFE-3AA88F0B6BD7}" srcOrd="0" destOrd="0" presId="urn:microsoft.com/office/officeart/2008/layout/VerticalCurvedList"/>
    <dgm:cxn modelId="{383CBFC1-1F4B-4B5F-8C4B-556377B9F397}" type="presParOf" srcId="{3994DF63-5B1C-436D-9FCB-11FB6BCF807A}" destId="{D9E8E951-9A97-485C-B6A4-25DDC7CED59F}" srcOrd="5" destOrd="0" presId="urn:microsoft.com/office/officeart/2008/layout/VerticalCurvedList"/>
    <dgm:cxn modelId="{83EFB7C4-3A5A-4742-AB43-E519FE33D43C}" type="presParOf" srcId="{3994DF63-5B1C-436D-9FCB-11FB6BCF807A}" destId="{5E36F8B1-CB2C-4AC6-B288-459F635DEEF2}" srcOrd="6" destOrd="0" presId="urn:microsoft.com/office/officeart/2008/layout/VerticalCurvedList"/>
    <dgm:cxn modelId="{16CFB5B1-651C-48E2-9FF1-A32FBC526FF5}" type="presParOf" srcId="{5E36F8B1-CB2C-4AC6-B288-459F635DEEF2}" destId="{5CA769DE-5DDC-4AA6-BA66-63884C6ED7CA}" srcOrd="0" destOrd="0" presId="urn:microsoft.com/office/officeart/2008/layout/VerticalCurvedList"/>
    <dgm:cxn modelId="{7F2B8336-1E94-4888-9837-71B3A42BDB40}" type="presParOf" srcId="{3994DF63-5B1C-436D-9FCB-11FB6BCF807A}" destId="{80BBFDA1-5687-4BAA-B4D5-382A0D2F6F3A}" srcOrd="7" destOrd="0" presId="urn:microsoft.com/office/officeart/2008/layout/VerticalCurvedList"/>
    <dgm:cxn modelId="{29DDBC15-7764-4FA1-BA8F-4C03DFE38F94}" type="presParOf" srcId="{3994DF63-5B1C-436D-9FCB-11FB6BCF807A}" destId="{9B5D549C-157B-458C-97EE-C29239B635C2}" srcOrd="8" destOrd="0" presId="urn:microsoft.com/office/officeart/2008/layout/VerticalCurvedList"/>
    <dgm:cxn modelId="{75C2D63B-283C-424D-82B0-A91F698AFA1C}" type="presParOf" srcId="{9B5D549C-157B-458C-97EE-C29239B635C2}" destId="{0192A3D4-9BBF-4B28-BBB5-7396F9C81F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714499-01A4-4CD1-AC21-C66ED97C0B97}" type="doc">
      <dgm:prSet loTypeId="urn:microsoft.com/office/officeart/2008/layout/BubblePictureList" loCatId="picture" qsTypeId="urn:microsoft.com/office/officeart/2005/8/quickstyle/simple1" qsCatId="simple" csTypeId="urn:microsoft.com/office/officeart/2005/8/colors/accent1_1" csCatId="accent1" phldr="1"/>
      <dgm:spPr/>
      <dgm:t>
        <a:bodyPr/>
        <a:lstStyle/>
        <a:p>
          <a:endParaRPr lang="en-US"/>
        </a:p>
      </dgm:t>
    </dgm:pt>
    <dgm:pt modelId="{986D1F69-DFC9-4506-8D41-74C1A1ED74D4}">
      <dgm:prSet phldrT="[Text]" phldr="1"/>
      <dgm:spPr/>
      <dgm:t>
        <a:bodyPr/>
        <a:lstStyle/>
        <a:p>
          <a:endParaRPr lang="en-US"/>
        </a:p>
      </dgm:t>
    </dgm:pt>
    <dgm:pt modelId="{ECD81496-6F3F-41BE-8134-BD3C0D3555FE}" type="parTrans" cxnId="{74B7829D-E5D9-4374-96AF-FDB0D33164D8}">
      <dgm:prSet/>
      <dgm:spPr/>
      <dgm:t>
        <a:bodyPr/>
        <a:lstStyle/>
        <a:p>
          <a:endParaRPr lang="en-US"/>
        </a:p>
      </dgm:t>
    </dgm:pt>
    <dgm:pt modelId="{4B6DFDB2-9FB5-4E77-8DA0-0B03D4DCF866}" type="sibTrans" cxnId="{74B7829D-E5D9-4374-96AF-FDB0D33164D8}">
      <dgm:prSet/>
      <dgm:spPr>
        <a:blipFill rotWithShape="1">
          <a:blip xmlns:r="http://schemas.openxmlformats.org/officeDocument/2006/relationships" r:embed="rId1"/>
          <a:srcRect/>
          <a:stretch>
            <a:fillRect l="-50000" r="-50000"/>
          </a:stretch>
        </a:blipFill>
        <a:ln>
          <a:solidFill>
            <a:srgbClr val="C00000"/>
          </a:solidFill>
        </a:ln>
      </dgm:spPr>
      <dgm:t>
        <a:bodyPr/>
        <a:lstStyle/>
        <a:p>
          <a:endParaRPr lang="en-US"/>
        </a:p>
      </dgm:t>
    </dgm:pt>
    <dgm:pt modelId="{5F162E84-EF9D-4932-BEC8-0E2977A25E10}">
      <dgm:prSet phldrT="[Text]" phldr="1"/>
      <dgm:spPr/>
      <dgm:t>
        <a:bodyPr/>
        <a:lstStyle/>
        <a:p>
          <a:endParaRPr lang="en-US" dirty="0"/>
        </a:p>
      </dgm:t>
    </dgm:pt>
    <dgm:pt modelId="{877F51DD-4160-42F4-94D2-79DDD4F5B79D}" type="parTrans" cxnId="{9487B757-ADA0-474E-92F5-0522FE606D27}">
      <dgm:prSet/>
      <dgm:spPr/>
      <dgm:t>
        <a:bodyPr/>
        <a:lstStyle/>
        <a:p>
          <a:endParaRPr lang="en-US"/>
        </a:p>
      </dgm:t>
    </dgm:pt>
    <dgm:pt modelId="{BA96559A-0C4C-4EFE-B0E3-E09202E56DC4}" type="sibTrans" cxnId="{9487B757-ADA0-474E-92F5-0522FE606D27}">
      <dgm:prSet/>
      <dgm:spPr>
        <a:blipFill rotWithShape="1">
          <a:blip xmlns:r="http://schemas.openxmlformats.org/officeDocument/2006/relationships" r:embed="rId2"/>
          <a:srcRect/>
          <a:stretch>
            <a:fillRect l="-47000" r="-47000"/>
          </a:stretch>
        </a:blipFill>
        <a:ln>
          <a:solidFill>
            <a:srgbClr val="C00000"/>
          </a:solidFill>
        </a:ln>
      </dgm:spPr>
      <dgm:t>
        <a:bodyPr/>
        <a:lstStyle/>
        <a:p>
          <a:endParaRPr lang="en-US"/>
        </a:p>
      </dgm:t>
    </dgm:pt>
    <dgm:pt modelId="{3B9F4F21-34B4-48BE-A62E-EA24073D8B06}">
      <dgm:prSet phldrT="[Text]" phldr="1"/>
      <dgm:spPr/>
      <dgm:t>
        <a:bodyPr/>
        <a:lstStyle/>
        <a:p>
          <a:endParaRPr lang="en-US" dirty="0"/>
        </a:p>
      </dgm:t>
    </dgm:pt>
    <dgm:pt modelId="{714D4BA7-533F-4516-A987-BA6DFBF7C25F}" type="sibTrans" cxnId="{B22BDE8B-A8EE-40F6-B931-8A4C6A7F8930}">
      <dgm:prSet/>
      <dgm:spPr>
        <a:blipFill rotWithShape="1">
          <a:blip xmlns:r="http://schemas.openxmlformats.org/officeDocument/2006/relationships" r:embed="rId3"/>
          <a:srcRect/>
          <a:stretch>
            <a:fillRect l="-25000" r="-25000"/>
          </a:stretch>
        </a:blipFill>
        <a:ln>
          <a:solidFill>
            <a:srgbClr val="C00000"/>
          </a:solidFill>
        </a:ln>
      </dgm:spPr>
      <dgm:t>
        <a:bodyPr/>
        <a:lstStyle/>
        <a:p>
          <a:endParaRPr lang="en-US"/>
        </a:p>
      </dgm:t>
    </dgm:pt>
    <dgm:pt modelId="{7A01B26B-9D6F-4FD4-ADA9-B6C27DDFE0E6}" type="parTrans" cxnId="{B22BDE8B-A8EE-40F6-B931-8A4C6A7F8930}">
      <dgm:prSet/>
      <dgm:spPr/>
      <dgm:t>
        <a:bodyPr/>
        <a:lstStyle/>
        <a:p>
          <a:endParaRPr lang="en-US"/>
        </a:p>
      </dgm:t>
    </dgm:pt>
    <dgm:pt modelId="{91EC4F6F-FFA2-4DAA-BAC1-3845C5197C85}" type="pres">
      <dgm:prSet presAssocID="{04714499-01A4-4CD1-AC21-C66ED97C0B97}" presName="Name0" presStyleCnt="0">
        <dgm:presLayoutVars>
          <dgm:chMax val="8"/>
          <dgm:chPref val="8"/>
          <dgm:dir/>
        </dgm:presLayoutVars>
      </dgm:prSet>
      <dgm:spPr/>
    </dgm:pt>
    <dgm:pt modelId="{3DC1432D-CBFB-4695-80A3-40E953375AB7}" type="pres">
      <dgm:prSet presAssocID="{3B9F4F21-34B4-48BE-A62E-EA24073D8B06}" presName="parent_text_1" presStyleLbl="revTx" presStyleIdx="0" presStyleCnt="3">
        <dgm:presLayoutVars>
          <dgm:chMax val="0"/>
          <dgm:chPref val="0"/>
          <dgm:bulletEnabled val="1"/>
        </dgm:presLayoutVars>
      </dgm:prSet>
      <dgm:spPr/>
    </dgm:pt>
    <dgm:pt modelId="{EB075902-146C-42A1-8BA2-B797F42ECA06}" type="pres">
      <dgm:prSet presAssocID="{3B9F4F21-34B4-48BE-A62E-EA24073D8B06}" presName="image_accent_1" presStyleCnt="0"/>
      <dgm:spPr/>
    </dgm:pt>
    <dgm:pt modelId="{AC3E2222-F61B-4B85-88FE-0ACD2B371302}" type="pres">
      <dgm:prSet presAssocID="{3B9F4F21-34B4-48BE-A62E-EA24073D8B06}" presName="imageAccentRepeatNode" presStyleLbl="alignNode1" presStyleIdx="0" presStyleCnt="6"/>
      <dgm:spPr/>
    </dgm:pt>
    <dgm:pt modelId="{8864B6C3-4906-4C94-95EF-BB8512658997}" type="pres">
      <dgm:prSet presAssocID="{3B9F4F21-34B4-48BE-A62E-EA24073D8B06}" presName="accent_1" presStyleLbl="alignNode1" presStyleIdx="1" presStyleCnt="6" custLinFactNeighborX="-33445" custLinFactNeighborY="-2370"/>
      <dgm:spPr/>
    </dgm:pt>
    <dgm:pt modelId="{CA168F31-F9C4-4C35-899B-B54403F4989B}" type="pres">
      <dgm:prSet presAssocID="{714D4BA7-533F-4516-A987-BA6DFBF7C25F}" presName="image_1" presStyleCnt="0"/>
      <dgm:spPr/>
    </dgm:pt>
    <dgm:pt modelId="{57CF4A3E-57C5-4933-859F-3989C5DF9D21}" type="pres">
      <dgm:prSet presAssocID="{714D4BA7-533F-4516-A987-BA6DFBF7C25F}" presName="imageRepeatNode" presStyleLbl="fgImgPlace1" presStyleIdx="0" presStyleCnt="3" custLinFactNeighborX="-5230" custLinFactNeighborY="-1635"/>
      <dgm:spPr/>
    </dgm:pt>
    <dgm:pt modelId="{6122B0A6-C1BD-4885-9EAB-52B89DE284D0}" type="pres">
      <dgm:prSet presAssocID="{986D1F69-DFC9-4506-8D41-74C1A1ED74D4}" presName="parent_text_2" presStyleLbl="revTx" presStyleIdx="1" presStyleCnt="3">
        <dgm:presLayoutVars>
          <dgm:chMax val="0"/>
          <dgm:chPref val="0"/>
          <dgm:bulletEnabled val="1"/>
        </dgm:presLayoutVars>
      </dgm:prSet>
      <dgm:spPr/>
    </dgm:pt>
    <dgm:pt modelId="{F5EEF8D7-9590-4E79-9B4F-6066CA483EDD}" type="pres">
      <dgm:prSet presAssocID="{986D1F69-DFC9-4506-8D41-74C1A1ED74D4}" presName="image_accent_2" presStyleCnt="0"/>
      <dgm:spPr/>
    </dgm:pt>
    <dgm:pt modelId="{BA61F192-E7EF-4394-9957-198B30B4B276}" type="pres">
      <dgm:prSet presAssocID="{986D1F69-DFC9-4506-8D41-74C1A1ED74D4}" presName="imageAccentRepeatNode" presStyleLbl="alignNode1" presStyleIdx="2" presStyleCnt="6"/>
      <dgm:spPr/>
    </dgm:pt>
    <dgm:pt modelId="{CA654AF5-D14E-4423-909E-97EA9681D478}" type="pres">
      <dgm:prSet presAssocID="{4B6DFDB2-9FB5-4E77-8DA0-0B03D4DCF866}" presName="image_2" presStyleCnt="0"/>
      <dgm:spPr/>
    </dgm:pt>
    <dgm:pt modelId="{4FA7D724-1D39-476D-A887-E6099E89EFEA}" type="pres">
      <dgm:prSet presAssocID="{4B6DFDB2-9FB5-4E77-8DA0-0B03D4DCF866}" presName="imageRepeatNode" presStyleLbl="fgImgPlace1" presStyleIdx="1" presStyleCnt="3" custLinFactNeighborX="-10266" custLinFactNeighborY="-159"/>
      <dgm:spPr/>
    </dgm:pt>
    <dgm:pt modelId="{C9085D5F-6E18-4F16-9084-85475245ECD0}" type="pres">
      <dgm:prSet presAssocID="{5F162E84-EF9D-4932-BEC8-0E2977A25E10}" presName="image_accent_3" presStyleCnt="0"/>
      <dgm:spPr/>
    </dgm:pt>
    <dgm:pt modelId="{B991F67F-7F0C-4906-B794-63EECF141D29}" type="pres">
      <dgm:prSet presAssocID="{5F162E84-EF9D-4932-BEC8-0E2977A25E10}" presName="imageAccentRepeatNode" presStyleLbl="alignNode1" presStyleIdx="3" presStyleCnt="6"/>
      <dgm:spPr/>
    </dgm:pt>
    <dgm:pt modelId="{EF587A45-14F5-49B0-864C-050F02F934B4}" type="pres">
      <dgm:prSet presAssocID="{5F162E84-EF9D-4932-BEC8-0E2977A25E10}" presName="parent_text_3" presStyleLbl="revTx" presStyleIdx="2" presStyleCnt="3">
        <dgm:presLayoutVars>
          <dgm:chMax val="0"/>
          <dgm:chPref val="0"/>
          <dgm:bulletEnabled val="1"/>
        </dgm:presLayoutVars>
      </dgm:prSet>
      <dgm:spPr/>
    </dgm:pt>
    <dgm:pt modelId="{8C234442-5BFC-424A-9044-C68E94A7937B}" type="pres">
      <dgm:prSet presAssocID="{5F162E84-EF9D-4932-BEC8-0E2977A25E10}" presName="accent_2" presStyleLbl="alignNode1" presStyleIdx="4" presStyleCnt="6" custLinFactNeighborX="-3493"/>
      <dgm:spPr/>
    </dgm:pt>
    <dgm:pt modelId="{6372A783-61F7-4125-B75A-C426AE589DC5}" type="pres">
      <dgm:prSet presAssocID="{5F162E84-EF9D-4932-BEC8-0E2977A25E10}" presName="accent_3" presStyleLbl="alignNode1" presStyleIdx="5" presStyleCnt="6"/>
      <dgm:spPr/>
    </dgm:pt>
    <dgm:pt modelId="{AEE1E6B1-4F4B-4F12-A75F-A6CA2D1B8097}" type="pres">
      <dgm:prSet presAssocID="{BA96559A-0C4C-4EFE-B0E3-E09202E56DC4}" presName="image_3" presStyleCnt="0"/>
      <dgm:spPr/>
    </dgm:pt>
    <dgm:pt modelId="{3245FF20-4F3F-4275-9AEA-FAFA911F50AE}" type="pres">
      <dgm:prSet presAssocID="{BA96559A-0C4C-4EFE-B0E3-E09202E56DC4}" presName="imageRepeatNode" presStyleLbl="fgImgPlace1" presStyleIdx="2" presStyleCnt="3" custLinFactNeighborX="-10716" custLinFactNeighborY="-1811"/>
      <dgm:spPr/>
    </dgm:pt>
  </dgm:ptLst>
  <dgm:cxnLst>
    <dgm:cxn modelId="{34959803-9DF7-453F-B939-68C121E6F7F8}" type="presOf" srcId="{04714499-01A4-4CD1-AC21-C66ED97C0B97}" destId="{91EC4F6F-FFA2-4DAA-BAC1-3845C5197C85}" srcOrd="0" destOrd="0" presId="urn:microsoft.com/office/officeart/2008/layout/BubblePictureList"/>
    <dgm:cxn modelId="{F26CAD34-FC21-428A-B755-A94437C47A7B}" type="presOf" srcId="{5F162E84-EF9D-4932-BEC8-0E2977A25E10}" destId="{EF587A45-14F5-49B0-864C-050F02F934B4}" srcOrd="0" destOrd="0" presId="urn:microsoft.com/office/officeart/2008/layout/BubblePictureList"/>
    <dgm:cxn modelId="{4D74185D-AFED-4FCA-AFDB-6AA2791C31AB}" type="presOf" srcId="{714D4BA7-533F-4516-A987-BA6DFBF7C25F}" destId="{57CF4A3E-57C5-4933-859F-3989C5DF9D21}" srcOrd="0" destOrd="0" presId="urn:microsoft.com/office/officeart/2008/layout/BubblePictureList"/>
    <dgm:cxn modelId="{9487B757-ADA0-474E-92F5-0522FE606D27}" srcId="{04714499-01A4-4CD1-AC21-C66ED97C0B97}" destId="{5F162E84-EF9D-4932-BEC8-0E2977A25E10}" srcOrd="2" destOrd="0" parTransId="{877F51DD-4160-42F4-94D2-79DDD4F5B79D}" sibTransId="{BA96559A-0C4C-4EFE-B0E3-E09202E56DC4}"/>
    <dgm:cxn modelId="{7553138B-CF71-4044-BD01-0F14A41D8DD1}" type="presOf" srcId="{BA96559A-0C4C-4EFE-B0E3-E09202E56DC4}" destId="{3245FF20-4F3F-4275-9AEA-FAFA911F50AE}" srcOrd="0" destOrd="0" presId="urn:microsoft.com/office/officeart/2008/layout/BubblePictureList"/>
    <dgm:cxn modelId="{B22BDE8B-A8EE-40F6-B931-8A4C6A7F8930}" srcId="{04714499-01A4-4CD1-AC21-C66ED97C0B97}" destId="{3B9F4F21-34B4-48BE-A62E-EA24073D8B06}" srcOrd="0" destOrd="0" parTransId="{7A01B26B-9D6F-4FD4-ADA9-B6C27DDFE0E6}" sibTransId="{714D4BA7-533F-4516-A987-BA6DFBF7C25F}"/>
    <dgm:cxn modelId="{74B7829D-E5D9-4374-96AF-FDB0D33164D8}" srcId="{04714499-01A4-4CD1-AC21-C66ED97C0B97}" destId="{986D1F69-DFC9-4506-8D41-74C1A1ED74D4}" srcOrd="1" destOrd="0" parTransId="{ECD81496-6F3F-41BE-8134-BD3C0D3555FE}" sibTransId="{4B6DFDB2-9FB5-4E77-8DA0-0B03D4DCF866}"/>
    <dgm:cxn modelId="{0C666BBD-03C7-4D84-A434-25A1FADA8AC6}" type="presOf" srcId="{4B6DFDB2-9FB5-4E77-8DA0-0B03D4DCF866}" destId="{4FA7D724-1D39-476D-A887-E6099E89EFEA}" srcOrd="0" destOrd="0" presId="urn:microsoft.com/office/officeart/2008/layout/BubblePictureList"/>
    <dgm:cxn modelId="{AE1CC9F2-6504-4E5E-98BB-9C63F46BEE76}" type="presOf" srcId="{3B9F4F21-34B4-48BE-A62E-EA24073D8B06}" destId="{3DC1432D-CBFB-4695-80A3-40E953375AB7}" srcOrd="0" destOrd="0" presId="urn:microsoft.com/office/officeart/2008/layout/BubblePictureList"/>
    <dgm:cxn modelId="{CA4878FD-68A4-4D11-BA1D-0255B267A8E1}" type="presOf" srcId="{986D1F69-DFC9-4506-8D41-74C1A1ED74D4}" destId="{6122B0A6-C1BD-4885-9EAB-52B89DE284D0}" srcOrd="0" destOrd="0" presId="urn:microsoft.com/office/officeart/2008/layout/BubblePictureList"/>
    <dgm:cxn modelId="{ECF05617-4AB2-486F-8070-E98CBD19EF9F}" type="presParOf" srcId="{91EC4F6F-FFA2-4DAA-BAC1-3845C5197C85}" destId="{3DC1432D-CBFB-4695-80A3-40E953375AB7}" srcOrd="0" destOrd="0" presId="urn:microsoft.com/office/officeart/2008/layout/BubblePictureList"/>
    <dgm:cxn modelId="{4C9AC547-52E5-4F21-B3D9-BAE389342B27}" type="presParOf" srcId="{91EC4F6F-FFA2-4DAA-BAC1-3845C5197C85}" destId="{EB075902-146C-42A1-8BA2-B797F42ECA06}" srcOrd="1" destOrd="0" presId="urn:microsoft.com/office/officeart/2008/layout/BubblePictureList"/>
    <dgm:cxn modelId="{21688F89-1730-4E00-BE22-77326B796317}" type="presParOf" srcId="{EB075902-146C-42A1-8BA2-B797F42ECA06}" destId="{AC3E2222-F61B-4B85-88FE-0ACD2B371302}" srcOrd="0" destOrd="0" presId="urn:microsoft.com/office/officeart/2008/layout/BubblePictureList"/>
    <dgm:cxn modelId="{2AA13BEA-57C6-46D6-9447-BD59D92A420B}" type="presParOf" srcId="{91EC4F6F-FFA2-4DAA-BAC1-3845C5197C85}" destId="{8864B6C3-4906-4C94-95EF-BB8512658997}" srcOrd="2" destOrd="0" presId="urn:microsoft.com/office/officeart/2008/layout/BubblePictureList"/>
    <dgm:cxn modelId="{5E814596-3D8E-4404-B95B-AB123AF0BB56}" type="presParOf" srcId="{91EC4F6F-FFA2-4DAA-BAC1-3845C5197C85}" destId="{CA168F31-F9C4-4C35-899B-B54403F4989B}" srcOrd="3" destOrd="0" presId="urn:microsoft.com/office/officeart/2008/layout/BubblePictureList"/>
    <dgm:cxn modelId="{20CDF3C9-3B29-4F83-8374-70C15252249F}" type="presParOf" srcId="{CA168F31-F9C4-4C35-899B-B54403F4989B}" destId="{57CF4A3E-57C5-4933-859F-3989C5DF9D21}" srcOrd="0" destOrd="0" presId="urn:microsoft.com/office/officeart/2008/layout/BubblePictureList"/>
    <dgm:cxn modelId="{8E85BDF5-BD1A-498B-829A-473018E0E380}" type="presParOf" srcId="{91EC4F6F-FFA2-4DAA-BAC1-3845C5197C85}" destId="{6122B0A6-C1BD-4885-9EAB-52B89DE284D0}" srcOrd="4" destOrd="0" presId="urn:microsoft.com/office/officeart/2008/layout/BubblePictureList"/>
    <dgm:cxn modelId="{AEA457CA-B951-49D2-B5D0-E7D7E0C1CD06}" type="presParOf" srcId="{91EC4F6F-FFA2-4DAA-BAC1-3845C5197C85}" destId="{F5EEF8D7-9590-4E79-9B4F-6066CA483EDD}" srcOrd="5" destOrd="0" presId="urn:microsoft.com/office/officeart/2008/layout/BubblePictureList"/>
    <dgm:cxn modelId="{4714C317-49A4-4FFE-9B1B-5415C056EEC9}" type="presParOf" srcId="{F5EEF8D7-9590-4E79-9B4F-6066CA483EDD}" destId="{BA61F192-E7EF-4394-9957-198B30B4B276}" srcOrd="0" destOrd="0" presId="urn:microsoft.com/office/officeart/2008/layout/BubblePictureList"/>
    <dgm:cxn modelId="{847C6CDD-8952-4203-B309-7B9705BDF7F0}" type="presParOf" srcId="{91EC4F6F-FFA2-4DAA-BAC1-3845C5197C85}" destId="{CA654AF5-D14E-4423-909E-97EA9681D478}" srcOrd="6" destOrd="0" presId="urn:microsoft.com/office/officeart/2008/layout/BubblePictureList"/>
    <dgm:cxn modelId="{73FFE046-EF04-4487-AAE2-207682F6B8E9}" type="presParOf" srcId="{CA654AF5-D14E-4423-909E-97EA9681D478}" destId="{4FA7D724-1D39-476D-A887-E6099E89EFEA}" srcOrd="0" destOrd="0" presId="urn:microsoft.com/office/officeart/2008/layout/BubblePictureList"/>
    <dgm:cxn modelId="{CB0E6AA0-903F-429C-A115-3EB7AD67C056}" type="presParOf" srcId="{91EC4F6F-FFA2-4DAA-BAC1-3845C5197C85}" destId="{C9085D5F-6E18-4F16-9084-85475245ECD0}" srcOrd="7" destOrd="0" presId="urn:microsoft.com/office/officeart/2008/layout/BubblePictureList"/>
    <dgm:cxn modelId="{DB53FD19-E571-40E2-910E-DF785209949B}" type="presParOf" srcId="{C9085D5F-6E18-4F16-9084-85475245ECD0}" destId="{B991F67F-7F0C-4906-B794-63EECF141D29}" srcOrd="0" destOrd="0" presId="urn:microsoft.com/office/officeart/2008/layout/BubblePictureList"/>
    <dgm:cxn modelId="{4A798892-97FD-4F2E-8B6F-13E25952F5C6}" type="presParOf" srcId="{91EC4F6F-FFA2-4DAA-BAC1-3845C5197C85}" destId="{EF587A45-14F5-49B0-864C-050F02F934B4}" srcOrd="8" destOrd="0" presId="urn:microsoft.com/office/officeart/2008/layout/BubblePictureList"/>
    <dgm:cxn modelId="{F3A3419E-9FC2-47F7-BAB5-C9E7A6202F30}" type="presParOf" srcId="{91EC4F6F-FFA2-4DAA-BAC1-3845C5197C85}" destId="{8C234442-5BFC-424A-9044-C68E94A7937B}" srcOrd="9" destOrd="0" presId="urn:microsoft.com/office/officeart/2008/layout/BubblePictureList"/>
    <dgm:cxn modelId="{5B027318-B381-4253-BFF1-9F14403F407D}" type="presParOf" srcId="{91EC4F6F-FFA2-4DAA-BAC1-3845C5197C85}" destId="{6372A783-61F7-4125-B75A-C426AE589DC5}" srcOrd="10" destOrd="0" presId="urn:microsoft.com/office/officeart/2008/layout/BubblePictureList"/>
    <dgm:cxn modelId="{FEA16BB8-869E-4B78-9D34-1144991F96B4}" type="presParOf" srcId="{91EC4F6F-FFA2-4DAA-BAC1-3845C5197C85}" destId="{AEE1E6B1-4F4B-4F12-A75F-A6CA2D1B8097}" srcOrd="11" destOrd="0" presId="urn:microsoft.com/office/officeart/2008/layout/BubblePictureList"/>
    <dgm:cxn modelId="{0640F607-138F-46A9-BDE4-9D966621F55E}" type="presParOf" srcId="{AEE1E6B1-4F4B-4F12-A75F-A6CA2D1B8097}" destId="{3245FF20-4F3F-4275-9AEA-FAFA911F50AE}" srcOrd="0" destOrd="0" presId="urn:microsoft.com/office/officeart/2008/layout/BubblePictureLis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dgm:t>
        <a:bodyPr/>
        <a:lstStyle/>
        <a:p>
          <a:r>
            <a:rPr lang="en-US" sz="2400" dirty="0">
              <a:latin typeface="Agency FB" panose="020B0503020202020204" pitchFamily="34" charset="0"/>
            </a:rPr>
            <a:t>a. Planning</a:t>
          </a:r>
        </a:p>
      </dgm:t>
    </dgm:pt>
    <dgm:pt modelId="{3FBA6C44-C29B-4D7D-936A-A8F157074EAD}" type="parTrans" cxnId="{C8829551-0D07-4EAC-909D-092794A7768F}">
      <dgm:prSet/>
      <dgm:spPr/>
      <dgm:t>
        <a:bodyPr/>
        <a:lstStyle/>
        <a:p>
          <a:endParaRPr lang="en-US" sz="1600">
            <a:latin typeface="Agency FB" panose="020B0503020202020204" pitchFamily="34" charset="0"/>
          </a:endParaRPr>
        </a:p>
      </dgm:t>
    </dgm:pt>
    <dgm:pt modelId="{5F21D014-FF99-4ED9-BF48-6D18BF1C595B}" type="sibTrans" cxnId="{C8829551-0D07-4EAC-909D-092794A7768F}">
      <dgm:prSet custT="1"/>
      <dgm:spPr/>
      <dgm:t>
        <a:bodyPr/>
        <a:lstStyle/>
        <a:p>
          <a:endParaRPr lang="en-US" sz="1600">
            <a:latin typeface="Agency FB" panose="020B0503020202020204" pitchFamily="34" charset="0"/>
          </a:endParaRPr>
        </a:p>
      </dgm:t>
    </dgm:pt>
    <dgm:pt modelId="{75C974A7-DD6F-4BFD-9F40-F630D1A3BD4A}">
      <dgm:prSet custT="1"/>
      <dgm:spPr/>
      <dgm:t>
        <a:bodyPr/>
        <a:lstStyle/>
        <a:p>
          <a:r>
            <a:rPr lang="en-US" sz="2400" dirty="0">
              <a:latin typeface="Agency FB" panose="020B0503020202020204" pitchFamily="34" charset="0"/>
            </a:rPr>
            <a:t>b. Organizing</a:t>
          </a:r>
        </a:p>
      </dgm:t>
    </dgm:pt>
    <dgm:pt modelId="{F92A23DA-6527-46D7-A7B5-4E587E4AC26B}" type="parTrans" cxnId="{093BD8E0-C702-427E-8BCC-3C29B165D6B6}">
      <dgm:prSet/>
      <dgm:spPr/>
      <dgm:t>
        <a:bodyPr/>
        <a:lstStyle/>
        <a:p>
          <a:endParaRPr lang="en-US" sz="1600">
            <a:latin typeface="Agency FB" panose="020B0503020202020204" pitchFamily="34" charset="0"/>
          </a:endParaRPr>
        </a:p>
      </dgm:t>
    </dgm:pt>
    <dgm:pt modelId="{257A2C05-97C5-4B8D-9305-9985119909AA}" type="sibTrans" cxnId="{093BD8E0-C702-427E-8BCC-3C29B165D6B6}">
      <dgm:prSet custT="1"/>
      <dgm:spPr/>
      <dgm:t>
        <a:bodyPr/>
        <a:lstStyle/>
        <a:p>
          <a:endParaRPr lang="en-US" sz="1600">
            <a:latin typeface="Agency FB" panose="020B0503020202020204" pitchFamily="34" charset="0"/>
          </a:endParaRPr>
        </a:p>
      </dgm:t>
    </dgm:pt>
    <dgm:pt modelId="{9E29BA18-AEF5-4CC5-B8AB-ABB58A70D847}">
      <dgm:prSet custT="1"/>
      <dgm:spPr/>
      <dgm:t>
        <a:bodyPr/>
        <a:lstStyle/>
        <a:p>
          <a:r>
            <a:rPr lang="en-US" sz="2400" dirty="0">
              <a:latin typeface="Agency FB" panose="020B0503020202020204" pitchFamily="34" charset="0"/>
            </a:rPr>
            <a:t>c. Directing</a:t>
          </a:r>
        </a:p>
      </dgm:t>
    </dgm:pt>
    <dgm:pt modelId="{599CF0DA-28DE-4A66-8376-BD828D310947}" type="parTrans" cxnId="{AEF830D2-F31D-4866-BCBD-2031B27C23D8}">
      <dgm:prSet/>
      <dgm:spPr/>
      <dgm:t>
        <a:bodyPr/>
        <a:lstStyle/>
        <a:p>
          <a:endParaRPr lang="en-US" sz="1600">
            <a:latin typeface="Agency FB" panose="020B0503020202020204" pitchFamily="34" charset="0"/>
          </a:endParaRPr>
        </a:p>
      </dgm:t>
    </dgm:pt>
    <dgm:pt modelId="{14F89BBE-2378-4DE6-8304-2E03FE43419E}" type="sibTrans" cxnId="{AEF830D2-F31D-4866-BCBD-2031B27C23D8}">
      <dgm:prSet custT="1"/>
      <dgm:spPr/>
      <dgm:t>
        <a:bodyPr/>
        <a:lstStyle/>
        <a:p>
          <a:endParaRPr lang="en-US" sz="1600">
            <a:latin typeface="Agency FB" panose="020B0503020202020204" pitchFamily="34" charset="0"/>
          </a:endParaRPr>
        </a:p>
      </dgm:t>
    </dgm:pt>
    <dgm:pt modelId="{65FF3FA7-DA49-42B8-ACBA-D22DEB25E513}">
      <dgm:prSet custT="1"/>
      <dgm:spPr/>
      <dgm:t>
        <a:bodyPr/>
        <a:lstStyle/>
        <a:p>
          <a:r>
            <a:rPr lang="en-US" sz="2400" dirty="0">
              <a:latin typeface="Agency FB" panose="020B0503020202020204" pitchFamily="34" charset="0"/>
            </a:rPr>
            <a:t>d. Coordinating</a:t>
          </a:r>
        </a:p>
      </dgm:t>
    </dgm:pt>
    <dgm:pt modelId="{A95B9A69-1BBD-4F10-B86B-651B0C9F465F}" type="parTrans" cxnId="{E5A85523-05AD-4492-8B4D-1817472F1D31}">
      <dgm:prSet/>
      <dgm:spPr/>
      <dgm:t>
        <a:bodyPr/>
        <a:lstStyle/>
        <a:p>
          <a:endParaRPr lang="en-US" sz="1600">
            <a:latin typeface="Agency FB" panose="020B0503020202020204" pitchFamily="34" charset="0"/>
          </a:endParaRPr>
        </a:p>
      </dgm:t>
    </dgm:pt>
    <dgm:pt modelId="{ACB6D1AA-5603-4FAE-B598-979604C5667B}" type="sibTrans" cxnId="{E5A85523-05AD-4492-8B4D-1817472F1D31}">
      <dgm:prSet custT="1"/>
      <dgm:spPr/>
      <dgm:t>
        <a:bodyPr/>
        <a:lstStyle/>
        <a:p>
          <a:endParaRPr lang="en-US" sz="1600">
            <a:latin typeface="Agency FB" panose="020B0503020202020204" pitchFamily="34" charset="0"/>
          </a:endParaRPr>
        </a:p>
      </dgm:t>
    </dgm:pt>
    <dgm:pt modelId="{30043CF8-C2F6-464B-8F6F-3F04DA340D6A}">
      <dgm:prSet custT="1"/>
      <dgm:spPr/>
      <dgm:t>
        <a:bodyPr/>
        <a:lstStyle/>
        <a:p>
          <a:r>
            <a:rPr lang="en-US" sz="2400" dirty="0">
              <a:latin typeface="Agency FB" panose="020B0503020202020204" pitchFamily="34" charset="0"/>
            </a:rPr>
            <a:t>e. Supervising</a:t>
          </a:r>
        </a:p>
      </dgm:t>
    </dgm:pt>
    <dgm:pt modelId="{5546A357-AB17-4F86-AD08-D754832BBAC9}" type="parTrans" cxnId="{DA06FDD0-8B6D-4794-A75A-3EB4963E0225}">
      <dgm:prSet/>
      <dgm:spPr/>
      <dgm:t>
        <a:bodyPr/>
        <a:lstStyle/>
        <a:p>
          <a:endParaRPr lang="en-US" sz="1600">
            <a:latin typeface="Agency FB" panose="020B0503020202020204" pitchFamily="34" charset="0"/>
          </a:endParaRPr>
        </a:p>
      </dgm:t>
    </dgm:pt>
    <dgm:pt modelId="{BC1D76E2-1F7D-4780-85A1-0D170D3F5B18}" type="sibTrans" cxnId="{DA06FDD0-8B6D-4794-A75A-3EB4963E0225}">
      <dgm:prSet/>
      <dgm:spPr/>
      <dgm:t>
        <a:bodyPr/>
        <a:lstStyle/>
        <a:p>
          <a:endParaRPr lang="en-US" sz="1600">
            <a:latin typeface="Agency FB" panose="020B0503020202020204" pitchFamily="34" charset="0"/>
          </a:endParaRPr>
        </a:p>
      </dgm:t>
    </dgm:pt>
    <dgm:pt modelId="{7CBB4900-C7A8-4373-9824-413ED9335FE8}">
      <dgm:prSet/>
      <dgm:spPr/>
      <dgm:t>
        <a:bodyPr/>
        <a:lstStyle/>
        <a:p>
          <a:r>
            <a:rPr lang="en-US" dirty="0">
              <a:latin typeface="Agency FB" panose="020B0503020202020204" pitchFamily="34" charset="0"/>
            </a:rPr>
            <a:t>f. Controlling</a:t>
          </a:r>
        </a:p>
      </dgm:t>
    </dgm:pt>
    <dgm:pt modelId="{40544A43-BDCC-4B3F-A23F-37B50A50E73C}" type="parTrans" cxnId="{3326F5DD-F675-4385-BE30-C143BCF06A77}">
      <dgm:prSet/>
      <dgm:spPr/>
      <dgm:t>
        <a:bodyPr/>
        <a:lstStyle/>
        <a:p>
          <a:endParaRPr lang="en-US"/>
        </a:p>
      </dgm:t>
    </dgm:pt>
    <dgm:pt modelId="{EF25CC19-BEC0-4E39-8AA9-D4D88E8687D3}" type="sibTrans" cxnId="{3326F5DD-F675-4385-BE30-C143BCF06A77}">
      <dgm:prSet/>
      <dgm:spPr/>
      <dgm:t>
        <a:bodyPr/>
        <a:lstStyle/>
        <a:p>
          <a:endParaRPr lang="en-US"/>
        </a:p>
      </dgm:t>
    </dgm:pt>
    <dgm:pt modelId="{CB493C23-FE21-46F7-A6B2-B52518A289FF}">
      <dgm:prSet custT="1"/>
      <dgm:spPr/>
      <dgm:t>
        <a:bodyPr/>
        <a:lstStyle/>
        <a:p>
          <a:r>
            <a:rPr lang="en-US" sz="2400" dirty="0">
              <a:latin typeface="Agency FB" panose="020B0503020202020204" pitchFamily="34" charset="0"/>
            </a:rPr>
            <a:t>g. Evaluating</a:t>
          </a:r>
        </a:p>
      </dgm:t>
    </dgm:pt>
    <dgm:pt modelId="{5340E787-FE5D-45DA-B886-C7EAE26308ED}" type="parTrans" cxnId="{09437BA8-C3F7-46EE-BEFE-F06275C18A67}">
      <dgm:prSet/>
      <dgm:spPr/>
      <dgm:t>
        <a:bodyPr/>
        <a:lstStyle/>
        <a:p>
          <a:endParaRPr lang="en-US"/>
        </a:p>
      </dgm:t>
    </dgm:pt>
    <dgm:pt modelId="{7B1A9B51-3FF2-4671-8E13-77B3CB8486E3}" type="sibTrans" cxnId="{09437BA8-C3F7-46EE-BEFE-F06275C18A67}">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7" custScaleX="260146" custScaleY="212429"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6"/>
      <dgm:spPr/>
    </dgm:pt>
    <dgm:pt modelId="{C684666E-4C14-45F4-9DD2-7EB3F6CC9F80}" type="pres">
      <dgm:prSet presAssocID="{5F21D014-FF99-4ED9-BF48-6D18BF1C595B}" presName="connectorText" presStyleLbl="sibTrans2D1" presStyleIdx="0" presStyleCnt="6"/>
      <dgm:spPr/>
    </dgm:pt>
    <dgm:pt modelId="{559D266F-9E71-4A1C-88A2-A98E7AC5EC1B}" type="pres">
      <dgm:prSet presAssocID="{75C974A7-DD6F-4BFD-9F40-F630D1A3BD4A}" presName="node" presStyleLbl="node1" presStyleIdx="1" presStyleCnt="7"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6"/>
      <dgm:spPr/>
    </dgm:pt>
    <dgm:pt modelId="{A145B9E6-6FB1-431A-922F-6FD8C6E2FFAC}" type="pres">
      <dgm:prSet presAssocID="{257A2C05-97C5-4B8D-9305-9985119909AA}" presName="connectorText" presStyleLbl="sibTrans2D1" presStyleIdx="1" presStyleCnt="6"/>
      <dgm:spPr/>
    </dgm:pt>
    <dgm:pt modelId="{BA3310B9-9AF0-46C8-9475-7B407BC1703F}" type="pres">
      <dgm:prSet presAssocID="{9E29BA18-AEF5-4CC5-B8AB-ABB58A70D847}" presName="node" presStyleLbl="node1" presStyleIdx="2" presStyleCnt="7"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6"/>
      <dgm:spPr/>
    </dgm:pt>
    <dgm:pt modelId="{243C61F9-CFFF-4B52-9C4F-1729193F138D}" type="pres">
      <dgm:prSet presAssocID="{14F89BBE-2378-4DE6-8304-2E03FE43419E}" presName="connectorText" presStyleLbl="sibTrans2D1" presStyleIdx="2" presStyleCnt="6"/>
      <dgm:spPr/>
    </dgm:pt>
    <dgm:pt modelId="{2295EF17-DD2E-44BE-83EC-44BF5E54875D}" type="pres">
      <dgm:prSet presAssocID="{65FF3FA7-DA49-42B8-ACBA-D22DEB25E513}" presName="node" presStyleLbl="node1" presStyleIdx="3" presStyleCnt="7" custScaleX="260146" custScaleY="212429" custLinFactNeighborX="-3121" custLinFactNeighborY="70">
        <dgm:presLayoutVars>
          <dgm:bulletEnabled val="1"/>
        </dgm:presLayoutVars>
      </dgm:prSet>
      <dgm:spPr/>
    </dgm:pt>
    <dgm:pt modelId="{845449EE-A8E5-4EA3-873E-10E9C8A20FBB}" type="pres">
      <dgm:prSet presAssocID="{ACB6D1AA-5603-4FAE-B598-979604C5667B}" presName="sibTrans" presStyleLbl="sibTrans2D1" presStyleIdx="3" presStyleCnt="6"/>
      <dgm:spPr/>
    </dgm:pt>
    <dgm:pt modelId="{9BF5263F-85C7-4D9A-8372-D6403A33CAC3}" type="pres">
      <dgm:prSet presAssocID="{ACB6D1AA-5603-4FAE-B598-979604C5667B}" presName="connectorText" presStyleLbl="sibTrans2D1" presStyleIdx="3" presStyleCnt="6"/>
      <dgm:spPr/>
    </dgm:pt>
    <dgm:pt modelId="{365EBFB1-5ACC-4312-BFB3-CBF2DB9D4FBB}" type="pres">
      <dgm:prSet presAssocID="{30043CF8-C2F6-464B-8F6F-3F04DA340D6A}" presName="node" presStyleLbl="node1" presStyleIdx="4" presStyleCnt="7" custScaleX="260146" custScaleY="212429" custLinFactNeighborX="-3121" custLinFactNeighborY="70">
        <dgm:presLayoutVars>
          <dgm:bulletEnabled val="1"/>
        </dgm:presLayoutVars>
      </dgm:prSet>
      <dgm:spPr/>
    </dgm:pt>
    <dgm:pt modelId="{90D2E65C-0C93-4114-82DF-7214C0FE840E}" type="pres">
      <dgm:prSet presAssocID="{BC1D76E2-1F7D-4780-85A1-0D170D3F5B18}" presName="sibTrans" presStyleLbl="sibTrans2D1" presStyleIdx="4" presStyleCnt="6"/>
      <dgm:spPr/>
    </dgm:pt>
    <dgm:pt modelId="{09D1961D-9E13-4212-A60E-6D781B46D48D}" type="pres">
      <dgm:prSet presAssocID="{BC1D76E2-1F7D-4780-85A1-0D170D3F5B18}" presName="connectorText" presStyleLbl="sibTrans2D1" presStyleIdx="4" presStyleCnt="6"/>
      <dgm:spPr/>
    </dgm:pt>
    <dgm:pt modelId="{8A1A885E-0669-4C86-8832-EE8378514CD2}" type="pres">
      <dgm:prSet presAssocID="{7CBB4900-C7A8-4373-9824-413ED9335FE8}" presName="node" presStyleLbl="node1" presStyleIdx="5" presStyleCnt="7" custScaleX="260146" custScaleY="212429" custLinFactNeighborX="-3121" custLinFactNeighborY="70">
        <dgm:presLayoutVars>
          <dgm:bulletEnabled val="1"/>
        </dgm:presLayoutVars>
      </dgm:prSet>
      <dgm:spPr/>
    </dgm:pt>
    <dgm:pt modelId="{1EB0CC6D-BC90-4BDC-A2B2-242738AF13C5}" type="pres">
      <dgm:prSet presAssocID="{EF25CC19-BEC0-4E39-8AA9-D4D88E8687D3}" presName="sibTrans" presStyleLbl="sibTrans2D1" presStyleIdx="5" presStyleCnt="6"/>
      <dgm:spPr/>
    </dgm:pt>
    <dgm:pt modelId="{E491E5EE-A447-4180-B8CA-F33A01258316}" type="pres">
      <dgm:prSet presAssocID="{EF25CC19-BEC0-4E39-8AA9-D4D88E8687D3}" presName="connectorText" presStyleLbl="sibTrans2D1" presStyleIdx="5" presStyleCnt="6"/>
      <dgm:spPr/>
    </dgm:pt>
    <dgm:pt modelId="{0C557E6F-2317-46EB-A910-588050041721}" type="pres">
      <dgm:prSet presAssocID="{CB493C23-FE21-46F7-A6B2-B52518A289FF}" presName="node" presStyleLbl="node1" presStyleIdx="6" presStyleCnt="7" custScaleX="260146" custScaleY="212429" custLinFactNeighborX="-3121"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2198EE0D-B1D7-474C-B097-988C9818D383}" type="presOf" srcId="{BC1D76E2-1F7D-4780-85A1-0D170D3F5B18}" destId="{90D2E65C-0C93-4114-82DF-7214C0FE840E}" srcOrd="0" destOrd="0" presId="urn:microsoft.com/office/officeart/2005/8/layout/process5"/>
    <dgm:cxn modelId="{AFB6A711-D6DD-4F86-84A1-238A76981189}" type="presOf" srcId="{7CBB4900-C7A8-4373-9824-413ED9335FE8}" destId="{8A1A885E-0669-4C86-8832-EE8378514CD2}" srcOrd="0" destOrd="0" presId="urn:microsoft.com/office/officeart/2005/8/layout/process5"/>
    <dgm:cxn modelId="{43FFC717-AA3C-4911-A01D-BBF3CD18E803}" type="presOf" srcId="{BC1D76E2-1F7D-4780-85A1-0D170D3F5B18}" destId="{09D1961D-9E13-4212-A60E-6D781B46D48D}" srcOrd="1"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A5E78D64-0480-40AC-9125-1EB919A1B048}" type="presOf" srcId="{CB493C23-FE21-46F7-A6B2-B52518A289FF}" destId="{0C557E6F-2317-46EB-A910-588050041721}" srcOrd="0" destOrd="0" presId="urn:microsoft.com/office/officeart/2005/8/layout/process5"/>
    <dgm:cxn modelId="{8DFF3E4F-96A5-489D-AD14-98D742726CB6}" type="presOf" srcId="{ACB6D1AA-5603-4FAE-B598-979604C5667B}" destId="{9BF5263F-85C7-4D9A-8372-D6403A33CAC3}"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A8FB9E95-DDBC-4082-8C0E-2FAFD2E898A2}" type="presOf" srcId="{30043CF8-C2F6-464B-8F6F-3F04DA340D6A}" destId="{365EBFB1-5ACC-4312-BFB3-CBF2DB9D4FBB}" srcOrd="0" destOrd="0" presId="urn:microsoft.com/office/officeart/2005/8/layout/process5"/>
    <dgm:cxn modelId="{A74D369A-DD37-4452-B943-464A23FAF42F}" type="presOf" srcId="{EF25CC19-BEC0-4E39-8AA9-D4D88E8687D3}" destId="{1EB0CC6D-BC90-4BDC-A2B2-242738AF13C5}" srcOrd="0" destOrd="0" presId="urn:microsoft.com/office/officeart/2005/8/layout/process5"/>
    <dgm:cxn modelId="{31C5E2A7-6C40-4AA1-8773-8E3CE649D028}" type="presOf" srcId="{ACB6D1AA-5603-4FAE-B598-979604C5667B}" destId="{845449EE-A8E5-4EA3-873E-10E9C8A20FBB}" srcOrd="0" destOrd="0" presId="urn:microsoft.com/office/officeart/2005/8/layout/process5"/>
    <dgm:cxn modelId="{09437BA8-C3F7-46EE-BEFE-F06275C18A67}" srcId="{405598C0-C745-4E8A-899F-9FB9CBC06DAC}" destId="{CB493C23-FE21-46F7-A6B2-B52518A289FF}" srcOrd="6" destOrd="0" parTransId="{5340E787-FE5D-45DA-B886-C7EAE26308ED}" sibTransId="{7B1A9B51-3FF2-4671-8E13-77B3CB8486E3}"/>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DA06FDD0-8B6D-4794-A75A-3EB4963E0225}" srcId="{405598C0-C745-4E8A-899F-9FB9CBC06DAC}" destId="{30043CF8-C2F6-464B-8F6F-3F04DA340D6A}" srcOrd="4" destOrd="0" parTransId="{5546A357-AB17-4F86-AD08-D754832BBAC9}" sibTransId="{BC1D76E2-1F7D-4780-85A1-0D170D3F5B18}"/>
    <dgm:cxn modelId="{AEF830D2-F31D-4866-BCBD-2031B27C23D8}" srcId="{405598C0-C745-4E8A-899F-9FB9CBC06DAC}" destId="{9E29BA18-AEF5-4CC5-B8AB-ABB58A70D847}" srcOrd="2" destOrd="0" parTransId="{599CF0DA-28DE-4A66-8376-BD828D310947}" sibTransId="{14F89BBE-2378-4DE6-8304-2E03FE43419E}"/>
    <dgm:cxn modelId="{3326F5DD-F675-4385-BE30-C143BCF06A77}" srcId="{405598C0-C745-4E8A-899F-9FB9CBC06DAC}" destId="{7CBB4900-C7A8-4373-9824-413ED9335FE8}" srcOrd="5" destOrd="0" parTransId="{40544A43-BDCC-4B3F-A23F-37B50A50E73C}" sibTransId="{EF25CC19-BEC0-4E39-8AA9-D4D88E8687D3}"/>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6920C5EB-F862-4185-B592-50651FE409C1}" type="presOf" srcId="{EF25CC19-BEC0-4E39-8AA9-D4D88E8687D3}" destId="{E491E5EE-A447-4180-B8CA-F33A01258316}" srcOrd="1"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A027ADEA-489D-4493-BB3F-85CFA939DF9F}" type="presParOf" srcId="{9990EB25-B9A9-4279-831E-62410A54C470}" destId="{845449EE-A8E5-4EA3-873E-10E9C8A20FBB}" srcOrd="7" destOrd="0" presId="urn:microsoft.com/office/officeart/2005/8/layout/process5"/>
    <dgm:cxn modelId="{1975904D-E83F-45C1-892A-3648A3B15254}" type="presParOf" srcId="{845449EE-A8E5-4EA3-873E-10E9C8A20FBB}" destId="{9BF5263F-85C7-4D9A-8372-D6403A33CAC3}" srcOrd="0" destOrd="0" presId="urn:microsoft.com/office/officeart/2005/8/layout/process5"/>
    <dgm:cxn modelId="{A7B7D93E-ED50-48AA-AFFF-52F03830AA45}" type="presParOf" srcId="{9990EB25-B9A9-4279-831E-62410A54C470}" destId="{365EBFB1-5ACC-4312-BFB3-CBF2DB9D4FBB}" srcOrd="8" destOrd="0" presId="urn:microsoft.com/office/officeart/2005/8/layout/process5"/>
    <dgm:cxn modelId="{149F046B-B3F9-4607-B243-48829A90A20B}" type="presParOf" srcId="{9990EB25-B9A9-4279-831E-62410A54C470}" destId="{90D2E65C-0C93-4114-82DF-7214C0FE840E}" srcOrd="9" destOrd="0" presId="urn:microsoft.com/office/officeart/2005/8/layout/process5"/>
    <dgm:cxn modelId="{A4106089-1CBE-4336-9044-E808BECE8550}" type="presParOf" srcId="{90D2E65C-0C93-4114-82DF-7214C0FE840E}" destId="{09D1961D-9E13-4212-A60E-6D781B46D48D}" srcOrd="0" destOrd="0" presId="urn:microsoft.com/office/officeart/2005/8/layout/process5"/>
    <dgm:cxn modelId="{0D924828-8F69-43B7-A033-383E8302A1DB}" type="presParOf" srcId="{9990EB25-B9A9-4279-831E-62410A54C470}" destId="{8A1A885E-0669-4C86-8832-EE8378514CD2}" srcOrd="10" destOrd="0" presId="urn:microsoft.com/office/officeart/2005/8/layout/process5"/>
    <dgm:cxn modelId="{82DA8468-E317-4411-987F-F5709A2D38E9}" type="presParOf" srcId="{9990EB25-B9A9-4279-831E-62410A54C470}" destId="{1EB0CC6D-BC90-4BDC-A2B2-242738AF13C5}" srcOrd="11" destOrd="0" presId="urn:microsoft.com/office/officeart/2005/8/layout/process5"/>
    <dgm:cxn modelId="{57C8F367-C8D4-408F-85CA-4A7E3901B648}" type="presParOf" srcId="{1EB0CC6D-BC90-4BDC-A2B2-242738AF13C5}" destId="{E491E5EE-A447-4180-B8CA-F33A01258316}" srcOrd="0" destOrd="0" presId="urn:microsoft.com/office/officeart/2005/8/layout/process5"/>
    <dgm:cxn modelId="{567CD39D-BE46-4D6C-BD4F-3F0E1021A033}" type="presParOf" srcId="{9990EB25-B9A9-4279-831E-62410A54C470}" destId="{0C557E6F-2317-46EB-A910-588050041721}"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dirty="0">
              <a:latin typeface="Agency FB" panose="020B0503020202020204" pitchFamily="34" charset="0"/>
            </a:rPr>
            <a:t>Development of Human Personality:</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dirty="0">
              <a:latin typeface="Agency FB" panose="020B0503020202020204" pitchFamily="34" charset="0"/>
            </a:rPr>
            <a:t>Provide and Ensure Proper </a:t>
          </a:r>
          <a:r>
            <a:rPr lang="en-US" sz="2800" dirty="0" err="1">
              <a:latin typeface="Agency FB" panose="020B0503020202020204" pitchFamily="34" charset="0"/>
            </a:rPr>
            <a:t>Utilisation</a:t>
          </a:r>
          <a:r>
            <a:rPr lang="en-US" sz="2800" dirty="0">
              <a:latin typeface="Agency FB" panose="020B0503020202020204" pitchFamily="34" charset="0"/>
            </a:rPr>
            <a:t> of Human and Material Resources:</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800" dirty="0">
              <a:latin typeface="Agency FB" panose="020B0503020202020204" pitchFamily="34" charset="0"/>
            </a:rPr>
            <a:t>To Make the Learner Active in the Educational </a:t>
          </a:r>
          <a:r>
            <a:rPr lang="en-US" sz="2800" dirty="0" err="1">
              <a:latin typeface="Agency FB" panose="020B0503020202020204" pitchFamily="34" charset="0"/>
            </a:rPr>
            <a:t>Programme</a:t>
          </a:r>
          <a:r>
            <a:rPr lang="en-US" sz="2800" dirty="0">
              <a:latin typeface="Agency FB" panose="020B0503020202020204" pitchFamily="34" charset="0"/>
            </a:rPr>
            <a:t>:</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EFE4522C-3662-46FE-85A6-FE46C84064E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4</a:t>
          </a:r>
        </a:p>
      </dgm:t>
    </dgm:pt>
    <dgm:pt modelId="{22F33E86-ED5D-419F-B37F-A85BF61FE4D6}" type="parTrans" cxnId="{76156403-C657-4FC1-A23E-46F9C70A8171}">
      <dgm:prSet/>
      <dgm:spPr/>
      <dgm:t>
        <a:bodyPr/>
        <a:lstStyle/>
        <a:p>
          <a:endParaRPr lang="en-US"/>
        </a:p>
      </dgm:t>
    </dgm:pt>
    <dgm:pt modelId="{129A5475-308C-4701-AD45-553E2C050EB2}" type="sibTrans" cxnId="{76156403-C657-4FC1-A23E-46F9C70A8171}">
      <dgm:prSet/>
      <dgm:spPr/>
      <dgm:t>
        <a:bodyPr/>
        <a:lstStyle/>
        <a:p>
          <a:endParaRPr lang="en-US"/>
        </a:p>
      </dgm:t>
    </dgm:pt>
    <dgm:pt modelId="{0DB82E7D-92F5-4CDB-914F-340FA595D0E0}">
      <dgm:prSet phldrT="[Text]" custT="1"/>
      <dgm:spPr/>
      <dgm:t>
        <a:bodyPr/>
        <a:lstStyle/>
        <a:p>
          <a:r>
            <a:rPr lang="en-US" sz="2800" dirty="0">
              <a:latin typeface="Agency FB" panose="020B0503020202020204" pitchFamily="34" charset="0"/>
            </a:rPr>
            <a:t>Provide Adequate Physical Facilities</a:t>
          </a:r>
        </a:p>
      </dgm:t>
    </dgm:pt>
    <dgm:pt modelId="{F030F960-14AA-42ED-B5C7-70DE5B02204B}" type="parTrans" cxnId="{22816628-D994-424B-8F1D-5FBCB3E2E9D7}">
      <dgm:prSet/>
      <dgm:spPr/>
      <dgm:t>
        <a:bodyPr/>
        <a:lstStyle/>
        <a:p>
          <a:endParaRPr lang="en-US"/>
        </a:p>
      </dgm:t>
    </dgm:pt>
    <dgm:pt modelId="{D8439DBB-3B5B-48CA-B312-42781106468B}" type="sibTrans" cxnId="{22816628-D994-424B-8F1D-5FBCB3E2E9D7}">
      <dgm:prSet/>
      <dgm:spPr/>
      <dgm:t>
        <a:bodyPr/>
        <a:lstStyle/>
        <a:p>
          <a:endParaRPr lang="en-US"/>
        </a:p>
      </dgm:t>
    </dgm:pt>
    <dgm:pt modelId="{E3825649-CA2C-44CA-A50E-D20DF57A1648}">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5</a:t>
          </a:r>
        </a:p>
      </dgm:t>
    </dgm:pt>
    <dgm:pt modelId="{EFC3D02F-0F19-44CD-87B4-FB24C66A3A35}" type="parTrans" cxnId="{2C288F05-A622-4ECD-859A-D1C7036F867C}">
      <dgm:prSet/>
      <dgm:spPr/>
      <dgm:t>
        <a:bodyPr/>
        <a:lstStyle/>
        <a:p>
          <a:endParaRPr lang="en-US"/>
        </a:p>
      </dgm:t>
    </dgm:pt>
    <dgm:pt modelId="{B1311FCF-9570-4FAF-9088-87F5C2AD1B43}" type="sibTrans" cxnId="{2C288F05-A622-4ECD-859A-D1C7036F867C}">
      <dgm:prSet/>
      <dgm:spPr/>
      <dgm:t>
        <a:bodyPr/>
        <a:lstStyle/>
        <a:p>
          <a:endParaRPr lang="en-US"/>
        </a:p>
      </dgm:t>
    </dgm:pt>
    <dgm:pt modelId="{E0FA5B59-3B65-4F66-B493-02AEED558D13}">
      <dgm:prSet phldrT="[Text]" custT="1"/>
      <dgm:spPr/>
      <dgm:t>
        <a:bodyPr/>
        <a:lstStyle/>
        <a:p>
          <a:r>
            <a:rPr lang="en-US" sz="2800" dirty="0">
              <a:latin typeface="Agency FB" panose="020B0503020202020204" pitchFamily="34" charset="0"/>
            </a:rPr>
            <a:t>To Adhere the Legal Provision of the </a:t>
          </a:r>
          <a:r>
            <a:rPr lang="en-US" sz="2800" dirty="0" err="1">
              <a:latin typeface="Agency FB" panose="020B0503020202020204" pitchFamily="34" charset="0"/>
            </a:rPr>
            <a:t>Programme</a:t>
          </a:r>
          <a:r>
            <a:rPr lang="en-US" sz="2800" dirty="0">
              <a:latin typeface="Agency FB" panose="020B0503020202020204" pitchFamily="34" charset="0"/>
            </a:rPr>
            <a:t> Strictly:</a:t>
          </a:r>
        </a:p>
      </dgm:t>
    </dgm:pt>
    <dgm:pt modelId="{C23B655A-FF20-4CF5-8696-BD2D09AE3C2E}" type="parTrans" cxnId="{1659F243-CF64-4C41-B156-F22BF576926B}">
      <dgm:prSet/>
      <dgm:spPr/>
      <dgm:t>
        <a:bodyPr/>
        <a:lstStyle/>
        <a:p>
          <a:endParaRPr lang="en-US"/>
        </a:p>
      </dgm:t>
    </dgm:pt>
    <dgm:pt modelId="{6FA36227-2C1E-4576-BB9B-97E680B3EF5A}" type="sibTrans" cxnId="{1659F243-CF64-4C41-B156-F22BF576926B}">
      <dgm:prSet/>
      <dgm:spPr/>
      <dgm:t>
        <a:bodyPr/>
        <a:lstStyle/>
        <a:p>
          <a:endParaRPr lang="en-US"/>
        </a:p>
      </dgm:t>
    </dgm:pt>
    <dgm:pt modelId="{8D066EE5-6C83-4DA3-9B8E-702B3840B16A}">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6</a:t>
          </a:r>
        </a:p>
      </dgm:t>
    </dgm:pt>
    <dgm:pt modelId="{102DD6D2-FFDE-47C3-B5AF-E0E099A81CBB}" type="parTrans" cxnId="{ADFA6452-10B2-466B-99E5-087BEF0DE319}">
      <dgm:prSet/>
      <dgm:spPr/>
      <dgm:t>
        <a:bodyPr/>
        <a:lstStyle/>
        <a:p>
          <a:endParaRPr lang="en-US"/>
        </a:p>
      </dgm:t>
    </dgm:pt>
    <dgm:pt modelId="{B225F55E-D050-470E-BFC3-ABE36DA2A903}" type="sibTrans" cxnId="{ADFA6452-10B2-466B-99E5-087BEF0DE319}">
      <dgm:prSet/>
      <dgm:spPr/>
      <dgm:t>
        <a:bodyPr/>
        <a:lstStyle/>
        <a:p>
          <a:endParaRPr lang="en-US"/>
        </a:p>
      </dgm:t>
    </dgm:pt>
    <dgm:pt modelId="{ACF970DB-9987-4BB0-AD46-D772158CF4CF}">
      <dgm:prSet phldrT="[Text]" custT="1"/>
      <dgm:spPr/>
      <dgm:t>
        <a:bodyPr/>
        <a:lstStyle/>
        <a:p>
          <a:r>
            <a:rPr lang="en-US" sz="2800" dirty="0">
              <a:latin typeface="Agency FB" panose="020B0503020202020204" pitchFamily="34" charset="0"/>
            </a:rPr>
            <a:t>Decision Making in Respect of Finance:</a:t>
          </a:r>
        </a:p>
      </dgm:t>
    </dgm:pt>
    <dgm:pt modelId="{C20A1094-9228-4AAD-926E-A87726C845A9}" type="parTrans" cxnId="{FE2C6BBA-6058-4753-86B2-DBB4281857AD}">
      <dgm:prSet/>
      <dgm:spPr/>
      <dgm:t>
        <a:bodyPr/>
        <a:lstStyle/>
        <a:p>
          <a:endParaRPr lang="en-US"/>
        </a:p>
      </dgm:t>
    </dgm:pt>
    <dgm:pt modelId="{02E14745-7295-4283-9808-5202FCD9A1C3}" type="sibTrans" cxnId="{FE2C6BBA-6058-4753-86B2-DBB4281857AD}">
      <dgm:prSet/>
      <dgm:spPr/>
      <dgm:t>
        <a:bodyPr/>
        <a:lstStyle/>
        <a:p>
          <a:endParaRPr lang="en-US"/>
        </a:p>
      </dgm:t>
    </dgm:pt>
    <dgm:pt modelId="{AC0F0CB1-9677-49F4-8114-2FFB208E7BA4}">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7</a:t>
          </a:r>
        </a:p>
      </dgm:t>
    </dgm:pt>
    <dgm:pt modelId="{D9999D54-EC2C-4B1C-9F4C-6A600E89974B}" type="parTrans" cxnId="{649361DD-8438-4BC5-A319-BA6AFCA5F76A}">
      <dgm:prSet/>
      <dgm:spPr/>
      <dgm:t>
        <a:bodyPr/>
        <a:lstStyle/>
        <a:p>
          <a:endParaRPr lang="en-US"/>
        </a:p>
      </dgm:t>
    </dgm:pt>
    <dgm:pt modelId="{F47338F3-AD6E-44AE-BD39-57B70ADF81BD}" type="sibTrans" cxnId="{649361DD-8438-4BC5-A319-BA6AFCA5F76A}">
      <dgm:prSet/>
      <dgm:spPr/>
      <dgm:t>
        <a:bodyPr/>
        <a:lstStyle/>
        <a:p>
          <a:endParaRPr lang="en-US"/>
        </a:p>
      </dgm:t>
    </dgm:pt>
    <dgm:pt modelId="{E929FA8B-9FBB-4CF5-AC00-1556717471F3}">
      <dgm:prSet phldrT="[Text]" custT="1"/>
      <dgm:spPr/>
      <dgm:t>
        <a:bodyPr/>
        <a:lstStyle/>
        <a:p>
          <a:r>
            <a:rPr lang="en-US" sz="2800" dirty="0">
              <a:latin typeface="Agency FB" panose="020B0503020202020204" pitchFamily="34" charset="0"/>
            </a:rPr>
            <a:t>To Keep and Maintain Co-Operation with the Digital Society:</a:t>
          </a:r>
        </a:p>
      </dgm:t>
    </dgm:pt>
    <dgm:pt modelId="{97FB93A3-4A1D-42EA-9714-4F96BC32D984}" type="parTrans" cxnId="{4F29C266-BF63-4286-AD9D-D2A46433AC0D}">
      <dgm:prSet/>
      <dgm:spPr/>
      <dgm:t>
        <a:bodyPr/>
        <a:lstStyle/>
        <a:p>
          <a:endParaRPr lang="en-US"/>
        </a:p>
      </dgm:t>
    </dgm:pt>
    <dgm:pt modelId="{C72F533C-8697-4D2F-B603-1F84E1AF5DD5}" type="sibTrans" cxnId="{4F29C266-BF63-4286-AD9D-D2A46433AC0D}">
      <dgm:prSet/>
      <dgm:spPr/>
      <dgm:t>
        <a:bodyPr/>
        <a:lstStyle/>
        <a:p>
          <a:endParaRPr lang="en-US"/>
        </a:p>
      </dgm:t>
    </dgm:pt>
    <dgm:pt modelId="{26EEBEE2-A693-4ECA-AA49-26E0F3D38434}">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8</a:t>
          </a:r>
        </a:p>
      </dgm:t>
    </dgm:pt>
    <dgm:pt modelId="{77F9E93A-CD27-4EC6-8BA9-B5154A9245BA}" type="parTrans" cxnId="{11BBB157-C5D7-4A48-A21E-FCE5403606D4}">
      <dgm:prSet/>
      <dgm:spPr/>
      <dgm:t>
        <a:bodyPr/>
        <a:lstStyle/>
        <a:p>
          <a:endParaRPr lang="en-US"/>
        </a:p>
      </dgm:t>
    </dgm:pt>
    <dgm:pt modelId="{FD016AE6-DD27-434B-9FA0-ED1EAACC4F2B}" type="sibTrans" cxnId="{11BBB157-C5D7-4A48-A21E-FCE5403606D4}">
      <dgm:prSet/>
      <dgm:spPr/>
      <dgm:t>
        <a:bodyPr/>
        <a:lstStyle/>
        <a:p>
          <a:endParaRPr lang="en-US"/>
        </a:p>
      </dgm:t>
    </dgm:pt>
    <dgm:pt modelId="{0737786C-346A-4FD6-8FB7-D57FDC570B43}">
      <dgm:prSet phldrT="[Text]" custT="1"/>
      <dgm:spPr/>
      <dgm:t>
        <a:bodyPr/>
        <a:lstStyle/>
        <a:p>
          <a:r>
            <a:rPr lang="en-US" sz="2800" dirty="0">
              <a:latin typeface="Agency FB" panose="020B0503020202020204" pitchFamily="34" charset="0"/>
            </a:rPr>
            <a:t>To Deal with the Problem of Curriculum Construction:</a:t>
          </a:r>
        </a:p>
      </dgm:t>
    </dgm:pt>
    <dgm:pt modelId="{F103A0C4-AE90-443D-81EE-22435CCD188B}" type="parTrans" cxnId="{769E28ED-5A84-4539-B9F4-90AFF706B091}">
      <dgm:prSet/>
      <dgm:spPr/>
      <dgm:t>
        <a:bodyPr/>
        <a:lstStyle/>
        <a:p>
          <a:endParaRPr lang="en-US"/>
        </a:p>
      </dgm:t>
    </dgm:pt>
    <dgm:pt modelId="{BACC81DA-BC51-46D7-AFD5-CF3DE56AEA08}" type="sibTrans" cxnId="{769E28ED-5A84-4539-B9F4-90AFF706B091}">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8" custScaleX="35465" custScaleY="130241" custLinFactNeighborX="-3322" custLinFactNeighborY="-14754">
        <dgm:presLayoutVars>
          <dgm:chMax val="1"/>
          <dgm:bulletEnabled val="1"/>
        </dgm:presLayoutVars>
      </dgm:prSet>
      <dgm:spPr/>
    </dgm:pt>
    <dgm:pt modelId="{F2CDA94A-1D52-424B-8525-E281EBD72F56}" type="pres">
      <dgm:prSet presAssocID="{7A467D85-BB15-4256-A94A-F1AF1D506377}" presName="bracket" presStyleLbl="parChTrans1D1" presStyleIdx="0" presStyleCnt="8"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8"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8" custScaleX="35465" custScaleY="130241" custLinFactNeighborX="-3322" custLinFactNeighborY="-14754">
        <dgm:presLayoutVars>
          <dgm:chMax val="1"/>
          <dgm:bulletEnabled val="1"/>
        </dgm:presLayoutVars>
      </dgm:prSet>
      <dgm:spPr/>
    </dgm:pt>
    <dgm:pt modelId="{57FD9B87-B8B1-4C5F-A1FA-422D9D36EE9A}" type="pres">
      <dgm:prSet presAssocID="{D3AC5099-CF7B-48D1-9555-EC5F910D0D53}" presName="bracket" presStyleLbl="parChTrans1D1" presStyleIdx="1" presStyleCnt="8"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8" custScaleX="175325" custScaleY="144198">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8" custScaleX="35465" custScaleY="130241" custLinFactNeighborX="-3322" custLinFactNeighborY="-14754">
        <dgm:presLayoutVars>
          <dgm:chMax val="1"/>
          <dgm:bulletEnabled val="1"/>
        </dgm:presLayoutVars>
      </dgm:prSet>
      <dgm:spPr/>
    </dgm:pt>
    <dgm:pt modelId="{14E12CB6-7F1C-4783-BE04-E89DFEBC9F56}" type="pres">
      <dgm:prSet presAssocID="{82A85AF1-2C6A-4E8B-8D5F-1BD55C2009B9}" presName="bracket" presStyleLbl="parChTrans1D1" presStyleIdx="2" presStyleCnt="8"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8" custScaleX="175325" custScaleY="144198">
        <dgm:presLayoutVars>
          <dgm:bulletEnabled val="1"/>
        </dgm:presLayoutVars>
      </dgm:prSet>
      <dgm:spPr/>
    </dgm:pt>
    <dgm:pt modelId="{8EB9653B-2C0D-4BEF-9686-0690520188C6}" type="pres">
      <dgm:prSet presAssocID="{0786E560-1901-412B-8124-58E6F5238BEE}" presName="spV" presStyleCnt="0"/>
      <dgm:spPr/>
    </dgm:pt>
    <dgm:pt modelId="{94FCA844-99D5-4321-B623-68C1D46EFD07}" type="pres">
      <dgm:prSet presAssocID="{EFE4522C-3662-46FE-85A6-FE46C84064E7}" presName="linNode" presStyleCnt="0"/>
      <dgm:spPr/>
    </dgm:pt>
    <dgm:pt modelId="{DB4AF3DB-E31A-4947-9B79-F70513F3EB13}" type="pres">
      <dgm:prSet presAssocID="{EFE4522C-3662-46FE-85A6-FE46C84064E7}" presName="parTx" presStyleLbl="revTx" presStyleIdx="3" presStyleCnt="8" custScaleX="35465" custScaleY="130241" custLinFactNeighborX="-3322" custLinFactNeighborY="-14754">
        <dgm:presLayoutVars>
          <dgm:chMax val="1"/>
          <dgm:bulletEnabled val="1"/>
        </dgm:presLayoutVars>
      </dgm:prSet>
      <dgm:spPr/>
    </dgm:pt>
    <dgm:pt modelId="{B61D6037-D4CA-4C3F-AACA-097B6949E139}" type="pres">
      <dgm:prSet presAssocID="{EFE4522C-3662-46FE-85A6-FE46C84064E7}" presName="bracket" presStyleLbl="parChTrans1D1" presStyleIdx="3" presStyleCnt="8" custScaleX="25373"/>
      <dgm:spPr/>
    </dgm:pt>
    <dgm:pt modelId="{CB3346CD-EC3B-4349-93C7-4CFA97D00C60}" type="pres">
      <dgm:prSet presAssocID="{EFE4522C-3662-46FE-85A6-FE46C84064E7}" presName="spH" presStyleCnt="0"/>
      <dgm:spPr/>
    </dgm:pt>
    <dgm:pt modelId="{D2FC40A7-F2A4-4954-9432-388EEC4469BE}" type="pres">
      <dgm:prSet presAssocID="{EFE4522C-3662-46FE-85A6-FE46C84064E7}" presName="desTx" presStyleLbl="node1" presStyleIdx="3" presStyleCnt="8" custScaleX="175325" custScaleY="144198">
        <dgm:presLayoutVars>
          <dgm:bulletEnabled val="1"/>
        </dgm:presLayoutVars>
      </dgm:prSet>
      <dgm:spPr/>
    </dgm:pt>
    <dgm:pt modelId="{A7FC8441-E9E8-43B8-AF35-2316927364FF}" type="pres">
      <dgm:prSet presAssocID="{129A5475-308C-4701-AD45-553E2C050EB2}" presName="spV" presStyleCnt="0"/>
      <dgm:spPr/>
    </dgm:pt>
    <dgm:pt modelId="{35B793D6-9F1F-4D60-8D4F-0A8E350A6280}" type="pres">
      <dgm:prSet presAssocID="{E3825649-CA2C-44CA-A50E-D20DF57A1648}" presName="linNode" presStyleCnt="0"/>
      <dgm:spPr/>
    </dgm:pt>
    <dgm:pt modelId="{797EB354-DB28-43F9-B900-A0566684C81C}" type="pres">
      <dgm:prSet presAssocID="{E3825649-CA2C-44CA-A50E-D20DF57A1648}" presName="parTx" presStyleLbl="revTx" presStyleIdx="4" presStyleCnt="8" custScaleX="35465" custScaleY="130241" custLinFactNeighborX="-3322" custLinFactNeighborY="-14754">
        <dgm:presLayoutVars>
          <dgm:chMax val="1"/>
          <dgm:bulletEnabled val="1"/>
        </dgm:presLayoutVars>
      </dgm:prSet>
      <dgm:spPr/>
    </dgm:pt>
    <dgm:pt modelId="{C2C06967-5F90-427A-BF07-EE97AE6A1229}" type="pres">
      <dgm:prSet presAssocID="{E3825649-CA2C-44CA-A50E-D20DF57A1648}" presName="bracket" presStyleLbl="parChTrans1D1" presStyleIdx="4" presStyleCnt="8" custScaleX="25373"/>
      <dgm:spPr/>
    </dgm:pt>
    <dgm:pt modelId="{5D60A3C0-C9A3-4391-9434-23AB321BF001}" type="pres">
      <dgm:prSet presAssocID="{E3825649-CA2C-44CA-A50E-D20DF57A1648}" presName="spH" presStyleCnt="0"/>
      <dgm:spPr/>
    </dgm:pt>
    <dgm:pt modelId="{6ED89590-4F40-44C9-9788-A73986E94DAF}" type="pres">
      <dgm:prSet presAssocID="{E3825649-CA2C-44CA-A50E-D20DF57A1648}" presName="desTx" presStyleLbl="node1" presStyleIdx="4" presStyleCnt="8" custScaleX="175325" custScaleY="144198">
        <dgm:presLayoutVars>
          <dgm:bulletEnabled val="1"/>
        </dgm:presLayoutVars>
      </dgm:prSet>
      <dgm:spPr/>
    </dgm:pt>
    <dgm:pt modelId="{D33AC61F-78DC-42D7-B195-AD1F64F3A1A8}" type="pres">
      <dgm:prSet presAssocID="{B1311FCF-9570-4FAF-9088-87F5C2AD1B43}" presName="spV" presStyleCnt="0"/>
      <dgm:spPr/>
    </dgm:pt>
    <dgm:pt modelId="{517626DB-DBE3-468A-A62C-1DB7E73E59B9}" type="pres">
      <dgm:prSet presAssocID="{8D066EE5-6C83-4DA3-9B8E-702B3840B16A}" presName="linNode" presStyleCnt="0"/>
      <dgm:spPr/>
    </dgm:pt>
    <dgm:pt modelId="{D1928275-CA8D-4604-981F-9CF0F0B46DAE}" type="pres">
      <dgm:prSet presAssocID="{8D066EE5-6C83-4DA3-9B8E-702B3840B16A}" presName="parTx" presStyleLbl="revTx" presStyleIdx="5" presStyleCnt="8" custScaleX="35465" custScaleY="130241" custLinFactNeighborX="-3322" custLinFactNeighborY="-14754">
        <dgm:presLayoutVars>
          <dgm:chMax val="1"/>
          <dgm:bulletEnabled val="1"/>
        </dgm:presLayoutVars>
      </dgm:prSet>
      <dgm:spPr/>
    </dgm:pt>
    <dgm:pt modelId="{30B86509-ACA8-4824-B0FF-48473C16F1B3}" type="pres">
      <dgm:prSet presAssocID="{8D066EE5-6C83-4DA3-9B8E-702B3840B16A}" presName="bracket" presStyleLbl="parChTrans1D1" presStyleIdx="5" presStyleCnt="8" custScaleX="25373"/>
      <dgm:spPr/>
    </dgm:pt>
    <dgm:pt modelId="{2CA7BAE3-1411-47EF-98FD-F5F9813DD09E}" type="pres">
      <dgm:prSet presAssocID="{8D066EE5-6C83-4DA3-9B8E-702B3840B16A}" presName="spH" presStyleCnt="0"/>
      <dgm:spPr/>
    </dgm:pt>
    <dgm:pt modelId="{A7E3F3E7-65A5-4B2A-A085-E6FB23DE5C84}" type="pres">
      <dgm:prSet presAssocID="{8D066EE5-6C83-4DA3-9B8E-702B3840B16A}" presName="desTx" presStyleLbl="node1" presStyleIdx="5" presStyleCnt="8" custScaleX="175325" custScaleY="144198">
        <dgm:presLayoutVars>
          <dgm:bulletEnabled val="1"/>
        </dgm:presLayoutVars>
      </dgm:prSet>
      <dgm:spPr/>
    </dgm:pt>
    <dgm:pt modelId="{DEA0C408-B6CD-487A-A632-A413E0B40EEC}" type="pres">
      <dgm:prSet presAssocID="{B225F55E-D050-470E-BFC3-ABE36DA2A903}" presName="spV" presStyleCnt="0"/>
      <dgm:spPr/>
    </dgm:pt>
    <dgm:pt modelId="{1DB78A97-3034-4923-BA5F-BE03F2CB5E44}" type="pres">
      <dgm:prSet presAssocID="{AC0F0CB1-9677-49F4-8114-2FFB208E7BA4}" presName="linNode" presStyleCnt="0"/>
      <dgm:spPr/>
    </dgm:pt>
    <dgm:pt modelId="{62FA9079-0260-4365-9A3A-748E90B359DB}" type="pres">
      <dgm:prSet presAssocID="{AC0F0CB1-9677-49F4-8114-2FFB208E7BA4}" presName="parTx" presStyleLbl="revTx" presStyleIdx="6" presStyleCnt="8" custScaleX="35465" custScaleY="130241">
        <dgm:presLayoutVars>
          <dgm:chMax val="1"/>
          <dgm:bulletEnabled val="1"/>
        </dgm:presLayoutVars>
      </dgm:prSet>
      <dgm:spPr/>
    </dgm:pt>
    <dgm:pt modelId="{87AC0210-E2C5-4708-9E6F-65DE323BCED7}" type="pres">
      <dgm:prSet presAssocID="{AC0F0CB1-9677-49F4-8114-2FFB208E7BA4}" presName="bracket" presStyleLbl="parChTrans1D1" presStyleIdx="6" presStyleCnt="8" custScaleX="25373"/>
      <dgm:spPr/>
    </dgm:pt>
    <dgm:pt modelId="{03643DCE-510A-4F28-8D91-CBCEE9237DDD}" type="pres">
      <dgm:prSet presAssocID="{AC0F0CB1-9677-49F4-8114-2FFB208E7BA4}" presName="spH" presStyleCnt="0"/>
      <dgm:spPr/>
    </dgm:pt>
    <dgm:pt modelId="{528C1E11-06E8-4EC7-AFC1-01584DD5479E}" type="pres">
      <dgm:prSet presAssocID="{AC0F0CB1-9677-49F4-8114-2FFB208E7BA4}" presName="desTx" presStyleLbl="node1" presStyleIdx="6" presStyleCnt="8" custScaleX="175325" custScaleY="144198">
        <dgm:presLayoutVars>
          <dgm:bulletEnabled val="1"/>
        </dgm:presLayoutVars>
      </dgm:prSet>
      <dgm:spPr/>
    </dgm:pt>
    <dgm:pt modelId="{1356C9D4-CA02-4A9E-A2E6-AD47F164B6B4}" type="pres">
      <dgm:prSet presAssocID="{F47338F3-AD6E-44AE-BD39-57B70ADF81BD}" presName="spV" presStyleCnt="0"/>
      <dgm:spPr/>
    </dgm:pt>
    <dgm:pt modelId="{3663B622-5578-4D03-979F-532458579A54}" type="pres">
      <dgm:prSet presAssocID="{26EEBEE2-A693-4ECA-AA49-26E0F3D38434}" presName="linNode" presStyleCnt="0"/>
      <dgm:spPr/>
    </dgm:pt>
    <dgm:pt modelId="{32DA81FE-A67D-4331-9965-AD0324DBFD49}" type="pres">
      <dgm:prSet presAssocID="{26EEBEE2-A693-4ECA-AA49-26E0F3D38434}" presName="parTx" presStyleLbl="revTx" presStyleIdx="7" presStyleCnt="8" custScaleX="35465" custScaleY="130241">
        <dgm:presLayoutVars>
          <dgm:chMax val="1"/>
          <dgm:bulletEnabled val="1"/>
        </dgm:presLayoutVars>
      </dgm:prSet>
      <dgm:spPr/>
    </dgm:pt>
    <dgm:pt modelId="{3D211DF7-9505-45BC-9E03-C6E2629B6FBF}" type="pres">
      <dgm:prSet presAssocID="{26EEBEE2-A693-4ECA-AA49-26E0F3D38434}" presName="bracket" presStyleLbl="parChTrans1D1" presStyleIdx="7" presStyleCnt="8" custScaleX="25373"/>
      <dgm:spPr/>
    </dgm:pt>
    <dgm:pt modelId="{790F5C70-6309-4EF3-A9A9-C67BEBDBC4A0}" type="pres">
      <dgm:prSet presAssocID="{26EEBEE2-A693-4ECA-AA49-26E0F3D38434}" presName="spH" presStyleCnt="0"/>
      <dgm:spPr/>
    </dgm:pt>
    <dgm:pt modelId="{9E07EBC6-D08F-46DA-9D33-D72DF294772A}" type="pres">
      <dgm:prSet presAssocID="{26EEBEE2-A693-4ECA-AA49-26E0F3D38434}" presName="desTx" presStyleLbl="node1" presStyleIdx="7" presStyleCnt="8" custScaleX="175325" custScaleY="144198">
        <dgm:presLayoutVars>
          <dgm:bulletEnabled val="1"/>
        </dgm:presLayoutVars>
      </dgm:prSet>
      <dgm:spPr/>
    </dgm:pt>
  </dgm:ptLst>
  <dgm:cxnLst>
    <dgm:cxn modelId="{76156403-C657-4FC1-A23E-46F9C70A8171}" srcId="{98D39ED2-751A-46F3-B6EE-A03A7A124C2F}" destId="{EFE4522C-3662-46FE-85A6-FE46C84064E7}" srcOrd="3" destOrd="0" parTransId="{22F33E86-ED5D-419F-B37F-A85BF61FE4D6}" sibTransId="{129A5475-308C-4701-AD45-553E2C050EB2}"/>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2C288F05-A622-4ECD-859A-D1C7036F867C}" srcId="{98D39ED2-751A-46F3-B6EE-A03A7A124C2F}" destId="{E3825649-CA2C-44CA-A50E-D20DF57A1648}" srcOrd="4" destOrd="0" parTransId="{EFC3D02F-0F19-44CD-87B4-FB24C66A3A35}" sibTransId="{B1311FCF-9570-4FAF-9088-87F5C2AD1B43}"/>
    <dgm:cxn modelId="{03A22615-59C0-48A8-A09F-0FF71575355E}" type="presOf" srcId="{E929FA8B-9FBB-4CF5-AC00-1556717471F3}" destId="{528C1E11-06E8-4EC7-AFC1-01584DD5479E}" srcOrd="0" destOrd="0" presId="urn:diagrams.loki3.com/BracketList"/>
    <dgm:cxn modelId="{22816628-D994-424B-8F1D-5FBCB3E2E9D7}" srcId="{EFE4522C-3662-46FE-85A6-FE46C84064E7}" destId="{0DB82E7D-92F5-4CDB-914F-340FA595D0E0}" srcOrd="0" destOrd="0" parTransId="{F030F960-14AA-42ED-B5C7-70DE5B02204B}" sibTransId="{D8439DBB-3B5B-48CA-B312-42781106468B}"/>
    <dgm:cxn modelId="{A519D837-2C6D-42FA-B270-C679FEBD0B28}" type="presOf" srcId="{E0FA5B59-3B65-4F66-B493-02AEED558D13}" destId="{6ED89590-4F40-44C9-9788-A73986E94DAF}" srcOrd="0" destOrd="0" presId="urn:diagrams.loki3.com/BracketList"/>
    <dgm:cxn modelId="{6F327B63-0474-4C6A-A5ED-3F875C09962C}" srcId="{D3AC5099-CF7B-48D1-9555-EC5F910D0D53}" destId="{99F0ABFE-88DB-4E53-8A83-C38F223BB2DC}" srcOrd="0" destOrd="0" parTransId="{544AAC25-040A-4310-86D8-3FB879D491D5}" sibTransId="{B372D856-161F-4181-8589-9690A545BF7B}"/>
    <dgm:cxn modelId="{1659F243-CF64-4C41-B156-F22BF576926B}" srcId="{E3825649-CA2C-44CA-A50E-D20DF57A1648}" destId="{E0FA5B59-3B65-4F66-B493-02AEED558D13}" srcOrd="0" destOrd="0" parTransId="{C23B655A-FF20-4CF5-8696-BD2D09AE3C2E}" sibTransId="{6FA36227-2C1E-4576-BB9B-97E680B3EF5A}"/>
    <dgm:cxn modelId="{4F29C266-BF63-4286-AD9D-D2A46433AC0D}" srcId="{AC0F0CB1-9677-49F4-8114-2FFB208E7BA4}" destId="{E929FA8B-9FBB-4CF5-AC00-1556717471F3}" srcOrd="0" destOrd="0" parTransId="{97FB93A3-4A1D-42EA-9714-4F96BC32D984}" sibTransId="{C72F533C-8697-4D2F-B603-1F84E1AF5DD5}"/>
    <dgm:cxn modelId="{6A801E49-28A5-46D7-B92E-69065D729604}" type="presOf" srcId="{ACF970DB-9987-4BB0-AD46-D772158CF4CF}" destId="{A7E3F3E7-65A5-4B2A-A085-E6FB23DE5C84}" srcOrd="0" destOrd="0" presId="urn:diagrams.loki3.com/BracketList"/>
    <dgm:cxn modelId="{ADFA6452-10B2-466B-99E5-087BEF0DE319}" srcId="{98D39ED2-751A-46F3-B6EE-A03A7A124C2F}" destId="{8D066EE5-6C83-4DA3-9B8E-702B3840B16A}" srcOrd="5" destOrd="0" parTransId="{102DD6D2-FFDE-47C3-B5AF-E0E099A81CBB}" sibTransId="{B225F55E-D050-470E-BFC3-ABE36DA2A903}"/>
    <dgm:cxn modelId="{11BBB157-C5D7-4A48-A21E-FCE5403606D4}" srcId="{98D39ED2-751A-46F3-B6EE-A03A7A124C2F}" destId="{26EEBEE2-A693-4ECA-AA49-26E0F3D38434}" srcOrd="7" destOrd="0" parTransId="{77F9E93A-CD27-4EC6-8BA9-B5154A9245BA}" sibTransId="{FD016AE6-DD27-434B-9FA0-ED1EAACC4F2B}"/>
    <dgm:cxn modelId="{A8D7CA79-65A7-4863-9671-03EC32522864}" type="presOf" srcId="{99F0ABFE-88DB-4E53-8A83-C38F223BB2DC}" destId="{3C17AE82-CD7D-46FC-8C7C-F57C2ABAFC90}" srcOrd="0" destOrd="0" presId="urn:diagrams.loki3.com/BracketList"/>
    <dgm:cxn modelId="{AB1DD57A-C3CE-497A-8E22-DBA73DCB9067}" type="presOf" srcId="{26EEBEE2-A693-4ECA-AA49-26E0F3D38434}" destId="{32DA81FE-A67D-4331-9965-AD0324DBFD49}" srcOrd="0" destOrd="0" presId="urn:diagrams.loki3.com/BracketList"/>
    <dgm:cxn modelId="{F51A587C-8CEC-4856-A908-B7EE4ED7AC35}" type="presOf" srcId="{E3825649-CA2C-44CA-A50E-D20DF57A1648}" destId="{797EB354-DB28-43F9-B900-A0566684C81C}"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C685B3A5-19C0-41B5-A84C-ADDAB6035B11}" type="presOf" srcId="{0DB82E7D-92F5-4CDB-914F-340FA595D0E0}" destId="{D2FC40A7-F2A4-4954-9432-388EEC4469BE}" srcOrd="0" destOrd="0" presId="urn:diagrams.loki3.com/BracketList"/>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FE2C6BBA-6058-4753-86B2-DBB4281857AD}" srcId="{8D066EE5-6C83-4DA3-9B8E-702B3840B16A}" destId="{ACF970DB-9987-4BB0-AD46-D772158CF4CF}" srcOrd="0" destOrd="0" parTransId="{C20A1094-9228-4AAD-926E-A87726C845A9}" sibTransId="{02E14745-7295-4283-9808-5202FCD9A1C3}"/>
    <dgm:cxn modelId="{21F500CC-9C67-4815-A4BE-E15C19B62F1B}" srcId="{98D39ED2-751A-46F3-B6EE-A03A7A124C2F}" destId="{D3AC5099-CF7B-48D1-9555-EC5F910D0D53}" srcOrd="1" destOrd="0" parTransId="{11EE8627-2F9D-446E-BA58-082567827150}" sibTransId="{BBD9EB5E-4753-48B7-98F6-743371AF6FD9}"/>
    <dgm:cxn modelId="{649361DD-8438-4BC5-A319-BA6AFCA5F76A}" srcId="{98D39ED2-751A-46F3-B6EE-A03A7A124C2F}" destId="{AC0F0CB1-9677-49F4-8114-2FFB208E7BA4}" srcOrd="6" destOrd="0" parTransId="{D9999D54-EC2C-4B1C-9F4C-6A600E89974B}" sibTransId="{F47338F3-AD6E-44AE-BD39-57B70ADF81BD}"/>
    <dgm:cxn modelId="{2C4C43E4-E72B-4837-AA12-31CB35B4BFFC}" type="presOf" srcId="{EFE4522C-3662-46FE-85A6-FE46C84064E7}" destId="{DB4AF3DB-E31A-4947-9B79-F70513F3EB13}" srcOrd="0" destOrd="0" presId="urn:diagrams.loki3.com/BracketList"/>
    <dgm:cxn modelId="{F64370E9-8183-41AC-96D3-5BC89CE3CC83}" type="presOf" srcId="{82A85AF1-2C6A-4E8B-8D5F-1BD55C2009B9}" destId="{7A1FCF5F-A9C8-4288-AD9A-39DD326BC10F}" srcOrd="0" destOrd="0" presId="urn:diagrams.loki3.com/BracketList"/>
    <dgm:cxn modelId="{D68574EA-72E3-440D-802E-4229B242E9EE}" type="presOf" srcId="{AC0F0CB1-9677-49F4-8114-2FFB208E7BA4}" destId="{62FA9079-0260-4365-9A3A-748E90B359DB}" srcOrd="0" destOrd="0" presId="urn:diagrams.loki3.com/BracketList"/>
    <dgm:cxn modelId="{769E28ED-5A84-4539-B9F4-90AFF706B091}" srcId="{26EEBEE2-A693-4ECA-AA49-26E0F3D38434}" destId="{0737786C-346A-4FD6-8FB7-D57FDC570B43}" srcOrd="0" destOrd="0" parTransId="{F103A0C4-AE90-443D-81EE-22435CCD188B}" sibTransId="{BACC81DA-BC51-46D7-AFD5-CF3DE56AEA08}"/>
    <dgm:cxn modelId="{377293F9-45A8-4CF8-B7BD-B260B65053C7}" type="presOf" srcId="{8D066EE5-6C83-4DA3-9B8E-702B3840B16A}" destId="{D1928275-CA8D-4604-981F-9CF0F0B46DAE}"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43ED0CFD-9B12-4AE4-AE8D-DB27A0D8C3C3}" type="presOf" srcId="{0737786C-346A-4FD6-8FB7-D57FDC570B43}" destId="{9E07EBC6-D08F-46DA-9D33-D72DF294772A}"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 modelId="{359E1727-F1B2-45EC-ACFF-7B897A05BAEB}" type="presParOf" srcId="{C4A876F0-6506-43E3-9F71-8D1878CACA07}" destId="{8EB9653B-2C0D-4BEF-9686-0690520188C6}" srcOrd="5" destOrd="0" presId="urn:diagrams.loki3.com/BracketList"/>
    <dgm:cxn modelId="{48040BB8-E808-4E0A-A3A6-92685A836FA4}" type="presParOf" srcId="{C4A876F0-6506-43E3-9F71-8D1878CACA07}" destId="{94FCA844-99D5-4321-B623-68C1D46EFD07}" srcOrd="6" destOrd="0" presId="urn:diagrams.loki3.com/BracketList"/>
    <dgm:cxn modelId="{2B62DE0E-3399-44ED-A4C9-FC558FE4A3C1}" type="presParOf" srcId="{94FCA844-99D5-4321-B623-68C1D46EFD07}" destId="{DB4AF3DB-E31A-4947-9B79-F70513F3EB13}" srcOrd="0" destOrd="0" presId="urn:diagrams.loki3.com/BracketList"/>
    <dgm:cxn modelId="{E11764C3-1592-4BA7-A68B-8B19BCCF58E7}" type="presParOf" srcId="{94FCA844-99D5-4321-B623-68C1D46EFD07}" destId="{B61D6037-D4CA-4C3F-AACA-097B6949E139}" srcOrd="1" destOrd="0" presId="urn:diagrams.loki3.com/BracketList"/>
    <dgm:cxn modelId="{327E5AA6-05DE-4127-B981-053CF96058BB}" type="presParOf" srcId="{94FCA844-99D5-4321-B623-68C1D46EFD07}" destId="{CB3346CD-EC3B-4349-93C7-4CFA97D00C60}" srcOrd="2" destOrd="0" presId="urn:diagrams.loki3.com/BracketList"/>
    <dgm:cxn modelId="{8FC8BC92-C7D9-4D35-A5C5-B78F05910A7E}" type="presParOf" srcId="{94FCA844-99D5-4321-B623-68C1D46EFD07}" destId="{D2FC40A7-F2A4-4954-9432-388EEC4469BE}" srcOrd="3" destOrd="0" presId="urn:diagrams.loki3.com/BracketList"/>
    <dgm:cxn modelId="{CB37B318-DB9A-46D9-8250-32D893CA82A2}" type="presParOf" srcId="{C4A876F0-6506-43E3-9F71-8D1878CACA07}" destId="{A7FC8441-E9E8-43B8-AF35-2316927364FF}" srcOrd="7" destOrd="0" presId="urn:diagrams.loki3.com/BracketList"/>
    <dgm:cxn modelId="{83846624-7410-4B02-9218-C24BE212A2F8}" type="presParOf" srcId="{C4A876F0-6506-43E3-9F71-8D1878CACA07}" destId="{35B793D6-9F1F-4D60-8D4F-0A8E350A6280}" srcOrd="8" destOrd="0" presId="urn:diagrams.loki3.com/BracketList"/>
    <dgm:cxn modelId="{63BEC724-F1D6-4A93-967A-A9AC6FC08310}" type="presParOf" srcId="{35B793D6-9F1F-4D60-8D4F-0A8E350A6280}" destId="{797EB354-DB28-43F9-B900-A0566684C81C}" srcOrd="0" destOrd="0" presId="urn:diagrams.loki3.com/BracketList"/>
    <dgm:cxn modelId="{63F10306-B527-485A-AEB8-F9E2FE00565C}" type="presParOf" srcId="{35B793D6-9F1F-4D60-8D4F-0A8E350A6280}" destId="{C2C06967-5F90-427A-BF07-EE97AE6A1229}" srcOrd="1" destOrd="0" presId="urn:diagrams.loki3.com/BracketList"/>
    <dgm:cxn modelId="{579773B8-75D4-40D2-AAF2-20659A8FC8C3}" type="presParOf" srcId="{35B793D6-9F1F-4D60-8D4F-0A8E350A6280}" destId="{5D60A3C0-C9A3-4391-9434-23AB321BF001}" srcOrd="2" destOrd="0" presId="urn:diagrams.loki3.com/BracketList"/>
    <dgm:cxn modelId="{1DF890AD-736C-4872-B95F-298C938AC355}" type="presParOf" srcId="{35B793D6-9F1F-4D60-8D4F-0A8E350A6280}" destId="{6ED89590-4F40-44C9-9788-A73986E94DAF}" srcOrd="3" destOrd="0" presId="urn:diagrams.loki3.com/BracketList"/>
    <dgm:cxn modelId="{93815E81-6964-42D0-B4C3-A3BEFBA8A935}" type="presParOf" srcId="{C4A876F0-6506-43E3-9F71-8D1878CACA07}" destId="{D33AC61F-78DC-42D7-B195-AD1F64F3A1A8}" srcOrd="9" destOrd="0" presId="urn:diagrams.loki3.com/BracketList"/>
    <dgm:cxn modelId="{BA8094C7-DD55-417A-8E40-6FCCE157932F}" type="presParOf" srcId="{C4A876F0-6506-43E3-9F71-8D1878CACA07}" destId="{517626DB-DBE3-468A-A62C-1DB7E73E59B9}" srcOrd="10" destOrd="0" presId="urn:diagrams.loki3.com/BracketList"/>
    <dgm:cxn modelId="{206511E6-7D96-415D-9A6F-0A4EE5C86EC2}" type="presParOf" srcId="{517626DB-DBE3-468A-A62C-1DB7E73E59B9}" destId="{D1928275-CA8D-4604-981F-9CF0F0B46DAE}" srcOrd="0" destOrd="0" presId="urn:diagrams.loki3.com/BracketList"/>
    <dgm:cxn modelId="{0DADE475-6C70-4DBD-ADCC-BEA483CE156B}" type="presParOf" srcId="{517626DB-DBE3-468A-A62C-1DB7E73E59B9}" destId="{30B86509-ACA8-4824-B0FF-48473C16F1B3}" srcOrd="1" destOrd="0" presId="urn:diagrams.loki3.com/BracketList"/>
    <dgm:cxn modelId="{F9577312-37A4-4809-9378-C3AD1B38E4CE}" type="presParOf" srcId="{517626DB-DBE3-468A-A62C-1DB7E73E59B9}" destId="{2CA7BAE3-1411-47EF-98FD-F5F9813DD09E}" srcOrd="2" destOrd="0" presId="urn:diagrams.loki3.com/BracketList"/>
    <dgm:cxn modelId="{F6A0ADF8-80A2-4986-BFD7-1A2E3B4727AF}" type="presParOf" srcId="{517626DB-DBE3-468A-A62C-1DB7E73E59B9}" destId="{A7E3F3E7-65A5-4B2A-A085-E6FB23DE5C84}" srcOrd="3" destOrd="0" presId="urn:diagrams.loki3.com/BracketList"/>
    <dgm:cxn modelId="{50922F4A-9715-4AB9-B04F-63129CE990F7}" type="presParOf" srcId="{C4A876F0-6506-43E3-9F71-8D1878CACA07}" destId="{DEA0C408-B6CD-487A-A632-A413E0B40EEC}" srcOrd="11" destOrd="0" presId="urn:diagrams.loki3.com/BracketList"/>
    <dgm:cxn modelId="{BEB629DA-1B87-486A-A1C0-6D636623E705}" type="presParOf" srcId="{C4A876F0-6506-43E3-9F71-8D1878CACA07}" destId="{1DB78A97-3034-4923-BA5F-BE03F2CB5E44}" srcOrd="12" destOrd="0" presId="urn:diagrams.loki3.com/BracketList"/>
    <dgm:cxn modelId="{B153337D-6E08-486C-80FC-FCF6B2DC4CFC}" type="presParOf" srcId="{1DB78A97-3034-4923-BA5F-BE03F2CB5E44}" destId="{62FA9079-0260-4365-9A3A-748E90B359DB}" srcOrd="0" destOrd="0" presId="urn:diagrams.loki3.com/BracketList"/>
    <dgm:cxn modelId="{F3E3271F-8A91-4CD5-B2BB-78C1E94CCBE9}" type="presParOf" srcId="{1DB78A97-3034-4923-BA5F-BE03F2CB5E44}" destId="{87AC0210-E2C5-4708-9E6F-65DE323BCED7}" srcOrd="1" destOrd="0" presId="urn:diagrams.loki3.com/BracketList"/>
    <dgm:cxn modelId="{429F263C-9CA1-4743-A483-AAE912F9C68A}" type="presParOf" srcId="{1DB78A97-3034-4923-BA5F-BE03F2CB5E44}" destId="{03643DCE-510A-4F28-8D91-CBCEE9237DDD}" srcOrd="2" destOrd="0" presId="urn:diagrams.loki3.com/BracketList"/>
    <dgm:cxn modelId="{E600D442-B993-4E8A-809B-781470BF639F}" type="presParOf" srcId="{1DB78A97-3034-4923-BA5F-BE03F2CB5E44}" destId="{528C1E11-06E8-4EC7-AFC1-01584DD5479E}" srcOrd="3" destOrd="0" presId="urn:diagrams.loki3.com/BracketList"/>
    <dgm:cxn modelId="{E64BAF2B-AECC-4C3C-956F-6278313D8F0D}" type="presParOf" srcId="{C4A876F0-6506-43E3-9F71-8D1878CACA07}" destId="{1356C9D4-CA02-4A9E-A2E6-AD47F164B6B4}" srcOrd="13" destOrd="0" presId="urn:diagrams.loki3.com/BracketList"/>
    <dgm:cxn modelId="{7FC9DDC3-2CAE-46A7-AEB6-0F4339AF40ED}" type="presParOf" srcId="{C4A876F0-6506-43E3-9F71-8D1878CACA07}" destId="{3663B622-5578-4D03-979F-532458579A54}" srcOrd="14" destOrd="0" presId="urn:diagrams.loki3.com/BracketList"/>
    <dgm:cxn modelId="{77A589F7-5061-4625-B231-F4658D5113C7}" type="presParOf" srcId="{3663B622-5578-4D03-979F-532458579A54}" destId="{32DA81FE-A67D-4331-9965-AD0324DBFD49}" srcOrd="0" destOrd="0" presId="urn:diagrams.loki3.com/BracketList"/>
    <dgm:cxn modelId="{6F42F122-6794-4415-AC23-A2520B25DEF2}" type="presParOf" srcId="{3663B622-5578-4D03-979F-532458579A54}" destId="{3D211DF7-9505-45BC-9E03-C6E2629B6FBF}" srcOrd="1" destOrd="0" presId="urn:diagrams.loki3.com/BracketList"/>
    <dgm:cxn modelId="{FA2145AB-D0DF-42D2-80E0-10B4892774D8}" type="presParOf" srcId="{3663B622-5578-4D03-979F-532458579A54}" destId="{790F5C70-6309-4EF3-A9A9-C67BEBDBC4A0}" srcOrd="2" destOrd="0" presId="urn:diagrams.loki3.com/BracketList"/>
    <dgm:cxn modelId="{1DC749CD-D23F-4552-A6D6-E9F109074DBD}" type="presParOf" srcId="{3663B622-5578-4D03-979F-532458579A54}" destId="{9E07EBC6-D08F-46DA-9D33-D72DF294772A}"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3286D-E32D-4067-BBE8-B74686DEF8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909479D-6E51-49A1-97E9-21EAF0FEE68F}">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1</a:t>
          </a:r>
        </a:p>
      </dgm:t>
    </dgm:pt>
    <dgm:pt modelId="{B5F22745-F101-40B5-922A-220C2AC0526E}" type="parTrans" cxnId="{6C086725-BA18-412E-A858-66A3243B7A43}">
      <dgm:prSet/>
      <dgm:spPr/>
      <dgm:t>
        <a:bodyPr/>
        <a:lstStyle/>
        <a:p>
          <a:endParaRPr lang="en-US" sz="4000">
            <a:latin typeface="Agency FB" panose="020B0503020202020204" pitchFamily="34" charset="0"/>
          </a:endParaRPr>
        </a:p>
      </dgm:t>
    </dgm:pt>
    <dgm:pt modelId="{363175E6-8BD3-466D-8943-572E46397214}" type="sibTrans" cxnId="{6C086725-BA18-412E-A858-66A3243B7A43}">
      <dgm:prSet/>
      <dgm:spPr/>
      <dgm:t>
        <a:bodyPr/>
        <a:lstStyle/>
        <a:p>
          <a:endParaRPr lang="en-US" sz="4000">
            <a:latin typeface="Agency FB" panose="020B0503020202020204" pitchFamily="34" charset="0"/>
          </a:endParaRPr>
        </a:p>
      </dgm:t>
    </dgm:pt>
    <dgm:pt modelId="{953623FD-4943-4919-9E08-5AA677D99797}">
      <dgm:prSet phldrT="[Text]" custT="1"/>
      <dgm:spPr>
        <a:noFill/>
        <a:ln>
          <a:solidFill>
            <a:srgbClr val="0070C0"/>
          </a:solidFill>
        </a:ln>
      </dgm:spPr>
      <dgm:t>
        <a:bodyPr/>
        <a:lstStyle/>
        <a:p>
          <a:r>
            <a:rPr lang="en-US" sz="4000" b="1" u="none" dirty="0">
              <a:solidFill>
                <a:srgbClr val="C00000"/>
              </a:solidFill>
              <a:latin typeface="Agency FB" panose="020B0503020202020204" pitchFamily="34" charset="0"/>
            </a:rPr>
            <a:t>Meaning</a:t>
          </a:r>
        </a:p>
      </dgm:t>
    </dgm:pt>
    <dgm:pt modelId="{2EC095D1-AC62-4B03-BEE7-029213F12582}" type="parTrans" cxnId="{C5C0383E-9B6E-442C-B07B-A28FDC0DA8BA}">
      <dgm:prSet/>
      <dgm:spPr/>
      <dgm:t>
        <a:bodyPr/>
        <a:lstStyle/>
        <a:p>
          <a:endParaRPr lang="en-US" sz="4000">
            <a:latin typeface="Agency FB" panose="020B0503020202020204" pitchFamily="34" charset="0"/>
          </a:endParaRPr>
        </a:p>
      </dgm:t>
    </dgm:pt>
    <dgm:pt modelId="{D3CA85B6-7003-4461-9C6C-E72743AF8FE3}" type="sibTrans" cxnId="{C5C0383E-9B6E-442C-B07B-A28FDC0DA8BA}">
      <dgm:prSet/>
      <dgm:spPr/>
      <dgm:t>
        <a:bodyPr/>
        <a:lstStyle/>
        <a:p>
          <a:endParaRPr lang="en-US" sz="4000">
            <a:latin typeface="Agency FB" panose="020B0503020202020204" pitchFamily="34" charset="0"/>
          </a:endParaRPr>
        </a:p>
      </dgm:t>
    </dgm:pt>
    <dgm:pt modelId="{D8FF6008-BBD3-4386-A5C6-F41616DB9CF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2</a:t>
          </a:r>
        </a:p>
      </dgm:t>
    </dgm:pt>
    <dgm:pt modelId="{223A9D68-3B93-4BB9-875E-7256F3E6B7BF}" type="parTrans" cxnId="{9F2DD185-C43E-4882-8631-89B42DF3A77A}">
      <dgm:prSet/>
      <dgm:spPr/>
      <dgm:t>
        <a:bodyPr/>
        <a:lstStyle/>
        <a:p>
          <a:endParaRPr lang="en-US" sz="4000">
            <a:latin typeface="Agency FB" panose="020B0503020202020204" pitchFamily="34" charset="0"/>
          </a:endParaRPr>
        </a:p>
      </dgm:t>
    </dgm:pt>
    <dgm:pt modelId="{C2293AB3-E950-483D-BFE5-0FE72815830D}" type="sibTrans" cxnId="{9F2DD185-C43E-4882-8631-89B42DF3A77A}">
      <dgm:prSet/>
      <dgm:spPr/>
      <dgm:t>
        <a:bodyPr/>
        <a:lstStyle/>
        <a:p>
          <a:endParaRPr lang="en-US" sz="4000">
            <a:latin typeface="Agency FB" panose="020B0503020202020204" pitchFamily="34" charset="0"/>
          </a:endParaRPr>
        </a:p>
      </dgm:t>
    </dgm:pt>
    <dgm:pt modelId="{9E34431A-EBAD-4D08-8DA8-B65883153F42}">
      <dgm:prSet phldrT="[Text]" custT="1"/>
      <dgm:spPr>
        <a:noFill/>
        <a:ln>
          <a:solidFill>
            <a:srgbClr val="0070C0"/>
          </a:solidFill>
        </a:ln>
      </dgm:spPr>
      <dgm:t>
        <a:bodyPr/>
        <a:lstStyle/>
        <a:p>
          <a:r>
            <a:rPr lang="en-US" sz="4000" b="1" u="none"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Nature</a:t>
          </a:r>
          <a:endParaRPr lang="en-US" sz="4000" b="1" u="none" dirty="0">
            <a:solidFill>
              <a:srgbClr val="C00000"/>
            </a:solidFill>
            <a:latin typeface="Agency FB" panose="020B0503020202020204" pitchFamily="34" charset="0"/>
          </a:endParaRPr>
        </a:p>
      </dgm:t>
    </dgm:pt>
    <dgm:pt modelId="{8ABF7CDC-BFC2-4A22-87AC-128B8FC89578}" type="parTrans" cxnId="{D210F92D-9DC3-4A71-A69F-7B333FB72C26}">
      <dgm:prSet/>
      <dgm:spPr/>
      <dgm:t>
        <a:bodyPr/>
        <a:lstStyle/>
        <a:p>
          <a:endParaRPr lang="en-US" sz="4000">
            <a:latin typeface="Agency FB" panose="020B0503020202020204" pitchFamily="34" charset="0"/>
          </a:endParaRPr>
        </a:p>
      </dgm:t>
    </dgm:pt>
    <dgm:pt modelId="{9DC6691F-BC21-4D88-A083-98140B0CC302}" type="sibTrans" cxnId="{D210F92D-9DC3-4A71-A69F-7B333FB72C26}">
      <dgm:prSet/>
      <dgm:spPr/>
      <dgm:t>
        <a:bodyPr/>
        <a:lstStyle/>
        <a:p>
          <a:endParaRPr lang="en-US" sz="4000">
            <a:latin typeface="Agency FB" panose="020B0503020202020204" pitchFamily="34" charset="0"/>
          </a:endParaRPr>
        </a:p>
      </dgm:t>
    </dgm:pt>
    <dgm:pt modelId="{5C44CF07-96E6-445A-8015-FCCD1A31A35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3</a:t>
          </a:r>
        </a:p>
      </dgm:t>
    </dgm:pt>
    <dgm:pt modelId="{58F785AB-D5A0-4F4D-9E64-227F2E0DBAF0}" type="parTrans" cxnId="{63F2C282-55EE-4E17-8EF8-19D41319CE07}">
      <dgm:prSet/>
      <dgm:spPr/>
      <dgm:t>
        <a:bodyPr/>
        <a:lstStyle/>
        <a:p>
          <a:endParaRPr lang="en-US" sz="4000">
            <a:latin typeface="Agency FB" panose="020B0503020202020204" pitchFamily="34" charset="0"/>
          </a:endParaRPr>
        </a:p>
      </dgm:t>
    </dgm:pt>
    <dgm:pt modelId="{1BFFA4A0-7902-4F4E-83B7-9EEA7B99BBE2}" type="sibTrans" cxnId="{63F2C282-55EE-4E17-8EF8-19D41319CE07}">
      <dgm:prSet/>
      <dgm:spPr/>
      <dgm:t>
        <a:bodyPr/>
        <a:lstStyle/>
        <a:p>
          <a:endParaRPr lang="en-US" sz="4000">
            <a:latin typeface="Agency FB" panose="020B0503020202020204" pitchFamily="34" charset="0"/>
          </a:endParaRPr>
        </a:p>
      </dgm:t>
    </dgm:pt>
    <dgm:pt modelId="{40D26BFC-633C-4EE4-AD72-686A9A3D7CF8}">
      <dgm:prSet phldrT="[Text]" custT="1"/>
      <dgm:spPr>
        <a:noFill/>
        <a:ln>
          <a:solidFill>
            <a:srgbClr val="0070C0"/>
          </a:solidFill>
        </a:ln>
      </dgm:spPr>
      <dgm:t>
        <a:bodyPr/>
        <a:lstStyle/>
        <a:p>
          <a:r>
            <a:rPr lang="en-US" sz="4000" b="1" u="none" dirty="0">
              <a:solidFill>
                <a:srgbClr val="C00000"/>
              </a:solidFill>
              <a:latin typeface="Agency FB" panose="020B0503020202020204" pitchFamily="34" charset="0"/>
            </a:rPr>
            <a:t>Objectives</a:t>
          </a:r>
        </a:p>
      </dgm:t>
    </dgm:pt>
    <dgm:pt modelId="{E9E3ABA3-E7BE-422B-B80E-CF1497E928DB}" type="parTrans" cxnId="{6F1C39B4-85C3-4F34-AE4C-37AC757723DF}">
      <dgm:prSet/>
      <dgm:spPr/>
      <dgm:t>
        <a:bodyPr/>
        <a:lstStyle/>
        <a:p>
          <a:endParaRPr lang="en-US" sz="4000">
            <a:latin typeface="Agency FB" panose="020B0503020202020204" pitchFamily="34" charset="0"/>
          </a:endParaRPr>
        </a:p>
      </dgm:t>
    </dgm:pt>
    <dgm:pt modelId="{21CC62A2-C4AF-4349-8A77-0E452EE13065}" type="sibTrans" cxnId="{6F1C39B4-85C3-4F34-AE4C-37AC757723DF}">
      <dgm:prSet/>
      <dgm:spPr/>
      <dgm:t>
        <a:bodyPr/>
        <a:lstStyle/>
        <a:p>
          <a:endParaRPr lang="en-US" sz="4000">
            <a:latin typeface="Agency FB" panose="020B0503020202020204" pitchFamily="34" charset="0"/>
          </a:endParaRPr>
        </a:p>
      </dgm:t>
    </dgm:pt>
    <dgm:pt modelId="{0E6E977A-67CB-433C-BCA2-C01D11278B80}">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4</a:t>
          </a:r>
          <a:endParaRPr lang="th-TH" sz="4000" b="1" dirty="0">
            <a:effectLst/>
            <a:latin typeface="Agency FB" panose="020B0503020202020204" pitchFamily="34" charset="0"/>
            <a:cs typeface="KodchiangUPC" pitchFamily="18" charset="-34"/>
          </a:endParaRPr>
        </a:p>
      </dgm:t>
    </dgm:pt>
    <dgm:pt modelId="{7406225C-8038-4CCF-968B-19FB45EDFF5F}" type="parTrans" cxnId="{5C396165-AC72-4BD3-AA5F-C1D3B59D1D8C}">
      <dgm:prSet/>
      <dgm:spPr/>
      <dgm:t>
        <a:bodyPr/>
        <a:lstStyle/>
        <a:p>
          <a:endParaRPr lang="en-US" sz="4000">
            <a:latin typeface="Agency FB" panose="020B0503020202020204" pitchFamily="34" charset="0"/>
          </a:endParaRPr>
        </a:p>
      </dgm:t>
    </dgm:pt>
    <dgm:pt modelId="{50FC163B-13C5-4AF6-8558-88C84523562C}" type="sibTrans" cxnId="{5C396165-AC72-4BD3-AA5F-C1D3B59D1D8C}">
      <dgm:prSet/>
      <dgm:spPr/>
      <dgm:t>
        <a:bodyPr/>
        <a:lstStyle/>
        <a:p>
          <a:endParaRPr lang="en-US" sz="4000">
            <a:latin typeface="Agency FB" panose="020B0503020202020204" pitchFamily="34" charset="0"/>
          </a:endParaRPr>
        </a:p>
      </dgm:t>
    </dgm:pt>
    <dgm:pt modelId="{32232A9C-5834-44BD-9A2E-21FD24621097}">
      <dgm:prSet custT="1"/>
      <dgm:spPr>
        <a:noFill/>
        <a:ln>
          <a:solidFill>
            <a:srgbClr val="0070C0"/>
          </a:solidFill>
        </a:ln>
      </dgm:spPr>
      <dgm:t>
        <a:bodyPr/>
        <a:lstStyle/>
        <a:p>
          <a:r>
            <a:rPr lang="en-US" sz="4000" b="1" u="none" dirty="0">
              <a:solidFill>
                <a:srgbClr val="C00000"/>
              </a:solidFill>
              <a:latin typeface="Agency FB" panose="020B0503020202020204" pitchFamily="34" charset="0"/>
            </a:rPr>
            <a:t>Scope &amp; Functions</a:t>
          </a:r>
        </a:p>
      </dgm:t>
    </dgm:pt>
    <dgm:pt modelId="{D5D5E9C8-62A2-4B85-AF92-010C902B3807}" type="parTrans" cxnId="{7459DA63-5083-4934-A435-ADE0D0832343}">
      <dgm:prSet/>
      <dgm:spPr/>
      <dgm:t>
        <a:bodyPr/>
        <a:lstStyle/>
        <a:p>
          <a:endParaRPr lang="en-US" sz="4000">
            <a:latin typeface="Agency FB" panose="020B0503020202020204" pitchFamily="34" charset="0"/>
          </a:endParaRPr>
        </a:p>
      </dgm:t>
    </dgm:pt>
    <dgm:pt modelId="{611ECE8C-8EEB-4A37-9939-0B793814232D}" type="sibTrans" cxnId="{7459DA63-5083-4934-A435-ADE0D0832343}">
      <dgm:prSet/>
      <dgm:spPr/>
      <dgm:t>
        <a:bodyPr/>
        <a:lstStyle/>
        <a:p>
          <a:endParaRPr lang="en-US" sz="4000">
            <a:latin typeface="Agency FB" panose="020B0503020202020204" pitchFamily="34" charset="0"/>
          </a:endParaRPr>
        </a:p>
      </dgm:t>
    </dgm:pt>
    <dgm:pt modelId="{F0360180-5EE8-44B4-BEBD-FA11BCFF98AF}">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5</a:t>
          </a:r>
          <a:endParaRPr lang="th-TH" sz="4000" b="1" dirty="0">
            <a:effectLst/>
            <a:latin typeface="Agency FB" panose="020B0503020202020204" pitchFamily="34" charset="0"/>
            <a:cs typeface="KodchiangUPC" pitchFamily="18" charset="-34"/>
          </a:endParaRPr>
        </a:p>
      </dgm:t>
    </dgm:pt>
    <dgm:pt modelId="{70B4149A-B241-45D2-BB99-01C2B7EBF98E}" type="parTrans" cxnId="{9142BC94-9557-4507-82C1-72552C349791}">
      <dgm:prSet/>
      <dgm:spPr/>
      <dgm:t>
        <a:bodyPr/>
        <a:lstStyle/>
        <a:p>
          <a:endParaRPr lang="en-US" sz="4000">
            <a:latin typeface="Agency FB" panose="020B0503020202020204" pitchFamily="34" charset="0"/>
          </a:endParaRPr>
        </a:p>
      </dgm:t>
    </dgm:pt>
    <dgm:pt modelId="{349E2957-1D27-41B7-A210-F894F3BEB7AF}" type="sibTrans" cxnId="{9142BC94-9557-4507-82C1-72552C349791}">
      <dgm:prSet/>
      <dgm:spPr/>
      <dgm:t>
        <a:bodyPr/>
        <a:lstStyle/>
        <a:p>
          <a:endParaRPr lang="en-US" sz="4000">
            <a:latin typeface="Agency FB" panose="020B0503020202020204" pitchFamily="34" charset="0"/>
          </a:endParaRPr>
        </a:p>
      </dgm:t>
    </dgm:pt>
    <dgm:pt modelId="{06889AF7-3766-466E-8897-5CDE438771FA}">
      <dgm:prSet custT="1"/>
      <dgm:spPr>
        <a:noFill/>
        <a:ln>
          <a:solidFill>
            <a:srgbClr val="0070C0"/>
          </a:solidFill>
        </a:ln>
      </dgm:spPr>
      <dgm:t>
        <a:bodyPr/>
        <a:lstStyle/>
        <a:p>
          <a:r>
            <a:rPr lang="en-US" sz="4000" b="1" u="none" dirty="0">
              <a:solidFill>
                <a:srgbClr val="C00000"/>
              </a:solidFill>
              <a:latin typeface="Agency FB" panose="020B0503020202020204" pitchFamily="34" charset="0"/>
            </a:rPr>
            <a:t>Conclusion</a:t>
          </a:r>
        </a:p>
      </dgm:t>
    </dgm:pt>
    <dgm:pt modelId="{0B95192E-94BF-40EE-93E0-740051F9C263}" type="parTrans" cxnId="{D5A508EF-0332-46BD-A868-EAC4A071EEE8}">
      <dgm:prSet/>
      <dgm:spPr/>
      <dgm:t>
        <a:bodyPr/>
        <a:lstStyle/>
        <a:p>
          <a:endParaRPr lang="en-US" sz="4000">
            <a:latin typeface="Agency FB" panose="020B0503020202020204" pitchFamily="34" charset="0"/>
          </a:endParaRPr>
        </a:p>
      </dgm:t>
    </dgm:pt>
    <dgm:pt modelId="{9D6EDA4C-C750-4435-8A07-536EBA62E991}" type="sibTrans" cxnId="{D5A508EF-0332-46BD-A868-EAC4A071EEE8}">
      <dgm:prSet/>
      <dgm:spPr/>
      <dgm:t>
        <a:bodyPr/>
        <a:lstStyle/>
        <a:p>
          <a:endParaRPr lang="en-US" sz="4000">
            <a:latin typeface="Agency FB" panose="020B0503020202020204" pitchFamily="34" charset="0"/>
          </a:endParaRPr>
        </a:p>
      </dgm:t>
    </dgm:pt>
    <dgm:pt modelId="{CC86B0D2-FD3A-4F1A-BE82-F693DD27E200}" type="pres">
      <dgm:prSet presAssocID="{9BA3286D-E32D-4067-BBE8-B74686DEF84C}" presName="linearFlow" presStyleCnt="0">
        <dgm:presLayoutVars>
          <dgm:dir/>
          <dgm:animLvl val="lvl"/>
          <dgm:resizeHandles val="exact"/>
        </dgm:presLayoutVars>
      </dgm:prSet>
      <dgm:spPr/>
    </dgm:pt>
    <dgm:pt modelId="{3240FDEF-D1F6-477D-9B1B-F82AFDD093E7}" type="pres">
      <dgm:prSet presAssocID="{E909479D-6E51-49A1-97E9-21EAF0FEE68F}" presName="composite" presStyleCnt="0"/>
      <dgm:spPr/>
    </dgm:pt>
    <dgm:pt modelId="{D5AA5179-4360-4E86-936B-9933BCFB6450}" type="pres">
      <dgm:prSet presAssocID="{E909479D-6E51-49A1-97E9-21EAF0FEE68F}" presName="parentText" presStyleLbl="alignNode1" presStyleIdx="0" presStyleCnt="5">
        <dgm:presLayoutVars>
          <dgm:chMax val="1"/>
          <dgm:bulletEnabled val="1"/>
        </dgm:presLayoutVars>
      </dgm:prSet>
      <dgm:spPr/>
    </dgm:pt>
    <dgm:pt modelId="{C38E73DC-B69D-4132-A84D-F8E33A64A43E}" type="pres">
      <dgm:prSet presAssocID="{E909479D-6E51-49A1-97E9-21EAF0FEE68F}" presName="descendantText" presStyleLbl="alignAcc1" presStyleIdx="0" presStyleCnt="5">
        <dgm:presLayoutVars>
          <dgm:bulletEnabled val="1"/>
        </dgm:presLayoutVars>
      </dgm:prSet>
      <dgm:spPr/>
    </dgm:pt>
    <dgm:pt modelId="{A8C836BB-B0E9-409B-9B9A-71639E8D4BD2}" type="pres">
      <dgm:prSet presAssocID="{363175E6-8BD3-466D-8943-572E46397214}" presName="sp" presStyleCnt="0"/>
      <dgm:spPr/>
    </dgm:pt>
    <dgm:pt modelId="{566EA182-FEE0-49C3-B040-D27DA3A159A1}" type="pres">
      <dgm:prSet presAssocID="{D8FF6008-BBD3-4386-A5C6-F41616DB9CF8}" presName="composite" presStyleCnt="0"/>
      <dgm:spPr/>
    </dgm:pt>
    <dgm:pt modelId="{89760EA4-713B-4E9A-AF57-4DC6F153A608}" type="pres">
      <dgm:prSet presAssocID="{D8FF6008-BBD3-4386-A5C6-F41616DB9CF8}" presName="parentText" presStyleLbl="alignNode1" presStyleIdx="1" presStyleCnt="5">
        <dgm:presLayoutVars>
          <dgm:chMax val="1"/>
          <dgm:bulletEnabled val="1"/>
        </dgm:presLayoutVars>
      </dgm:prSet>
      <dgm:spPr/>
    </dgm:pt>
    <dgm:pt modelId="{DD1932DF-8038-4741-B8C5-9C94CEC34E9F}" type="pres">
      <dgm:prSet presAssocID="{D8FF6008-BBD3-4386-A5C6-F41616DB9CF8}" presName="descendantText" presStyleLbl="alignAcc1" presStyleIdx="1" presStyleCnt="5" custLinFactNeighborX="680" custLinFactNeighborY="3499">
        <dgm:presLayoutVars>
          <dgm:bulletEnabled val="1"/>
        </dgm:presLayoutVars>
      </dgm:prSet>
      <dgm:spPr/>
    </dgm:pt>
    <dgm:pt modelId="{11E2ED03-4E0B-4BF2-A81F-685B7F913A21}" type="pres">
      <dgm:prSet presAssocID="{C2293AB3-E950-483D-BFE5-0FE72815830D}" presName="sp" presStyleCnt="0"/>
      <dgm:spPr/>
    </dgm:pt>
    <dgm:pt modelId="{D7D56D77-D583-453C-A83F-3E438A1BDCDD}" type="pres">
      <dgm:prSet presAssocID="{5C44CF07-96E6-445A-8015-FCCD1A31A358}" presName="composite" presStyleCnt="0"/>
      <dgm:spPr/>
    </dgm:pt>
    <dgm:pt modelId="{A70DB9DC-C870-441E-91BC-209D8A90D023}" type="pres">
      <dgm:prSet presAssocID="{5C44CF07-96E6-445A-8015-FCCD1A31A358}" presName="parentText" presStyleLbl="alignNode1" presStyleIdx="2" presStyleCnt="5" custLinFactNeighborX="321" custLinFactNeighborY="2049">
        <dgm:presLayoutVars>
          <dgm:chMax val="1"/>
          <dgm:bulletEnabled val="1"/>
        </dgm:presLayoutVars>
      </dgm:prSet>
      <dgm:spPr/>
    </dgm:pt>
    <dgm:pt modelId="{BFF27B76-D41A-4FC3-B9EB-A00BEA97BA59}" type="pres">
      <dgm:prSet presAssocID="{5C44CF07-96E6-445A-8015-FCCD1A31A358}" presName="descendantText" presStyleLbl="alignAcc1" presStyleIdx="2" presStyleCnt="5">
        <dgm:presLayoutVars>
          <dgm:bulletEnabled val="1"/>
        </dgm:presLayoutVars>
      </dgm:prSet>
      <dgm:spPr/>
    </dgm:pt>
    <dgm:pt modelId="{85EAFDDA-9CCF-4266-AAAB-E0908DA13460}" type="pres">
      <dgm:prSet presAssocID="{1BFFA4A0-7902-4F4E-83B7-9EEA7B99BBE2}" presName="sp" presStyleCnt="0"/>
      <dgm:spPr/>
    </dgm:pt>
    <dgm:pt modelId="{0E690A0B-23F4-4D1C-BE24-38A86F70401A}" type="pres">
      <dgm:prSet presAssocID="{0E6E977A-67CB-433C-BCA2-C01D11278B80}" presName="composite" presStyleCnt="0"/>
      <dgm:spPr/>
    </dgm:pt>
    <dgm:pt modelId="{293F4321-E1B6-43A8-A638-687467C3E5FF}" type="pres">
      <dgm:prSet presAssocID="{0E6E977A-67CB-433C-BCA2-C01D11278B80}" presName="parentText" presStyleLbl="alignNode1" presStyleIdx="3" presStyleCnt="5">
        <dgm:presLayoutVars>
          <dgm:chMax val="1"/>
          <dgm:bulletEnabled val="1"/>
        </dgm:presLayoutVars>
      </dgm:prSet>
      <dgm:spPr/>
    </dgm:pt>
    <dgm:pt modelId="{F8C2800F-9ED9-461C-A1D8-01E8AD5ACBBF}" type="pres">
      <dgm:prSet presAssocID="{0E6E977A-67CB-433C-BCA2-C01D11278B80}" presName="descendantText" presStyleLbl="alignAcc1" presStyleIdx="3" presStyleCnt="5">
        <dgm:presLayoutVars>
          <dgm:bulletEnabled val="1"/>
        </dgm:presLayoutVars>
      </dgm:prSet>
      <dgm:spPr/>
    </dgm:pt>
    <dgm:pt modelId="{9E7EC891-A2AD-42BE-82FC-01DCFB04D9E2}" type="pres">
      <dgm:prSet presAssocID="{50FC163B-13C5-4AF6-8558-88C84523562C}" presName="sp" presStyleCnt="0"/>
      <dgm:spPr/>
    </dgm:pt>
    <dgm:pt modelId="{7626A227-C4D4-4C57-BCDE-7E033036BE38}" type="pres">
      <dgm:prSet presAssocID="{F0360180-5EE8-44B4-BEBD-FA11BCFF98AF}" presName="composite" presStyleCnt="0"/>
      <dgm:spPr/>
    </dgm:pt>
    <dgm:pt modelId="{7ACDBBF1-EE42-44C3-BFBB-8A392E3971E7}" type="pres">
      <dgm:prSet presAssocID="{F0360180-5EE8-44B4-BEBD-FA11BCFF98AF}" presName="parentText" presStyleLbl="alignNode1" presStyleIdx="4" presStyleCnt="5">
        <dgm:presLayoutVars>
          <dgm:chMax val="1"/>
          <dgm:bulletEnabled val="1"/>
        </dgm:presLayoutVars>
      </dgm:prSet>
      <dgm:spPr/>
    </dgm:pt>
    <dgm:pt modelId="{210DFC00-D651-4264-A701-07526B3F8667}" type="pres">
      <dgm:prSet presAssocID="{F0360180-5EE8-44B4-BEBD-FA11BCFF98AF}" presName="descendantText" presStyleLbl="alignAcc1" presStyleIdx="4" presStyleCnt="5">
        <dgm:presLayoutVars>
          <dgm:bulletEnabled val="1"/>
        </dgm:presLayoutVars>
      </dgm:prSet>
      <dgm:spPr/>
    </dgm:pt>
  </dgm:ptLst>
  <dgm:cxnLst>
    <dgm:cxn modelId="{883CE81F-1431-444C-B3B9-01018DD0A75D}" type="presOf" srcId="{953623FD-4943-4919-9E08-5AA677D99797}" destId="{C38E73DC-B69D-4132-A84D-F8E33A64A43E}" srcOrd="0" destOrd="0" presId="urn:microsoft.com/office/officeart/2005/8/layout/chevron2"/>
    <dgm:cxn modelId="{6C086725-BA18-412E-A858-66A3243B7A43}" srcId="{9BA3286D-E32D-4067-BBE8-B74686DEF84C}" destId="{E909479D-6E51-49A1-97E9-21EAF0FEE68F}" srcOrd="0" destOrd="0" parTransId="{B5F22745-F101-40B5-922A-220C2AC0526E}" sibTransId="{363175E6-8BD3-466D-8943-572E46397214}"/>
    <dgm:cxn modelId="{D210F92D-9DC3-4A71-A69F-7B333FB72C26}" srcId="{D8FF6008-BBD3-4386-A5C6-F41616DB9CF8}" destId="{9E34431A-EBAD-4D08-8DA8-B65883153F42}" srcOrd="0" destOrd="0" parTransId="{8ABF7CDC-BFC2-4A22-87AC-128B8FC89578}" sibTransId="{9DC6691F-BC21-4D88-A083-98140B0CC302}"/>
    <dgm:cxn modelId="{C5C0383E-9B6E-442C-B07B-A28FDC0DA8BA}" srcId="{E909479D-6E51-49A1-97E9-21EAF0FEE68F}" destId="{953623FD-4943-4919-9E08-5AA677D99797}" srcOrd="0" destOrd="0" parTransId="{2EC095D1-AC62-4B03-BEE7-029213F12582}" sibTransId="{D3CA85B6-7003-4461-9C6C-E72743AF8FE3}"/>
    <dgm:cxn modelId="{B4786640-683F-4661-97C7-4399E1B440AD}" type="presOf" srcId="{D8FF6008-BBD3-4386-A5C6-F41616DB9CF8}" destId="{89760EA4-713B-4E9A-AF57-4DC6F153A608}" srcOrd="0" destOrd="0" presId="urn:microsoft.com/office/officeart/2005/8/layout/chevron2"/>
    <dgm:cxn modelId="{7459DA63-5083-4934-A435-ADE0D0832343}" srcId="{0E6E977A-67CB-433C-BCA2-C01D11278B80}" destId="{32232A9C-5834-44BD-9A2E-21FD24621097}" srcOrd="0" destOrd="0" parTransId="{D5D5E9C8-62A2-4B85-AF92-010C902B3807}" sibTransId="{611ECE8C-8EEB-4A37-9939-0B793814232D}"/>
    <dgm:cxn modelId="{5C396165-AC72-4BD3-AA5F-C1D3B59D1D8C}" srcId="{9BA3286D-E32D-4067-BBE8-B74686DEF84C}" destId="{0E6E977A-67CB-433C-BCA2-C01D11278B80}" srcOrd="3" destOrd="0" parTransId="{7406225C-8038-4CCF-968B-19FB45EDFF5F}" sibTransId="{50FC163B-13C5-4AF6-8558-88C84523562C}"/>
    <dgm:cxn modelId="{7C82DA52-D334-4394-ADD0-26532100D9BA}" type="presOf" srcId="{9E34431A-EBAD-4D08-8DA8-B65883153F42}" destId="{DD1932DF-8038-4741-B8C5-9C94CEC34E9F}" srcOrd="0" destOrd="0" presId="urn:microsoft.com/office/officeart/2005/8/layout/chevron2"/>
    <dgm:cxn modelId="{F4A91D7C-082E-4A58-B661-F6C5A5B60070}" type="presOf" srcId="{32232A9C-5834-44BD-9A2E-21FD24621097}" destId="{F8C2800F-9ED9-461C-A1D8-01E8AD5ACBBF}" srcOrd="0" destOrd="0" presId="urn:microsoft.com/office/officeart/2005/8/layout/chevron2"/>
    <dgm:cxn modelId="{63F2C282-55EE-4E17-8EF8-19D41319CE07}" srcId="{9BA3286D-E32D-4067-BBE8-B74686DEF84C}" destId="{5C44CF07-96E6-445A-8015-FCCD1A31A358}" srcOrd="2" destOrd="0" parTransId="{58F785AB-D5A0-4F4D-9E64-227F2E0DBAF0}" sibTransId="{1BFFA4A0-7902-4F4E-83B7-9EEA7B99BBE2}"/>
    <dgm:cxn modelId="{9F2DD185-C43E-4882-8631-89B42DF3A77A}" srcId="{9BA3286D-E32D-4067-BBE8-B74686DEF84C}" destId="{D8FF6008-BBD3-4386-A5C6-F41616DB9CF8}" srcOrd="1" destOrd="0" parTransId="{223A9D68-3B93-4BB9-875E-7256F3E6B7BF}" sibTransId="{C2293AB3-E950-483D-BFE5-0FE72815830D}"/>
    <dgm:cxn modelId="{285E138A-C49E-4231-A9AC-EE37CD7910D5}" type="presOf" srcId="{F0360180-5EE8-44B4-BEBD-FA11BCFF98AF}" destId="{7ACDBBF1-EE42-44C3-BFBB-8A392E3971E7}" srcOrd="0" destOrd="0" presId="urn:microsoft.com/office/officeart/2005/8/layout/chevron2"/>
    <dgm:cxn modelId="{E94E2594-CF2D-4EAE-A1D4-F8E4380C1B11}" type="presOf" srcId="{0E6E977A-67CB-433C-BCA2-C01D11278B80}" destId="{293F4321-E1B6-43A8-A638-687467C3E5FF}" srcOrd="0" destOrd="0" presId="urn:microsoft.com/office/officeart/2005/8/layout/chevron2"/>
    <dgm:cxn modelId="{9142BC94-9557-4507-82C1-72552C349791}" srcId="{9BA3286D-E32D-4067-BBE8-B74686DEF84C}" destId="{F0360180-5EE8-44B4-BEBD-FA11BCFF98AF}" srcOrd="4" destOrd="0" parTransId="{70B4149A-B241-45D2-BB99-01C2B7EBF98E}" sibTransId="{349E2957-1D27-41B7-A210-F894F3BEB7AF}"/>
    <dgm:cxn modelId="{6F1C39B4-85C3-4F34-AE4C-37AC757723DF}" srcId="{5C44CF07-96E6-445A-8015-FCCD1A31A358}" destId="{40D26BFC-633C-4EE4-AD72-686A9A3D7CF8}" srcOrd="0" destOrd="0" parTransId="{E9E3ABA3-E7BE-422B-B80E-CF1497E928DB}" sibTransId="{21CC62A2-C4AF-4349-8A77-0E452EE13065}"/>
    <dgm:cxn modelId="{D14242B4-1958-4088-A517-6A4FB31A635A}" type="presOf" srcId="{5C44CF07-96E6-445A-8015-FCCD1A31A358}" destId="{A70DB9DC-C870-441E-91BC-209D8A90D023}" srcOrd="0" destOrd="0" presId="urn:microsoft.com/office/officeart/2005/8/layout/chevron2"/>
    <dgm:cxn modelId="{5BF985BE-0432-4502-B313-F58BA819940E}" type="presOf" srcId="{E909479D-6E51-49A1-97E9-21EAF0FEE68F}" destId="{D5AA5179-4360-4E86-936B-9933BCFB6450}" srcOrd="0" destOrd="0" presId="urn:microsoft.com/office/officeart/2005/8/layout/chevron2"/>
    <dgm:cxn modelId="{C36E33D9-F281-4281-9225-7A3F1432A59C}" type="presOf" srcId="{40D26BFC-633C-4EE4-AD72-686A9A3D7CF8}" destId="{BFF27B76-D41A-4FC3-B9EB-A00BEA97BA59}" srcOrd="0" destOrd="0" presId="urn:microsoft.com/office/officeart/2005/8/layout/chevron2"/>
    <dgm:cxn modelId="{D5A508EF-0332-46BD-A868-EAC4A071EEE8}" srcId="{F0360180-5EE8-44B4-BEBD-FA11BCFF98AF}" destId="{06889AF7-3766-466E-8897-5CDE438771FA}" srcOrd="0" destOrd="0" parTransId="{0B95192E-94BF-40EE-93E0-740051F9C263}" sibTransId="{9D6EDA4C-C750-4435-8A07-536EBA62E991}"/>
    <dgm:cxn modelId="{B6CD74F3-9024-4D25-BBAD-9EEDEB50BBCE}" type="presOf" srcId="{06889AF7-3766-466E-8897-5CDE438771FA}" destId="{210DFC00-D651-4264-A701-07526B3F8667}" srcOrd="0" destOrd="0" presId="urn:microsoft.com/office/officeart/2005/8/layout/chevron2"/>
    <dgm:cxn modelId="{8F11BEFF-D754-40AA-9AA2-54193A1AE8C4}" type="presOf" srcId="{9BA3286D-E32D-4067-BBE8-B74686DEF84C}" destId="{CC86B0D2-FD3A-4F1A-BE82-F693DD27E200}" srcOrd="0" destOrd="0" presId="urn:microsoft.com/office/officeart/2005/8/layout/chevron2"/>
    <dgm:cxn modelId="{62BE688A-D46D-4FD6-8E1F-FBFAA6C74EE3}" type="presParOf" srcId="{CC86B0D2-FD3A-4F1A-BE82-F693DD27E200}" destId="{3240FDEF-D1F6-477D-9B1B-F82AFDD093E7}" srcOrd="0" destOrd="0" presId="urn:microsoft.com/office/officeart/2005/8/layout/chevron2"/>
    <dgm:cxn modelId="{92DB3EA1-881D-4FBB-AC02-322D9FC1226D}" type="presParOf" srcId="{3240FDEF-D1F6-477D-9B1B-F82AFDD093E7}" destId="{D5AA5179-4360-4E86-936B-9933BCFB6450}" srcOrd="0" destOrd="0" presId="urn:microsoft.com/office/officeart/2005/8/layout/chevron2"/>
    <dgm:cxn modelId="{BD3E4F10-D0E9-447D-A95B-76A88AD5E294}" type="presParOf" srcId="{3240FDEF-D1F6-477D-9B1B-F82AFDD093E7}" destId="{C38E73DC-B69D-4132-A84D-F8E33A64A43E}" srcOrd="1" destOrd="0" presId="urn:microsoft.com/office/officeart/2005/8/layout/chevron2"/>
    <dgm:cxn modelId="{234A9017-7D13-4895-A0AD-F84764B8F10F}" type="presParOf" srcId="{CC86B0D2-FD3A-4F1A-BE82-F693DD27E200}" destId="{A8C836BB-B0E9-409B-9B9A-71639E8D4BD2}" srcOrd="1" destOrd="0" presId="urn:microsoft.com/office/officeart/2005/8/layout/chevron2"/>
    <dgm:cxn modelId="{A4DB9F95-3245-457D-BF23-205BFDDC9E77}" type="presParOf" srcId="{CC86B0D2-FD3A-4F1A-BE82-F693DD27E200}" destId="{566EA182-FEE0-49C3-B040-D27DA3A159A1}" srcOrd="2" destOrd="0" presId="urn:microsoft.com/office/officeart/2005/8/layout/chevron2"/>
    <dgm:cxn modelId="{1DC0E462-92A2-4B58-A8B8-5628FE90B3D6}" type="presParOf" srcId="{566EA182-FEE0-49C3-B040-D27DA3A159A1}" destId="{89760EA4-713B-4E9A-AF57-4DC6F153A608}" srcOrd="0" destOrd="0" presId="urn:microsoft.com/office/officeart/2005/8/layout/chevron2"/>
    <dgm:cxn modelId="{A6778CC7-B4D8-4443-9D91-16E3357128B6}" type="presParOf" srcId="{566EA182-FEE0-49C3-B040-D27DA3A159A1}" destId="{DD1932DF-8038-4741-B8C5-9C94CEC34E9F}" srcOrd="1" destOrd="0" presId="urn:microsoft.com/office/officeart/2005/8/layout/chevron2"/>
    <dgm:cxn modelId="{01A53A54-9B80-44C9-89FB-EFF7690FDB23}" type="presParOf" srcId="{CC86B0D2-FD3A-4F1A-BE82-F693DD27E200}" destId="{11E2ED03-4E0B-4BF2-A81F-685B7F913A21}" srcOrd="3" destOrd="0" presId="urn:microsoft.com/office/officeart/2005/8/layout/chevron2"/>
    <dgm:cxn modelId="{8032D016-5311-4CBE-BD9C-23C1EF859C93}" type="presParOf" srcId="{CC86B0D2-FD3A-4F1A-BE82-F693DD27E200}" destId="{D7D56D77-D583-453C-A83F-3E438A1BDCDD}" srcOrd="4" destOrd="0" presId="urn:microsoft.com/office/officeart/2005/8/layout/chevron2"/>
    <dgm:cxn modelId="{D0176B75-3446-46D1-966D-02168A952D15}" type="presParOf" srcId="{D7D56D77-D583-453C-A83F-3E438A1BDCDD}" destId="{A70DB9DC-C870-441E-91BC-209D8A90D023}" srcOrd="0" destOrd="0" presId="urn:microsoft.com/office/officeart/2005/8/layout/chevron2"/>
    <dgm:cxn modelId="{312C958A-AB87-4F01-83B8-295F83AFFEBF}" type="presParOf" srcId="{D7D56D77-D583-453C-A83F-3E438A1BDCDD}" destId="{BFF27B76-D41A-4FC3-B9EB-A00BEA97BA59}" srcOrd="1" destOrd="0" presId="urn:microsoft.com/office/officeart/2005/8/layout/chevron2"/>
    <dgm:cxn modelId="{A8578C65-04FC-4678-9A54-A988BE99FA7C}" type="presParOf" srcId="{CC86B0D2-FD3A-4F1A-BE82-F693DD27E200}" destId="{85EAFDDA-9CCF-4266-AAAB-E0908DA13460}" srcOrd="5" destOrd="0" presId="urn:microsoft.com/office/officeart/2005/8/layout/chevron2"/>
    <dgm:cxn modelId="{F00428DA-CE39-49CA-AA39-8A3B1249AB8E}" type="presParOf" srcId="{CC86B0D2-FD3A-4F1A-BE82-F693DD27E200}" destId="{0E690A0B-23F4-4D1C-BE24-38A86F70401A}" srcOrd="6" destOrd="0" presId="urn:microsoft.com/office/officeart/2005/8/layout/chevron2"/>
    <dgm:cxn modelId="{3AB9E833-5C0E-4760-803F-A70B40FEC686}" type="presParOf" srcId="{0E690A0B-23F4-4D1C-BE24-38A86F70401A}" destId="{293F4321-E1B6-43A8-A638-687467C3E5FF}" srcOrd="0" destOrd="0" presId="urn:microsoft.com/office/officeart/2005/8/layout/chevron2"/>
    <dgm:cxn modelId="{76D06A66-1F26-4F0B-9211-77B14116D5D3}" type="presParOf" srcId="{0E690A0B-23F4-4D1C-BE24-38A86F70401A}" destId="{F8C2800F-9ED9-461C-A1D8-01E8AD5ACBBF}" srcOrd="1" destOrd="0" presId="urn:microsoft.com/office/officeart/2005/8/layout/chevron2"/>
    <dgm:cxn modelId="{D89CA78B-C6FC-49F6-9440-98415A7016C7}" type="presParOf" srcId="{CC86B0D2-FD3A-4F1A-BE82-F693DD27E200}" destId="{9E7EC891-A2AD-42BE-82FC-01DCFB04D9E2}" srcOrd="7" destOrd="0" presId="urn:microsoft.com/office/officeart/2005/8/layout/chevron2"/>
    <dgm:cxn modelId="{C178EF09-97DD-4AD5-9C40-7A91D2E9BF76}" type="presParOf" srcId="{CC86B0D2-FD3A-4F1A-BE82-F693DD27E200}" destId="{7626A227-C4D4-4C57-BCDE-7E033036BE38}" srcOrd="8" destOrd="0" presId="urn:microsoft.com/office/officeart/2005/8/layout/chevron2"/>
    <dgm:cxn modelId="{557DDE2B-3850-48D4-B01C-C0DC77B6A1DD}" type="presParOf" srcId="{7626A227-C4D4-4C57-BCDE-7E033036BE38}" destId="{7ACDBBF1-EE42-44C3-BFBB-8A392E3971E7}" srcOrd="0" destOrd="0" presId="urn:microsoft.com/office/officeart/2005/8/layout/chevron2"/>
    <dgm:cxn modelId="{181F4A50-F0E1-4B71-95E3-14698AF0265B}" type="presParOf" srcId="{7626A227-C4D4-4C57-BCDE-7E033036BE38}" destId="{210DFC00-D651-4264-A701-07526B3F866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90E78C-2DA5-4A23-B4EC-9375546CC214}"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723AA4E-8997-4C19-A6E7-DF4383A3AFF3}">
      <dgm:prSet phldrT="[Text]" phldr="1"/>
      <dgm:spPr>
        <a:blipFill rotWithShape="0">
          <a:blip xmlns:r="http://schemas.openxmlformats.org/officeDocument/2006/relationships" r:embed="rId1"/>
          <a:srcRect/>
          <a:stretch>
            <a:fillRect l="-25000" r="-25000"/>
          </a:stretch>
        </a:blipFill>
        <a:ln>
          <a:solidFill>
            <a:srgbClr val="002060"/>
          </a:solidFill>
        </a:ln>
      </dgm:spPr>
      <dgm:t>
        <a:bodyPr/>
        <a:lstStyle/>
        <a:p>
          <a:endParaRPr lang="en-US" dirty="0"/>
        </a:p>
      </dgm:t>
    </dgm:pt>
    <dgm:pt modelId="{29B8B85E-941A-4390-AA87-5A4BAB1E5983}" type="parTrans" cxnId="{9D984359-B0E9-4AF9-837E-9D3863154E13}">
      <dgm:prSet/>
      <dgm:spPr/>
      <dgm:t>
        <a:bodyPr/>
        <a:lstStyle/>
        <a:p>
          <a:endParaRPr lang="en-US"/>
        </a:p>
      </dgm:t>
    </dgm:pt>
    <dgm:pt modelId="{A904E7FC-4EC6-4443-B867-88CC6F15BF6F}" type="sibTrans" cxnId="{9D984359-B0E9-4AF9-837E-9D3863154E13}">
      <dgm:prSet/>
      <dgm:spPr>
        <a:blipFill rotWithShape="1">
          <a:blip xmlns:r="http://schemas.openxmlformats.org/officeDocument/2006/relationships" r:embed="rId2"/>
          <a:srcRect/>
          <a:stretch>
            <a:fillRect l="-15000" r="-15000"/>
          </a:stretch>
        </a:blipFill>
        <a:ln>
          <a:solidFill>
            <a:srgbClr val="002060"/>
          </a:solidFill>
        </a:ln>
      </dgm:spPr>
      <dgm:t>
        <a:bodyPr/>
        <a:lstStyle/>
        <a:p>
          <a:endParaRPr lang="en-US"/>
        </a:p>
      </dgm:t>
    </dgm:pt>
    <dgm:pt modelId="{D9639935-E760-436A-94EE-12C14928BDA0}">
      <dgm:prSet phldrT="[Text]" phldr="1"/>
      <dgm:spPr>
        <a:blipFill rotWithShape="0">
          <a:blip xmlns:r="http://schemas.openxmlformats.org/officeDocument/2006/relationships" r:embed="rId3"/>
          <a:srcRect/>
          <a:stretch>
            <a:fillRect l="-25000" r="-25000"/>
          </a:stretch>
        </a:blipFill>
        <a:ln>
          <a:solidFill>
            <a:srgbClr val="002060"/>
          </a:solidFill>
        </a:ln>
      </dgm:spPr>
      <dgm:t>
        <a:bodyPr/>
        <a:lstStyle/>
        <a:p>
          <a:endParaRPr lang="en-US" dirty="0"/>
        </a:p>
      </dgm:t>
    </dgm:pt>
    <dgm:pt modelId="{95672687-036D-4B82-AABB-D9237C272A05}" type="parTrans" cxnId="{1479A5DA-3D30-4BCC-BEF8-F27EA4E5B813}">
      <dgm:prSet/>
      <dgm:spPr/>
      <dgm:t>
        <a:bodyPr/>
        <a:lstStyle/>
        <a:p>
          <a:endParaRPr lang="en-US"/>
        </a:p>
      </dgm:t>
    </dgm:pt>
    <dgm:pt modelId="{179B7F33-CE52-4108-A704-A1CCD73D578F}" type="sibTrans" cxnId="{1479A5DA-3D30-4BCC-BEF8-F27EA4E5B813}">
      <dgm:prSet/>
      <dgm:spPr>
        <a:blipFill rotWithShape="1">
          <a:blip xmlns:r="http://schemas.openxmlformats.org/officeDocument/2006/relationships" r:embed="rId4"/>
          <a:srcRect/>
          <a:stretch>
            <a:fillRect l="-38000" r="-38000"/>
          </a:stretch>
        </a:blipFill>
        <a:ln>
          <a:solidFill>
            <a:schemeClr val="bg1"/>
          </a:solidFill>
        </a:ln>
      </dgm:spPr>
      <dgm:t>
        <a:bodyPr/>
        <a:lstStyle/>
        <a:p>
          <a:endParaRPr lang="en-US"/>
        </a:p>
      </dgm:t>
    </dgm:pt>
    <dgm:pt modelId="{5CD02174-5D5D-4710-B3B5-A0DFD1013EED}">
      <dgm:prSet phldrT="[Text]" phldr="1"/>
      <dgm:spPr>
        <a:blipFill rotWithShape="0">
          <a:blip xmlns:r="http://schemas.openxmlformats.org/officeDocument/2006/relationships" r:embed="rId5"/>
          <a:srcRect/>
          <a:stretch>
            <a:fillRect l="-15000" r="-15000"/>
          </a:stretch>
        </a:blipFill>
        <a:ln>
          <a:solidFill>
            <a:srgbClr val="002060"/>
          </a:solidFill>
        </a:ln>
      </dgm:spPr>
      <dgm:t>
        <a:bodyPr/>
        <a:lstStyle/>
        <a:p>
          <a:endParaRPr lang="en-US" dirty="0"/>
        </a:p>
      </dgm:t>
    </dgm:pt>
    <dgm:pt modelId="{6EBF5B76-984C-4456-BB34-50EA8044E748}" type="parTrans" cxnId="{FDC64982-FA9B-4A5B-9463-58FCFE095FC7}">
      <dgm:prSet/>
      <dgm:spPr/>
      <dgm:t>
        <a:bodyPr/>
        <a:lstStyle/>
        <a:p>
          <a:endParaRPr lang="en-US"/>
        </a:p>
      </dgm:t>
    </dgm:pt>
    <dgm:pt modelId="{5343EF9B-78F1-42FB-863C-5D119DC96197}" type="sibTrans" cxnId="{FDC64982-FA9B-4A5B-9463-58FCFE095FC7}">
      <dgm:prSet/>
      <dgm:spPr>
        <a:blipFill rotWithShape="1">
          <a:blip xmlns:r="http://schemas.openxmlformats.org/officeDocument/2006/relationships" r:embed="rId6"/>
          <a:srcRect/>
          <a:stretch>
            <a:fillRect l="-27000" r="-27000"/>
          </a:stretch>
        </a:blipFill>
        <a:ln>
          <a:solidFill>
            <a:srgbClr val="002060"/>
          </a:solidFill>
        </a:ln>
      </dgm:spPr>
      <dgm:t>
        <a:bodyPr/>
        <a:lstStyle/>
        <a:p>
          <a:endParaRPr lang="en-US"/>
        </a:p>
      </dgm:t>
    </dgm:pt>
    <dgm:pt modelId="{7D20DCE9-4241-4487-972B-61DE701B8B67}" type="pres">
      <dgm:prSet presAssocID="{F290E78C-2DA5-4A23-B4EC-9375546CC214}" presName="Name0" presStyleCnt="0">
        <dgm:presLayoutVars>
          <dgm:chMax val="21"/>
          <dgm:chPref val="21"/>
        </dgm:presLayoutVars>
      </dgm:prSet>
      <dgm:spPr/>
    </dgm:pt>
    <dgm:pt modelId="{CC6F9B23-3554-49F3-8CCE-6C6BCEBC7255}" type="pres">
      <dgm:prSet presAssocID="{8723AA4E-8997-4C19-A6E7-DF4383A3AFF3}" presName="text1" presStyleCnt="0"/>
      <dgm:spPr/>
    </dgm:pt>
    <dgm:pt modelId="{7C8091F3-1E72-464F-89AC-AD94DB41FAC5}" type="pres">
      <dgm:prSet presAssocID="{8723AA4E-8997-4C19-A6E7-DF4383A3AFF3}" presName="textRepeatNode" presStyleLbl="alignNode1" presStyleIdx="0" presStyleCnt="3">
        <dgm:presLayoutVars>
          <dgm:chMax val="0"/>
          <dgm:chPref val="0"/>
          <dgm:bulletEnabled val="1"/>
        </dgm:presLayoutVars>
      </dgm:prSet>
      <dgm:spPr/>
    </dgm:pt>
    <dgm:pt modelId="{37309A30-8176-417F-B2FF-9E65035C3CAB}" type="pres">
      <dgm:prSet presAssocID="{8723AA4E-8997-4C19-A6E7-DF4383A3AFF3}" presName="textaccent1" presStyleCnt="0"/>
      <dgm:spPr/>
    </dgm:pt>
    <dgm:pt modelId="{70433639-EA49-4377-9BC9-E1E3398CED83}" type="pres">
      <dgm:prSet presAssocID="{8723AA4E-8997-4C19-A6E7-DF4383A3AFF3}" presName="accentRepeatNode" presStyleLbl="solidAlignAcc1" presStyleIdx="0" presStyleCnt="6"/>
      <dgm:spPr/>
    </dgm:pt>
    <dgm:pt modelId="{4A5E39C5-F5C0-4320-913A-8ACA973369E1}" type="pres">
      <dgm:prSet presAssocID="{A904E7FC-4EC6-4443-B867-88CC6F15BF6F}" presName="image1" presStyleCnt="0"/>
      <dgm:spPr/>
    </dgm:pt>
    <dgm:pt modelId="{AFFFEE2E-8F87-4167-98DF-D26324604B9B}" type="pres">
      <dgm:prSet presAssocID="{A904E7FC-4EC6-4443-B867-88CC6F15BF6F}" presName="imageRepeatNode" presStyleLbl="alignAcc1" presStyleIdx="0" presStyleCnt="3"/>
      <dgm:spPr/>
    </dgm:pt>
    <dgm:pt modelId="{5D066E1C-93D8-40E6-B001-D1B1A88F4B44}" type="pres">
      <dgm:prSet presAssocID="{A904E7FC-4EC6-4443-B867-88CC6F15BF6F}" presName="imageaccent1" presStyleCnt="0"/>
      <dgm:spPr/>
    </dgm:pt>
    <dgm:pt modelId="{7EF028D2-BCD2-44B7-994C-A7940CE9FF0F}" type="pres">
      <dgm:prSet presAssocID="{A904E7FC-4EC6-4443-B867-88CC6F15BF6F}" presName="accentRepeatNode" presStyleLbl="solidAlignAcc1" presStyleIdx="1" presStyleCnt="6"/>
      <dgm:spPr/>
    </dgm:pt>
    <dgm:pt modelId="{1E10D519-9A83-4E18-A3FF-E91068F10F52}" type="pres">
      <dgm:prSet presAssocID="{D9639935-E760-436A-94EE-12C14928BDA0}" presName="text2" presStyleCnt="0"/>
      <dgm:spPr/>
    </dgm:pt>
    <dgm:pt modelId="{D07FAEF6-8CCB-48DD-BD6B-867F1E8D1984}" type="pres">
      <dgm:prSet presAssocID="{D9639935-E760-436A-94EE-12C14928BDA0}" presName="textRepeatNode" presStyleLbl="alignNode1" presStyleIdx="1" presStyleCnt="3">
        <dgm:presLayoutVars>
          <dgm:chMax val="0"/>
          <dgm:chPref val="0"/>
          <dgm:bulletEnabled val="1"/>
        </dgm:presLayoutVars>
      </dgm:prSet>
      <dgm:spPr/>
    </dgm:pt>
    <dgm:pt modelId="{52DA11CB-3F05-4DD1-B434-C1DE08FC6B15}" type="pres">
      <dgm:prSet presAssocID="{D9639935-E760-436A-94EE-12C14928BDA0}" presName="textaccent2" presStyleCnt="0"/>
      <dgm:spPr/>
    </dgm:pt>
    <dgm:pt modelId="{30CA827F-6BA0-4EAA-8421-A36C70E9EFC6}" type="pres">
      <dgm:prSet presAssocID="{D9639935-E760-436A-94EE-12C14928BDA0}" presName="accentRepeatNode" presStyleLbl="solidAlignAcc1" presStyleIdx="2" presStyleCnt="6"/>
      <dgm:spPr/>
    </dgm:pt>
    <dgm:pt modelId="{942EB0E4-4E4E-44E3-A9D0-90DFAB80405C}" type="pres">
      <dgm:prSet presAssocID="{179B7F33-CE52-4108-A704-A1CCD73D578F}" presName="image2" presStyleCnt="0"/>
      <dgm:spPr/>
    </dgm:pt>
    <dgm:pt modelId="{CBAF8B4A-3D40-401D-9884-1EC27BC9044B}" type="pres">
      <dgm:prSet presAssocID="{179B7F33-CE52-4108-A704-A1CCD73D578F}" presName="imageRepeatNode" presStyleLbl="alignAcc1" presStyleIdx="1" presStyleCnt="3"/>
      <dgm:spPr/>
    </dgm:pt>
    <dgm:pt modelId="{3751568D-5172-4091-BC34-25F071338D40}" type="pres">
      <dgm:prSet presAssocID="{179B7F33-CE52-4108-A704-A1CCD73D578F}" presName="imageaccent2" presStyleCnt="0"/>
      <dgm:spPr/>
    </dgm:pt>
    <dgm:pt modelId="{DA3845C5-FF7F-4917-B4AE-536E7C3CD5AE}" type="pres">
      <dgm:prSet presAssocID="{179B7F33-CE52-4108-A704-A1CCD73D578F}" presName="accentRepeatNode" presStyleLbl="solidAlignAcc1" presStyleIdx="3" presStyleCnt="6"/>
      <dgm:spPr/>
    </dgm:pt>
    <dgm:pt modelId="{96AB5DC7-DBCA-4872-A9C0-CF3BB1337038}" type="pres">
      <dgm:prSet presAssocID="{5CD02174-5D5D-4710-B3B5-A0DFD1013EED}" presName="text3" presStyleCnt="0"/>
      <dgm:spPr/>
    </dgm:pt>
    <dgm:pt modelId="{1E358097-FA88-47E8-B287-4414B0D5DE5A}" type="pres">
      <dgm:prSet presAssocID="{5CD02174-5D5D-4710-B3B5-A0DFD1013EED}" presName="textRepeatNode" presStyleLbl="alignNode1" presStyleIdx="2" presStyleCnt="3">
        <dgm:presLayoutVars>
          <dgm:chMax val="0"/>
          <dgm:chPref val="0"/>
          <dgm:bulletEnabled val="1"/>
        </dgm:presLayoutVars>
      </dgm:prSet>
      <dgm:spPr/>
    </dgm:pt>
    <dgm:pt modelId="{2ACAAD87-8306-4DE9-8D88-CF7959181E91}" type="pres">
      <dgm:prSet presAssocID="{5CD02174-5D5D-4710-B3B5-A0DFD1013EED}" presName="textaccent3" presStyleCnt="0"/>
      <dgm:spPr/>
    </dgm:pt>
    <dgm:pt modelId="{90A9500B-AC5A-4A18-B5C4-9E27F9F6500B}" type="pres">
      <dgm:prSet presAssocID="{5CD02174-5D5D-4710-B3B5-A0DFD1013EED}" presName="accentRepeatNode" presStyleLbl="solidAlignAcc1" presStyleIdx="4" presStyleCnt="6"/>
      <dgm:spPr/>
    </dgm:pt>
    <dgm:pt modelId="{1701B2F9-8B20-4FBE-A53C-E8F23A946299}" type="pres">
      <dgm:prSet presAssocID="{5343EF9B-78F1-42FB-863C-5D119DC96197}" presName="image3" presStyleCnt="0"/>
      <dgm:spPr/>
    </dgm:pt>
    <dgm:pt modelId="{AE1E170C-74E5-4620-A982-B8DFEF626132}" type="pres">
      <dgm:prSet presAssocID="{5343EF9B-78F1-42FB-863C-5D119DC96197}" presName="imageRepeatNode" presStyleLbl="alignAcc1" presStyleIdx="2" presStyleCnt="3"/>
      <dgm:spPr/>
    </dgm:pt>
    <dgm:pt modelId="{C10A76D9-3326-443D-955E-15D934AA6E3F}" type="pres">
      <dgm:prSet presAssocID="{5343EF9B-78F1-42FB-863C-5D119DC96197}" presName="imageaccent3" presStyleCnt="0"/>
      <dgm:spPr/>
    </dgm:pt>
    <dgm:pt modelId="{B24F1DFE-8DA7-412A-A6F2-90FF318ADD6D}" type="pres">
      <dgm:prSet presAssocID="{5343EF9B-78F1-42FB-863C-5D119DC96197}" presName="accentRepeatNode" presStyleLbl="solidAlignAcc1" presStyleIdx="5" presStyleCnt="6"/>
      <dgm:spPr/>
    </dgm:pt>
  </dgm:ptLst>
  <dgm:cxnLst>
    <dgm:cxn modelId="{06B97B01-CAEE-4463-8019-4DA87165D353}" type="presOf" srcId="{5343EF9B-78F1-42FB-863C-5D119DC96197}" destId="{AE1E170C-74E5-4620-A982-B8DFEF626132}" srcOrd="0" destOrd="0" presId="urn:microsoft.com/office/officeart/2008/layout/HexagonCluster"/>
    <dgm:cxn modelId="{2D565F07-81A7-448E-986B-0E42C5094FA0}" type="presOf" srcId="{F290E78C-2DA5-4A23-B4EC-9375546CC214}" destId="{7D20DCE9-4241-4487-972B-61DE701B8B67}" srcOrd="0" destOrd="0" presId="urn:microsoft.com/office/officeart/2008/layout/HexagonCluster"/>
    <dgm:cxn modelId="{8F70AC5E-EA98-4950-AFF7-8868EDE9A168}" type="presOf" srcId="{A904E7FC-4EC6-4443-B867-88CC6F15BF6F}" destId="{AFFFEE2E-8F87-4167-98DF-D26324604B9B}" srcOrd="0" destOrd="0" presId="urn:microsoft.com/office/officeart/2008/layout/HexagonCluster"/>
    <dgm:cxn modelId="{6CDE4854-97CE-4062-ACD7-372A2A20A2B8}" type="presOf" srcId="{179B7F33-CE52-4108-A704-A1CCD73D578F}" destId="{CBAF8B4A-3D40-401D-9884-1EC27BC9044B}" srcOrd="0" destOrd="0" presId="urn:microsoft.com/office/officeart/2008/layout/HexagonCluster"/>
    <dgm:cxn modelId="{9D984359-B0E9-4AF9-837E-9D3863154E13}" srcId="{F290E78C-2DA5-4A23-B4EC-9375546CC214}" destId="{8723AA4E-8997-4C19-A6E7-DF4383A3AFF3}" srcOrd="0" destOrd="0" parTransId="{29B8B85E-941A-4390-AA87-5A4BAB1E5983}" sibTransId="{A904E7FC-4EC6-4443-B867-88CC6F15BF6F}"/>
    <dgm:cxn modelId="{79A4807E-CFB3-4BD4-BBC9-8F6E7AA80DB9}" type="presOf" srcId="{D9639935-E760-436A-94EE-12C14928BDA0}" destId="{D07FAEF6-8CCB-48DD-BD6B-867F1E8D1984}" srcOrd="0" destOrd="0" presId="urn:microsoft.com/office/officeart/2008/layout/HexagonCluster"/>
    <dgm:cxn modelId="{FDC64982-FA9B-4A5B-9463-58FCFE095FC7}" srcId="{F290E78C-2DA5-4A23-B4EC-9375546CC214}" destId="{5CD02174-5D5D-4710-B3B5-A0DFD1013EED}" srcOrd="2" destOrd="0" parTransId="{6EBF5B76-984C-4456-BB34-50EA8044E748}" sibTransId="{5343EF9B-78F1-42FB-863C-5D119DC96197}"/>
    <dgm:cxn modelId="{4DAB46AE-90FB-4FDE-83B3-76926C679C7C}" type="presOf" srcId="{8723AA4E-8997-4C19-A6E7-DF4383A3AFF3}" destId="{7C8091F3-1E72-464F-89AC-AD94DB41FAC5}" srcOrd="0" destOrd="0" presId="urn:microsoft.com/office/officeart/2008/layout/HexagonCluster"/>
    <dgm:cxn modelId="{1479A5DA-3D30-4BCC-BEF8-F27EA4E5B813}" srcId="{F290E78C-2DA5-4A23-B4EC-9375546CC214}" destId="{D9639935-E760-436A-94EE-12C14928BDA0}" srcOrd="1" destOrd="0" parTransId="{95672687-036D-4B82-AABB-D9237C272A05}" sibTransId="{179B7F33-CE52-4108-A704-A1CCD73D578F}"/>
    <dgm:cxn modelId="{3FA976FD-3CA0-4F9F-9A02-4E56D81F87DD}" type="presOf" srcId="{5CD02174-5D5D-4710-B3B5-A0DFD1013EED}" destId="{1E358097-FA88-47E8-B287-4414B0D5DE5A}" srcOrd="0" destOrd="0" presId="urn:microsoft.com/office/officeart/2008/layout/HexagonCluster"/>
    <dgm:cxn modelId="{4E33FB95-5127-4023-B366-2A9BBCCDFB5B}" type="presParOf" srcId="{7D20DCE9-4241-4487-972B-61DE701B8B67}" destId="{CC6F9B23-3554-49F3-8CCE-6C6BCEBC7255}" srcOrd="0" destOrd="0" presId="urn:microsoft.com/office/officeart/2008/layout/HexagonCluster"/>
    <dgm:cxn modelId="{0AAE69FC-ED6B-4845-A8E6-A65E6DEFA991}" type="presParOf" srcId="{CC6F9B23-3554-49F3-8CCE-6C6BCEBC7255}" destId="{7C8091F3-1E72-464F-89AC-AD94DB41FAC5}" srcOrd="0" destOrd="0" presId="urn:microsoft.com/office/officeart/2008/layout/HexagonCluster"/>
    <dgm:cxn modelId="{01FADD61-49F5-4CE1-8C2C-34298A3B29CF}" type="presParOf" srcId="{7D20DCE9-4241-4487-972B-61DE701B8B67}" destId="{37309A30-8176-417F-B2FF-9E65035C3CAB}" srcOrd="1" destOrd="0" presId="urn:microsoft.com/office/officeart/2008/layout/HexagonCluster"/>
    <dgm:cxn modelId="{BDD90823-6649-4722-969C-D0274D9ED40E}" type="presParOf" srcId="{37309A30-8176-417F-B2FF-9E65035C3CAB}" destId="{70433639-EA49-4377-9BC9-E1E3398CED83}" srcOrd="0" destOrd="0" presId="urn:microsoft.com/office/officeart/2008/layout/HexagonCluster"/>
    <dgm:cxn modelId="{6428B707-5DE6-45CB-97E5-7480A65E3D77}" type="presParOf" srcId="{7D20DCE9-4241-4487-972B-61DE701B8B67}" destId="{4A5E39C5-F5C0-4320-913A-8ACA973369E1}" srcOrd="2" destOrd="0" presId="urn:microsoft.com/office/officeart/2008/layout/HexagonCluster"/>
    <dgm:cxn modelId="{88743411-C0B5-40DA-B01B-A9CDA9FB6095}" type="presParOf" srcId="{4A5E39C5-F5C0-4320-913A-8ACA973369E1}" destId="{AFFFEE2E-8F87-4167-98DF-D26324604B9B}" srcOrd="0" destOrd="0" presId="urn:microsoft.com/office/officeart/2008/layout/HexagonCluster"/>
    <dgm:cxn modelId="{60452B8C-3171-4F20-BD5C-81C291183FF7}" type="presParOf" srcId="{7D20DCE9-4241-4487-972B-61DE701B8B67}" destId="{5D066E1C-93D8-40E6-B001-D1B1A88F4B44}" srcOrd="3" destOrd="0" presId="urn:microsoft.com/office/officeart/2008/layout/HexagonCluster"/>
    <dgm:cxn modelId="{D2CAA3A5-023A-4486-8147-F92054C27FF3}" type="presParOf" srcId="{5D066E1C-93D8-40E6-B001-D1B1A88F4B44}" destId="{7EF028D2-BCD2-44B7-994C-A7940CE9FF0F}" srcOrd="0" destOrd="0" presId="urn:microsoft.com/office/officeart/2008/layout/HexagonCluster"/>
    <dgm:cxn modelId="{93076BAD-BCA3-4403-B31F-2755A7445852}" type="presParOf" srcId="{7D20DCE9-4241-4487-972B-61DE701B8B67}" destId="{1E10D519-9A83-4E18-A3FF-E91068F10F52}" srcOrd="4" destOrd="0" presId="urn:microsoft.com/office/officeart/2008/layout/HexagonCluster"/>
    <dgm:cxn modelId="{3C261E7D-7540-4599-A482-54B23EA47267}" type="presParOf" srcId="{1E10D519-9A83-4E18-A3FF-E91068F10F52}" destId="{D07FAEF6-8CCB-48DD-BD6B-867F1E8D1984}" srcOrd="0" destOrd="0" presId="urn:microsoft.com/office/officeart/2008/layout/HexagonCluster"/>
    <dgm:cxn modelId="{1D19D2C6-198A-48DC-9741-DBB6B8AD36D6}" type="presParOf" srcId="{7D20DCE9-4241-4487-972B-61DE701B8B67}" destId="{52DA11CB-3F05-4DD1-B434-C1DE08FC6B15}" srcOrd="5" destOrd="0" presId="urn:microsoft.com/office/officeart/2008/layout/HexagonCluster"/>
    <dgm:cxn modelId="{CCF7040A-8EC8-49CC-B0A4-946A603A39DC}" type="presParOf" srcId="{52DA11CB-3F05-4DD1-B434-C1DE08FC6B15}" destId="{30CA827F-6BA0-4EAA-8421-A36C70E9EFC6}" srcOrd="0" destOrd="0" presId="urn:microsoft.com/office/officeart/2008/layout/HexagonCluster"/>
    <dgm:cxn modelId="{0D50A43C-0B82-483B-AF91-CCE9AB3694C8}" type="presParOf" srcId="{7D20DCE9-4241-4487-972B-61DE701B8B67}" destId="{942EB0E4-4E4E-44E3-A9D0-90DFAB80405C}" srcOrd="6" destOrd="0" presId="urn:microsoft.com/office/officeart/2008/layout/HexagonCluster"/>
    <dgm:cxn modelId="{B206F1CA-16B3-4109-BAB6-E119D5F5973B}" type="presParOf" srcId="{942EB0E4-4E4E-44E3-A9D0-90DFAB80405C}" destId="{CBAF8B4A-3D40-401D-9884-1EC27BC9044B}" srcOrd="0" destOrd="0" presId="urn:microsoft.com/office/officeart/2008/layout/HexagonCluster"/>
    <dgm:cxn modelId="{54797165-57FE-45D9-84FD-C9B7605AE164}" type="presParOf" srcId="{7D20DCE9-4241-4487-972B-61DE701B8B67}" destId="{3751568D-5172-4091-BC34-25F071338D40}" srcOrd="7" destOrd="0" presId="urn:microsoft.com/office/officeart/2008/layout/HexagonCluster"/>
    <dgm:cxn modelId="{7AF87F49-C5EB-401D-927F-21C965B87E93}" type="presParOf" srcId="{3751568D-5172-4091-BC34-25F071338D40}" destId="{DA3845C5-FF7F-4917-B4AE-536E7C3CD5AE}" srcOrd="0" destOrd="0" presId="urn:microsoft.com/office/officeart/2008/layout/HexagonCluster"/>
    <dgm:cxn modelId="{427C6E12-D05C-4731-8CF0-E0E59E65103B}" type="presParOf" srcId="{7D20DCE9-4241-4487-972B-61DE701B8B67}" destId="{96AB5DC7-DBCA-4872-A9C0-CF3BB1337038}" srcOrd="8" destOrd="0" presId="urn:microsoft.com/office/officeart/2008/layout/HexagonCluster"/>
    <dgm:cxn modelId="{75CEE371-89AB-43A7-BC8B-4AB5A01DCE95}" type="presParOf" srcId="{96AB5DC7-DBCA-4872-A9C0-CF3BB1337038}" destId="{1E358097-FA88-47E8-B287-4414B0D5DE5A}" srcOrd="0" destOrd="0" presId="urn:microsoft.com/office/officeart/2008/layout/HexagonCluster"/>
    <dgm:cxn modelId="{4E94A806-EB17-48F8-B542-FFE797F54EE0}" type="presParOf" srcId="{7D20DCE9-4241-4487-972B-61DE701B8B67}" destId="{2ACAAD87-8306-4DE9-8D88-CF7959181E91}" srcOrd="9" destOrd="0" presId="urn:microsoft.com/office/officeart/2008/layout/HexagonCluster"/>
    <dgm:cxn modelId="{B48984C6-B2E9-4ACB-8028-E36063BF9A08}" type="presParOf" srcId="{2ACAAD87-8306-4DE9-8D88-CF7959181E91}" destId="{90A9500B-AC5A-4A18-B5C4-9E27F9F6500B}" srcOrd="0" destOrd="0" presId="urn:microsoft.com/office/officeart/2008/layout/HexagonCluster"/>
    <dgm:cxn modelId="{844CD756-3A00-4CA7-A095-68F6155443D0}" type="presParOf" srcId="{7D20DCE9-4241-4487-972B-61DE701B8B67}" destId="{1701B2F9-8B20-4FBE-A53C-E8F23A946299}" srcOrd="10" destOrd="0" presId="urn:microsoft.com/office/officeart/2008/layout/HexagonCluster"/>
    <dgm:cxn modelId="{4866B098-4BDD-4581-A27F-25510F40F54E}" type="presParOf" srcId="{1701B2F9-8B20-4FBE-A53C-E8F23A946299}" destId="{AE1E170C-74E5-4620-A982-B8DFEF626132}" srcOrd="0" destOrd="0" presId="urn:microsoft.com/office/officeart/2008/layout/HexagonCluster"/>
    <dgm:cxn modelId="{1F8C21FE-1A3A-4CEA-BF34-568C670A8328}" type="presParOf" srcId="{7D20DCE9-4241-4487-972B-61DE701B8B67}" destId="{C10A76D9-3326-443D-955E-15D934AA6E3F}" srcOrd="11" destOrd="0" presId="urn:microsoft.com/office/officeart/2008/layout/HexagonCluster"/>
    <dgm:cxn modelId="{4460C995-88B4-4B7B-B46C-B821FB795653}" type="presParOf" srcId="{C10A76D9-3326-443D-955E-15D934AA6E3F}" destId="{B24F1DFE-8DA7-412A-A6F2-90FF318ADD6D}"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2400" dirty="0">
              <a:latin typeface="Agency FB" panose="020B0503020202020204" pitchFamily="34" charset="0"/>
            </a:rPr>
            <a:t>1. Educational management doesn’t refer to any single process rather different processes or aspects constitute administration. These are planning, organizing, directing, Coordinating and evaluation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4C50459F-8B6E-4766-8572-0C295407B7F2}">
      <dgm:prSet custT="1"/>
      <dgm:spPr>
        <a:solidFill>
          <a:srgbClr val="C00000"/>
        </a:solidFill>
        <a:ln>
          <a:solidFill>
            <a:srgbClr val="C00000"/>
          </a:solidFill>
        </a:ln>
      </dgm:spPr>
      <dgm:t>
        <a:bodyPr/>
        <a:lstStyle/>
        <a:p>
          <a:pPr algn="l"/>
          <a:r>
            <a:rPr lang="en-US" sz="2400" dirty="0">
              <a:latin typeface="Agency FB" panose="020B0503020202020204" pitchFamily="34" charset="0"/>
            </a:rPr>
            <a:t>2. Educational management is a non-profit making task.</a:t>
          </a:r>
        </a:p>
      </dgm:t>
    </dgm:pt>
    <dgm:pt modelId="{7D315E91-01D6-437F-9CB9-02BC6237642D}" type="parTrans" cxnId="{A42B4681-E44D-45D3-881A-762192C10FD2}">
      <dgm:prSet/>
      <dgm:spPr/>
      <dgm:t>
        <a:bodyPr/>
        <a:lstStyle/>
        <a:p>
          <a:pPr algn="l"/>
          <a:endParaRPr lang="en-US" sz="2400">
            <a:latin typeface="Agency FB" panose="020B0503020202020204" pitchFamily="34" charset="0"/>
          </a:endParaRPr>
        </a:p>
      </dgm:t>
    </dgm:pt>
    <dgm:pt modelId="{80AF528D-976A-465A-B386-C1E7771E1C9C}" type="sibTrans" cxnId="{A42B4681-E44D-45D3-881A-762192C10FD2}">
      <dgm:prSet/>
      <dgm:spPr/>
      <dgm:t>
        <a:bodyPr/>
        <a:lstStyle/>
        <a:p>
          <a:pPr algn="l"/>
          <a:endParaRPr lang="en-US" sz="2400">
            <a:latin typeface="Agency FB" panose="020B0503020202020204" pitchFamily="34" charset="0"/>
          </a:endParaRPr>
        </a:p>
      </dgm:t>
    </dgm:pt>
    <dgm:pt modelId="{0737CC24-E075-4316-9CB7-313BA9EB98E9}">
      <dgm:prSet custT="1"/>
      <dgm:spPr>
        <a:solidFill>
          <a:srgbClr val="C00000"/>
        </a:solidFill>
        <a:ln>
          <a:solidFill>
            <a:srgbClr val="C00000"/>
          </a:solidFill>
        </a:ln>
      </dgm:spPr>
      <dgm:t>
        <a:bodyPr/>
        <a:lstStyle/>
        <a:p>
          <a:pPr algn="l"/>
          <a:r>
            <a:rPr lang="en-US" sz="2400" dirty="0">
              <a:latin typeface="Agency FB" panose="020B0503020202020204" pitchFamily="34" charset="0"/>
            </a:rPr>
            <a:t>3. Educational management is primarily a social enterprise as it is more concerned with human resources than with material resources.</a:t>
          </a:r>
        </a:p>
      </dgm:t>
    </dgm:pt>
    <dgm:pt modelId="{47D0D990-266C-49B0-8105-BB6055AA63A9}" type="parTrans" cxnId="{F7E63ACA-31FA-4B7C-8FC7-380FDEC884F5}">
      <dgm:prSet/>
      <dgm:spPr/>
      <dgm:t>
        <a:bodyPr/>
        <a:lstStyle/>
        <a:p>
          <a:pPr algn="l"/>
          <a:endParaRPr lang="en-US" sz="2400">
            <a:latin typeface="Agency FB" panose="020B0503020202020204" pitchFamily="34" charset="0"/>
          </a:endParaRPr>
        </a:p>
      </dgm:t>
    </dgm:pt>
    <dgm:pt modelId="{3D01C76A-3F08-4AEE-A8FF-891A53301BDF}" type="sibTrans" cxnId="{F7E63ACA-31FA-4B7C-8FC7-380FDEC884F5}">
      <dgm:prSet/>
      <dgm:spPr/>
      <dgm:t>
        <a:bodyPr/>
        <a:lstStyle/>
        <a:p>
          <a:pPr algn="l"/>
          <a:endParaRPr lang="en-US" sz="2400">
            <a:latin typeface="Agency FB" panose="020B0503020202020204" pitchFamily="34" charset="0"/>
          </a:endParaRPr>
        </a:p>
      </dgm:t>
    </dgm:pt>
    <dgm:pt modelId="{A821D6E0-2548-4607-9423-EBAB452D4CA8}">
      <dgm:prSet custT="1"/>
      <dgm:spPr>
        <a:solidFill>
          <a:srgbClr val="C00000"/>
        </a:solidFill>
        <a:ln>
          <a:solidFill>
            <a:srgbClr val="C00000"/>
          </a:solidFill>
        </a:ln>
      </dgm:spPr>
      <dgm:t>
        <a:bodyPr/>
        <a:lstStyle/>
        <a:p>
          <a:pPr algn="l"/>
          <a:r>
            <a:rPr lang="en-US" sz="2400" dirty="0">
              <a:latin typeface="Agency FB" panose="020B0503020202020204" pitchFamily="34" charset="0"/>
            </a:rPr>
            <a:t>4. Educational management is more an art than a science. The reason is that human relationship prevailed here can’t be maintained by any set of formulae.</a:t>
          </a:r>
        </a:p>
      </dgm:t>
    </dgm:pt>
    <dgm:pt modelId="{B4CA07A3-52B3-4440-84D1-F0E416DA2B13}" type="parTrans" cxnId="{DB8F9B34-F1C7-427D-BC78-F2CF4396CFBC}">
      <dgm:prSet/>
      <dgm:spPr/>
      <dgm:t>
        <a:bodyPr/>
        <a:lstStyle/>
        <a:p>
          <a:pPr algn="l"/>
          <a:endParaRPr lang="en-US" sz="2400">
            <a:latin typeface="Agency FB" panose="020B0503020202020204" pitchFamily="34" charset="0"/>
          </a:endParaRPr>
        </a:p>
      </dgm:t>
    </dgm:pt>
    <dgm:pt modelId="{45CFA78E-42A6-447A-AB7D-051E54DAB1E8}" type="sibTrans" cxnId="{DB8F9B34-F1C7-427D-BC78-F2CF4396CFBC}">
      <dgm:prSet/>
      <dgm:spPr/>
      <dgm:t>
        <a:bodyPr/>
        <a:lstStyle/>
        <a:p>
          <a:pPr algn="l"/>
          <a:endParaRPr lang="en-US" sz="2400">
            <a:latin typeface="Agency FB" panose="020B0503020202020204" pitchFamily="34" charset="0"/>
          </a:endParaRPr>
        </a:p>
      </dgm:t>
    </dgm:pt>
    <dgm:pt modelId="{49035424-E1A8-43B1-901A-54ECFC3092A6}">
      <dgm:prSet custT="1"/>
      <dgm:spPr>
        <a:solidFill>
          <a:srgbClr val="C00000"/>
        </a:solidFill>
        <a:ln>
          <a:solidFill>
            <a:srgbClr val="C00000"/>
          </a:solidFill>
        </a:ln>
      </dgm:spPr>
      <dgm:t>
        <a:bodyPr/>
        <a:lstStyle/>
        <a:p>
          <a:pPr algn="l"/>
          <a:r>
            <a:rPr lang="en-US" sz="2400" dirty="0">
              <a:latin typeface="Agency FB" panose="020B0503020202020204" pitchFamily="34" charset="0"/>
            </a:rPr>
            <a:t>5. Educational management is similar to general administration in many ways, but it is also dissimilar to general administration in many more ways.</a:t>
          </a:r>
        </a:p>
      </dgm:t>
    </dgm:pt>
    <dgm:pt modelId="{BC1B508E-4F04-46FF-BC2A-529D88D98DBF}" type="parTrans" cxnId="{21BC05B4-7DB8-4455-B7C4-65EDAE1AF3E7}">
      <dgm:prSet/>
      <dgm:spPr/>
      <dgm:t>
        <a:bodyPr/>
        <a:lstStyle/>
        <a:p>
          <a:pPr algn="l"/>
          <a:endParaRPr lang="en-US" sz="2400">
            <a:latin typeface="Agency FB" panose="020B0503020202020204" pitchFamily="34" charset="0"/>
          </a:endParaRPr>
        </a:p>
      </dgm:t>
    </dgm:pt>
    <dgm:pt modelId="{89DF9B2C-E866-4FC0-A3FD-BEB4AF4FCE22}" type="sibTrans" cxnId="{21BC05B4-7DB8-4455-B7C4-65EDAE1AF3E7}">
      <dgm:prSet/>
      <dgm:spPr/>
      <dgm:t>
        <a:bodyPr/>
        <a:lstStyle/>
        <a:p>
          <a:pPr algn="l"/>
          <a:endParaRPr lang="en-US" sz="2400">
            <a:latin typeface="Agency FB" panose="020B0503020202020204" pitchFamily="34" charset="0"/>
          </a:endParaRPr>
        </a:p>
      </dgm:t>
    </dgm:pt>
    <dgm:pt modelId="{B9AECEDA-1187-45C3-803E-241B5206D0BE}">
      <dgm:prSet custT="1"/>
      <dgm:spPr>
        <a:solidFill>
          <a:srgbClr val="C00000"/>
        </a:solidFill>
        <a:ln>
          <a:solidFill>
            <a:srgbClr val="C00000"/>
          </a:solidFill>
        </a:ln>
      </dgm:spPr>
      <dgm:t>
        <a:bodyPr/>
        <a:lstStyle/>
        <a:p>
          <a:pPr algn="l"/>
          <a:r>
            <a:rPr lang="en-US" sz="2400" dirty="0">
              <a:latin typeface="Agency FB" panose="020B0503020202020204" pitchFamily="34" charset="0"/>
            </a:rPr>
            <a:t>6. Educational management is a complex affair.</a:t>
          </a:r>
        </a:p>
      </dgm:t>
    </dgm:pt>
    <dgm:pt modelId="{95A538DF-5FB8-48DF-853C-68EFE6765920}" type="parTrans" cxnId="{0A1791A1-67A9-45BF-B3ED-49287138CF46}">
      <dgm:prSet/>
      <dgm:spPr/>
      <dgm:t>
        <a:bodyPr/>
        <a:lstStyle/>
        <a:p>
          <a:pPr algn="l"/>
          <a:endParaRPr lang="en-US" sz="2400">
            <a:latin typeface="Agency FB" panose="020B0503020202020204" pitchFamily="34" charset="0"/>
          </a:endParaRPr>
        </a:p>
      </dgm:t>
    </dgm:pt>
    <dgm:pt modelId="{C79732A3-99D5-4361-9906-A165163EE840}" type="sibTrans" cxnId="{0A1791A1-67A9-45BF-B3ED-49287138CF46}">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6" custScaleX="251179" custScaleY="130705">
        <dgm:presLayoutVars>
          <dgm:bulletEnabled val="1"/>
        </dgm:presLayoutVars>
      </dgm:prSet>
      <dgm:spPr/>
    </dgm:pt>
    <dgm:pt modelId="{E18D6735-4E86-41B6-BDAF-9B36852993C9}" type="pres">
      <dgm:prSet presAssocID="{C2A948BB-0C5C-4DBB-8D3C-E5A9BCB22A1D}" presName="sibTrans" presStyleLbl="bgSibTrans2D1" presStyleIdx="0" presStyleCnt="5"/>
      <dgm:spPr/>
    </dgm:pt>
    <dgm:pt modelId="{319DECCB-C94C-4745-9FE4-CB66C9C073C1}" type="pres">
      <dgm:prSet presAssocID="{4C50459F-8B6E-4766-8572-0C295407B7F2}" presName="compNode" presStyleCnt="0"/>
      <dgm:spPr/>
    </dgm:pt>
    <dgm:pt modelId="{00E58A39-C6D4-4038-8F5D-0A1E21ECEF13}" type="pres">
      <dgm:prSet presAssocID="{4C50459F-8B6E-4766-8572-0C295407B7F2}" presName="dummyConnPt" presStyleCnt="0"/>
      <dgm:spPr/>
    </dgm:pt>
    <dgm:pt modelId="{2B3FE0DC-33E5-4F3C-BDF9-B29179E82D9F}" type="pres">
      <dgm:prSet presAssocID="{4C50459F-8B6E-4766-8572-0C295407B7F2}" presName="node" presStyleLbl="node1" presStyleIdx="1" presStyleCnt="6" custScaleX="249523">
        <dgm:presLayoutVars>
          <dgm:bulletEnabled val="1"/>
        </dgm:presLayoutVars>
      </dgm:prSet>
      <dgm:spPr/>
    </dgm:pt>
    <dgm:pt modelId="{3838F484-D463-48AF-BC90-E278702AD07A}" type="pres">
      <dgm:prSet presAssocID="{80AF528D-976A-465A-B386-C1E7771E1C9C}" presName="sibTrans" presStyleLbl="bgSibTrans2D1" presStyleIdx="1" presStyleCnt="5"/>
      <dgm:spPr/>
    </dgm:pt>
    <dgm:pt modelId="{AEE8202B-8AAB-4817-B48A-C8117F2C4F72}" type="pres">
      <dgm:prSet presAssocID="{0737CC24-E075-4316-9CB7-313BA9EB98E9}" presName="compNode" presStyleCnt="0"/>
      <dgm:spPr/>
    </dgm:pt>
    <dgm:pt modelId="{292EEA2A-CA0E-43C5-B55C-5B6C012D4E3C}" type="pres">
      <dgm:prSet presAssocID="{0737CC24-E075-4316-9CB7-313BA9EB98E9}" presName="dummyConnPt" presStyleCnt="0"/>
      <dgm:spPr/>
    </dgm:pt>
    <dgm:pt modelId="{7734B620-CF04-4628-9608-B34D752F9F18}" type="pres">
      <dgm:prSet presAssocID="{0737CC24-E075-4316-9CB7-313BA9EB98E9}" presName="node" presStyleLbl="node1" presStyleIdx="2" presStyleCnt="6" custScaleX="249523">
        <dgm:presLayoutVars>
          <dgm:bulletEnabled val="1"/>
        </dgm:presLayoutVars>
      </dgm:prSet>
      <dgm:spPr/>
    </dgm:pt>
    <dgm:pt modelId="{853A8092-51B8-4FFD-A259-616E405CBC03}" type="pres">
      <dgm:prSet presAssocID="{3D01C76A-3F08-4AEE-A8FF-891A53301BDF}" presName="sibTrans" presStyleLbl="bgSibTrans2D1" presStyleIdx="2" presStyleCnt="5"/>
      <dgm:spPr/>
    </dgm:pt>
    <dgm:pt modelId="{6AF26A2C-5598-4B68-B5BA-C2C322810260}" type="pres">
      <dgm:prSet presAssocID="{A821D6E0-2548-4607-9423-EBAB452D4CA8}" presName="compNode" presStyleCnt="0"/>
      <dgm:spPr/>
    </dgm:pt>
    <dgm:pt modelId="{7692B8E3-3D94-4D0A-9084-0A5BCC424331}" type="pres">
      <dgm:prSet presAssocID="{A821D6E0-2548-4607-9423-EBAB452D4CA8}" presName="dummyConnPt" presStyleCnt="0"/>
      <dgm:spPr/>
    </dgm:pt>
    <dgm:pt modelId="{6082D130-9FE1-493C-BC96-AF0DFC728CC4}" type="pres">
      <dgm:prSet presAssocID="{A821D6E0-2548-4607-9423-EBAB452D4CA8}" presName="node" presStyleLbl="node1" presStyleIdx="3" presStyleCnt="6" custScaleX="250974">
        <dgm:presLayoutVars>
          <dgm:bulletEnabled val="1"/>
        </dgm:presLayoutVars>
      </dgm:prSet>
      <dgm:spPr/>
    </dgm:pt>
    <dgm:pt modelId="{54F34D37-2135-43C8-95B4-A5DD7B0D342E}" type="pres">
      <dgm:prSet presAssocID="{45CFA78E-42A6-447A-AB7D-051E54DAB1E8}" presName="sibTrans" presStyleLbl="bgSibTrans2D1" presStyleIdx="3" presStyleCnt="5"/>
      <dgm:spPr/>
    </dgm:pt>
    <dgm:pt modelId="{2A5E4801-34D3-4C26-A675-18C057219019}" type="pres">
      <dgm:prSet presAssocID="{49035424-E1A8-43B1-901A-54ECFC3092A6}" presName="compNode" presStyleCnt="0"/>
      <dgm:spPr/>
    </dgm:pt>
    <dgm:pt modelId="{87F72875-1927-4258-BD4E-F75940A3F4B6}" type="pres">
      <dgm:prSet presAssocID="{49035424-E1A8-43B1-901A-54ECFC3092A6}" presName="dummyConnPt" presStyleCnt="0"/>
      <dgm:spPr/>
    </dgm:pt>
    <dgm:pt modelId="{674B2F51-3300-4663-99FE-FE9918647C90}" type="pres">
      <dgm:prSet presAssocID="{49035424-E1A8-43B1-901A-54ECFC3092A6}" presName="node" presStyleLbl="node1" presStyleIdx="4" presStyleCnt="6" custScaleX="250974">
        <dgm:presLayoutVars>
          <dgm:bulletEnabled val="1"/>
        </dgm:presLayoutVars>
      </dgm:prSet>
      <dgm:spPr/>
    </dgm:pt>
    <dgm:pt modelId="{CE08230E-233E-4944-BCAA-31FD689469A8}" type="pres">
      <dgm:prSet presAssocID="{89DF9B2C-E866-4FC0-A3FD-BEB4AF4FCE22}" presName="sibTrans" presStyleLbl="bgSibTrans2D1" presStyleIdx="4" presStyleCnt="5"/>
      <dgm:spPr/>
    </dgm:pt>
    <dgm:pt modelId="{9D9E6573-D010-4397-8AC2-AF1C22A73006}" type="pres">
      <dgm:prSet presAssocID="{B9AECEDA-1187-45C3-803E-241B5206D0BE}" presName="compNode" presStyleCnt="0"/>
      <dgm:spPr/>
    </dgm:pt>
    <dgm:pt modelId="{7293F47C-CB82-424B-B881-97F7CA2F6E2D}" type="pres">
      <dgm:prSet presAssocID="{B9AECEDA-1187-45C3-803E-241B5206D0BE}" presName="dummyConnPt" presStyleCnt="0"/>
      <dgm:spPr/>
    </dgm:pt>
    <dgm:pt modelId="{059754D5-A29F-417A-9AAA-7137CC7E5B63}" type="pres">
      <dgm:prSet presAssocID="{B9AECEDA-1187-45C3-803E-241B5206D0BE}" presName="node" presStyleLbl="node1" presStyleIdx="5" presStyleCnt="6" custScaleX="252312">
        <dgm:presLayoutVars>
          <dgm:bulletEnabled val="1"/>
        </dgm:presLayoutVars>
      </dgm:prSet>
      <dgm:spPr/>
    </dgm:pt>
  </dgm:ptLst>
  <dgm:cxnLst>
    <dgm:cxn modelId="{0B05BD30-8CC8-45F6-8318-157313782DA2}" type="presOf" srcId="{4C50459F-8B6E-4766-8572-0C295407B7F2}" destId="{2B3FE0DC-33E5-4F3C-BDF9-B29179E82D9F}" srcOrd="0" destOrd="0" presId="urn:microsoft.com/office/officeart/2005/8/layout/bProcess4"/>
    <dgm:cxn modelId="{CBD03632-1552-4B71-8C35-32D27F216C66}" type="presOf" srcId="{89DF9B2C-E866-4FC0-A3FD-BEB4AF4FCE22}" destId="{CE08230E-233E-4944-BCAA-31FD689469A8}" srcOrd="0" destOrd="0" presId="urn:microsoft.com/office/officeart/2005/8/layout/bProcess4"/>
    <dgm:cxn modelId="{56614133-C679-4215-BC9D-A2C93508457E}" srcId="{EBF8C9A8-78AC-417C-9BB7-0AF9DFB31919}" destId="{65ECBC7A-EE0F-4BD1-A6B9-EAF0A75F7DE9}" srcOrd="0" destOrd="0" parTransId="{786874A9-01A0-4558-AD51-039A7F8CFDFB}" sibTransId="{C2A948BB-0C5C-4DBB-8D3C-E5A9BCB22A1D}"/>
    <dgm:cxn modelId="{DB8F9B34-F1C7-427D-BC78-F2CF4396CFBC}" srcId="{EBF8C9A8-78AC-417C-9BB7-0AF9DFB31919}" destId="{A821D6E0-2548-4607-9423-EBAB452D4CA8}" srcOrd="3" destOrd="0" parTransId="{B4CA07A3-52B3-4440-84D1-F0E416DA2B13}" sibTransId="{45CFA78E-42A6-447A-AB7D-051E54DAB1E8}"/>
    <dgm:cxn modelId="{02B7A33D-ED07-4EEF-BEAE-F8D57DB3EA2B}" type="presOf" srcId="{49035424-E1A8-43B1-901A-54ECFC3092A6}" destId="{674B2F51-3300-4663-99FE-FE9918647C90}" srcOrd="0" destOrd="0" presId="urn:microsoft.com/office/officeart/2005/8/layout/bProcess4"/>
    <dgm:cxn modelId="{606DD83F-4349-4911-9E00-E1D7891F3888}" type="presOf" srcId="{B9AECEDA-1187-45C3-803E-241B5206D0BE}" destId="{059754D5-A29F-417A-9AAA-7137CC7E5B63}" srcOrd="0" destOrd="0" presId="urn:microsoft.com/office/officeart/2005/8/layout/bProcess4"/>
    <dgm:cxn modelId="{1295D642-4AF8-483C-9A04-FB0F40D77D21}" type="presOf" srcId="{0737CC24-E075-4316-9CB7-313BA9EB98E9}" destId="{7734B620-CF04-4628-9608-B34D752F9F18}" srcOrd="0" destOrd="0" presId="urn:microsoft.com/office/officeart/2005/8/layout/bProcess4"/>
    <dgm:cxn modelId="{57A0524C-BB71-41B0-9288-B04190511DC7}" type="presOf" srcId="{C2A948BB-0C5C-4DBB-8D3C-E5A9BCB22A1D}" destId="{E18D6735-4E86-41B6-BDAF-9B36852993C9}" srcOrd="0" destOrd="0" presId="urn:microsoft.com/office/officeart/2005/8/layout/bProcess4"/>
    <dgm:cxn modelId="{97AFC86C-CBD5-470D-89E4-059BBD5F9812}" type="presOf" srcId="{65ECBC7A-EE0F-4BD1-A6B9-EAF0A75F7DE9}" destId="{254C7E5F-E598-4B2B-B5CA-AF9216A6CED7}" srcOrd="0" destOrd="0" presId="urn:microsoft.com/office/officeart/2005/8/layout/bProcess4"/>
    <dgm:cxn modelId="{41ADC675-837F-49D3-96F6-EBF69F8BCCC3}" type="presOf" srcId="{80AF528D-976A-465A-B386-C1E7771E1C9C}" destId="{3838F484-D463-48AF-BC90-E278702AD07A}" srcOrd="0" destOrd="0" presId="urn:microsoft.com/office/officeart/2005/8/layout/bProcess4"/>
    <dgm:cxn modelId="{A42B4681-E44D-45D3-881A-762192C10FD2}" srcId="{EBF8C9A8-78AC-417C-9BB7-0AF9DFB31919}" destId="{4C50459F-8B6E-4766-8572-0C295407B7F2}" srcOrd="1" destOrd="0" parTransId="{7D315E91-01D6-437F-9CB9-02BC6237642D}" sibTransId="{80AF528D-976A-465A-B386-C1E7771E1C9C}"/>
    <dgm:cxn modelId="{0A1791A1-67A9-45BF-B3ED-49287138CF46}" srcId="{EBF8C9A8-78AC-417C-9BB7-0AF9DFB31919}" destId="{B9AECEDA-1187-45C3-803E-241B5206D0BE}" srcOrd="5" destOrd="0" parTransId="{95A538DF-5FB8-48DF-853C-68EFE6765920}" sibTransId="{C79732A3-99D5-4361-9906-A165163EE840}"/>
    <dgm:cxn modelId="{21BC05B4-7DB8-4455-B7C4-65EDAE1AF3E7}" srcId="{EBF8C9A8-78AC-417C-9BB7-0AF9DFB31919}" destId="{49035424-E1A8-43B1-901A-54ECFC3092A6}" srcOrd="4" destOrd="0" parTransId="{BC1B508E-4F04-46FF-BC2A-529D88D98DBF}" sibTransId="{89DF9B2C-E866-4FC0-A3FD-BEB4AF4FCE22}"/>
    <dgm:cxn modelId="{FCD8F0C1-C075-4B64-A7D5-2B378553AC30}" type="presOf" srcId="{45CFA78E-42A6-447A-AB7D-051E54DAB1E8}" destId="{54F34D37-2135-43C8-95B4-A5DD7B0D342E}"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7BA525C9-18F6-4E24-9A96-72AEB60920F5}" type="presOf" srcId="{A821D6E0-2548-4607-9423-EBAB452D4CA8}" destId="{6082D130-9FE1-493C-BC96-AF0DFC728CC4}" srcOrd="0" destOrd="0" presId="urn:microsoft.com/office/officeart/2005/8/layout/bProcess4"/>
    <dgm:cxn modelId="{F7E63ACA-31FA-4B7C-8FC7-380FDEC884F5}" srcId="{EBF8C9A8-78AC-417C-9BB7-0AF9DFB31919}" destId="{0737CC24-E075-4316-9CB7-313BA9EB98E9}" srcOrd="2" destOrd="0" parTransId="{47D0D990-266C-49B0-8105-BB6055AA63A9}" sibTransId="{3D01C76A-3F08-4AEE-A8FF-891A53301BDF}"/>
    <dgm:cxn modelId="{A8B1DADA-E5FD-48A7-A1D8-960D19A99CAF}" type="presOf" srcId="{3D01C76A-3F08-4AEE-A8FF-891A53301BDF}" destId="{853A8092-51B8-4FFD-A259-616E405CBC03}"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 modelId="{55E45D9C-4987-4345-A80F-023BF53F1566}" type="presParOf" srcId="{22DE49C6-2D47-4762-BCFB-5B88C4473EDD}" destId="{E18D6735-4E86-41B6-BDAF-9B36852993C9}" srcOrd="1" destOrd="0" presId="urn:microsoft.com/office/officeart/2005/8/layout/bProcess4"/>
    <dgm:cxn modelId="{396725E0-3ED1-4123-98AA-0F27392C1A70}" type="presParOf" srcId="{22DE49C6-2D47-4762-BCFB-5B88C4473EDD}" destId="{319DECCB-C94C-4745-9FE4-CB66C9C073C1}" srcOrd="2" destOrd="0" presId="urn:microsoft.com/office/officeart/2005/8/layout/bProcess4"/>
    <dgm:cxn modelId="{C31B5D87-7DFF-4EF0-81B8-9EB3886052FA}" type="presParOf" srcId="{319DECCB-C94C-4745-9FE4-CB66C9C073C1}" destId="{00E58A39-C6D4-4038-8F5D-0A1E21ECEF13}" srcOrd="0" destOrd="0" presId="urn:microsoft.com/office/officeart/2005/8/layout/bProcess4"/>
    <dgm:cxn modelId="{9849A886-A236-4203-B0A0-8D737EEFAAEF}" type="presParOf" srcId="{319DECCB-C94C-4745-9FE4-CB66C9C073C1}" destId="{2B3FE0DC-33E5-4F3C-BDF9-B29179E82D9F}" srcOrd="1" destOrd="0" presId="urn:microsoft.com/office/officeart/2005/8/layout/bProcess4"/>
    <dgm:cxn modelId="{9E7C4D8B-9765-4B48-BB95-1259F580FCC5}" type="presParOf" srcId="{22DE49C6-2D47-4762-BCFB-5B88C4473EDD}" destId="{3838F484-D463-48AF-BC90-E278702AD07A}" srcOrd="3" destOrd="0" presId="urn:microsoft.com/office/officeart/2005/8/layout/bProcess4"/>
    <dgm:cxn modelId="{F6A780DE-8BBB-4F92-9380-3361DF1308C5}" type="presParOf" srcId="{22DE49C6-2D47-4762-BCFB-5B88C4473EDD}" destId="{AEE8202B-8AAB-4817-B48A-C8117F2C4F72}" srcOrd="4" destOrd="0" presId="urn:microsoft.com/office/officeart/2005/8/layout/bProcess4"/>
    <dgm:cxn modelId="{D4634778-8465-4701-AC9B-F9C93E9E30A3}" type="presParOf" srcId="{AEE8202B-8AAB-4817-B48A-C8117F2C4F72}" destId="{292EEA2A-CA0E-43C5-B55C-5B6C012D4E3C}" srcOrd="0" destOrd="0" presId="urn:microsoft.com/office/officeart/2005/8/layout/bProcess4"/>
    <dgm:cxn modelId="{57ED9392-2DDB-43E4-B41A-FFDD0272EF68}" type="presParOf" srcId="{AEE8202B-8AAB-4817-B48A-C8117F2C4F72}" destId="{7734B620-CF04-4628-9608-B34D752F9F18}" srcOrd="1" destOrd="0" presId="urn:microsoft.com/office/officeart/2005/8/layout/bProcess4"/>
    <dgm:cxn modelId="{2835D262-C673-499F-97D2-D26D6E105980}" type="presParOf" srcId="{22DE49C6-2D47-4762-BCFB-5B88C4473EDD}" destId="{853A8092-51B8-4FFD-A259-616E405CBC03}" srcOrd="5" destOrd="0" presId="urn:microsoft.com/office/officeart/2005/8/layout/bProcess4"/>
    <dgm:cxn modelId="{0252D9C5-2712-47F3-82E9-D28697363ECB}" type="presParOf" srcId="{22DE49C6-2D47-4762-BCFB-5B88C4473EDD}" destId="{6AF26A2C-5598-4B68-B5BA-C2C322810260}" srcOrd="6" destOrd="0" presId="urn:microsoft.com/office/officeart/2005/8/layout/bProcess4"/>
    <dgm:cxn modelId="{3EDCBD5E-4B3F-463C-8EBE-44AC8C887016}" type="presParOf" srcId="{6AF26A2C-5598-4B68-B5BA-C2C322810260}" destId="{7692B8E3-3D94-4D0A-9084-0A5BCC424331}" srcOrd="0" destOrd="0" presId="urn:microsoft.com/office/officeart/2005/8/layout/bProcess4"/>
    <dgm:cxn modelId="{71E1D7BE-F776-40CD-8F41-5E0C4245E269}" type="presParOf" srcId="{6AF26A2C-5598-4B68-B5BA-C2C322810260}" destId="{6082D130-9FE1-493C-BC96-AF0DFC728CC4}" srcOrd="1" destOrd="0" presId="urn:microsoft.com/office/officeart/2005/8/layout/bProcess4"/>
    <dgm:cxn modelId="{75F9BD78-5DD5-40A1-AD55-43D3F10E4AEB}" type="presParOf" srcId="{22DE49C6-2D47-4762-BCFB-5B88C4473EDD}" destId="{54F34D37-2135-43C8-95B4-A5DD7B0D342E}" srcOrd="7" destOrd="0" presId="urn:microsoft.com/office/officeart/2005/8/layout/bProcess4"/>
    <dgm:cxn modelId="{01F315CB-6C85-4DE7-849A-7B33ED7073BC}" type="presParOf" srcId="{22DE49C6-2D47-4762-BCFB-5B88C4473EDD}" destId="{2A5E4801-34D3-4C26-A675-18C057219019}" srcOrd="8" destOrd="0" presId="urn:microsoft.com/office/officeart/2005/8/layout/bProcess4"/>
    <dgm:cxn modelId="{9371BC56-2F1D-4D61-8343-69E3048179CE}" type="presParOf" srcId="{2A5E4801-34D3-4C26-A675-18C057219019}" destId="{87F72875-1927-4258-BD4E-F75940A3F4B6}" srcOrd="0" destOrd="0" presId="urn:microsoft.com/office/officeart/2005/8/layout/bProcess4"/>
    <dgm:cxn modelId="{537F61D1-0A18-4733-B8BB-ADF08CC25600}" type="presParOf" srcId="{2A5E4801-34D3-4C26-A675-18C057219019}" destId="{674B2F51-3300-4663-99FE-FE9918647C90}" srcOrd="1" destOrd="0" presId="urn:microsoft.com/office/officeart/2005/8/layout/bProcess4"/>
    <dgm:cxn modelId="{B462F197-4167-4ED9-A997-6D9552A93E9D}" type="presParOf" srcId="{22DE49C6-2D47-4762-BCFB-5B88C4473EDD}" destId="{CE08230E-233E-4944-BCAA-31FD689469A8}" srcOrd="9" destOrd="0" presId="urn:microsoft.com/office/officeart/2005/8/layout/bProcess4"/>
    <dgm:cxn modelId="{9B138055-CDF6-4FB8-B237-3D9EF42E2AB9}" type="presParOf" srcId="{22DE49C6-2D47-4762-BCFB-5B88C4473EDD}" destId="{9D9E6573-D010-4397-8AC2-AF1C22A73006}" srcOrd="10" destOrd="0" presId="urn:microsoft.com/office/officeart/2005/8/layout/bProcess4"/>
    <dgm:cxn modelId="{9DEFCE6E-FBCB-4828-939C-1959F18CE0E3}" type="presParOf" srcId="{9D9E6573-D010-4397-8AC2-AF1C22A73006}" destId="{7293F47C-CB82-424B-B881-97F7CA2F6E2D}" srcOrd="0" destOrd="0" presId="urn:microsoft.com/office/officeart/2005/8/layout/bProcess4"/>
    <dgm:cxn modelId="{2CA3BFC0-878C-40EE-B555-FD5EE8FE4B48}" type="presParOf" srcId="{9D9E6573-D010-4397-8AC2-AF1C22A73006}" destId="{059754D5-A29F-417A-9AAA-7137CC7E5B6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0" dirty="0">
              <a:solidFill>
                <a:schemeClr val="bg1"/>
              </a:solidFill>
              <a:latin typeface="Agency FB" panose="020B0503020202020204" pitchFamily="34" charset="0"/>
            </a:rPr>
            <a:t>1. To provide proper education to students.</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18764C68-C12E-41BD-97FB-102D89920C13}">
      <dgm:prSet custT="1"/>
      <dgm:spPr/>
      <dgm:t>
        <a:bodyPr/>
        <a:lstStyle/>
        <a:p>
          <a:pPr algn="l"/>
          <a:r>
            <a:rPr lang="en-US" sz="2800" b="0" dirty="0">
              <a:solidFill>
                <a:schemeClr val="bg1"/>
              </a:solidFill>
              <a:latin typeface="Agency FB" panose="020B0503020202020204" pitchFamily="34" charset="0"/>
            </a:rPr>
            <a:t>2. To Ensure Adequate Utilization of all resources.</a:t>
          </a:r>
        </a:p>
      </dgm:t>
    </dgm:pt>
    <dgm:pt modelId="{65F2C00A-86C5-44BA-B292-2D4461186ED8}" type="sibTrans" cxnId="{AB3D079D-83AE-474B-AA0E-0C7F02A093F7}">
      <dgm:prSet/>
      <dgm:spPr/>
      <dgm:t>
        <a:bodyPr/>
        <a:lstStyle/>
        <a:p>
          <a:endParaRPr lang="en-US" sz="2400" b="0">
            <a:solidFill>
              <a:schemeClr val="accent1">
                <a:lumMod val="50000"/>
              </a:schemeClr>
            </a:solidFill>
          </a:endParaRPr>
        </a:p>
      </dgm:t>
    </dgm:pt>
    <dgm:pt modelId="{60B36D50-58C3-49FC-836F-F373D7B1D991}" type="parTrans" cxnId="{AB3D079D-83AE-474B-AA0E-0C7F02A093F7}">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2"/>
      <dgm:spPr>
        <a:blipFill rotWithShape="1">
          <a:blip xmlns:r="http://schemas.openxmlformats.org/officeDocument/2006/relationships" r:embed="rId1"/>
          <a:srcRect/>
          <a:stretch>
            <a:fillRect l="-7000" r="-7000"/>
          </a:stretch>
        </a:blipFill>
      </dgm:spPr>
    </dgm:pt>
    <dgm:pt modelId="{8DEB298C-F85A-43BB-BB67-EA7F5DDCC2B6}" type="pres">
      <dgm:prSet presAssocID="{8BB2A2B2-334B-43AC-A9EC-DADE72FC6892}" presName="Parent" presStyleLbl="node0" presStyleIdx="0" presStyleCnt="2">
        <dgm:presLayoutVars>
          <dgm:bulletEnabled val="1"/>
        </dgm:presLayoutVars>
      </dgm:prSet>
      <dgm:spPr/>
    </dgm:pt>
    <dgm:pt modelId="{F274FE72-22CA-4579-B0C1-A4A9C0C19C93}" type="pres">
      <dgm:prSet presAssocID="{8A1C03AE-4874-4F8A-A8F0-FA99EB1028BA}" presName="sibTrans" presStyleCnt="0"/>
      <dgm:spPr/>
    </dgm:pt>
    <dgm:pt modelId="{2490DEB6-5A4F-4D2C-A174-D072B12A00B7}" type="pres">
      <dgm:prSet presAssocID="{18764C68-C12E-41BD-97FB-102D89920C13}" presName="composite" presStyleCnt="0"/>
      <dgm:spPr/>
    </dgm:pt>
    <dgm:pt modelId="{561D95E2-BB9F-4459-BF11-D150D6676EA1}" type="pres">
      <dgm:prSet presAssocID="{18764C68-C12E-41BD-97FB-102D89920C13}" presName="Image" presStyleLbl="bgShp" presStyleIdx="1" presStyleCnt="2"/>
      <dgm:spPr>
        <a:blipFill rotWithShape="1">
          <a:blip xmlns:r="http://schemas.openxmlformats.org/officeDocument/2006/relationships" r:embed="rId2"/>
          <a:srcRect/>
          <a:stretch>
            <a:fillRect l="-11000" r="-11000"/>
          </a:stretch>
        </a:blipFill>
      </dgm:spPr>
    </dgm:pt>
    <dgm:pt modelId="{FB00397B-1D0D-4E42-996B-A50FA53DEDF4}" type="pres">
      <dgm:prSet presAssocID="{18764C68-C12E-41BD-97FB-102D89920C13}" presName="Parent" presStyleLbl="node0" presStyleIdx="1" presStyleCnt="2">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21590288-344F-4670-AADD-4378A1BFC6AE}" type="presOf" srcId="{18764C68-C12E-41BD-97FB-102D89920C13}" destId="{FB00397B-1D0D-4E42-996B-A50FA53DEDF4}"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AB3D079D-83AE-474B-AA0E-0C7F02A093F7}" srcId="{A4A92249-3955-4560-BF9A-3032AB167B3B}" destId="{18764C68-C12E-41BD-97FB-102D89920C13}" srcOrd="1" destOrd="0" parTransId="{60B36D50-58C3-49FC-836F-F373D7B1D991}" sibTransId="{65F2C00A-86C5-44BA-B292-2D4461186ED8}"/>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 modelId="{B1356868-998B-4BF2-ABC9-17548BB41A65}" type="presParOf" srcId="{843FF7F3-9B57-458B-B197-FD7A0F6E66F2}" destId="{F274FE72-22CA-4579-B0C1-A4A9C0C19C93}" srcOrd="1" destOrd="0" presId="urn:microsoft.com/office/officeart/2008/layout/BendingPictureCaption"/>
    <dgm:cxn modelId="{CDA0E4F2-780D-4AA2-97BF-26AC11AE81A5}" type="presParOf" srcId="{843FF7F3-9B57-458B-B197-FD7A0F6E66F2}" destId="{2490DEB6-5A4F-4D2C-A174-D072B12A00B7}" srcOrd="2" destOrd="0" presId="urn:microsoft.com/office/officeart/2008/layout/BendingPictureCaption"/>
    <dgm:cxn modelId="{F46DC90C-12D9-4B14-ACD3-8052288F7A43}" type="presParOf" srcId="{2490DEB6-5A4F-4D2C-A174-D072B12A00B7}" destId="{561D95E2-BB9F-4459-BF11-D150D6676EA1}" srcOrd="0" destOrd="0" presId="urn:microsoft.com/office/officeart/2008/layout/BendingPictureCaption"/>
    <dgm:cxn modelId="{B8180095-3D6A-4FA4-BF55-6F8A317A6ED1}" type="presParOf" srcId="{2490DEB6-5A4F-4D2C-A174-D072B12A00B7}" destId="{FB00397B-1D0D-4E42-996B-A50FA53DEDF4}"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3649DF8-2B75-4C31-B41F-BE7679828148}">
      <dgm:prSet custT="1"/>
      <dgm:spPr/>
      <dgm:t>
        <a:bodyPr/>
        <a:lstStyle/>
        <a:p>
          <a:pPr algn="l"/>
          <a:r>
            <a:rPr lang="en-US" sz="2800" b="0" dirty="0">
              <a:solidFill>
                <a:schemeClr val="bg1"/>
              </a:solidFill>
              <a:latin typeface="Agency FB" panose="020B0503020202020204" pitchFamily="34" charset="0"/>
            </a:rPr>
            <a:t>3. To Ensure professional ethics and professional development among teachers.</a:t>
          </a:r>
        </a:p>
      </dgm:t>
    </dgm:pt>
    <dgm:pt modelId="{C3FE3222-672F-4AFB-81BB-49256DF3F5D6}" type="parTrans" cxnId="{91C2BCAA-9D35-48A6-A05F-FF62273EAB3C}">
      <dgm:prSet/>
      <dgm:spPr/>
      <dgm:t>
        <a:bodyPr/>
        <a:lstStyle/>
        <a:p>
          <a:endParaRPr lang="en-US" sz="2400" b="0">
            <a:solidFill>
              <a:schemeClr val="accent1">
                <a:lumMod val="50000"/>
              </a:schemeClr>
            </a:solidFill>
          </a:endParaRPr>
        </a:p>
      </dgm:t>
    </dgm:pt>
    <dgm:pt modelId="{27360E4C-0726-4777-9D1B-66F9C7F6475C}" type="sibTrans" cxnId="{91C2BCAA-9D35-48A6-A05F-FF62273EAB3C}">
      <dgm:prSet/>
      <dgm:spPr/>
      <dgm:t>
        <a:bodyPr/>
        <a:lstStyle/>
        <a:p>
          <a:endParaRPr lang="en-US" sz="2400" b="0">
            <a:solidFill>
              <a:schemeClr val="accent1">
                <a:lumMod val="50000"/>
              </a:schemeClr>
            </a:solidFill>
          </a:endParaRPr>
        </a:p>
      </dgm:t>
    </dgm:pt>
    <dgm:pt modelId="{68D076D8-A5F5-47AE-A084-D95853174523}">
      <dgm:prSet custT="1"/>
      <dgm:spPr/>
      <dgm:t>
        <a:bodyPr/>
        <a:lstStyle/>
        <a:p>
          <a:pPr algn="l"/>
          <a:r>
            <a:rPr lang="en-US" sz="2800" b="0" dirty="0">
              <a:solidFill>
                <a:schemeClr val="bg1"/>
              </a:solidFill>
              <a:latin typeface="Agency FB" panose="020B0503020202020204" pitchFamily="34" charset="0"/>
            </a:rPr>
            <a:t>4. To organize educational </a:t>
          </a:r>
          <a:r>
            <a:rPr lang="en-US" sz="2800" b="0" dirty="0" err="1">
              <a:solidFill>
                <a:schemeClr val="bg1"/>
              </a:solidFill>
              <a:latin typeface="Agency FB" panose="020B0503020202020204" pitchFamily="34" charset="0"/>
            </a:rPr>
            <a:t>programmes</a:t>
          </a:r>
          <a:r>
            <a:rPr lang="en-US" sz="2800" b="0" dirty="0">
              <a:solidFill>
                <a:schemeClr val="bg1"/>
              </a:solidFill>
              <a:latin typeface="Agency FB" panose="020B0503020202020204" pitchFamily="34" charset="0"/>
            </a:rPr>
            <a:t> for acquainting students. </a:t>
          </a:r>
        </a:p>
      </dgm:t>
    </dgm:pt>
    <dgm:pt modelId="{15CA79C3-515D-4A9D-9E37-C3A2ADF944E7}" type="parTrans" cxnId="{DD61701B-864E-4C7E-B6C2-F8C3B9B790F8}">
      <dgm:prSet/>
      <dgm:spPr/>
      <dgm:t>
        <a:bodyPr/>
        <a:lstStyle/>
        <a:p>
          <a:endParaRPr lang="en-US" sz="2400" b="0">
            <a:solidFill>
              <a:schemeClr val="accent1">
                <a:lumMod val="50000"/>
              </a:schemeClr>
            </a:solidFill>
          </a:endParaRPr>
        </a:p>
      </dgm:t>
    </dgm:pt>
    <dgm:pt modelId="{7F77D740-6C35-4C3B-A685-4563BA87221D}" type="sibTrans" cxnId="{DD61701B-864E-4C7E-B6C2-F8C3B9B790F8}">
      <dgm:prSet/>
      <dgm:spPr/>
      <dgm:t>
        <a:bodyPr/>
        <a:lstStyle/>
        <a:p>
          <a:endParaRPr lang="en-US" sz="2400" b="0">
            <a:solidFill>
              <a:schemeClr val="accent1">
                <a:lumMod val="50000"/>
              </a:schemeClr>
            </a:solidFill>
          </a:endParaRPr>
        </a:p>
      </dgm:t>
    </dgm:pt>
    <dgm:pt modelId="{6DE0C657-6B4A-4D1C-9665-B961117A6514}" type="pres">
      <dgm:prSet presAssocID="{A4A92249-3955-4560-BF9A-3032AB167B3B}" presName="diagram" presStyleCnt="0">
        <dgm:presLayoutVars>
          <dgm:dir/>
        </dgm:presLayoutVars>
      </dgm:prSet>
      <dgm:spPr/>
    </dgm:pt>
    <dgm:pt modelId="{B4CD444F-4030-441B-A11D-52AD350EC3E3}" type="pres">
      <dgm:prSet presAssocID="{63649DF8-2B75-4C31-B41F-BE7679828148}" presName="composite" presStyleCnt="0"/>
      <dgm:spPr/>
    </dgm:pt>
    <dgm:pt modelId="{EA8C2277-74BC-44BD-AB90-6A73E1BAE831}" type="pres">
      <dgm:prSet presAssocID="{63649DF8-2B75-4C31-B41F-BE7679828148}" presName="Image" presStyleLbl="bgShp" presStyleIdx="0" presStyleCnt="2"/>
      <dgm:spPr>
        <a:prstGeom prst="rect">
          <a:avLst/>
        </a:prstGeom>
        <a:blipFill rotWithShape="1">
          <a:blip xmlns:r="http://schemas.openxmlformats.org/officeDocument/2006/relationships" r:embed="rId1"/>
          <a:srcRect/>
          <a:stretch>
            <a:fillRect l="-14000" r="-14000"/>
          </a:stretch>
        </a:blipFill>
      </dgm:spPr>
    </dgm:pt>
    <dgm:pt modelId="{861C85DF-4175-42C2-8390-A45D64D5572A}" type="pres">
      <dgm:prSet presAssocID="{63649DF8-2B75-4C31-B41F-BE7679828148}" presName="Parent" presStyleLbl="node0" presStyleIdx="0" presStyleCnt="2" custScaleY="126230">
        <dgm:presLayoutVars>
          <dgm:bulletEnabled val="1"/>
        </dgm:presLayoutVars>
      </dgm:prSet>
      <dgm:spPr/>
    </dgm:pt>
    <dgm:pt modelId="{83B1EFCF-D270-4413-A301-1E78284E5FCE}" type="pres">
      <dgm:prSet presAssocID="{27360E4C-0726-4777-9D1B-66F9C7F6475C}" presName="sibTrans" presStyleCnt="0"/>
      <dgm:spPr/>
    </dgm:pt>
    <dgm:pt modelId="{14E2852D-CE1B-4BF3-9AD3-3B2A521B5238}" type="pres">
      <dgm:prSet presAssocID="{68D076D8-A5F5-47AE-A084-D95853174523}" presName="composite" presStyleCnt="0"/>
      <dgm:spPr/>
    </dgm:pt>
    <dgm:pt modelId="{9BC4352F-5835-4AF4-9ED7-ACEE85F3ABC7}" type="pres">
      <dgm:prSet presAssocID="{68D076D8-A5F5-47AE-A084-D95853174523}" presName="Image" presStyleLbl="bgShp" presStyleIdx="1" presStyleCnt="2"/>
      <dgm:spPr>
        <a:prstGeom prst="rect">
          <a:avLst/>
        </a:prstGeom>
        <a:blipFill rotWithShape="1">
          <a:blip xmlns:r="http://schemas.openxmlformats.org/officeDocument/2006/relationships" r:embed="rId2"/>
          <a:srcRect/>
          <a:stretch>
            <a:fillRect l="-9000" r="-9000"/>
          </a:stretch>
        </a:blipFill>
      </dgm:spPr>
    </dgm:pt>
    <dgm:pt modelId="{285631EF-C8F5-4663-8FE2-4218712D4A0C}" type="pres">
      <dgm:prSet presAssocID="{68D076D8-A5F5-47AE-A084-D95853174523}" presName="Parent" presStyleLbl="node0" presStyleIdx="1" presStyleCnt="2">
        <dgm:presLayoutVars>
          <dgm:bulletEnabled val="1"/>
        </dgm:presLayoutVars>
      </dgm:prSet>
      <dgm:spPr/>
    </dgm:pt>
  </dgm:ptLst>
  <dgm:cxnLst>
    <dgm:cxn modelId="{DD61701B-864E-4C7E-B6C2-F8C3B9B790F8}" srcId="{A4A92249-3955-4560-BF9A-3032AB167B3B}" destId="{68D076D8-A5F5-47AE-A084-D95853174523}" srcOrd="1" destOrd="0" parTransId="{15CA79C3-515D-4A9D-9E37-C3A2ADF944E7}" sibTransId="{7F77D740-6C35-4C3B-A685-4563BA87221D}"/>
    <dgm:cxn modelId="{C30C4438-1B71-493D-8704-CF70A4AB9ADC}" type="presOf" srcId="{63649DF8-2B75-4C31-B41F-BE7679828148}" destId="{861C85DF-4175-42C2-8390-A45D64D5572A}" srcOrd="0" destOrd="0" presId="urn:microsoft.com/office/officeart/2008/layout/BendingPictureCaption"/>
    <dgm:cxn modelId="{D74D4D96-975E-4F34-9CD8-E17D3865C3F1}" type="presOf" srcId="{68D076D8-A5F5-47AE-A084-D95853174523}" destId="{285631EF-C8F5-4663-8FE2-4218712D4A0C}" srcOrd="0" destOrd="0" presId="urn:microsoft.com/office/officeart/2008/layout/BendingPictureCaption"/>
    <dgm:cxn modelId="{91C2BCAA-9D35-48A6-A05F-FF62273EAB3C}" srcId="{A4A92249-3955-4560-BF9A-3032AB167B3B}" destId="{63649DF8-2B75-4C31-B41F-BE7679828148}" srcOrd="0" destOrd="0" parTransId="{C3FE3222-672F-4AFB-81BB-49256DF3F5D6}" sibTransId="{27360E4C-0726-4777-9D1B-66F9C7F6475C}"/>
    <dgm:cxn modelId="{311FADB5-A858-4960-88F8-F0DB7F5BDC00}" type="presOf" srcId="{A4A92249-3955-4560-BF9A-3032AB167B3B}" destId="{6DE0C657-6B4A-4D1C-9665-B961117A6514}" srcOrd="0" destOrd="0" presId="urn:microsoft.com/office/officeart/2008/layout/BendingPictureCaption"/>
    <dgm:cxn modelId="{06518882-DEDE-4C65-9FDF-68E33D8E585F}" type="presParOf" srcId="{6DE0C657-6B4A-4D1C-9665-B961117A6514}" destId="{B4CD444F-4030-441B-A11D-52AD350EC3E3}" srcOrd="0" destOrd="0" presId="urn:microsoft.com/office/officeart/2008/layout/BendingPictureCaption"/>
    <dgm:cxn modelId="{CE655572-02BF-46C6-B1B6-700F836AB539}" type="presParOf" srcId="{B4CD444F-4030-441B-A11D-52AD350EC3E3}" destId="{EA8C2277-74BC-44BD-AB90-6A73E1BAE831}" srcOrd="0" destOrd="0" presId="urn:microsoft.com/office/officeart/2008/layout/BendingPictureCaption"/>
    <dgm:cxn modelId="{4EA6D663-0CA7-4B40-84DB-A921468A0790}" type="presParOf" srcId="{B4CD444F-4030-441B-A11D-52AD350EC3E3}" destId="{861C85DF-4175-42C2-8390-A45D64D5572A}" srcOrd="1" destOrd="0" presId="urn:microsoft.com/office/officeart/2008/layout/BendingPictureCaption"/>
    <dgm:cxn modelId="{BC45CF7C-E9ED-4224-937A-0BC9A2BBE04F}" type="presParOf" srcId="{6DE0C657-6B4A-4D1C-9665-B961117A6514}" destId="{83B1EFCF-D270-4413-A301-1E78284E5FCE}" srcOrd="1" destOrd="0" presId="urn:microsoft.com/office/officeart/2008/layout/BendingPictureCaption"/>
    <dgm:cxn modelId="{8989EC18-57AC-4534-8C64-DACE429B9622}" type="presParOf" srcId="{6DE0C657-6B4A-4D1C-9665-B961117A6514}" destId="{14E2852D-CE1B-4BF3-9AD3-3B2A521B5238}" srcOrd="2" destOrd="0" presId="urn:microsoft.com/office/officeart/2008/layout/BendingPictureCaption"/>
    <dgm:cxn modelId="{2E2980F4-9596-460E-BBFB-448E1DB6766C}" type="presParOf" srcId="{14E2852D-CE1B-4BF3-9AD3-3B2A521B5238}" destId="{9BC4352F-5835-4AF4-9ED7-ACEE85F3ABC7}" srcOrd="0" destOrd="0" presId="urn:microsoft.com/office/officeart/2008/layout/BendingPictureCaption"/>
    <dgm:cxn modelId="{3A53F0E9-5844-40E4-88ED-E5BF3A8232E6}" type="presParOf" srcId="{14E2852D-CE1B-4BF3-9AD3-3B2A521B5238}" destId="{285631EF-C8F5-4663-8FE2-4218712D4A0C}"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2E2D1ED1-0E53-4BAD-87C8-7355A6581902}">
      <dgm:prSet custT="1"/>
      <dgm:spPr/>
      <dgm:t>
        <a:bodyPr/>
        <a:lstStyle/>
        <a:p>
          <a:pPr algn="l"/>
          <a:r>
            <a:rPr lang="en-US" sz="2800" b="0" dirty="0">
              <a:solidFill>
                <a:schemeClr val="bg1"/>
              </a:solidFill>
              <a:latin typeface="Agency FB" panose="020B0503020202020204" pitchFamily="34" charset="0"/>
            </a:rPr>
            <a:t>5. To mobilize the community.</a:t>
          </a:r>
        </a:p>
      </dgm:t>
    </dgm:pt>
    <dgm:pt modelId="{CDC06C90-0088-4C9E-BD7D-981EC1C16FD8}" type="parTrans" cxnId="{A788F903-4E00-419A-ACAE-00630B6DCA2C}">
      <dgm:prSet/>
      <dgm:spPr/>
      <dgm:t>
        <a:bodyPr/>
        <a:lstStyle/>
        <a:p>
          <a:endParaRPr lang="en-US" sz="2400" b="0">
            <a:solidFill>
              <a:schemeClr val="accent1">
                <a:lumMod val="50000"/>
              </a:schemeClr>
            </a:solidFill>
          </a:endParaRPr>
        </a:p>
      </dgm:t>
    </dgm:pt>
    <dgm:pt modelId="{F2BFC40B-8AAD-42A2-8317-27410C5557C6}" type="sibTrans" cxnId="{A788F903-4E00-419A-ACAE-00630B6DCA2C}">
      <dgm:prSet/>
      <dgm:spPr/>
      <dgm:t>
        <a:bodyPr/>
        <a:lstStyle/>
        <a:p>
          <a:endParaRPr lang="en-US" sz="2400" b="0">
            <a:solidFill>
              <a:schemeClr val="accent1">
                <a:lumMod val="50000"/>
              </a:schemeClr>
            </a:solidFill>
          </a:endParaRPr>
        </a:p>
      </dgm:t>
    </dgm:pt>
    <dgm:pt modelId="{4011966B-8FC4-4227-AE39-EB6D703C5B4A}">
      <dgm:prSet custT="1"/>
      <dgm:spPr/>
      <dgm:t>
        <a:bodyPr/>
        <a:lstStyle/>
        <a:p>
          <a:pPr algn="l"/>
          <a:r>
            <a:rPr lang="en-US" sz="2800" b="0" dirty="0">
              <a:solidFill>
                <a:schemeClr val="bg1"/>
              </a:solidFill>
              <a:latin typeface="Agency FB" panose="020B0503020202020204" pitchFamily="34" charset="0"/>
            </a:rPr>
            <a:t>6. To organize co-curricular activities effectively for developing talents of students .</a:t>
          </a:r>
        </a:p>
      </dgm:t>
    </dgm:pt>
    <dgm:pt modelId="{7AD47B07-4EE0-47CD-BEB7-A6E57FDA10BB}" type="parTrans" cxnId="{89AE9317-C622-46EF-971D-AE436099739D}">
      <dgm:prSet/>
      <dgm:spPr/>
      <dgm:t>
        <a:bodyPr/>
        <a:lstStyle/>
        <a:p>
          <a:endParaRPr lang="en-US"/>
        </a:p>
      </dgm:t>
    </dgm:pt>
    <dgm:pt modelId="{62EF821D-E900-4CD2-89AB-DEE5A9F0CB45}" type="sibTrans" cxnId="{89AE9317-C622-46EF-971D-AE436099739D}">
      <dgm:prSet/>
      <dgm:spPr/>
      <dgm:t>
        <a:bodyPr/>
        <a:lstStyle/>
        <a:p>
          <a:endParaRPr lang="en-US"/>
        </a:p>
      </dgm:t>
    </dgm:pt>
    <dgm:pt modelId="{EBC3205D-02E6-426E-A5F9-3FB9F609BA7C}" type="pres">
      <dgm:prSet presAssocID="{A4A92249-3955-4560-BF9A-3032AB167B3B}" presName="diagram" presStyleCnt="0">
        <dgm:presLayoutVars>
          <dgm:dir/>
        </dgm:presLayoutVars>
      </dgm:prSet>
      <dgm:spPr/>
    </dgm:pt>
    <dgm:pt modelId="{556B2CB6-FB25-4416-A658-0BB20DD59891}" type="pres">
      <dgm:prSet presAssocID="{2E2D1ED1-0E53-4BAD-87C8-7355A6581902}" presName="composite" presStyleCnt="0"/>
      <dgm:spPr/>
    </dgm:pt>
    <dgm:pt modelId="{13572191-D031-463D-B7F3-0BBDC59768B2}" type="pres">
      <dgm:prSet presAssocID="{2E2D1ED1-0E53-4BAD-87C8-7355A6581902}" presName="Image" presStyleLbl="bgShp" presStyleIdx="0" presStyleCnt="2"/>
      <dgm:spPr>
        <a:blipFill rotWithShape="1">
          <a:blip xmlns:r="http://schemas.openxmlformats.org/officeDocument/2006/relationships" r:embed="rId1"/>
          <a:srcRect/>
          <a:stretch>
            <a:fillRect l="-5000" r="-5000"/>
          </a:stretch>
        </a:blipFill>
      </dgm:spPr>
    </dgm:pt>
    <dgm:pt modelId="{380AD99C-F602-450A-83F7-12DEE68D93A4}" type="pres">
      <dgm:prSet presAssocID="{2E2D1ED1-0E53-4BAD-87C8-7355A6581902}" presName="Parent" presStyleLbl="node0" presStyleIdx="0" presStyleCnt="2">
        <dgm:presLayoutVars>
          <dgm:bulletEnabled val="1"/>
        </dgm:presLayoutVars>
      </dgm:prSet>
      <dgm:spPr/>
    </dgm:pt>
    <dgm:pt modelId="{9E90D99F-3250-47BC-889C-FC8F6577A673}" type="pres">
      <dgm:prSet presAssocID="{F2BFC40B-8AAD-42A2-8317-27410C5557C6}" presName="sibTrans" presStyleCnt="0"/>
      <dgm:spPr/>
    </dgm:pt>
    <dgm:pt modelId="{CE407674-4886-4C7F-A0D1-40B40EBC94BD}" type="pres">
      <dgm:prSet presAssocID="{4011966B-8FC4-4227-AE39-EB6D703C5B4A}" presName="composite" presStyleCnt="0"/>
      <dgm:spPr/>
    </dgm:pt>
    <dgm:pt modelId="{8565EA8A-E2D0-44BD-B7CF-24D41837C068}" type="pres">
      <dgm:prSet presAssocID="{4011966B-8FC4-4227-AE39-EB6D703C5B4A}" presName="Image" presStyleLbl="bgShp" presStyleIdx="1" presStyleCnt="2"/>
      <dgm:spPr>
        <a:blipFill rotWithShape="1">
          <a:blip xmlns:r="http://schemas.openxmlformats.org/officeDocument/2006/relationships" r:embed="rId2"/>
          <a:srcRect/>
          <a:stretch>
            <a:fillRect l="-16000" r="-16000"/>
          </a:stretch>
        </a:blipFill>
      </dgm:spPr>
    </dgm:pt>
    <dgm:pt modelId="{D1990FBB-8A3F-4360-8BEB-E689C51C4406}" type="pres">
      <dgm:prSet presAssocID="{4011966B-8FC4-4227-AE39-EB6D703C5B4A}" presName="Parent" presStyleLbl="node0" presStyleIdx="1" presStyleCnt="2" custScaleY="126230">
        <dgm:presLayoutVars>
          <dgm:bulletEnabled val="1"/>
        </dgm:presLayoutVars>
      </dgm:prSet>
      <dgm:spPr/>
    </dgm:pt>
  </dgm:ptLst>
  <dgm:cxnLst>
    <dgm:cxn modelId="{A788F903-4E00-419A-ACAE-00630B6DCA2C}" srcId="{A4A92249-3955-4560-BF9A-3032AB167B3B}" destId="{2E2D1ED1-0E53-4BAD-87C8-7355A6581902}" srcOrd="0" destOrd="0" parTransId="{CDC06C90-0088-4C9E-BD7D-981EC1C16FD8}" sibTransId="{F2BFC40B-8AAD-42A2-8317-27410C5557C6}"/>
    <dgm:cxn modelId="{89AE9317-C622-46EF-971D-AE436099739D}" srcId="{A4A92249-3955-4560-BF9A-3032AB167B3B}" destId="{4011966B-8FC4-4227-AE39-EB6D703C5B4A}" srcOrd="1" destOrd="0" parTransId="{7AD47B07-4EE0-47CD-BEB7-A6E57FDA10BB}" sibTransId="{62EF821D-E900-4CD2-89AB-DEE5A9F0CB45}"/>
    <dgm:cxn modelId="{4EB08A34-6109-499D-A1E6-246FEC356EFF}" type="presOf" srcId="{4011966B-8FC4-4227-AE39-EB6D703C5B4A}" destId="{D1990FBB-8A3F-4360-8BEB-E689C51C4406}" srcOrd="0" destOrd="0" presId="urn:microsoft.com/office/officeart/2008/layout/BendingPictureCaption"/>
    <dgm:cxn modelId="{8153B240-1A68-4C94-8CEC-146D0CFBD693}" type="presOf" srcId="{A4A92249-3955-4560-BF9A-3032AB167B3B}" destId="{EBC3205D-02E6-426E-A5F9-3FB9F609BA7C}" srcOrd="0" destOrd="0" presId="urn:microsoft.com/office/officeart/2008/layout/BendingPictureCaption"/>
    <dgm:cxn modelId="{18E68669-2DDF-4646-A5B6-1FFD9C1EFFA1}" type="presOf" srcId="{2E2D1ED1-0E53-4BAD-87C8-7355A6581902}" destId="{380AD99C-F602-450A-83F7-12DEE68D93A4}" srcOrd="0" destOrd="0" presId="urn:microsoft.com/office/officeart/2008/layout/BendingPictureCaption"/>
    <dgm:cxn modelId="{9B8219A0-E66D-4BB7-8744-7A39AB8CA0C5}" type="presParOf" srcId="{EBC3205D-02E6-426E-A5F9-3FB9F609BA7C}" destId="{556B2CB6-FB25-4416-A658-0BB20DD59891}" srcOrd="0" destOrd="0" presId="urn:microsoft.com/office/officeart/2008/layout/BendingPictureCaption"/>
    <dgm:cxn modelId="{4771787B-3C5B-4BA9-947E-CB3FD61A03B1}" type="presParOf" srcId="{556B2CB6-FB25-4416-A658-0BB20DD59891}" destId="{13572191-D031-463D-B7F3-0BBDC59768B2}" srcOrd="0" destOrd="0" presId="urn:microsoft.com/office/officeart/2008/layout/BendingPictureCaption"/>
    <dgm:cxn modelId="{3453349A-F5D3-445B-9CDB-D08B5EC1DA75}" type="presParOf" srcId="{556B2CB6-FB25-4416-A658-0BB20DD59891}" destId="{380AD99C-F602-450A-83F7-12DEE68D93A4}" srcOrd="1" destOrd="0" presId="urn:microsoft.com/office/officeart/2008/layout/BendingPictureCaption"/>
    <dgm:cxn modelId="{2347D6C1-2FB4-4E7D-BD34-FC0871B381C2}" type="presParOf" srcId="{EBC3205D-02E6-426E-A5F9-3FB9F609BA7C}" destId="{9E90D99F-3250-47BC-889C-FC8F6577A673}" srcOrd="1" destOrd="0" presId="urn:microsoft.com/office/officeart/2008/layout/BendingPictureCaption"/>
    <dgm:cxn modelId="{ECD35CFD-5826-4C24-B1D5-35E508F6BE04}" type="presParOf" srcId="{EBC3205D-02E6-426E-A5F9-3FB9F609BA7C}" destId="{CE407674-4886-4C7F-A0D1-40B40EBC94BD}" srcOrd="2" destOrd="0" presId="urn:microsoft.com/office/officeart/2008/layout/BendingPictureCaption"/>
    <dgm:cxn modelId="{B6A2C23C-E60C-47D1-A005-8C45640754A9}" type="presParOf" srcId="{CE407674-4886-4C7F-A0D1-40B40EBC94BD}" destId="{8565EA8A-E2D0-44BD-B7CF-24D41837C068}" srcOrd="0" destOrd="0" presId="urn:microsoft.com/office/officeart/2008/layout/BendingPictureCaption"/>
    <dgm:cxn modelId="{490F6A78-A80A-4525-8DC6-88E769FA1604}" type="presParOf" srcId="{CE407674-4886-4C7F-A0D1-40B40EBC94BD}" destId="{D1990FBB-8A3F-4360-8BEB-E689C51C440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D6780-2EC3-4520-93EF-303043523159}">
      <dsp:nvSpPr>
        <dsp:cNvPr id="0" name=""/>
        <dsp:cNvSpPr/>
      </dsp:nvSpPr>
      <dsp:spPr>
        <a:xfrm>
          <a:off x="294204" y="0"/>
          <a:ext cx="2220393" cy="1903139"/>
        </a:xfrm>
        <a:prstGeom prst="hexagon">
          <a:avLst/>
        </a:prstGeom>
        <a:blipFill rotWithShape="1">
          <a:blip xmlns:r="http://schemas.openxmlformats.org/officeDocument/2006/relationships" r:embed="rId1"/>
          <a:srcRect/>
          <a:stretch>
            <a:fillRect t="-28000" b="-28000"/>
          </a:stretch>
        </a:blipFill>
        <a:ln>
          <a:noFill/>
        </a:ln>
        <a:effectLst/>
      </dsp:spPr>
      <dsp:style>
        <a:lnRef idx="0">
          <a:scrgbClr r="0" g="0" b="0"/>
        </a:lnRef>
        <a:fillRef idx="1">
          <a:scrgbClr r="0" g="0" b="0"/>
        </a:fillRef>
        <a:effectRef idx="1">
          <a:scrgbClr r="0" g="0" b="0"/>
        </a:effectRef>
        <a:fontRef idx="minor"/>
      </dsp:style>
    </dsp:sp>
    <dsp:sp modelId="{6F5E20BF-9720-4108-A6F1-EF53836CB448}">
      <dsp:nvSpPr>
        <dsp:cNvPr id="0" name=""/>
        <dsp:cNvSpPr/>
      </dsp:nvSpPr>
      <dsp:spPr>
        <a:xfrm>
          <a:off x="0" y="1448246"/>
          <a:ext cx="2222569" cy="456753"/>
        </a:xfrm>
        <a:prstGeom prst="rect">
          <a:avLst/>
        </a:prstGeom>
        <a:solidFill>
          <a:schemeClr val="accent2">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bg1"/>
              </a:solidFill>
              <a:latin typeface="Agency FB" panose="020B0503020202020204" pitchFamily="34" charset="0"/>
            </a:rPr>
            <a:t>Assist.Prof.Dr.Phongsak</a:t>
          </a:r>
          <a:r>
            <a:rPr lang="en-US" sz="2000" b="1" kern="1200" dirty="0">
              <a:solidFill>
                <a:schemeClr val="bg1"/>
              </a:solidFill>
              <a:latin typeface="Agency FB" panose="020B0503020202020204" pitchFamily="34" charset="0"/>
            </a:rPr>
            <a:t> Phakamach</a:t>
          </a:r>
        </a:p>
      </dsp:txBody>
      <dsp:txXfrm>
        <a:off x="0" y="1448246"/>
        <a:ext cx="2222569" cy="4567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35F0A-A116-4C8E-A432-3AA16BB1D3E8}">
      <dsp:nvSpPr>
        <dsp:cNvPr id="0" name=""/>
        <dsp:cNvSpPr/>
      </dsp:nvSpPr>
      <dsp:spPr>
        <a:xfrm>
          <a:off x="2480" y="672703"/>
          <a:ext cx="5129248" cy="3790495"/>
        </a:xfrm>
        <a:prstGeom prst="rect">
          <a:avLst/>
        </a:prstGeom>
        <a:blipFill rotWithShape="1">
          <a:blip xmlns:r="http://schemas.openxmlformats.org/officeDocument/2006/relationships" r:embed="rId1"/>
          <a:srcRect/>
          <a:stretch>
            <a:fillRect t="-2000" b="-2000"/>
          </a:stretch>
        </a:blipFill>
        <a:ln>
          <a:noFill/>
        </a:ln>
        <a:effectLst/>
      </dsp:spPr>
      <dsp:style>
        <a:lnRef idx="0">
          <a:scrgbClr r="0" g="0" b="0"/>
        </a:lnRef>
        <a:fillRef idx="1">
          <a:scrgbClr r="0" g="0" b="0"/>
        </a:fillRef>
        <a:effectRef idx="0">
          <a:scrgbClr r="0" g="0" b="0"/>
        </a:effectRef>
        <a:fontRef idx="minor"/>
      </dsp:style>
    </dsp:sp>
    <dsp:sp modelId="{2460B4A1-6535-4B57-9E34-A3343B0459C9}">
      <dsp:nvSpPr>
        <dsp:cNvPr id="0" name=""/>
        <dsp:cNvSpPr/>
      </dsp:nvSpPr>
      <dsp:spPr>
        <a:xfrm>
          <a:off x="1039243"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7. To get the work done.</a:t>
          </a:r>
        </a:p>
      </dsp:txBody>
      <dsp:txXfrm>
        <a:off x="1039243" y="3775910"/>
        <a:ext cx="4419883" cy="1062171"/>
      </dsp:txXfrm>
    </dsp:sp>
    <dsp:sp modelId="{2EFBC035-6B8F-4E47-84AA-A5DCA1DB4107}">
      <dsp:nvSpPr>
        <dsp:cNvPr id="0" name=""/>
        <dsp:cNvSpPr/>
      </dsp:nvSpPr>
      <dsp:spPr>
        <a:xfrm>
          <a:off x="6351872" y="603051"/>
          <a:ext cx="5129248" cy="3790495"/>
        </a:xfrm>
        <a:prstGeom prst="rect">
          <a:avLst/>
        </a:prstGeom>
        <a:blipFill rotWithShape="1">
          <a:blip xmlns:r="http://schemas.openxmlformats.org/officeDocument/2006/relationships" r:embed="rId2"/>
          <a:srcRect/>
          <a:stretch>
            <a:fillRect l="-2000" r="-2000"/>
          </a:stretch>
        </a:blipFill>
        <a:ln>
          <a:noFill/>
        </a:ln>
        <a:effectLst/>
      </dsp:spPr>
      <dsp:style>
        <a:lnRef idx="0">
          <a:scrgbClr r="0" g="0" b="0"/>
        </a:lnRef>
        <a:fillRef idx="1">
          <a:scrgbClr r="0" g="0" b="0"/>
        </a:fillRef>
        <a:effectRef idx="0">
          <a:scrgbClr r="0" g="0" b="0"/>
        </a:effectRef>
        <a:fontRef idx="minor"/>
      </dsp:style>
    </dsp:sp>
    <dsp:sp modelId="{26FE741B-C493-466B-886A-98542F48197C}">
      <dsp:nvSpPr>
        <dsp:cNvPr id="0" name=""/>
        <dsp:cNvSpPr/>
      </dsp:nvSpPr>
      <dsp:spPr>
        <a:xfrm>
          <a:off x="7388635" y="3566955"/>
          <a:ext cx="4419883" cy="1340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8. To prepare students for taking their places in various vocations and avenues of life.</a:t>
          </a:r>
        </a:p>
      </dsp:txBody>
      <dsp:txXfrm>
        <a:off x="7388635" y="3566955"/>
        <a:ext cx="4419883" cy="13407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C2742-F82A-48FB-8F88-79ADBE9EB9AB}">
      <dsp:nvSpPr>
        <dsp:cNvPr id="0" name=""/>
        <dsp:cNvSpPr/>
      </dsp:nvSpPr>
      <dsp:spPr>
        <a:xfrm>
          <a:off x="2480" y="524535"/>
          <a:ext cx="5129248" cy="3790495"/>
        </a:xfrm>
        <a:prstGeom prst="rect">
          <a:avLst/>
        </a:prstGeom>
        <a:blipFill rotWithShape="1">
          <a:blip xmlns:r="http://schemas.openxmlformats.org/officeDocument/2006/relationships" r:embed="rId1"/>
          <a:srcRect/>
          <a:stretch>
            <a:fillRect l="-8000" r="-8000"/>
          </a:stretch>
        </a:blipFill>
        <a:ln>
          <a:noFill/>
        </a:ln>
        <a:effectLst/>
      </dsp:spPr>
      <dsp:style>
        <a:lnRef idx="0">
          <a:scrgbClr r="0" g="0" b="0"/>
        </a:lnRef>
        <a:fillRef idx="1">
          <a:scrgbClr r="0" g="0" b="0"/>
        </a:fillRef>
        <a:effectRef idx="0">
          <a:scrgbClr r="0" g="0" b="0"/>
        </a:effectRef>
        <a:fontRef idx="minor"/>
      </dsp:style>
    </dsp:sp>
    <dsp:sp modelId="{94943732-4F38-4DD0-97BF-94A2ACB83587}">
      <dsp:nvSpPr>
        <dsp:cNvPr id="0" name=""/>
        <dsp:cNvSpPr/>
      </dsp:nvSpPr>
      <dsp:spPr>
        <a:xfrm>
          <a:off x="1039243" y="3331407"/>
          <a:ext cx="4419883" cy="16548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9. To train the students in developing scientific attitude and objective outlook among them towards all aspects and activities of life.</a:t>
          </a:r>
        </a:p>
      </dsp:txBody>
      <dsp:txXfrm>
        <a:off x="1039243" y="3331407"/>
        <a:ext cx="4419883" cy="1654842"/>
      </dsp:txXfrm>
    </dsp:sp>
    <dsp:sp modelId="{142113EA-DCBD-4E9A-AAB2-A8586030B34A}">
      <dsp:nvSpPr>
        <dsp:cNvPr id="0" name=""/>
        <dsp:cNvSpPr/>
      </dsp:nvSpPr>
      <dsp:spPr>
        <a:xfrm>
          <a:off x="6351872" y="672703"/>
          <a:ext cx="5129248" cy="3790495"/>
        </a:xfrm>
        <a:prstGeom prst="rect">
          <a:avLst/>
        </a:prstGeom>
        <a:blipFill rotWithShape="1">
          <a:blip xmlns:r="http://schemas.openxmlformats.org/officeDocument/2006/relationships" r:embed="rId2"/>
          <a:srcRect/>
          <a:stretch>
            <a:fillRect l="-14000" r="-14000"/>
          </a:stretch>
        </a:blipFill>
        <a:ln>
          <a:noFill/>
        </a:ln>
        <a:effectLst/>
      </dsp:spPr>
      <dsp:style>
        <a:lnRef idx="0">
          <a:scrgbClr r="0" g="0" b="0"/>
        </a:lnRef>
        <a:fillRef idx="1">
          <a:scrgbClr r="0" g="0" b="0"/>
        </a:fillRef>
        <a:effectRef idx="0">
          <a:scrgbClr r="0" g="0" b="0"/>
        </a:effectRef>
        <a:fontRef idx="minor"/>
      </dsp:style>
    </dsp:sp>
    <dsp:sp modelId="{4CCCFBB8-1349-463F-B4CE-D87D43460DDF}">
      <dsp:nvSpPr>
        <dsp:cNvPr id="0" name=""/>
        <dsp:cNvSpPr/>
      </dsp:nvSpPr>
      <dsp:spPr>
        <a:xfrm>
          <a:off x="7388635"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10. To ensure qualitative improvement of education.</a:t>
          </a:r>
        </a:p>
      </dsp:txBody>
      <dsp:txXfrm>
        <a:off x="7388635" y="3775910"/>
        <a:ext cx="4419883" cy="10621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CCD01-2ADE-46E3-AE68-32470178291E}">
      <dsp:nvSpPr>
        <dsp:cNvPr id="0" name=""/>
        <dsp:cNvSpPr/>
      </dsp:nvSpPr>
      <dsp:spPr>
        <a:xfrm>
          <a:off x="2463160" y="2102"/>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1</a:t>
          </a:r>
        </a:p>
      </dsp:txBody>
      <dsp:txXfrm>
        <a:off x="2501869" y="40811"/>
        <a:ext cx="1142532" cy="715549"/>
      </dsp:txXfrm>
    </dsp:sp>
    <dsp:sp modelId="{6B4DD4AD-05EF-4D05-97D3-3A9EA654F08B}">
      <dsp:nvSpPr>
        <dsp:cNvPr id="0" name=""/>
        <dsp:cNvSpPr/>
      </dsp:nvSpPr>
      <dsp:spPr>
        <a:xfrm>
          <a:off x="1488750" y="398586"/>
          <a:ext cx="3168769" cy="3168769"/>
        </a:xfrm>
        <a:custGeom>
          <a:avLst/>
          <a:gdLst/>
          <a:ahLst/>
          <a:cxnLst/>
          <a:rect l="0" t="0" r="0" b="0"/>
          <a:pathLst>
            <a:path>
              <a:moveTo>
                <a:pt x="2202742" y="125649"/>
              </a:moveTo>
              <a:arcTo wR="1584384" hR="1584384" stAng="17578324"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66C96C-9437-4DFE-ADE7-A017E9455464}">
      <dsp:nvSpPr>
        <dsp:cNvPr id="0" name=""/>
        <dsp:cNvSpPr/>
      </dsp:nvSpPr>
      <dsp:spPr>
        <a:xfrm>
          <a:off x="3969999"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2</a:t>
          </a:r>
        </a:p>
      </dsp:txBody>
      <dsp:txXfrm>
        <a:off x="4008708" y="1135594"/>
        <a:ext cx="1142532" cy="715549"/>
      </dsp:txXfrm>
    </dsp:sp>
    <dsp:sp modelId="{00C738AA-8439-410F-BC43-2B52DCA84A00}">
      <dsp:nvSpPr>
        <dsp:cNvPr id="0" name=""/>
        <dsp:cNvSpPr/>
      </dsp:nvSpPr>
      <dsp:spPr>
        <a:xfrm>
          <a:off x="1488750" y="398586"/>
          <a:ext cx="3168769" cy="3168769"/>
        </a:xfrm>
        <a:custGeom>
          <a:avLst/>
          <a:gdLst/>
          <a:ahLst/>
          <a:cxnLst/>
          <a:rect l="0" t="0" r="0" b="0"/>
          <a:pathLst>
            <a:path>
              <a:moveTo>
                <a:pt x="3166594" y="1501395"/>
              </a:moveTo>
              <a:arcTo wR="1584384" hR="1584384" stAng="21419849"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046C47-7C03-465D-BB6D-E8E5F01AE052}">
      <dsp:nvSpPr>
        <dsp:cNvPr id="0" name=""/>
        <dsp:cNvSpPr/>
      </dsp:nvSpPr>
      <dsp:spPr>
        <a:xfrm>
          <a:off x="3394438"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3</a:t>
          </a:r>
        </a:p>
      </dsp:txBody>
      <dsp:txXfrm>
        <a:off x="3433147" y="2906990"/>
        <a:ext cx="1142532" cy="715549"/>
      </dsp:txXfrm>
    </dsp:sp>
    <dsp:sp modelId="{A88B6AAF-7931-497A-8C71-D84A1DD2A9CA}">
      <dsp:nvSpPr>
        <dsp:cNvPr id="0" name=""/>
        <dsp:cNvSpPr/>
      </dsp:nvSpPr>
      <dsp:spPr>
        <a:xfrm>
          <a:off x="1488750" y="398586"/>
          <a:ext cx="3168769" cy="3168769"/>
        </a:xfrm>
        <a:custGeom>
          <a:avLst/>
          <a:gdLst/>
          <a:ahLst/>
          <a:cxnLst/>
          <a:rect l="0" t="0" r="0" b="0"/>
          <a:pathLst>
            <a:path>
              <a:moveTo>
                <a:pt x="1899392" y="3137139"/>
              </a:moveTo>
              <a:arcTo wR="1584384" hR="1584384" stAng="4711922" swAng="13761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97AB9-C571-43F1-921F-FB4BF1B7D038}">
      <dsp:nvSpPr>
        <dsp:cNvPr id="0" name=""/>
        <dsp:cNvSpPr/>
      </dsp:nvSpPr>
      <dsp:spPr>
        <a:xfrm>
          <a:off x="1531882"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4</a:t>
          </a:r>
        </a:p>
      </dsp:txBody>
      <dsp:txXfrm>
        <a:off x="1570591" y="2906990"/>
        <a:ext cx="1142532" cy="715549"/>
      </dsp:txXfrm>
    </dsp:sp>
    <dsp:sp modelId="{43389363-8313-4DF5-90B9-52ECB73C64B4}">
      <dsp:nvSpPr>
        <dsp:cNvPr id="0" name=""/>
        <dsp:cNvSpPr/>
      </dsp:nvSpPr>
      <dsp:spPr>
        <a:xfrm>
          <a:off x="1488750" y="398586"/>
          <a:ext cx="3168769" cy="3168769"/>
        </a:xfrm>
        <a:custGeom>
          <a:avLst/>
          <a:gdLst/>
          <a:ahLst/>
          <a:cxnLst/>
          <a:rect l="0" t="0" r="0" b="0"/>
          <a:pathLst>
            <a:path>
              <a:moveTo>
                <a:pt x="264779" y="2461264"/>
              </a:moveTo>
              <a:arcTo wR="1584384" hR="1584384" stAng="8783754"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0E6C5-56CB-4FB1-BF9C-FD6119F908CD}">
      <dsp:nvSpPr>
        <dsp:cNvPr id="0" name=""/>
        <dsp:cNvSpPr/>
      </dsp:nvSpPr>
      <dsp:spPr>
        <a:xfrm>
          <a:off x="956320"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5</a:t>
          </a:r>
        </a:p>
      </dsp:txBody>
      <dsp:txXfrm>
        <a:off x="995029" y="1135594"/>
        <a:ext cx="1142532" cy="715549"/>
      </dsp:txXfrm>
    </dsp:sp>
    <dsp:sp modelId="{90341D33-AB1E-4962-B1FF-A61B06EC7C35}">
      <dsp:nvSpPr>
        <dsp:cNvPr id="0" name=""/>
        <dsp:cNvSpPr/>
      </dsp:nvSpPr>
      <dsp:spPr>
        <a:xfrm>
          <a:off x="1488750" y="398586"/>
          <a:ext cx="3168769" cy="3168769"/>
        </a:xfrm>
        <a:custGeom>
          <a:avLst/>
          <a:gdLst/>
          <a:ahLst/>
          <a:cxnLst/>
          <a:rect l="0" t="0" r="0" b="0"/>
          <a:pathLst>
            <a:path>
              <a:moveTo>
                <a:pt x="276050" y="690775"/>
              </a:moveTo>
              <a:arcTo wR="1584384" hR="1584384" stAng="12860015"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38814" y="789"/>
          <a:ext cx="286126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a. Pre-primary or pre-school Education</a:t>
          </a:r>
        </a:p>
      </dsp:txBody>
      <dsp:txXfrm>
        <a:off x="71766" y="33741"/>
        <a:ext cx="2795363" cy="1059147"/>
      </dsp:txXfrm>
    </dsp:sp>
    <dsp:sp modelId="{AEE7BF8C-FC58-4C85-8737-7F2E7A7134E9}">
      <dsp:nvSpPr>
        <dsp:cNvPr id="0" name=""/>
        <dsp:cNvSpPr/>
      </dsp:nvSpPr>
      <dsp:spPr>
        <a:xfrm>
          <a:off x="3065089" y="330804"/>
          <a:ext cx="39751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065089" y="423808"/>
        <a:ext cx="278263" cy="279013"/>
      </dsp:txXfrm>
    </dsp:sp>
    <dsp:sp modelId="{559D266F-9E71-4A1C-88A2-A98E7AC5EC1B}">
      <dsp:nvSpPr>
        <dsp:cNvPr id="0" name=""/>
        <dsp:cNvSpPr/>
      </dsp:nvSpPr>
      <dsp:spPr>
        <a:xfrm>
          <a:off x="3650116" y="789"/>
          <a:ext cx="2789489"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b. Elementary or primary Education.</a:t>
          </a:r>
        </a:p>
      </dsp:txBody>
      <dsp:txXfrm>
        <a:off x="3683068" y="33741"/>
        <a:ext cx="2723585" cy="1059147"/>
      </dsp:txXfrm>
    </dsp:sp>
    <dsp:sp modelId="{C7D7CD80-C1E4-45A8-9B87-C5105A862D92}">
      <dsp:nvSpPr>
        <dsp:cNvPr id="0" name=""/>
        <dsp:cNvSpPr/>
      </dsp:nvSpPr>
      <dsp:spPr>
        <a:xfrm rot="5372922">
          <a:off x="4853186" y="1257478"/>
          <a:ext cx="397947"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4912183" y="1291017"/>
        <a:ext cx="279013" cy="278563"/>
      </dsp:txXfrm>
    </dsp:sp>
    <dsp:sp modelId="{BA3310B9-9AF0-46C8-9475-7B407BC1703F}">
      <dsp:nvSpPr>
        <dsp:cNvPr id="0" name=""/>
        <dsp:cNvSpPr/>
      </dsp:nvSpPr>
      <dsp:spPr>
        <a:xfrm>
          <a:off x="3649760" y="1876661"/>
          <a:ext cx="281975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c. Secondary Education.</a:t>
          </a:r>
        </a:p>
      </dsp:txBody>
      <dsp:txXfrm>
        <a:off x="3682712" y="1909613"/>
        <a:ext cx="2753849" cy="1059147"/>
      </dsp:txXfrm>
    </dsp:sp>
    <dsp:sp modelId="{EFD025F3-6833-4054-A7EE-E8443005493D}">
      <dsp:nvSpPr>
        <dsp:cNvPr id="0" name=""/>
        <dsp:cNvSpPr/>
      </dsp:nvSpPr>
      <dsp:spPr>
        <a:xfrm rot="10800000">
          <a:off x="3112252" y="2206676"/>
          <a:ext cx="37983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226203" y="2299680"/>
        <a:ext cx="265887" cy="279013"/>
      </dsp:txXfrm>
    </dsp:sp>
    <dsp:sp modelId="{2295EF17-DD2E-44BE-83EC-44BF5E54875D}">
      <dsp:nvSpPr>
        <dsp:cNvPr id="0" name=""/>
        <dsp:cNvSpPr/>
      </dsp:nvSpPr>
      <dsp:spPr>
        <a:xfrm>
          <a:off x="0" y="1876661"/>
          <a:ext cx="293308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d. Higher Secondary or Post secondary Education</a:t>
          </a:r>
        </a:p>
      </dsp:txBody>
      <dsp:txXfrm>
        <a:off x="32952" y="1909613"/>
        <a:ext cx="2867179" cy="1059147"/>
      </dsp:txXfrm>
    </dsp:sp>
    <dsp:sp modelId="{1B5CAA82-FA0F-4818-BEC0-FEA0F09F7B56}">
      <dsp:nvSpPr>
        <dsp:cNvPr id="0" name=""/>
        <dsp:cNvSpPr/>
      </dsp:nvSpPr>
      <dsp:spPr>
        <a:xfrm rot="5368218">
          <a:off x="1276337" y="3132969"/>
          <a:ext cx="397535"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1335047" y="3166715"/>
        <a:ext cx="279013" cy="278275"/>
      </dsp:txXfrm>
    </dsp:sp>
    <dsp:sp modelId="{6922A95E-5D2E-4726-BE34-4831D38C10D1}">
      <dsp:nvSpPr>
        <dsp:cNvPr id="0" name=""/>
        <dsp:cNvSpPr/>
      </dsp:nvSpPr>
      <dsp:spPr>
        <a:xfrm>
          <a:off x="12938" y="3751747"/>
          <a:ext cx="294187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e. Higher or tertiary Education.</a:t>
          </a:r>
        </a:p>
      </dsp:txBody>
      <dsp:txXfrm>
        <a:off x="45890" y="3784699"/>
        <a:ext cx="2875973" cy="10591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1FAF6-9497-45B3-ACA4-0EE268B9403B}">
      <dsp:nvSpPr>
        <dsp:cNvPr id="0" name=""/>
        <dsp:cNvSpPr/>
      </dsp:nvSpPr>
      <dsp:spPr>
        <a:xfrm>
          <a:off x="1160243" y="1073886"/>
          <a:ext cx="2485357" cy="1533073"/>
        </a:xfrm>
        <a:prstGeom prst="rect">
          <a:avLst/>
        </a:prstGeom>
        <a:blipFill rotWithShape="1">
          <a:blip xmlns:r="http://schemas.openxmlformats.org/officeDocument/2006/relationships" r:embed="rId1"/>
          <a:srcRect/>
          <a:stretch>
            <a:fillRect l="-7000" r="-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26F1DC57-1EB9-4E03-98CF-2A2F34F4D040}">
      <dsp:nvSpPr>
        <dsp:cNvPr id="0" name=""/>
        <dsp:cNvSpPr/>
      </dsp:nvSpPr>
      <dsp:spPr>
        <a:xfrm>
          <a:off x="1281997" y="1189694"/>
          <a:ext cx="2245821" cy="1292267"/>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990989-5D60-4063-950C-6232ACAB373C}">
      <dsp:nvSpPr>
        <dsp:cNvPr id="0" name=""/>
        <dsp:cNvSpPr/>
      </dsp:nvSpPr>
      <dsp:spPr>
        <a:xfrm>
          <a:off x="1281997" y="2093730"/>
          <a:ext cx="2245821" cy="39080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100000"/>
            </a:lnSpc>
            <a:spcBef>
              <a:spcPct val="0"/>
            </a:spcBef>
            <a:spcAft>
              <a:spcPct val="35000"/>
            </a:spcAft>
            <a:buNone/>
          </a:pPr>
          <a:endParaRPr lang="en-US" sz="2400" kern="1200"/>
        </a:p>
      </dsp:txBody>
      <dsp:txXfrm>
        <a:off x="1281997" y="2093730"/>
        <a:ext cx="2245821" cy="390805"/>
      </dsp:txXfrm>
    </dsp:sp>
    <dsp:sp modelId="{0A95A788-63D3-4BD0-BE53-D29C1E2F19DA}">
      <dsp:nvSpPr>
        <dsp:cNvPr id="0" name=""/>
        <dsp:cNvSpPr/>
      </dsp:nvSpPr>
      <dsp:spPr>
        <a:xfrm>
          <a:off x="2680396" y="0"/>
          <a:ext cx="972703" cy="992270"/>
        </a:xfrm>
        <a:prstGeom prst="rect">
          <a:avLst/>
        </a:prstGeom>
        <a:blipFill rotWithShape="1">
          <a:blip xmlns:r="http://schemas.openxmlformats.org/officeDocument/2006/relationships" r:embed="rId2"/>
          <a:srcRect/>
          <a:stretch>
            <a:fillRect l="-57000" r="-5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B7472DC-37AA-4237-A6D8-5B7F65C37108}">
      <dsp:nvSpPr>
        <dsp:cNvPr id="0" name=""/>
        <dsp:cNvSpPr/>
      </dsp:nvSpPr>
      <dsp:spPr>
        <a:xfrm>
          <a:off x="2740391" y="60293"/>
          <a:ext cx="852273"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2E157F-5A84-4776-B85D-CEED01662F95}">
      <dsp:nvSpPr>
        <dsp:cNvPr id="0" name=""/>
        <dsp:cNvSpPr/>
      </dsp:nvSpPr>
      <dsp:spPr>
        <a:xfrm>
          <a:off x="2739509" y="671317"/>
          <a:ext cx="852273"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2739509" y="671317"/>
        <a:ext cx="852273" cy="260659"/>
      </dsp:txXfrm>
    </dsp:sp>
    <dsp:sp modelId="{5070A936-C6B3-4A3E-8ABB-A97F2D78A002}">
      <dsp:nvSpPr>
        <dsp:cNvPr id="0" name=""/>
        <dsp:cNvSpPr/>
      </dsp:nvSpPr>
      <dsp:spPr>
        <a:xfrm>
          <a:off x="3727652" y="1667631"/>
          <a:ext cx="1183125" cy="731243"/>
        </a:xfrm>
        <a:prstGeom prst="rect">
          <a:avLst/>
        </a:prstGeom>
        <a:blipFill rotWithShape="1">
          <a:blip xmlns:r="http://schemas.openxmlformats.org/officeDocument/2006/relationships" r:embed="rId3"/>
          <a:srcRect/>
          <a:stretch>
            <a:fillRect/>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D7126CF-7450-4603-B218-35073B0495B9}">
      <dsp:nvSpPr>
        <dsp:cNvPr id="0" name=""/>
        <dsp:cNvSpPr/>
      </dsp:nvSpPr>
      <dsp:spPr>
        <a:xfrm>
          <a:off x="3788088" y="1728292"/>
          <a:ext cx="1062695" cy="611023"/>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4755D5-0218-4CAB-A04F-25190097FDF3}">
      <dsp:nvSpPr>
        <dsp:cNvPr id="0" name=""/>
        <dsp:cNvSpPr/>
      </dsp:nvSpPr>
      <dsp:spPr>
        <a:xfrm>
          <a:off x="3788088" y="2079024"/>
          <a:ext cx="1062695"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3788088" y="2079024"/>
        <a:ext cx="1062695" cy="260659"/>
      </dsp:txXfrm>
    </dsp:sp>
    <dsp:sp modelId="{C3C0EB11-9CF5-4B9D-846D-367D5CCE23B4}">
      <dsp:nvSpPr>
        <dsp:cNvPr id="0" name=""/>
        <dsp:cNvSpPr/>
      </dsp:nvSpPr>
      <dsp:spPr>
        <a:xfrm>
          <a:off x="499422" y="1981599"/>
          <a:ext cx="580534" cy="589700"/>
        </a:xfrm>
        <a:prstGeom prst="rect">
          <a:avLst/>
        </a:prstGeom>
        <a:blipFill rotWithShape="1">
          <a:blip xmlns:r="http://schemas.openxmlformats.org/officeDocument/2006/relationships" r:embed="rId4"/>
          <a:srcRect/>
          <a:stretch>
            <a:fillRect l="-30000" r="-30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7F1B7341-6C0F-437B-A931-FBE1E87C9825}">
      <dsp:nvSpPr>
        <dsp:cNvPr id="0" name=""/>
        <dsp:cNvSpPr/>
      </dsp:nvSpPr>
      <dsp:spPr>
        <a:xfrm>
          <a:off x="559417" y="2043730"/>
          <a:ext cx="460986"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8C3329-B7AC-4FDF-806F-9E7510C04398}">
      <dsp:nvSpPr>
        <dsp:cNvPr id="0" name=""/>
        <dsp:cNvSpPr/>
      </dsp:nvSpPr>
      <dsp:spPr>
        <a:xfrm>
          <a:off x="559417" y="2254390"/>
          <a:ext cx="460986"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endParaRPr lang="en-US" sz="1400" kern="1200"/>
        </a:p>
      </dsp:txBody>
      <dsp:txXfrm>
        <a:off x="559417" y="2254390"/>
        <a:ext cx="460986" cy="260659"/>
      </dsp:txXfrm>
    </dsp:sp>
    <dsp:sp modelId="{C05174C9-9EBA-40B5-9F7D-FFEA9FAE9920}">
      <dsp:nvSpPr>
        <dsp:cNvPr id="0" name=""/>
        <dsp:cNvSpPr/>
      </dsp:nvSpPr>
      <dsp:spPr>
        <a:xfrm>
          <a:off x="3272841" y="2684165"/>
          <a:ext cx="1022552" cy="992270"/>
        </a:xfrm>
        <a:prstGeom prst="rect">
          <a:avLst/>
        </a:prstGeom>
        <a:blipFill rotWithShape="1">
          <a:blip xmlns:r="http://schemas.openxmlformats.org/officeDocument/2006/relationships" r:embed="rId5"/>
          <a:srcRect/>
          <a:stretch>
            <a:fillRect l="-21000" r="-21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0A61ACFC-F485-4B8E-A615-BB9580495869}">
      <dsp:nvSpPr>
        <dsp:cNvPr id="0" name=""/>
        <dsp:cNvSpPr/>
      </dsp:nvSpPr>
      <dsp:spPr>
        <a:xfrm>
          <a:off x="3331512" y="2745194"/>
          <a:ext cx="902122"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EF9E2B-91BE-41EF-8C5F-A7C34098127C}">
      <dsp:nvSpPr>
        <dsp:cNvPr id="0" name=""/>
        <dsp:cNvSpPr/>
      </dsp:nvSpPr>
      <dsp:spPr>
        <a:xfrm>
          <a:off x="3331512" y="3356218"/>
          <a:ext cx="902122"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3331512" y="3356218"/>
        <a:ext cx="902122" cy="260659"/>
      </dsp:txXfrm>
    </dsp:sp>
    <dsp:sp modelId="{77A49D4A-97DE-4C4B-B895-E278B607E06A}">
      <dsp:nvSpPr>
        <dsp:cNvPr id="0" name=""/>
        <dsp:cNvSpPr/>
      </dsp:nvSpPr>
      <dsp:spPr>
        <a:xfrm>
          <a:off x="1165537" y="2684165"/>
          <a:ext cx="1041521" cy="589700"/>
        </a:xfrm>
        <a:prstGeom prst="rect">
          <a:avLst/>
        </a:prstGeom>
        <a:blipFill rotWithShape="1">
          <a:blip xmlns:r="http://schemas.openxmlformats.org/officeDocument/2006/relationships" r:embed="rId6"/>
          <a:srcRect/>
          <a:stretch>
            <a:fillRect t="-9000" b="-9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573F59BA-BE50-484D-93A6-C9DF6885D23F}">
      <dsp:nvSpPr>
        <dsp:cNvPr id="0" name=""/>
        <dsp:cNvSpPr/>
      </dsp:nvSpPr>
      <dsp:spPr>
        <a:xfrm>
          <a:off x="1226414" y="2745194"/>
          <a:ext cx="922414"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77807-C0F3-4A9F-B828-3715F69C6616}">
      <dsp:nvSpPr>
        <dsp:cNvPr id="0" name=""/>
        <dsp:cNvSpPr/>
      </dsp:nvSpPr>
      <dsp:spPr>
        <a:xfrm>
          <a:off x="1226414" y="2955486"/>
          <a:ext cx="922414"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1226414" y="2955486"/>
        <a:ext cx="922414" cy="2606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785777" y="578"/>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a. Formal Education</a:t>
          </a:r>
        </a:p>
      </dsp:txBody>
      <dsp:txXfrm>
        <a:off x="825142" y="39943"/>
        <a:ext cx="2664469" cy="1265288"/>
      </dsp:txXfrm>
    </dsp:sp>
    <dsp:sp modelId="{AEE7BF8C-FC58-4C85-8737-7F2E7A7134E9}">
      <dsp:nvSpPr>
        <dsp:cNvPr id="0" name=""/>
        <dsp:cNvSpPr/>
      </dsp:nvSpPr>
      <dsp:spPr>
        <a:xfrm>
          <a:off x="3621771" y="541831"/>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a:off x="3621771" y="594133"/>
        <a:ext cx="156485" cy="156908"/>
      </dsp:txXfrm>
    </dsp:sp>
    <dsp:sp modelId="{559D266F-9E71-4A1C-88A2-A98E7AC5EC1B}">
      <dsp:nvSpPr>
        <dsp:cNvPr id="0" name=""/>
        <dsp:cNvSpPr/>
      </dsp:nvSpPr>
      <dsp:spPr>
        <a:xfrm>
          <a:off x="3950770" y="578"/>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b. Non-formal Education and Adult Education</a:t>
          </a:r>
        </a:p>
      </dsp:txBody>
      <dsp:txXfrm>
        <a:off x="3990135" y="39943"/>
        <a:ext cx="2664469" cy="1265288"/>
      </dsp:txXfrm>
    </dsp:sp>
    <dsp:sp modelId="{C7D7CD80-C1E4-45A8-9B87-C5105A862D92}">
      <dsp:nvSpPr>
        <dsp:cNvPr id="0" name=""/>
        <dsp:cNvSpPr/>
      </dsp:nvSpPr>
      <dsp:spPr>
        <a:xfrm rot="479">
          <a:off x="6790464" y="542052"/>
          <a:ext cx="232464"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a:off x="6790464" y="594349"/>
        <a:ext cx="162725" cy="156908"/>
      </dsp:txXfrm>
    </dsp:sp>
    <dsp:sp modelId="{BA3310B9-9AF0-46C8-9475-7B407BC1703F}">
      <dsp:nvSpPr>
        <dsp:cNvPr id="0" name=""/>
        <dsp:cNvSpPr/>
      </dsp:nvSpPr>
      <dsp:spPr>
        <a:xfrm>
          <a:off x="7132582" y="1021"/>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c. General Education</a:t>
          </a:r>
        </a:p>
      </dsp:txBody>
      <dsp:txXfrm>
        <a:off x="7171947" y="40386"/>
        <a:ext cx="2664469" cy="1265288"/>
      </dsp:txXfrm>
    </dsp:sp>
    <dsp:sp modelId="{EFD025F3-6833-4054-A7EE-E8443005493D}">
      <dsp:nvSpPr>
        <dsp:cNvPr id="0" name=""/>
        <dsp:cNvSpPr/>
      </dsp:nvSpPr>
      <dsp:spPr>
        <a:xfrm rot="5400000">
          <a:off x="8392407" y="1418853"/>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5400000">
        <a:off x="8425729" y="1437834"/>
        <a:ext cx="156908" cy="156485"/>
      </dsp:txXfrm>
    </dsp:sp>
    <dsp:sp modelId="{2295EF17-DD2E-44BE-83EC-44BF5E54875D}">
      <dsp:nvSpPr>
        <dsp:cNvPr id="0" name=""/>
        <dsp:cNvSpPr/>
      </dsp:nvSpPr>
      <dsp:spPr>
        <a:xfrm>
          <a:off x="7132582"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d. Vocational Education</a:t>
          </a:r>
        </a:p>
      </dsp:txBody>
      <dsp:txXfrm>
        <a:off x="7171947" y="1806198"/>
        <a:ext cx="2664469" cy="1265288"/>
      </dsp:txXfrm>
    </dsp:sp>
    <dsp:sp modelId="{1B5CAA82-FA0F-4818-BEC0-FEA0F09F7B56}">
      <dsp:nvSpPr>
        <dsp:cNvPr id="0" name=""/>
        <dsp:cNvSpPr/>
      </dsp:nvSpPr>
      <dsp:spPr>
        <a:xfrm rot="10800000">
          <a:off x="6835763" y="2308086"/>
          <a:ext cx="209752"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10800000">
        <a:off x="6898689" y="2360388"/>
        <a:ext cx="146826" cy="156908"/>
      </dsp:txXfrm>
    </dsp:sp>
    <dsp:sp modelId="{6922A95E-5D2E-4726-BE34-4831D38C10D1}">
      <dsp:nvSpPr>
        <dsp:cNvPr id="0" name=""/>
        <dsp:cNvSpPr/>
      </dsp:nvSpPr>
      <dsp:spPr>
        <a:xfrm>
          <a:off x="3993625"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e. Special Education</a:t>
          </a:r>
        </a:p>
      </dsp:txBody>
      <dsp:txXfrm>
        <a:off x="4032990" y="1806198"/>
        <a:ext cx="2664469" cy="1265288"/>
      </dsp:txXfrm>
    </dsp:sp>
    <dsp:sp modelId="{159B6446-2532-4592-BF3D-9CE85ECEFACB}">
      <dsp:nvSpPr>
        <dsp:cNvPr id="0" name=""/>
        <dsp:cNvSpPr/>
      </dsp:nvSpPr>
      <dsp:spPr>
        <a:xfrm rot="10800000">
          <a:off x="3677279" y="2308086"/>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10800000">
        <a:off x="3744344" y="2360388"/>
        <a:ext cx="156485" cy="156908"/>
      </dsp:txXfrm>
    </dsp:sp>
    <dsp:sp modelId="{A069CB4D-E2BF-47C3-B93F-8E6DC2FF3EA7}">
      <dsp:nvSpPr>
        <dsp:cNvPr id="0" name=""/>
        <dsp:cNvSpPr/>
      </dsp:nvSpPr>
      <dsp:spPr>
        <a:xfrm>
          <a:off x="828632"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f. Teacher Education</a:t>
          </a:r>
        </a:p>
      </dsp:txBody>
      <dsp:txXfrm>
        <a:off x="867997" y="1806198"/>
        <a:ext cx="2664469" cy="1265288"/>
      </dsp:txXfrm>
    </dsp:sp>
    <dsp:sp modelId="{495459B8-CDCF-4B21-BBE7-98F3260541AE}">
      <dsp:nvSpPr>
        <dsp:cNvPr id="0" name=""/>
        <dsp:cNvSpPr/>
      </dsp:nvSpPr>
      <dsp:spPr>
        <a:xfrm rot="5400000">
          <a:off x="2088456" y="3184666"/>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5400000">
        <a:off x="2121778" y="3203647"/>
        <a:ext cx="156908" cy="156485"/>
      </dsp:txXfrm>
    </dsp:sp>
    <dsp:sp modelId="{E75CFC09-63EF-4593-848B-D44D67265646}">
      <dsp:nvSpPr>
        <dsp:cNvPr id="0" name=""/>
        <dsp:cNvSpPr/>
      </dsp:nvSpPr>
      <dsp:spPr>
        <a:xfrm>
          <a:off x="828632" y="3532645"/>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g. Integrated Education and</a:t>
          </a:r>
        </a:p>
      </dsp:txBody>
      <dsp:txXfrm>
        <a:off x="867997" y="3572010"/>
        <a:ext cx="2664469" cy="1265288"/>
      </dsp:txXfrm>
    </dsp:sp>
    <dsp:sp modelId="{64FB812C-D27C-4978-A1F2-7798857C689B}">
      <dsp:nvSpPr>
        <dsp:cNvPr id="0" name=""/>
        <dsp:cNvSpPr/>
      </dsp:nvSpPr>
      <dsp:spPr>
        <a:xfrm>
          <a:off x="3664626" y="4073899"/>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a:off x="3664626" y="4126201"/>
        <a:ext cx="156485" cy="156908"/>
      </dsp:txXfrm>
    </dsp:sp>
    <dsp:sp modelId="{2994DCFF-3134-4FE3-A4D1-AABD31BB4061}">
      <dsp:nvSpPr>
        <dsp:cNvPr id="0" name=""/>
        <dsp:cNvSpPr/>
      </dsp:nvSpPr>
      <dsp:spPr>
        <a:xfrm>
          <a:off x="3993625" y="3532645"/>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h. Technical and professional Education including Engineering, Medical, MBA, and Computer Education</a:t>
          </a:r>
        </a:p>
      </dsp:txBody>
      <dsp:txXfrm>
        <a:off x="4032990" y="3572010"/>
        <a:ext cx="2664469" cy="12652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0" y="715098"/>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a. Democratic Management</a:t>
          </a:r>
        </a:p>
      </dsp:txBody>
      <dsp:txXfrm>
        <a:off x="49752" y="764850"/>
        <a:ext cx="3367510" cy="1599144"/>
      </dsp:txXfrm>
    </dsp:sp>
    <dsp:sp modelId="{AEE7BF8C-FC58-4C85-8737-7F2E7A7134E9}">
      <dsp:nvSpPr>
        <dsp:cNvPr id="0" name=""/>
        <dsp:cNvSpPr/>
      </dsp:nvSpPr>
      <dsp:spPr>
        <a:xfrm>
          <a:off x="3570519" y="1399165"/>
          <a:ext cx="249353" cy="33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570519" y="1465268"/>
        <a:ext cx="174547" cy="198308"/>
      </dsp:txXfrm>
    </dsp:sp>
    <dsp:sp modelId="{559D266F-9E71-4A1C-88A2-A98E7AC5EC1B}">
      <dsp:nvSpPr>
        <dsp:cNvPr id="0" name=""/>
        <dsp:cNvSpPr/>
      </dsp:nvSpPr>
      <dsp:spPr>
        <a:xfrm>
          <a:off x="3937492" y="715098"/>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b. Autocratic Management</a:t>
          </a:r>
        </a:p>
      </dsp:txBody>
      <dsp:txXfrm>
        <a:off x="3987244" y="764850"/>
        <a:ext cx="3367510" cy="1599144"/>
      </dsp:txXfrm>
    </dsp:sp>
    <dsp:sp modelId="{C7D7CD80-C1E4-45A8-9B87-C5105A862D92}">
      <dsp:nvSpPr>
        <dsp:cNvPr id="0" name=""/>
        <dsp:cNvSpPr/>
      </dsp:nvSpPr>
      <dsp:spPr>
        <a:xfrm rot="5367265">
          <a:off x="5540129" y="2507308"/>
          <a:ext cx="282845" cy="33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5581994" y="2531144"/>
        <a:ext cx="198308" cy="197992"/>
      </dsp:txXfrm>
    </dsp:sp>
    <dsp:sp modelId="{BA3310B9-9AF0-46C8-9475-7B407BC1703F}">
      <dsp:nvSpPr>
        <dsp:cNvPr id="0" name=""/>
        <dsp:cNvSpPr/>
      </dsp:nvSpPr>
      <dsp:spPr>
        <a:xfrm>
          <a:off x="3958749" y="2947393"/>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c. Nominal Management</a:t>
          </a:r>
        </a:p>
      </dsp:txBody>
      <dsp:txXfrm>
        <a:off x="4008501" y="2997145"/>
        <a:ext cx="3367510" cy="1599144"/>
      </dsp:txXfrm>
    </dsp:sp>
    <dsp:sp modelId="{EFD025F3-6833-4054-A7EE-E8443005493D}">
      <dsp:nvSpPr>
        <dsp:cNvPr id="0" name=""/>
        <dsp:cNvSpPr/>
      </dsp:nvSpPr>
      <dsp:spPr>
        <a:xfrm rot="10800000">
          <a:off x="3589948" y="3631461"/>
          <a:ext cx="260619" cy="33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10800000">
        <a:off x="3668134" y="3697564"/>
        <a:ext cx="182433" cy="198308"/>
      </dsp:txXfrm>
    </dsp:sp>
    <dsp:sp modelId="{2295EF17-DD2E-44BE-83EC-44BF5E54875D}">
      <dsp:nvSpPr>
        <dsp:cNvPr id="0" name=""/>
        <dsp:cNvSpPr/>
      </dsp:nvSpPr>
      <dsp:spPr>
        <a:xfrm>
          <a:off x="0" y="2947393"/>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d. Real     Management</a:t>
          </a:r>
        </a:p>
      </dsp:txBody>
      <dsp:txXfrm>
        <a:off x="49752" y="2997145"/>
        <a:ext cx="3367510" cy="15991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F65C-AB07-48A8-B48B-0987553ABF66}">
      <dsp:nvSpPr>
        <dsp:cNvPr id="0" name=""/>
        <dsp:cNvSpPr/>
      </dsp:nvSpPr>
      <dsp:spPr>
        <a:xfrm>
          <a:off x="1399001" y="3005822"/>
          <a:ext cx="2142134"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B98B00-5FCE-4C99-99B8-1FA8F2718521}">
      <dsp:nvSpPr>
        <dsp:cNvPr id="0" name=""/>
        <dsp:cNvSpPr/>
      </dsp:nvSpPr>
      <dsp:spPr>
        <a:xfrm>
          <a:off x="1399001" y="2259062"/>
          <a:ext cx="1834896"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11ED58-93A7-420D-A24F-EC8EC65E1762}">
      <dsp:nvSpPr>
        <dsp:cNvPr id="0" name=""/>
        <dsp:cNvSpPr/>
      </dsp:nvSpPr>
      <dsp:spPr>
        <a:xfrm>
          <a:off x="1399001" y="1512302"/>
          <a:ext cx="2142134"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3C2FB6-7B94-4474-A71B-FFA9F04CBF1E}">
      <dsp:nvSpPr>
        <dsp:cNvPr id="0" name=""/>
        <dsp:cNvSpPr/>
      </dsp:nvSpPr>
      <dsp:spPr>
        <a:xfrm>
          <a:off x="332201" y="1192262"/>
          <a:ext cx="2133600" cy="2133600"/>
        </a:xfrm>
        <a:prstGeom prst="ellipse">
          <a:avLst/>
        </a:prstGeom>
        <a:blipFill rotWithShape="1">
          <a:blip xmlns:r="http://schemas.openxmlformats.org/officeDocument/2006/relationships" r:embed="rId1"/>
          <a:srcRect/>
          <a:stretch>
            <a:fillRect l="-33000" r="-33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2E320635-9C97-4196-B0CC-0694B342921D}">
      <dsp:nvSpPr>
        <dsp:cNvPr id="0" name=""/>
        <dsp:cNvSpPr/>
      </dsp:nvSpPr>
      <dsp:spPr>
        <a:xfrm>
          <a:off x="716249" y="2325204"/>
          <a:ext cx="1365504" cy="70408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222500">
            <a:lnSpc>
              <a:spcPct val="90000"/>
            </a:lnSpc>
            <a:spcBef>
              <a:spcPct val="0"/>
            </a:spcBef>
            <a:spcAft>
              <a:spcPct val="35000"/>
            </a:spcAft>
            <a:buNone/>
          </a:pPr>
          <a:endParaRPr lang="en-US" sz="5000" kern="1200"/>
        </a:p>
      </dsp:txBody>
      <dsp:txXfrm>
        <a:off x="716249" y="2325204"/>
        <a:ext cx="1365504" cy="704088"/>
      </dsp:txXfrm>
    </dsp:sp>
    <dsp:sp modelId="{58FED291-46A9-400B-A73D-B0A83288994D}">
      <dsp:nvSpPr>
        <dsp:cNvPr id="0" name=""/>
        <dsp:cNvSpPr/>
      </dsp:nvSpPr>
      <dsp:spPr>
        <a:xfrm>
          <a:off x="3221095" y="1192262"/>
          <a:ext cx="640080" cy="640080"/>
        </a:xfrm>
        <a:prstGeom prst="ellipse">
          <a:avLst/>
        </a:prstGeom>
        <a:blipFill rotWithShape="1">
          <a:blip xmlns:r="http://schemas.openxmlformats.org/officeDocument/2006/relationships" r:embed="rId2"/>
          <a:srcRect/>
          <a:stretch>
            <a:fillRect l="-36000" r="-36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4D477EA9-3042-4DB4-BB4B-B503C0F4C605}">
      <dsp:nvSpPr>
        <dsp:cNvPr id="0" name=""/>
        <dsp:cNvSpPr/>
      </dsp:nvSpPr>
      <dsp:spPr>
        <a:xfrm>
          <a:off x="3861175" y="1192262"/>
          <a:ext cx="73822" cy="64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3861175" y="1192262"/>
        <a:ext cx="73822" cy="640080"/>
      </dsp:txXfrm>
    </dsp:sp>
    <dsp:sp modelId="{2D453587-5158-450D-BD82-37476CADD7D1}">
      <dsp:nvSpPr>
        <dsp:cNvPr id="0" name=""/>
        <dsp:cNvSpPr/>
      </dsp:nvSpPr>
      <dsp:spPr>
        <a:xfrm>
          <a:off x="2913857" y="1939022"/>
          <a:ext cx="640080" cy="640080"/>
        </a:xfrm>
        <a:prstGeom prst="ellipse">
          <a:avLst/>
        </a:prstGeom>
        <a:blipFill rotWithShape="1">
          <a:blip xmlns:r="http://schemas.openxmlformats.org/officeDocument/2006/relationships" r:embed="rId3"/>
          <a:srcRect/>
          <a:stretch>
            <a:fillRect l="-25000" r="-25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8E2036B-CE13-49E8-9125-3A420A54C075}">
      <dsp:nvSpPr>
        <dsp:cNvPr id="0" name=""/>
        <dsp:cNvSpPr/>
      </dsp:nvSpPr>
      <dsp:spPr>
        <a:xfrm>
          <a:off x="3553937" y="1939022"/>
          <a:ext cx="104546" cy="64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3553937" y="1939022"/>
        <a:ext cx="104546" cy="640080"/>
      </dsp:txXfrm>
    </dsp:sp>
    <dsp:sp modelId="{78BFED70-D5B4-4311-999B-7E43A0A40F83}">
      <dsp:nvSpPr>
        <dsp:cNvPr id="0" name=""/>
        <dsp:cNvSpPr/>
      </dsp:nvSpPr>
      <dsp:spPr>
        <a:xfrm>
          <a:off x="3221095" y="2685782"/>
          <a:ext cx="640080" cy="640080"/>
        </a:xfrm>
        <a:prstGeom prst="ellipse">
          <a:avLst/>
        </a:prstGeom>
        <a:blipFill rotWithShape="1">
          <a:blip xmlns:r="http://schemas.openxmlformats.org/officeDocument/2006/relationships" r:embed="rId4"/>
          <a:srcRect/>
          <a:stretch>
            <a:fillRect l="-25000" r="-25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6E83975-8475-4D0D-8551-39772EFDC69A}">
      <dsp:nvSpPr>
        <dsp:cNvPr id="0" name=""/>
        <dsp:cNvSpPr/>
      </dsp:nvSpPr>
      <dsp:spPr>
        <a:xfrm>
          <a:off x="3861175" y="2685782"/>
          <a:ext cx="73822" cy="64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3861175" y="2685782"/>
        <a:ext cx="73822" cy="6400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785777" y="62544"/>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a. Planning</a:t>
          </a:r>
        </a:p>
      </dsp:txBody>
      <dsp:txXfrm>
        <a:off x="825142" y="101909"/>
        <a:ext cx="2664469" cy="1265288"/>
      </dsp:txXfrm>
    </dsp:sp>
    <dsp:sp modelId="{AEE7BF8C-FC58-4C85-8737-7F2E7A7134E9}">
      <dsp:nvSpPr>
        <dsp:cNvPr id="0" name=""/>
        <dsp:cNvSpPr/>
      </dsp:nvSpPr>
      <dsp:spPr>
        <a:xfrm>
          <a:off x="3621771" y="603797"/>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a:off x="3621771" y="656099"/>
        <a:ext cx="156485" cy="156908"/>
      </dsp:txXfrm>
    </dsp:sp>
    <dsp:sp modelId="{559D266F-9E71-4A1C-88A2-A98E7AC5EC1B}">
      <dsp:nvSpPr>
        <dsp:cNvPr id="0" name=""/>
        <dsp:cNvSpPr/>
      </dsp:nvSpPr>
      <dsp:spPr>
        <a:xfrm>
          <a:off x="3950770" y="62544"/>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b. Organizing</a:t>
          </a:r>
        </a:p>
      </dsp:txBody>
      <dsp:txXfrm>
        <a:off x="3990135" y="101909"/>
        <a:ext cx="2664469" cy="1265288"/>
      </dsp:txXfrm>
    </dsp:sp>
    <dsp:sp modelId="{C7D7CD80-C1E4-45A8-9B87-C5105A862D92}">
      <dsp:nvSpPr>
        <dsp:cNvPr id="0" name=""/>
        <dsp:cNvSpPr/>
      </dsp:nvSpPr>
      <dsp:spPr>
        <a:xfrm rot="479">
          <a:off x="6790464" y="604017"/>
          <a:ext cx="232464"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a:off x="6790464" y="656314"/>
        <a:ext cx="162725" cy="156908"/>
      </dsp:txXfrm>
    </dsp:sp>
    <dsp:sp modelId="{BA3310B9-9AF0-46C8-9475-7B407BC1703F}">
      <dsp:nvSpPr>
        <dsp:cNvPr id="0" name=""/>
        <dsp:cNvSpPr/>
      </dsp:nvSpPr>
      <dsp:spPr>
        <a:xfrm>
          <a:off x="7132582" y="62987"/>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c. Directing</a:t>
          </a:r>
        </a:p>
      </dsp:txBody>
      <dsp:txXfrm>
        <a:off x="7171947" y="102352"/>
        <a:ext cx="2664469" cy="1265288"/>
      </dsp:txXfrm>
    </dsp:sp>
    <dsp:sp modelId="{EFD025F3-6833-4054-A7EE-E8443005493D}">
      <dsp:nvSpPr>
        <dsp:cNvPr id="0" name=""/>
        <dsp:cNvSpPr/>
      </dsp:nvSpPr>
      <dsp:spPr>
        <a:xfrm rot="5400000">
          <a:off x="8392407" y="1480819"/>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5400000">
        <a:off x="8425729" y="1499800"/>
        <a:ext cx="156908" cy="156485"/>
      </dsp:txXfrm>
    </dsp:sp>
    <dsp:sp modelId="{2295EF17-DD2E-44BE-83EC-44BF5E54875D}">
      <dsp:nvSpPr>
        <dsp:cNvPr id="0" name=""/>
        <dsp:cNvSpPr/>
      </dsp:nvSpPr>
      <dsp:spPr>
        <a:xfrm>
          <a:off x="7132582" y="1828799"/>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d. Coordinating</a:t>
          </a:r>
        </a:p>
      </dsp:txBody>
      <dsp:txXfrm>
        <a:off x="7171947" y="1868164"/>
        <a:ext cx="2664469" cy="1265288"/>
      </dsp:txXfrm>
    </dsp:sp>
    <dsp:sp modelId="{1B5CAA82-FA0F-4818-BEC0-FEA0F09F7B56}">
      <dsp:nvSpPr>
        <dsp:cNvPr id="0" name=""/>
        <dsp:cNvSpPr/>
      </dsp:nvSpPr>
      <dsp:spPr>
        <a:xfrm rot="10800000">
          <a:off x="6835763" y="2370052"/>
          <a:ext cx="209752"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10800000">
        <a:off x="6898689" y="2422354"/>
        <a:ext cx="146826" cy="156908"/>
      </dsp:txXfrm>
    </dsp:sp>
    <dsp:sp modelId="{6922A95E-5D2E-4726-BE34-4831D38C10D1}">
      <dsp:nvSpPr>
        <dsp:cNvPr id="0" name=""/>
        <dsp:cNvSpPr/>
      </dsp:nvSpPr>
      <dsp:spPr>
        <a:xfrm>
          <a:off x="3993625" y="1828799"/>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e. Supervising</a:t>
          </a:r>
        </a:p>
      </dsp:txBody>
      <dsp:txXfrm>
        <a:off x="4032990" y="1868164"/>
        <a:ext cx="2664469" cy="1265288"/>
      </dsp:txXfrm>
    </dsp:sp>
    <dsp:sp modelId="{159B6446-2532-4592-BF3D-9CE85ECEFACB}">
      <dsp:nvSpPr>
        <dsp:cNvPr id="0" name=""/>
        <dsp:cNvSpPr/>
      </dsp:nvSpPr>
      <dsp:spPr>
        <a:xfrm rot="10867297">
          <a:off x="3677258" y="2339193"/>
          <a:ext cx="223593"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10800000">
        <a:off x="3744330" y="2392152"/>
        <a:ext cx="156515" cy="156908"/>
      </dsp:txXfrm>
    </dsp:sp>
    <dsp:sp modelId="{A069CB4D-E2BF-47C3-B93F-8E6DC2FF3EA7}">
      <dsp:nvSpPr>
        <dsp:cNvPr id="0" name=""/>
        <dsp:cNvSpPr/>
      </dsp:nvSpPr>
      <dsp:spPr>
        <a:xfrm>
          <a:off x="828632"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f. Controlling and</a:t>
          </a:r>
        </a:p>
      </dsp:txBody>
      <dsp:txXfrm>
        <a:off x="867997" y="1806198"/>
        <a:ext cx="2664469" cy="1265288"/>
      </dsp:txXfrm>
    </dsp:sp>
    <dsp:sp modelId="{495459B8-CDCF-4B21-BBE7-98F3260541AE}">
      <dsp:nvSpPr>
        <dsp:cNvPr id="0" name=""/>
        <dsp:cNvSpPr/>
      </dsp:nvSpPr>
      <dsp:spPr>
        <a:xfrm rot="5400000">
          <a:off x="2088456" y="3184666"/>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5400000">
        <a:off x="2121778" y="3203647"/>
        <a:ext cx="156908" cy="156485"/>
      </dsp:txXfrm>
    </dsp:sp>
    <dsp:sp modelId="{E75CFC09-63EF-4593-848B-D44D67265646}">
      <dsp:nvSpPr>
        <dsp:cNvPr id="0" name=""/>
        <dsp:cNvSpPr/>
      </dsp:nvSpPr>
      <dsp:spPr>
        <a:xfrm>
          <a:off x="828632" y="3532645"/>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g. Evaluating</a:t>
          </a:r>
        </a:p>
      </dsp:txBody>
      <dsp:txXfrm>
        <a:off x="867997" y="3572010"/>
        <a:ext cx="2664469" cy="12652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911452" y="0"/>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a. Central level</a:t>
          </a:r>
        </a:p>
      </dsp:txBody>
      <dsp:txXfrm>
        <a:off x="949788" y="38336"/>
        <a:ext cx="2594803" cy="1232205"/>
      </dsp:txXfrm>
    </dsp:sp>
    <dsp:sp modelId="{AEE7BF8C-FC58-4C85-8737-7F2E7A7134E9}">
      <dsp:nvSpPr>
        <dsp:cNvPr id="0" name=""/>
        <dsp:cNvSpPr/>
      </dsp:nvSpPr>
      <dsp:spPr>
        <a:xfrm rot="1584">
          <a:off x="3667413" y="527803"/>
          <a:ext cx="203533"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667413" y="578724"/>
        <a:ext cx="142473" cy="152804"/>
      </dsp:txXfrm>
    </dsp:sp>
    <dsp:sp modelId="{559D266F-9E71-4A1C-88A2-A98E7AC5EC1B}">
      <dsp:nvSpPr>
        <dsp:cNvPr id="0" name=""/>
        <dsp:cNvSpPr/>
      </dsp:nvSpPr>
      <dsp:spPr>
        <a:xfrm>
          <a:off x="3966953" y="1408"/>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b. State level</a:t>
          </a:r>
        </a:p>
      </dsp:txBody>
      <dsp:txXfrm>
        <a:off x="4005289" y="39744"/>
        <a:ext cx="2594803" cy="1232205"/>
      </dsp:txXfrm>
    </dsp:sp>
    <dsp:sp modelId="{C7D7CD80-C1E4-45A8-9B87-C5105A862D92}">
      <dsp:nvSpPr>
        <dsp:cNvPr id="0" name=""/>
        <dsp:cNvSpPr/>
      </dsp:nvSpPr>
      <dsp:spPr>
        <a:xfrm rot="5367265">
          <a:off x="5201849" y="1382379"/>
          <a:ext cx="217944"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5234108" y="1400745"/>
        <a:ext cx="152804" cy="152561"/>
      </dsp:txXfrm>
    </dsp:sp>
    <dsp:sp modelId="{BA3310B9-9AF0-46C8-9475-7B407BC1703F}">
      <dsp:nvSpPr>
        <dsp:cNvPr id="0" name=""/>
        <dsp:cNvSpPr/>
      </dsp:nvSpPr>
      <dsp:spPr>
        <a:xfrm>
          <a:off x="3983332" y="1721482"/>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c. District level</a:t>
          </a:r>
        </a:p>
      </dsp:txBody>
      <dsp:txXfrm>
        <a:off x="4021668" y="1759818"/>
        <a:ext cx="2594803" cy="1232205"/>
      </dsp:txXfrm>
    </dsp:sp>
    <dsp:sp modelId="{EFD025F3-6833-4054-A7EE-E8443005493D}">
      <dsp:nvSpPr>
        <dsp:cNvPr id="0" name=""/>
        <dsp:cNvSpPr/>
      </dsp:nvSpPr>
      <dsp:spPr>
        <a:xfrm rot="10800000">
          <a:off x="3675258" y="2248584"/>
          <a:ext cx="217705"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740569" y="2299519"/>
        <a:ext cx="152394" cy="152804"/>
      </dsp:txXfrm>
    </dsp:sp>
    <dsp:sp modelId="{2295EF17-DD2E-44BE-83EC-44BF5E54875D}">
      <dsp:nvSpPr>
        <dsp:cNvPr id="0" name=""/>
        <dsp:cNvSpPr/>
      </dsp:nvSpPr>
      <dsp:spPr>
        <a:xfrm>
          <a:off x="901091" y="1721482"/>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d. Block level</a:t>
          </a:r>
        </a:p>
      </dsp:txBody>
      <dsp:txXfrm>
        <a:off x="939427" y="1759818"/>
        <a:ext cx="2594803" cy="1232205"/>
      </dsp:txXfrm>
    </dsp:sp>
    <dsp:sp modelId="{845449EE-A8E5-4EA3-873E-10E9C8A20FBB}">
      <dsp:nvSpPr>
        <dsp:cNvPr id="0" name=""/>
        <dsp:cNvSpPr/>
      </dsp:nvSpPr>
      <dsp:spPr>
        <a:xfrm rot="5400000">
          <a:off x="2127976" y="3102244"/>
          <a:ext cx="217705"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160427" y="3120729"/>
        <a:ext cx="152804" cy="152394"/>
      </dsp:txXfrm>
    </dsp:sp>
    <dsp:sp modelId="{365EBFB1-5ACC-4312-BFB3-CBF2DB9D4FBB}">
      <dsp:nvSpPr>
        <dsp:cNvPr id="0" name=""/>
        <dsp:cNvSpPr/>
      </dsp:nvSpPr>
      <dsp:spPr>
        <a:xfrm>
          <a:off x="901091" y="3441126"/>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e. Institutional level</a:t>
          </a:r>
        </a:p>
      </dsp:txBody>
      <dsp:txXfrm>
        <a:off x="939427" y="3479462"/>
        <a:ext cx="2594803" cy="1232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1DAA-44E2-4BCB-BB0D-6E2BB19A3848}">
      <dsp:nvSpPr>
        <dsp:cNvPr id="0" name=""/>
        <dsp:cNvSpPr/>
      </dsp:nvSpPr>
      <dsp:spPr>
        <a:xfrm>
          <a:off x="-5638451" y="-863141"/>
          <a:ext cx="6713150" cy="6713150"/>
        </a:xfrm>
        <a:prstGeom prst="blockArc">
          <a:avLst>
            <a:gd name="adj1" fmla="val 18900000"/>
            <a:gd name="adj2" fmla="val 2700000"/>
            <a:gd name="adj3" fmla="val 322"/>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BDDD9-49BE-48BF-B06D-1134C86EEB64}">
      <dsp:nvSpPr>
        <dsp:cNvPr id="0" name=""/>
        <dsp:cNvSpPr/>
      </dsp:nvSpPr>
      <dsp:spPr>
        <a:xfrm>
          <a:off x="562572" y="383390"/>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Understand the meaning of “Integrated Educational Management: IEM”.</a:t>
          </a:r>
        </a:p>
      </dsp:txBody>
      <dsp:txXfrm>
        <a:off x="562572" y="383390"/>
        <a:ext cx="10374178" cy="767179"/>
      </dsp:txXfrm>
    </dsp:sp>
    <dsp:sp modelId="{B0EA2FB0-D242-461A-82C2-641E37C6A4CB}">
      <dsp:nvSpPr>
        <dsp:cNvPr id="0" name=""/>
        <dsp:cNvSpPr/>
      </dsp:nvSpPr>
      <dsp:spPr>
        <a:xfrm>
          <a:off x="83085" y="287492"/>
          <a:ext cx="958974" cy="958974"/>
        </a:xfrm>
        <a:prstGeom prst="ellipse">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9807E0E-480E-4D59-87FA-6D45A911E932}">
      <dsp:nvSpPr>
        <dsp:cNvPr id="0" name=""/>
        <dsp:cNvSpPr/>
      </dsp:nvSpPr>
      <dsp:spPr>
        <a:xfrm>
          <a:off x="1002414" y="1534359"/>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Know the concepts and procedures of integrated education management.</a:t>
          </a:r>
        </a:p>
      </dsp:txBody>
      <dsp:txXfrm>
        <a:off x="1002414" y="1534359"/>
        <a:ext cx="9934336" cy="767179"/>
      </dsp:txXfrm>
    </dsp:sp>
    <dsp:sp modelId="{B1CB54EE-CAD5-4400-9DFE-3AA88F0B6BD7}">
      <dsp:nvSpPr>
        <dsp:cNvPr id="0" name=""/>
        <dsp:cNvSpPr/>
      </dsp:nvSpPr>
      <dsp:spPr>
        <a:xfrm>
          <a:off x="522926" y="1438462"/>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8E951-9A97-485C-B6A4-25DDC7CED59F}">
      <dsp:nvSpPr>
        <dsp:cNvPr id="0" name=""/>
        <dsp:cNvSpPr/>
      </dsp:nvSpPr>
      <dsp:spPr>
        <a:xfrm>
          <a:off x="1002414" y="2685328"/>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Know how to use it as a strategy for effective educational management and development.</a:t>
          </a:r>
        </a:p>
      </dsp:txBody>
      <dsp:txXfrm>
        <a:off x="1002414" y="2685328"/>
        <a:ext cx="9934336" cy="767179"/>
      </dsp:txXfrm>
    </dsp:sp>
    <dsp:sp modelId="{5CA769DE-5DDC-4AA6-BA66-63884C6ED7CA}">
      <dsp:nvSpPr>
        <dsp:cNvPr id="0" name=""/>
        <dsp:cNvSpPr/>
      </dsp:nvSpPr>
      <dsp:spPr>
        <a:xfrm>
          <a:off x="522926" y="2589431"/>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BFDA1-5687-4BAA-B4D5-382A0D2F6F3A}">
      <dsp:nvSpPr>
        <dsp:cNvPr id="0" name=""/>
        <dsp:cNvSpPr/>
      </dsp:nvSpPr>
      <dsp:spPr>
        <a:xfrm>
          <a:off x="562572" y="3836297"/>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Able to apply knowledge to become a quality educational innovator in the future.</a:t>
          </a:r>
        </a:p>
      </dsp:txBody>
      <dsp:txXfrm>
        <a:off x="562572" y="3836297"/>
        <a:ext cx="10374178" cy="767179"/>
      </dsp:txXfrm>
    </dsp:sp>
    <dsp:sp modelId="{0192A3D4-9BBF-4B28-BBB5-7396F9C81FD4}">
      <dsp:nvSpPr>
        <dsp:cNvPr id="0" name=""/>
        <dsp:cNvSpPr/>
      </dsp:nvSpPr>
      <dsp:spPr>
        <a:xfrm>
          <a:off x="83085" y="3740400"/>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E2222-F61B-4B85-88FE-0ACD2B371302}">
      <dsp:nvSpPr>
        <dsp:cNvPr id="0" name=""/>
        <dsp:cNvSpPr/>
      </dsp:nvSpPr>
      <dsp:spPr>
        <a:xfrm>
          <a:off x="1924209" y="2452202"/>
          <a:ext cx="1945336" cy="194565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4B6C3-4906-4C94-95EF-BB8512658997}">
      <dsp:nvSpPr>
        <dsp:cNvPr id="0" name=""/>
        <dsp:cNvSpPr/>
      </dsp:nvSpPr>
      <dsp:spPr>
        <a:xfrm>
          <a:off x="2971802" y="1005711"/>
          <a:ext cx="577750" cy="577379"/>
        </a:xfrm>
        <a:prstGeom prst="donut">
          <a:avLst>
            <a:gd name="adj" fmla="val 746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CF4A3E-57C5-4933-859F-3989C5DF9D21}">
      <dsp:nvSpPr>
        <dsp:cNvPr id="0" name=""/>
        <dsp:cNvSpPr/>
      </dsp:nvSpPr>
      <dsp:spPr>
        <a:xfrm>
          <a:off x="1905003" y="2497496"/>
          <a:ext cx="1796632" cy="1796329"/>
        </a:xfrm>
        <a:prstGeom prst="ellipse">
          <a:avLst/>
        </a:prstGeom>
        <a:blipFill rotWithShape="1">
          <a:blip xmlns:r="http://schemas.openxmlformats.org/officeDocument/2006/relationships" r:embed="rId1"/>
          <a:srcRect/>
          <a:stretch>
            <a:fillRect l="-25000" r="-25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A61F192-E7EF-4394-9957-198B30B4B276}">
      <dsp:nvSpPr>
        <dsp:cNvPr id="0" name=""/>
        <dsp:cNvSpPr/>
      </dsp:nvSpPr>
      <dsp:spPr>
        <a:xfrm>
          <a:off x="4010935" y="2819779"/>
          <a:ext cx="1018173" cy="101793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A7D724-1D39-476D-A887-E6099E89EFEA}">
      <dsp:nvSpPr>
        <dsp:cNvPr id="0" name=""/>
        <dsp:cNvSpPr/>
      </dsp:nvSpPr>
      <dsp:spPr>
        <a:xfrm>
          <a:off x="3978887" y="2878488"/>
          <a:ext cx="897910" cy="897995"/>
        </a:xfrm>
        <a:prstGeom prst="ellipse">
          <a:avLst/>
        </a:prstGeom>
        <a:blipFill rotWithShape="1">
          <a:blip xmlns:r="http://schemas.openxmlformats.org/officeDocument/2006/relationships" r:embed="rId2"/>
          <a:srcRect/>
          <a:stretch>
            <a:fillRect l="-50000" r="-50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991F67F-7F0C-4906-B794-63EECF141D29}">
      <dsp:nvSpPr>
        <dsp:cNvPr id="0" name=""/>
        <dsp:cNvSpPr/>
      </dsp:nvSpPr>
      <dsp:spPr>
        <a:xfrm>
          <a:off x="3612767" y="1382918"/>
          <a:ext cx="1305016" cy="1305438"/>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234442-5BFC-424A-9044-C68E94A7937B}">
      <dsp:nvSpPr>
        <dsp:cNvPr id="0" name=""/>
        <dsp:cNvSpPr/>
      </dsp:nvSpPr>
      <dsp:spPr>
        <a:xfrm>
          <a:off x="4689143" y="1062302"/>
          <a:ext cx="427421" cy="427713"/>
        </a:xfrm>
        <a:prstGeom prst="donut">
          <a:avLst>
            <a:gd name="adj" fmla="val 746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2A783-61F7-4125-B75A-C426AE589DC5}">
      <dsp:nvSpPr>
        <dsp:cNvPr id="0" name=""/>
        <dsp:cNvSpPr/>
      </dsp:nvSpPr>
      <dsp:spPr>
        <a:xfrm>
          <a:off x="5132307" y="3842102"/>
          <a:ext cx="320972" cy="320616"/>
        </a:xfrm>
        <a:prstGeom prst="donut">
          <a:avLst>
            <a:gd name="adj" fmla="val 746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45FF20-4F3F-4275-9AEA-FAFA911F50AE}">
      <dsp:nvSpPr>
        <dsp:cNvPr id="0" name=""/>
        <dsp:cNvSpPr/>
      </dsp:nvSpPr>
      <dsp:spPr>
        <a:xfrm>
          <a:off x="3556707" y="1430693"/>
          <a:ext cx="1167689" cy="1167597"/>
        </a:xfrm>
        <a:prstGeom prst="ellipse">
          <a:avLst/>
        </a:prstGeom>
        <a:blipFill rotWithShape="1">
          <a:blip xmlns:r="http://schemas.openxmlformats.org/officeDocument/2006/relationships" r:embed="rId3"/>
          <a:srcRect/>
          <a:stretch>
            <a:fillRect l="-47000" r="-4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DC1432D-CBFB-4695-80A3-40E953375AB7}">
      <dsp:nvSpPr>
        <dsp:cNvPr id="0" name=""/>
        <dsp:cNvSpPr/>
      </dsp:nvSpPr>
      <dsp:spPr>
        <a:xfrm>
          <a:off x="0" y="1451839"/>
          <a:ext cx="2887126" cy="937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70" tIns="77470" rIns="77470" bIns="7747" numCol="1" spcCol="1270" anchor="b" anchorCtr="0">
          <a:noAutofit/>
        </a:bodyPr>
        <a:lstStyle/>
        <a:p>
          <a:pPr marL="0" lvl="0" indent="0" algn="r" defTabSz="2711450">
            <a:lnSpc>
              <a:spcPct val="90000"/>
            </a:lnSpc>
            <a:spcBef>
              <a:spcPct val="0"/>
            </a:spcBef>
            <a:spcAft>
              <a:spcPct val="35000"/>
            </a:spcAft>
            <a:buNone/>
          </a:pPr>
          <a:endParaRPr lang="en-US" sz="6100" kern="1200" dirty="0"/>
        </a:p>
      </dsp:txBody>
      <dsp:txXfrm>
        <a:off x="0" y="1451839"/>
        <a:ext cx="2887126" cy="937523"/>
      </dsp:txXfrm>
    </dsp:sp>
    <dsp:sp modelId="{6122B0A6-C1BD-4885-9EAB-52B89DE284D0}">
      <dsp:nvSpPr>
        <dsp:cNvPr id="0" name=""/>
        <dsp:cNvSpPr/>
      </dsp:nvSpPr>
      <dsp:spPr>
        <a:xfrm>
          <a:off x="5238756" y="2879916"/>
          <a:ext cx="2887126" cy="89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2400300">
            <a:lnSpc>
              <a:spcPct val="90000"/>
            </a:lnSpc>
            <a:spcBef>
              <a:spcPct val="0"/>
            </a:spcBef>
            <a:spcAft>
              <a:spcPct val="35000"/>
            </a:spcAft>
            <a:buNone/>
          </a:pPr>
          <a:endParaRPr lang="en-US" sz="5400" kern="1200"/>
        </a:p>
      </dsp:txBody>
      <dsp:txXfrm>
        <a:off x="5238756" y="2879916"/>
        <a:ext cx="2887126" cy="897995"/>
      </dsp:txXfrm>
    </dsp:sp>
    <dsp:sp modelId="{EF587A45-14F5-49B0-864C-050F02F934B4}">
      <dsp:nvSpPr>
        <dsp:cNvPr id="0" name=""/>
        <dsp:cNvSpPr/>
      </dsp:nvSpPr>
      <dsp:spPr>
        <a:xfrm>
          <a:off x="5132307" y="1451839"/>
          <a:ext cx="2887126" cy="1167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5132307" y="1451839"/>
        <a:ext cx="2887126" cy="116759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0" y="530435"/>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a. Planning</a:t>
          </a:r>
        </a:p>
      </dsp:txBody>
      <dsp:txXfrm>
        <a:off x="24876" y="555311"/>
        <a:ext cx="1683755" cy="799572"/>
      </dsp:txXfrm>
    </dsp:sp>
    <dsp:sp modelId="{AEE7BF8C-FC58-4C85-8737-7F2E7A7134E9}">
      <dsp:nvSpPr>
        <dsp:cNvPr id="0" name=""/>
        <dsp:cNvSpPr/>
      </dsp:nvSpPr>
      <dsp:spPr>
        <a:xfrm>
          <a:off x="1785259" y="872469"/>
          <a:ext cx="124676"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a:off x="1785259" y="905520"/>
        <a:ext cx="87273" cy="99155"/>
      </dsp:txXfrm>
    </dsp:sp>
    <dsp:sp modelId="{559D266F-9E71-4A1C-88A2-A98E7AC5EC1B}">
      <dsp:nvSpPr>
        <dsp:cNvPr id="0" name=""/>
        <dsp:cNvSpPr/>
      </dsp:nvSpPr>
      <dsp:spPr>
        <a:xfrm>
          <a:off x="1968746" y="530435"/>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b. Organizing</a:t>
          </a:r>
        </a:p>
      </dsp:txBody>
      <dsp:txXfrm>
        <a:off x="1993622" y="555311"/>
        <a:ext cx="1683755" cy="799572"/>
      </dsp:txXfrm>
    </dsp:sp>
    <dsp:sp modelId="{C7D7CD80-C1E4-45A8-9B87-C5105A862D92}">
      <dsp:nvSpPr>
        <dsp:cNvPr id="0" name=""/>
        <dsp:cNvSpPr/>
      </dsp:nvSpPr>
      <dsp:spPr>
        <a:xfrm rot="5367265">
          <a:off x="2770064" y="1426541"/>
          <a:ext cx="141422"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rot="-5400000">
        <a:off x="2790996" y="1438459"/>
        <a:ext cx="99155" cy="98995"/>
      </dsp:txXfrm>
    </dsp:sp>
    <dsp:sp modelId="{BA3310B9-9AF0-46C8-9475-7B407BC1703F}">
      <dsp:nvSpPr>
        <dsp:cNvPr id="0" name=""/>
        <dsp:cNvSpPr/>
      </dsp:nvSpPr>
      <dsp:spPr>
        <a:xfrm>
          <a:off x="1979374" y="1646583"/>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c. Directing</a:t>
          </a:r>
        </a:p>
      </dsp:txBody>
      <dsp:txXfrm>
        <a:off x="2004250" y="1671459"/>
        <a:ext cx="1683755" cy="799572"/>
      </dsp:txXfrm>
    </dsp:sp>
    <dsp:sp modelId="{EFD025F3-6833-4054-A7EE-E8443005493D}">
      <dsp:nvSpPr>
        <dsp:cNvPr id="0" name=""/>
        <dsp:cNvSpPr/>
      </dsp:nvSpPr>
      <dsp:spPr>
        <a:xfrm rot="10800000">
          <a:off x="1794974" y="1988617"/>
          <a:ext cx="130309"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rot="10800000">
        <a:off x="1834067" y="2021668"/>
        <a:ext cx="91216" cy="99155"/>
      </dsp:txXfrm>
    </dsp:sp>
    <dsp:sp modelId="{2295EF17-DD2E-44BE-83EC-44BF5E54875D}">
      <dsp:nvSpPr>
        <dsp:cNvPr id="0" name=""/>
        <dsp:cNvSpPr/>
      </dsp:nvSpPr>
      <dsp:spPr>
        <a:xfrm>
          <a:off x="0" y="1646583"/>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d. Coordinating</a:t>
          </a:r>
        </a:p>
      </dsp:txBody>
      <dsp:txXfrm>
        <a:off x="24876" y="1671459"/>
        <a:ext cx="1683755" cy="799572"/>
      </dsp:txXfrm>
    </dsp:sp>
    <dsp:sp modelId="{845449EE-A8E5-4EA3-873E-10E9C8A20FBB}">
      <dsp:nvSpPr>
        <dsp:cNvPr id="0" name=""/>
        <dsp:cNvSpPr/>
      </dsp:nvSpPr>
      <dsp:spPr>
        <a:xfrm rot="5400000">
          <a:off x="796119" y="2542553"/>
          <a:ext cx="141268"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rot="-5400000">
        <a:off x="817176" y="2554547"/>
        <a:ext cx="99155" cy="98888"/>
      </dsp:txXfrm>
    </dsp:sp>
    <dsp:sp modelId="{365EBFB1-5ACC-4312-BFB3-CBF2DB9D4FBB}">
      <dsp:nvSpPr>
        <dsp:cNvPr id="0" name=""/>
        <dsp:cNvSpPr/>
      </dsp:nvSpPr>
      <dsp:spPr>
        <a:xfrm>
          <a:off x="0" y="2762451"/>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e. Supervising</a:t>
          </a:r>
        </a:p>
      </dsp:txBody>
      <dsp:txXfrm>
        <a:off x="24876" y="2787327"/>
        <a:ext cx="1683755" cy="799572"/>
      </dsp:txXfrm>
    </dsp:sp>
    <dsp:sp modelId="{90D2E65C-0C93-4114-82DF-7214C0FE840E}">
      <dsp:nvSpPr>
        <dsp:cNvPr id="0" name=""/>
        <dsp:cNvSpPr/>
      </dsp:nvSpPr>
      <dsp:spPr>
        <a:xfrm>
          <a:off x="1787598" y="3104485"/>
          <a:ext cx="130309"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gency FB" panose="020B0503020202020204" pitchFamily="34" charset="0"/>
          </a:endParaRPr>
        </a:p>
      </dsp:txBody>
      <dsp:txXfrm>
        <a:off x="1787598" y="3137536"/>
        <a:ext cx="91216" cy="99155"/>
      </dsp:txXfrm>
    </dsp:sp>
    <dsp:sp modelId="{8A1A885E-0669-4C86-8832-EE8378514CD2}">
      <dsp:nvSpPr>
        <dsp:cNvPr id="0" name=""/>
        <dsp:cNvSpPr/>
      </dsp:nvSpPr>
      <dsp:spPr>
        <a:xfrm>
          <a:off x="1979374" y="2762451"/>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gency FB" panose="020B0503020202020204" pitchFamily="34" charset="0"/>
            </a:rPr>
            <a:t>f. Controlling</a:t>
          </a:r>
        </a:p>
      </dsp:txBody>
      <dsp:txXfrm>
        <a:off x="2004250" y="2787327"/>
        <a:ext cx="1683755" cy="799572"/>
      </dsp:txXfrm>
    </dsp:sp>
    <dsp:sp modelId="{1EB0CC6D-BC90-4BDC-A2B2-242738AF13C5}">
      <dsp:nvSpPr>
        <dsp:cNvPr id="0" name=""/>
        <dsp:cNvSpPr/>
      </dsp:nvSpPr>
      <dsp:spPr>
        <a:xfrm rot="5400000">
          <a:off x="2775494" y="3658421"/>
          <a:ext cx="141268"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796551" y="3670415"/>
        <a:ext cx="99155" cy="98888"/>
      </dsp:txXfrm>
    </dsp:sp>
    <dsp:sp modelId="{0C557E6F-2317-46EB-A910-588050041721}">
      <dsp:nvSpPr>
        <dsp:cNvPr id="0" name=""/>
        <dsp:cNvSpPr/>
      </dsp:nvSpPr>
      <dsp:spPr>
        <a:xfrm>
          <a:off x="1979374" y="3878319"/>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g. Evaluating</a:t>
          </a:r>
        </a:p>
      </dsp:txBody>
      <dsp:txXfrm>
        <a:off x="2004250" y="3903195"/>
        <a:ext cx="1683755" cy="79957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6928"/>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1</a:t>
          </a:r>
        </a:p>
      </dsp:txBody>
      <dsp:txXfrm>
        <a:off x="0" y="6928"/>
        <a:ext cx="647594" cy="458777"/>
      </dsp:txXfrm>
    </dsp:sp>
    <dsp:sp modelId="{F2CDA94A-1D52-424B-8525-E281EBD72F56}">
      <dsp:nvSpPr>
        <dsp:cNvPr id="0" name=""/>
        <dsp:cNvSpPr/>
      </dsp:nvSpPr>
      <dsp:spPr>
        <a:xfrm>
          <a:off x="651051" y="90145"/>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889795" y="2571"/>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Development of Human Personality:</a:t>
          </a:r>
        </a:p>
      </dsp:txBody>
      <dsp:txXfrm>
        <a:off x="889795" y="2571"/>
        <a:ext cx="8707947" cy="571433"/>
      </dsp:txXfrm>
    </dsp:sp>
    <dsp:sp modelId="{ECA3E11A-D758-4DA8-8D98-357B842BFF33}">
      <dsp:nvSpPr>
        <dsp:cNvPr id="0" name=""/>
        <dsp:cNvSpPr/>
      </dsp:nvSpPr>
      <dsp:spPr>
        <a:xfrm>
          <a:off x="0" y="606434"/>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2</a:t>
          </a:r>
        </a:p>
      </dsp:txBody>
      <dsp:txXfrm>
        <a:off x="0" y="606434"/>
        <a:ext cx="647594" cy="458777"/>
      </dsp:txXfrm>
    </dsp:sp>
    <dsp:sp modelId="{57FD9B87-B8B1-4C5F-A1FA-422D9D36EE9A}">
      <dsp:nvSpPr>
        <dsp:cNvPr id="0" name=""/>
        <dsp:cNvSpPr/>
      </dsp:nvSpPr>
      <dsp:spPr>
        <a:xfrm>
          <a:off x="651051" y="678644"/>
          <a:ext cx="92662" cy="4182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889795" y="586204"/>
          <a:ext cx="8707947" cy="603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kern="1200" dirty="0">
              <a:latin typeface="Agency FB" panose="020B0503020202020204" pitchFamily="34" charset="0"/>
            </a:rPr>
            <a:t>Provide and Ensure Proper </a:t>
          </a:r>
          <a:r>
            <a:rPr lang="en-US" sz="2800" kern="1200" dirty="0" err="1">
              <a:latin typeface="Agency FB" panose="020B0503020202020204" pitchFamily="34" charset="0"/>
            </a:rPr>
            <a:t>Utilisation</a:t>
          </a:r>
          <a:r>
            <a:rPr lang="en-US" sz="2800" kern="1200" dirty="0">
              <a:latin typeface="Agency FB" panose="020B0503020202020204" pitchFamily="34" charset="0"/>
            </a:rPr>
            <a:t> of Human and Material Resources:</a:t>
          </a:r>
        </a:p>
      </dsp:txBody>
      <dsp:txXfrm>
        <a:off x="889795" y="586204"/>
        <a:ext cx="8707947" cy="603179"/>
      </dsp:txXfrm>
    </dsp:sp>
    <dsp:sp modelId="{7A1FCF5F-A9C8-4288-AD9A-39DD326BC10F}">
      <dsp:nvSpPr>
        <dsp:cNvPr id="0" name=""/>
        <dsp:cNvSpPr/>
      </dsp:nvSpPr>
      <dsp:spPr>
        <a:xfrm>
          <a:off x="0" y="1205940"/>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3</a:t>
          </a:r>
        </a:p>
      </dsp:txBody>
      <dsp:txXfrm>
        <a:off x="0" y="1205940"/>
        <a:ext cx="647594" cy="458777"/>
      </dsp:txXfrm>
    </dsp:sp>
    <dsp:sp modelId="{14E12CB6-7F1C-4783-BE04-E89DFEBC9F56}">
      <dsp:nvSpPr>
        <dsp:cNvPr id="0" name=""/>
        <dsp:cNvSpPr/>
      </dsp:nvSpPr>
      <dsp:spPr>
        <a:xfrm>
          <a:off x="651051" y="1289157"/>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889795" y="1201583"/>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Make the Learner Active in the Educational </a:t>
          </a:r>
          <a:r>
            <a:rPr lang="en-US" sz="2800" kern="1200" dirty="0" err="1">
              <a:latin typeface="Agency FB" panose="020B0503020202020204" pitchFamily="34" charset="0"/>
            </a:rPr>
            <a:t>Programme</a:t>
          </a:r>
          <a:r>
            <a:rPr lang="en-US" sz="2800" kern="1200" dirty="0">
              <a:latin typeface="Agency FB" panose="020B0503020202020204" pitchFamily="34" charset="0"/>
            </a:rPr>
            <a:t>:</a:t>
          </a:r>
        </a:p>
      </dsp:txBody>
      <dsp:txXfrm>
        <a:off x="889795" y="1201583"/>
        <a:ext cx="8707947" cy="571433"/>
      </dsp:txXfrm>
    </dsp:sp>
    <dsp:sp modelId="{DB4AF3DB-E31A-4947-9B79-F70513F3EB13}">
      <dsp:nvSpPr>
        <dsp:cNvPr id="0" name=""/>
        <dsp:cNvSpPr/>
      </dsp:nvSpPr>
      <dsp:spPr>
        <a:xfrm>
          <a:off x="0" y="1789572"/>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4</a:t>
          </a:r>
        </a:p>
      </dsp:txBody>
      <dsp:txXfrm>
        <a:off x="0" y="1789572"/>
        <a:ext cx="647594" cy="458777"/>
      </dsp:txXfrm>
    </dsp:sp>
    <dsp:sp modelId="{B61D6037-D4CA-4C3F-AACA-097B6949E139}">
      <dsp:nvSpPr>
        <dsp:cNvPr id="0" name=""/>
        <dsp:cNvSpPr/>
      </dsp:nvSpPr>
      <dsp:spPr>
        <a:xfrm>
          <a:off x="651051" y="1872790"/>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C40A7-F2A4-4954-9432-388EEC4469BE}">
      <dsp:nvSpPr>
        <dsp:cNvPr id="0" name=""/>
        <dsp:cNvSpPr/>
      </dsp:nvSpPr>
      <dsp:spPr>
        <a:xfrm>
          <a:off x="889795" y="1785215"/>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Provide Adequate Physical Facilities</a:t>
          </a:r>
        </a:p>
      </dsp:txBody>
      <dsp:txXfrm>
        <a:off x="889795" y="1785215"/>
        <a:ext cx="8707947" cy="571433"/>
      </dsp:txXfrm>
    </dsp:sp>
    <dsp:sp modelId="{797EB354-DB28-43F9-B900-A0566684C81C}">
      <dsp:nvSpPr>
        <dsp:cNvPr id="0" name=""/>
        <dsp:cNvSpPr/>
      </dsp:nvSpPr>
      <dsp:spPr>
        <a:xfrm>
          <a:off x="0" y="2373205"/>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5</a:t>
          </a:r>
        </a:p>
      </dsp:txBody>
      <dsp:txXfrm>
        <a:off x="0" y="2373205"/>
        <a:ext cx="647594" cy="458777"/>
      </dsp:txXfrm>
    </dsp:sp>
    <dsp:sp modelId="{C2C06967-5F90-427A-BF07-EE97AE6A1229}">
      <dsp:nvSpPr>
        <dsp:cNvPr id="0" name=""/>
        <dsp:cNvSpPr/>
      </dsp:nvSpPr>
      <dsp:spPr>
        <a:xfrm>
          <a:off x="651051" y="2456423"/>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89590-4F40-44C9-9788-A73986E94DAF}">
      <dsp:nvSpPr>
        <dsp:cNvPr id="0" name=""/>
        <dsp:cNvSpPr/>
      </dsp:nvSpPr>
      <dsp:spPr>
        <a:xfrm>
          <a:off x="889795" y="2368848"/>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Adhere the Legal Provision of the </a:t>
          </a:r>
          <a:r>
            <a:rPr lang="en-US" sz="2800" kern="1200" dirty="0" err="1">
              <a:latin typeface="Agency FB" panose="020B0503020202020204" pitchFamily="34" charset="0"/>
            </a:rPr>
            <a:t>Programme</a:t>
          </a:r>
          <a:r>
            <a:rPr lang="en-US" sz="2800" kern="1200" dirty="0">
              <a:latin typeface="Agency FB" panose="020B0503020202020204" pitchFamily="34" charset="0"/>
            </a:rPr>
            <a:t> Strictly:</a:t>
          </a:r>
        </a:p>
      </dsp:txBody>
      <dsp:txXfrm>
        <a:off x="889795" y="2368848"/>
        <a:ext cx="8707947" cy="571433"/>
      </dsp:txXfrm>
    </dsp:sp>
    <dsp:sp modelId="{D1928275-CA8D-4604-981F-9CF0F0B46DAE}">
      <dsp:nvSpPr>
        <dsp:cNvPr id="0" name=""/>
        <dsp:cNvSpPr/>
      </dsp:nvSpPr>
      <dsp:spPr>
        <a:xfrm>
          <a:off x="0" y="2956838"/>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6</a:t>
          </a:r>
        </a:p>
      </dsp:txBody>
      <dsp:txXfrm>
        <a:off x="0" y="2956838"/>
        <a:ext cx="647594" cy="458777"/>
      </dsp:txXfrm>
    </dsp:sp>
    <dsp:sp modelId="{30B86509-ACA8-4824-B0FF-48473C16F1B3}">
      <dsp:nvSpPr>
        <dsp:cNvPr id="0" name=""/>
        <dsp:cNvSpPr/>
      </dsp:nvSpPr>
      <dsp:spPr>
        <a:xfrm>
          <a:off x="651051" y="3040056"/>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3F3E7-65A5-4B2A-A085-E6FB23DE5C84}">
      <dsp:nvSpPr>
        <dsp:cNvPr id="0" name=""/>
        <dsp:cNvSpPr/>
      </dsp:nvSpPr>
      <dsp:spPr>
        <a:xfrm>
          <a:off x="889795" y="2952481"/>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Decision Making in Respect of Finance:</a:t>
          </a:r>
        </a:p>
      </dsp:txBody>
      <dsp:txXfrm>
        <a:off x="889795" y="2952481"/>
        <a:ext cx="8707947" cy="571433"/>
      </dsp:txXfrm>
    </dsp:sp>
    <dsp:sp modelId="{62FA9079-0260-4365-9A3A-748E90B359DB}">
      <dsp:nvSpPr>
        <dsp:cNvPr id="0" name=""/>
        <dsp:cNvSpPr/>
      </dsp:nvSpPr>
      <dsp:spPr>
        <a:xfrm>
          <a:off x="3457" y="3592442"/>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7</a:t>
          </a:r>
        </a:p>
      </dsp:txBody>
      <dsp:txXfrm>
        <a:off x="3457" y="3592442"/>
        <a:ext cx="647594" cy="458777"/>
      </dsp:txXfrm>
    </dsp:sp>
    <dsp:sp modelId="{87AC0210-E2C5-4708-9E6F-65DE323BCED7}">
      <dsp:nvSpPr>
        <dsp:cNvPr id="0" name=""/>
        <dsp:cNvSpPr/>
      </dsp:nvSpPr>
      <dsp:spPr>
        <a:xfrm>
          <a:off x="651051" y="3623689"/>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8C1E11-06E8-4EC7-AFC1-01584DD5479E}">
      <dsp:nvSpPr>
        <dsp:cNvPr id="0" name=""/>
        <dsp:cNvSpPr/>
      </dsp:nvSpPr>
      <dsp:spPr>
        <a:xfrm>
          <a:off x="889795" y="3536114"/>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Keep and Maintain Co-Operation with the Digital Society:</a:t>
          </a:r>
        </a:p>
      </dsp:txBody>
      <dsp:txXfrm>
        <a:off x="889795" y="3536114"/>
        <a:ext cx="8707947" cy="571433"/>
      </dsp:txXfrm>
    </dsp:sp>
    <dsp:sp modelId="{32DA81FE-A67D-4331-9965-AD0324DBFD49}">
      <dsp:nvSpPr>
        <dsp:cNvPr id="0" name=""/>
        <dsp:cNvSpPr/>
      </dsp:nvSpPr>
      <dsp:spPr>
        <a:xfrm>
          <a:off x="3457" y="4176075"/>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8</a:t>
          </a:r>
        </a:p>
      </dsp:txBody>
      <dsp:txXfrm>
        <a:off x="3457" y="4176075"/>
        <a:ext cx="647594" cy="458777"/>
      </dsp:txXfrm>
    </dsp:sp>
    <dsp:sp modelId="{3D211DF7-9505-45BC-9E03-C6E2629B6FBF}">
      <dsp:nvSpPr>
        <dsp:cNvPr id="0" name=""/>
        <dsp:cNvSpPr/>
      </dsp:nvSpPr>
      <dsp:spPr>
        <a:xfrm>
          <a:off x="651051" y="4207322"/>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7EBC6-D08F-46DA-9D33-D72DF294772A}">
      <dsp:nvSpPr>
        <dsp:cNvPr id="0" name=""/>
        <dsp:cNvSpPr/>
      </dsp:nvSpPr>
      <dsp:spPr>
        <a:xfrm>
          <a:off x="889795" y="4119747"/>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Deal with the Problem of Curriculum Construction:</a:t>
          </a:r>
        </a:p>
      </dsp:txBody>
      <dsp:txXfrm>
        <a:off x="889795" y="4119747"/>
        <a:ext cx="8707947" cy="571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5179-4360-4E86-936B-9933BCFB6450}">
      <dsp:nvSpPr>
        <dsp:cNvPr id="0" name=""/>
        <dsp:cNvSpPr/>
      </dsp:nvSpPr>
      <dsp:spPr>
        <a:xfrm rot="5400000">
          <a:off x="-155559" y="160279"/>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1</a:t>
          </a:r>
        </a:p>
      </dsp:txBody>
      <dsp:txXfrm rot="-5400000">
        <a:off x="1" y="367692"/>
        <a:ext cx="725943" cy="311119"/>
      </dsp:txXfrm>
    </dsp:sp>
    <dsp:sp modelId="{C38E73DC-B69D-4132-A84D-F8E33A64A43E}">
      <dsp:nvSpPr>
        <dsp:cNvPr id="0" name=""/>
        <dsp:cNvSpPr/>
      </dsp:nvSpPr>
      <dsp:spPr>
        <a:xfrm rot="5400000">
          <a:off x="2370486" y="-1639822"/>
          <a:ext cx="674445"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Meaning</a:t>
          </a:r>
        </a:p>
      </dsp:txBody>
      <dsp:txXfrm rot="-5400000">
        <a:off x="725943" y="37645"/>
        <a:ext cx="3930607" cy="608597"/>
      </dsp:txXfrm>
    </dsp:sp>
    <dsp:sp modelId="{89760EA4-713B-4E9A-AF57-4DC6F153A608}">
      <dsp:nvSpPr>
        <dsp:cNvPr id="0" name=""/>
        <dsp:cNvSpPr/>
      </dsp:nvSpPr>
      <dsp:spPr>
        <a:xfrm rot="5400000">
          <a:off x="-155559" y="1079753"/>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2</a:t>
          </a:r>
        </a:p>
      </dsp:txBody>
      <dsp:txXfrm rot="-5400000">
        <a:off x="1" y="1287166"/>
        <a:ext cx="725943" cy="311119"/>
      </dsp:txXfrm>
    </dsp:sp>
    <dsp:sp modelId="{DD1932DF-8038-4741-B8C5-9C94CEC34E9F}">
      <dsp:nvSpPr>
        <dsp:cNvPr id="0" name=""/>
        <dsp:cNvSpPr/>
      </dsp:nvSpPr>
      <dsp:spPr>
        <a:xfrm rot="5400000">
          <a:off x="2370664" y="-696939"/>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Nature</a:t>
          </a:r>
          <a:endParaRPr lang="en-US" sz="4000" b="1" u="none" kern="1200" dirty="0">
            <a:solidFill>
              <a:srgbClr val="C00000"/>
            </a:solidFill>
            <a:latin typeface="Agency FB" panose="020B0503020202020204" pitchFamily="34" charset="0"/>
          </a:endParaRPr>
        </a:p>
      </dsp:txBody>
      <dsp:txXfrm rot="-5400000">
        <a:off x="725944" y="980687"/>
        <a:ext cx="3930625" cy="608278"/>
      </dsp:txXfrm>
    </dsp:sp>
    <dsp:sp modelId="{A70DB9DC-C870-441E-91BC-209D8A90D023}">
      <dsp:nvSpPr>
        <dsp:cNvPr id="0" name=""/>
        <dsp:cNvSpPr/>
      </dsp:nvSpPr>
      <dsp:spPr>
        <a:xfrm rot="5400000">
          <a:off x="-153229" y="2020477"/>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3</a:t>
          </a:r>
        </a:p>
      </dsp:txBody>
      <dsp:txXfrm rot="-5400000">
        <a:off x="2331" y="2227890"/>
        <a:ext cx="725943" cy="311119"/>
      </dsp:txXfrm>
    </dsp:sp>
    <dsp:sp modelId="{BFF27B76-D41A-4FC3-B9EB-A00BEA97BA59}">
      <dsp:nvSpPr>
        <dsp:cNvPr id="0" name=""/>
        <dsp:cNvSpPr/>
      </dsp:nvSpPr>
      <dsp:spPr>
        <a:xfrm rot="5400000">
          <a:off x="2370664" y="198948"/>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Objectives</a:t>
          </a:r>
        </a:p>
      </dsp:txBody>
      <dsp:txXfrm rot="-5400000">
        <a:off x="725944" y="1876574"/>
        <a:ext cx="3930625" cy="608278"/>
      </dsp:txXfrm>
    </dsp:sp>
    <dsp:sp modelId="{293F4321-E1B6-43A8-A638-687467C3E5FF}">
      <dsp:nvSpPr>
        <dsp:cNvPr id="0" name=""/>
        <dsp:cNvSpPr/>
      </dsp:nvSpPr>
      <dsp:spPr>
        <a:xfrm rot="5400000">
          <a:off x="-155559" y="2918702"/>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4</a:t>
          </a:r>
          <a:endParaRPr lang="th-TH" sz="4000" b="1" kern="1200" dirty="0">
            <a:effectLst/>
            <a:latin typeface="Agency FB" panose="020B0503020202020204" pitchFamily="34" charset="0"/>
            <a:cs typeface="KodchiangUPC" pitchFamily="18" charset="-34"/>
          </a:endParaRPr>
        </a:p>
      </dsp:txBody>
      <dsp:txXfrm rot="-5400000">
        <a:off x="1" y="3126115"/>
        <a:ext cx="725943" cy="311119"/>
      </dsp:txXfrm>
    </dsp:sp>
    <dsp:sp modelId="{F8C2800F-9ED9-461C-A1D8-01E8AD5ACBBF}">
      <dsp:nvSpPr>
        <dsp:cNvPr id="0" name=""/>
        <dsp:cNvSpPr/>
      </dsp:nvSpPr>
      <dsp:spPr>
        <a:xfrm rot="5400000">
          <a:off x="2370664" y="1118422"/>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Scope &amp; Functions</a:t>
          </a:r>
        </a:p>
      </dsp:txBody>
      <dsp:txXfrm rot="-5400000">
        <a:off x="725944" y="2796048"/>
        <a:ext cx="3930625" cy="608278"/>
      </dsp:txXfrm>
    </dsp:sp>
    <dsp:sp modelId="{7ACDBBF1-EE42-44C3-BFBB-8A392E3971E7}">
      <dsp:nvSpPr>
        <dsp:cNvPr id="0" name=""/>
        <dsp:cNvSpPr/>
      </dsp:nvSpPr>
      <dsp:spPr>
        <a:xfrm rot="5400000">
          <a:off x="-155559" y="3838176"/>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5</a:t>
          </a:r>
          <a:endParaRPr lang="th-TH" sz="4000" b="1" kern="1200" dirty="0">
            <a:effectLst/>
            <a:latin typeface="Agency FB" panose="020B0503020202020204" pitchFamily="34" charset="0"/>
            <a:cs typeface="KodchiangUPC" pitchFamily="18" charset="-34"/>
          </a:endParaRPr>
        </a:p>
      </dsp:txBody>
      <dsp:txXfrm rot="-5400000">
        <a:off x="1" y="4045589"/>
        <a:ext cx="725943" cy="311119"/>
      </dsp:txXfrm>
    </dsp:sp>
    <dsp:sp modelId="{210DFC00-D651-4264-A701-07526B3F8667}">
      <dsp:nvSpPr>
        <dsp:cNvPr id="0" name=""/>
        <dsp:cNvSpPr/>
      </dsp:nvSpPr>
      <dsp:spPr>
        <a:xfrm rot="5400000">
          <a:off x="2370664" y="2037896"/>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Conclusion</a:t>
          </a:r>
        </a:p>
      </dsp:txBody>
      <dsp:txXfrm rot="-5400000">
        <a:off x="725944" y="3715522"/>
        <a:ext cx="3930625" cy="608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91F3-1E72-464F-89AC-AD94DB41FAC5}">
      <dsp:nvSpPr>
        <dsp:cNvPr id="0" name=""/>
        <dsp:cNvSpPr/>
      </dsp:nvSpPr>
      <dsp:spPr>
        <a:xfrm>
          <a:off x="1616531" y="3232015"/>
          <a:ext cx="1891113" cy="1630469"/>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420" rIns="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1909996" y="3485033"/>
        <a:ext cx="1304183" cy="1124433"/>
      </dsp:txXfrm>
    </dsp:sp>
    <dsp:sp modelId="{70433639-EA49-4377-9BC9-E1E3398CED83}">
      <dsp:nvSpPr>
        <dsp:cNvPr id="0" name=""/>
        <dsp:cNvSpPr/>
      </dsp:nvSpPr>
      <dsp:spPr>
        <a:xfrm>
          <a:off x="1665660" y="3951834"/>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FEE2E-8F87-4167-98DF-D26324604B9B}">
      <dsp:nvSpPr>
        <dsp:cNvPr id="0" name=""/>
        <dsp:cNvSpPr/>
      </dsp:nvSpPr>
      <dsp:spPr>
        <a:xfrm>
          <a:off x="0" y="2356257"/>
          <a:ext cx="1891113" cy="1630469"/>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EF028D2-BCD2-44B7-994C-A7940CE9FF0F}">
      <dsp:nvSpPr>
        <dsp:cNvPr id="0" name=""/>
        <dsp:cNvSpPr/>
      </dsp:nvSpPr>
      <dsp:spPr>
        <a:xfrm>
          <a:off x="1287437" y="3771340"/>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AEF6-8CCB-48DD-BD6B-867F1E8D1984}">
      <dsp:nvSpPr>
        <dsp:cNvPr id="0" name=""/>
        <dsp:cNvSpPr/>
      </dsp:nvSpPr>
      <dsp:spPr>
        <a:xfrm>
          <a:off x="3227679" y="2336872"/>
          <a:ext cx="1891113" cy="1630469"/>
        </a:xfrm>
        <a:prstGeom prst="hexagon">
          <a:avLst>
            <a:gd name="adj" fmla="val 25000"/>
            <a:gd name="vf" fmla="val 115470"/>
          </a:avLst>
        </a:prstGeom>
        <a:blipFill rotWithShape="0">
          <a:blip xmlns:r="http://schemas.openxmlformats.org/officeDocument/2006/relationships" r:embed="rId3"/>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420" rIns="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3521144" y="2589890"/>
        <a:ext cx="1304183" cy="1124433"/>
      </dsp:txXfrm>
    </dsp:sp>
    <dsp:sp modelId="{30CA827F-6BA0-4EAA-8421-A36C70E9EFC6}">
      <dsp:nvSpPr>
        <dsp:cNvPr id="0" name=""/>
        <dsp:cNvSpPr/>
      </dsp:nvSpPr>
      <dsp:spPr>
        <a:xfrm>
          <a:off x="4520501" y="3750233"/>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F8B4A-3D40-401D-9884-1EC27BC9044B}">
      <dsp:nvSpPr>
        <dsp:cNvPr id="0" name=""/>
        <dsp:cNvSpPr/>
      </dsp:nvSpPr>
      <dsp:spPr>
        <a:xfrm>
          <a:off x="4838827" y="3232015"/>
          <a:ext cx="1891113" cy="1630469"/>
        </a:xfrm>
        <a:prstGeom prst="hexagon">
          <a:avLst>
            <a:gd name="adj" fmla="val 25000"/>
            <a:gd name="vf" fmla="val 115470"/>
          </a:avLst>
        </a:prstGeom>
        <a:blipFill rotWithShape="1">
          <a:blip xmlns:r="http://schemas.openxmlformats.org/officeDocument/2006/relationships" r:embed="rId4"/>
          <a:srcRect/>
          <a:stretch>
            <a:fillRect l="-38000" r="-3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A3845C5-FF7F-4917-B4AE-536E7C3CD5AE}">
      <dsp:nvSpPr>
        <dsp:cNvPr id="0" name=""/>
        <dsp:cNvSpPr/>
      </dsp:nvSpPr>
      <dsp:spPr>
        <a:xfrm>
          <a:off x="4887956" y="3951834"/>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58097-FA88-47E8-B287-4414B0D5DE5A}">
      <dsp:nvSpPr>
        <dsp:cNvPr id="0" name=""/>
        <dsp:cNvSpPr/>
      </dsp:nvSpPr>
      <dsp:spPr>
        <a:xfrm>
          <a:off x="1616531" y="1445606"/>
          <a:ext cx="1891113" cy="1630469"/>
        </a:xfrm>
        <a:prstGeom prst="hexagon">
          <a:avLst>
            <a:gd name="adj" fmla="val 25000"/>
            <a:gd name="vf" fmla="val 115470"/>
          </a:avLst>
        </a:prstGeom>
        <a:blipFill rotWithShape="0">
          <a:blip xmlns:r="http://schemas.openxmlformats.org/officeDocument/2006/relationships" r:embed="rId5"/>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420" rIns="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1909996" y="1698624"/>
        <a:ext cx="1304183" cy="1124433"/>
      </dsp:txXfrm>
    </dsp:sp>
    <dsp:sp modelId="{90A9500B-AC5A-4A18-B5C4-9E27F9F6500B}">
      <dsp:nvSpPr>
        <dsp:cNvPr id="0" name=""/>
        <dsp:cNvSpPr/>
      </dsp:nvSpPr>
      <dsp:spPr>
        <a:xfrm>
          <a:off x="2898585" y="1480929"/>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E170C-74E5-4620-A982-B8DFEF626132}">
      <dsp:nvSpPr>
        <dsp:cNvPr id="0" name=""/>
        <dsp:cNvSpPr/>
      </dsp:nvSpPr>
      <dsp:spPr>
        <a:xfrm>
          <a:off x="3227679" y="554771"/>
          <a:ext cx="1891113" cy="1630469"/>
        </a:xfrm>
        <a:prstGeom prst="hexagon">
          <a:avLst>
            <a:gd name="adj" fmla="val 25000"/>
            <a:gd name="vf" fmla="val 115470"/>
          </a:avLst>
        </a:prstGeom>
        <a:blipFill rotWithShape="1">
          <a:blip xmlns:r="http://schemas.openxmlformats.org/officeDocument/2006/relationships" r:embed="rId6"/>
          <a:srcRect/>
          <a:stretch>
            <a:fillRect l="-27000" r="-27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4F1DFE-8DA7-412A-A6F2-90FF318ADD6D}">
      <dsp:nvSpPr>
        <dsp:cNvPr id="0" name=""/>
        <dsp:cNvSpPr/>
      </dsp:nvSpPr>
      <dsp:spPr>
        <a:xfrm>
          <a:off x="3283538" y="1270713"/>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6735-4E86-41B6-BDAF-9B36852993C9}">
      <dsp:nvSpPr>
        <dsp:cNvPr id="0" name=""/>
        <dsp:cNvSpPr/>
      </dsp:nvSpPr>
      <dsp:spPr>
        <a:xfrm rot="5400000">
          <a:off x="1149573" y="1316058"/>
          <a:ext cx="1785272"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C7E5F-E598-4B2B-B5CA-AF9216A6CED7}">
      <dsp:nvSpPr>
        <dsp:cNvPr id="0" name=""/>
        <dsp:cNvSpPr/>
      </dsp:nvSpPr>
      <dsp:spPr>
        <a:xfrm>
          <a:off x="3590" y="6640"/>
          <a:ext cx="5348033" cy="1669760"/>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1. Educational management doesn’t refer to any single process rather different processes or aspects constitute administration. These are planning, organizing, directing, Coordinating and evaluation</a:t>
          </a:r>
        </a:p>
      </dsp:txBody>
      <dsp:txXfrm>
        <a:off x="52496" y="55546"/>
        <a:ext cx="5250221" cy="1571948"/>
      </dsp:txXfrm>
    </dsp:sp>
    <dsp:sp modelId="{3838F484-D463-48AF-BC90-E278702AD07A}">
      <dsp:nvSpPr>
        <dsp:cNvPr id="0" name=""/>
        <dsp:cNvSpPr/>
      </dsp:nvSpPr>
      <dsp:spPr>
        <a:xfrm rot="5400000">
          <a:off x="1247122" y="3010486"/>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3FE0DC-33E5-4F3C-BDF9-B29179E82D9F}">
      <dsp:nvSpPr>
        <dsp:cNvPr id="0" name=""/>
        <dsp:cNvSpPr/>
      </dsp:nvSpPr>
      <dsp:spPr>
        <a:xfrm>
          <a:off x="21220" y="1995777"/>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2. Educational management is a non-profit making task.</a:t>
          </a:r>
        </a:p>
      </dsp:txBody>
      <dsp:txXfrm>
        <a:off x="58637" y="2033194"/>
        <a:ext cx="5237940" cy="1202669"/>
      </dsp:txXfrm>
    </dsp:sp>
    <dsp:sp modelId="{853A8092-51B8-4FFD-A259-616E405CBC03}">
      <dsp:nvSpPr>
        <dsp:cNvPr id="0" name=""/>
        <dsp:cNvSpPr/>
      </dsp:nvSpPr>
      <dsp:spPr>
        <a:xfrm>
          <a:off x="2050575" y="3808926"/>
          <a:ext cx="6045940"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4B620-CF04-4628-9608-B34D752F9F18}">
      <dsp:nvSpPr>
        <dsp:cNvPr id="0" name=""/>
        <dsp:cNvSpPr/>
      </dsp:nvSpPr>
      <dsp:spPr>
        <a:xfrm>
          <a:off x="21220" y="3592656"/>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3. Educational management is primarily a social enterprise as it is more concerned with human resources than with material resources.</a:t>
          </a:r>
        </a:p>
      </dsp:txBody>
      <dsp:txXfrm>
        <a:off x="58637" y="3630073"/>
        <a:ext cx="5237940" cy="1202669"/>
      </dsp:txXfrm>
    </dsp:sp>
    <dsp:sp modelId="{54F34D37-2135-43C8-95B4-A5DD7B0D342E}">
      <dsp:nvSpPr>
        <dsp:cNvPr id="0" name=""/>
        <dsp:cNvSpPr/>
      </dsp:nvSpPr>
      <dsp:spPr>
        <a:xfrm rot="16200000">
          <a:off x="7309845" y="3010486"/>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2D130-9FE1-493C-BC96-AF0DFC728CC4}">
      <dsp:nvSpPr>
        <dsp:cNvPr id="0" name=""/>
        <dsp:cNvSpPr/>
      </dsp:nvSpPr>
      <dsp:spPr>
        <a:xfrm>
          <a:off x="6068495" y="3592656"/>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4. Educational management is more an art than a science. The reason is that human relationship prevailed here can’t be maintained by any set of formulae.</a:t>
          </a:r>
        </a:p>
      </dsp:txBody>
      <dsp:txXfrm>
        <a:off x="6105912" y="3630073"/>
        <a:ext cx="5268835" cy="1202669"/>
      </dsp:txXfrm>
    </dsp:sp>
    <dsp:sp modelId="{CE08230E-233E-4944-BCAA-31FD689469A8}">
      <dsp:nvSpPr>
        <dsp:cNvPr id="0" name=""/>
        <dsp:cNvSpPr/>
      </dsp:nvSpPr>
      <dsp:spPr>
        <a:xfrm rot="16200000">
          <a:off x="7309845" y="1413607"/>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B2F51-3300-4663-99FE-FE9918647C90}">
      <dsp:nvSpPr>
        <dsp:cNvPr id="0" name=""/>
        <dsp:cNvSpPr/>
      </dsp:nvSpPr>
      <dsp:spPr>
        <a:xfrm>
          <a:off x="6068495" y="1995777"/>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5. Educational management is similar to general administration in many ways, but it is also dissimilar to general administration in many more ways.</a:t>
          </a:r>
        </a:p>
      </dsp:txBody>
      <dsp:txXfrm>
        <a:off x="6105912" y="2033194"/>
        <a:ext cx="5268835" cy="1202669"/>
      </dsp:txXfrm>
    </dsp:sp>
    <dsp:sp modelId="{059754D5-A29F-417A-9AAA-7137CC7E5B63}">
      <dsp:nvSpPr>
        <dsp:cNvPr id="0" name=""/>
        <dsp:cNvSpPr/>
      </dsp:nvSpPr>
      <dsp:spPr>
        <a:xfrm>
          <a:off x="6054251" y="398897"/>
          <a:ext cx="5372157"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6. Educational management is a complex affair.</a:t>
          </a:r>
        </a:p>
      </dsp:txBody>
      <dsp:txXfrm>
        <a:off x="6091668" y="436314"/>
        <a:ext cx="5297323" cy="12026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480" y="672703"/>
          <a:ext cx="5129248" cy="3790495"/>
        </a:xfrm>
        <a:prstGeom prst="rect">
          <a:avLst/>
        </a:prstGeom>
        <a:blipFill rotWithShape="1">
          <a:blip xmlns:r="http://schemas.openxmlformats.org/officeDocument/2006/relationships" r:embed="rId1"/>
          <a:srcRect/>
          <a:stretch>
            <a:fillRect l="-7000" r="-7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1039243"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1. To provide proper education to students.</a:t>
          </a:r>
        </a:p>
      </dsp:txBody>
      <dsp:txXfrm>
        <a:off x="1039243" y="3775910"/>
        <a:ext cx="4419883" cy="1062171"/>
      </dsp:txXfrm>
    </dsp:sp>
    <dsp:sp modelId="{561D95E2-BB9F-4459-BF11-D150D6676EA1}">
      <dsp:nvSpPr>
        <dsp:cNvPr id="0" name=""/>
        <dsp:cNvSpPr/>
      </dsp:nvSpPr>
      <dsp:spPr>
        <a:xfrm>
          <a:off x="6351872" y="672703"/>
          <a:ext cx="5129248" cy="3790495"/>
        </a:xfrm>
        <a:prstGeom prst="rect">
          <a:avLst/>
        </a:prstGeom>
        <a:blipFill rotWithShape="1">
          <a:blip xmlns:r="http://schemas.openxmlformats.org/officeDocument/2006/relationships" r:embed="rId2"/>
          <a:srcRect/>
          <a:stretch>
            <a:fillRect l="-11000" r="-11000"/>
          </a:stretch>
        </a:blipFill>
        <a:ln>
          <a:noFill/>
        </a:ln>
        <a:effectLst/>
      </dsp:spPr>
      <dsp:style>
        <a:lnRef idx="0">
          <a:scrgbClr r="0" g="0" b="0"/>
        </a:lnRef>
        <a:fillRef idx="1">
          <a:scrgbClr r="0" g="0" b="0"/>
        </a:fillRef>
        <a:effectRef idx="0">
          <a:scrgbClr r="0" g="0" b="0"/>
        </a:effectRef>
        <a:fontRef idx="minor"/>
      </dsp:style>
    </dsp:sp>
    <dsp:sp modelId="{FB00397B-1D0D-4E42-996B-A50FA53DEDF4}">
      <dsp:nvSpPr>
        <dsp:cNvPr id="0" name=""/>
        <dsp:cNvSpPr/>
      </dsp:nvSpPr>
      <dsp:spPr>
        <a:xfrm>
          <a:off x="7388635"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2. To Ensure Adequate Utilization of all resources.</a:t>
          </a:r>
        </a:p>
      </dsp:txBody>
      <dsp:txXfrm>
        <a:off x="7388635" y="3775910"/>
        <a:ext cx="4419883" cy="10621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C2277-74BC-44BD-AB90-6A73E1BAE831}">
      <dsp:nvSpPr>
        <dsp:cNvPr id="0" name=""/>
        <dsp:cNvSpPr/>
      </dsp:nvSpPr>
      <dsp:spPr>
        <a:xfrm>
          <a:off x="2480" y="603051"/>
          <a:ext cx="5129248" cy="3790495"/>
        </a:xfrm>
        <a:prstGeom prst="rect">
          <a:avLst/>
        </a:prstGeom>
        <a:blipFill rotWithShape="1">
          <a:blip xmlns:r="http://schemas.openxmlformats.org/officeDocument/2006/relationships" r:embed="rId1"/>
          <a:srcRect/>
          <a:stretch>
            <a:fillRect l="-14000" r="-14000"/>
          </a:stretch>
        </a:blipFill>
        <a:ln>
          <a:noFill/>
        </a:ln>
        <a:effectLst/>
      </dsp:spPr>
      <dsp:style>
        <a:lnRef idx="0">
          <a:scrgbClr r="0" g="0" b="0"/>
        </a:lnRef>
        <a:fillRef idx="1">
          <a:scrgbClr r="0" g="0" b="0"/>
        </a:fillRef>
        <a:effectRef idx="0">
          <a:scrgbClr r="0" g="0" b="0"/>
        </a:effectRef>
        <a:fontRef idx="minor"/>
      </dsp:style>
    </dsp:sp>
    <dsp:sp modelId="{861C85DF-4175-42C2-8390-A45D64D5572A}">
      <dsp:nvSpPr>
        <dsp:cNvPr id="0" name=""/>
        <dsp:cNvSpPr/>
      </dsp:nvSpPr>
      <dsp:spPr>
        <a:xfrm>
          <a:off x="1039243" y="3566955"/>
          <a:ext cx="4419883" cy="1340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3. To Ensure professional ethics and professional development among teachers.</a:t>
          </a:r>
        </a:p>
      </dsp:txBody>
      <dsp:txXfrm>
        <a:off x="1039243" y="3566955"/>
        <a:ext cx="4419883" cy="1340779"/>
      </dsp:txXfrm>
    </dsp:sp>
    <dsp:sp modelId="{9BC4352F-5835-4AF4-9ED7-ACEE85F3ABC7}">
      <dsp:nvSpPr>
        <dsp:cNvPr id="0" name=""/>
        <dsp:cNvSpPr/>
      </dsp:nvSpPr>
      <dsp:spPr>
        <a:xfrm>
          <a:off x="6351872" y="672703"/>
          <a:ext cx="5129248" cy="3790495"/>
        </a:xfrm>
        <a:prstGeom prst="rect">
          <a:avLst/>
        </a:prstGeom>
        <a:blipFill rotWithShape="1">
          <a:blip xmlns:r="http://schemas.openxmlformats.org/officeDocument/2006/relationships" r:embed="rId2"/>
          <a:srcRect/>
          <a:stretch>
            <a:fillRect l="-9000" r="-9000"/>
          </a:stretch>
        </a:blipFill>
        <a:ln>
          <a:noFill/>
        </a:ln>
        <a:effectLst/>
      </dsp:spPr>
      <dsp:style>
        <a:lnRef idx="0">
          <a:scrgbClr r="0" g="0" b="0"/>
        </a:lnRef>
        <a:fillRef idx="1">
          <a:scrgbClr r="0" g="0" b="0"/>
        </a:fillRef>
        <a:effectRef idx="0">
          <a:scrgbClr r="0" g="0" b="0"/>
        </a:effectRef>
        <a:fontRef idx="minor"/>
      </dsp:style>
    </dsp:sp>
    <dsp:sp modelId="{285631EF-C8F5-4663-8FE2-4218712D4A0C}">
      <dsp:nvSpPr>
        <dsp:cNvPr id="0" name=""/>
        <dsp:cNvSpPr/>
      </dsp:nvSpPr>
      <dsp:spPr>
        <a:xfrm>
          <a:off x="7388635"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4. To organize educational </a:t>
          </a:r>
          <a:r>
            <a:rPr lang="en-US" sz="2800" b="0" kern="1200" dirty="0" err="1">
              <a:solidFill>
                <a:schemeClr val="bg1"/>
              </a:solidFill>
              <a:latin typeface="Agency FB" panose="020B0503020202020204" pitchFamily="34" charset="0"/>
            </a:rPr>
            <a:t>programmes</a:t>
          </a:r>
          <a:r>
            <a:rPr lang="en-US" sz="2800" b="0" kern="1200" dirty="0">
              <a:solidFill>
                <a:schemeClr val="bg1"/>
              </a:solidFill>
              <a:latin typeface="Agency FB" panose="020B0503020202020204" pitchFamily="34" charset="0"/>
            </a:rPr>
            <a:t> for acquainting students. </a:t>
          </a:r>
        </a:p>
      </dsp:txBody>
      <dsp:txXfrm>
        <a:off x="7388635" y="3775910"/>
        <a:ext cx="4419883" cy="10621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72191-D031-463D-B7F3-0BBDC59768B2}">
      <dsp:nvSpPr>
        <dsp:cNvPr id="0" name=""/>
        <dsp:cNvSpPr/>
      </dsp:nvSpPr>
      <dsp:spPr>
        <a:xfrm>
          <a:off x="2480" y="672703"/>
          <a:ext cx="5129248" cy="3790495"/>
        </a:xfrm>
        <a:prstGeom prst="rect">
          <a:avLst/>
        </a:prstGeom>
        <a:blipFill rotWithShape="1">
          <a:blip xmlns:r="http://schemas.openxmlformats.org/officeDocument/2006/relationships" r:embed="rId1"/>
          <a:srcRect/>
          <a:stretch>
            <a:fillRect l="-5000" r="-5000"/>
          </a:stretch>
        </a:blipFill>
        <a:ln>
          <a:noFill/>
        </a:ln>
        <a:effectLst/>
      </dsp:spPr>
      <dsp:style>
        <a:lnRef idx="0">
          <a:scrgbClr r="0" g="0" b="0"/>
        </a:lnRef>
        <a:fillRef idx="1">
          <a:scrgbClr r="0" g="0" b="0"/>
        </a:fillRef>
        <a:effectRef idx="0">
          <a:scrgbClr r="0" g="0" b="0"/>
        </a:effectRef>
        <a:fontRef idx="minor"/>
      </dsp:style>
    </dsp:sp>
    <dsp:sp modelId="{380AD99C-F602-450A-83F7-12DEE68D93A4}">
      <dsp:nvSpPr>
        <dsp:cNvPr id="0" name=""/>
        <dsp:cNvSpPr/>
      </dsp:nvSpPr>
      <dsp:spPr>
        <a:xfrm>
          <a:off x="1039243"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5. To mobilize the community.</a:t>
          </a:r>
        </a:p>
      </dsp:txBody>
      <dsp:txXfrm>
        <a:off x="1039243" y="3775910"/>
        <a:ext cx="4419883" cy="1062171"/>
      </dsp:txXfrm>
    </dsp:sp>
    <dsp:sp modelId="{8565EA8A-E2D0-44BD-B7CF-24D41837C068}">
      <dsp:nvSpPr>
        <dsp:cNvPr id="0" name=""/>
        <dsp:cNvSpPr/>
      </dsp:nvSpPr>
      <dsp:spPr>
        <a:xfrm>
          <a:off x="6351872" y="603051"/>
          <a:ext cx="5129248" cy="3790495"/>
        </a:xfrm>
        <a:prstGeom prst="rect">
          <a:avLst/>
        </a:prstGeom>
        <a:blipFill rotWithShape="1">
          <a:blip xmlns:r="http://schemas.openxmlformats.org/officeDocument/2006/relationships" r:embed="rId2"/>
          <a:srcRect/>
          <a:stretch>
            <a:fillRect l="-16000" r="-16000"/>
          </a:stretch>
        </a:blipFill>
        <a:ln>
          <a:noFill/>
        </a:ln>
        <a:effectLst/>
      </dsp:spPr>
      <dsp:style>
        <a:lnRef idx="0">
          <a:scrgbClr r="0" g="0" b="0"/>
        </a:lnRef>
        <a:fillRef idx="1">
          <a:scrgbClr r="0" g="0" b="0"/>
        </a:fillRef>
        <a:effectRef idx="0">
          <a:scrgbClr r="0" g="0" b="0"/>
        </a:effectRef>
        <a:fontRef idx="minor"/>
      </dsp:style>
    </dsp:sp>
    <dsp:sp modelId="{D1990FBB-8A3F-4360-8BEB-E689C51C4406}">
      <dsp:nvSpPr>
        <dsp:cNvPr id="0" name=""/>
        <dsp:cNvSpPr/>
      </dsp:nvSpPr>
      <dsp:spPr>
        <a:xfrm>
          <a:off x="7388635" y="3566955"/>
          <a:ext cx="4419883" cy="1340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6. To organize co-curricular activities effectively for developing talents of students .</a:t>
          </a:r>
        </a:p>
      </dsp:txBody>
      <dsp:txXfrm>
        <a:off x="7388635" y="3566955"/>
        <a:ext cx="4419883" cy="134077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2/11/2024</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2/11/2024</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81A0-ADA6-4623-BE4F-40CFB8BBCB3D}" type="slidenum">
              <a:rPr lang="en-US" smtClean="0"/>
              <a:t>1</a:t>
            </a:fld>
            <a:endParaRPr lang="en-US"/>
          </a:p>
        </p:txBody>
      </p:sp>
    </p:spTree>
    <p:extLst>
      <p:ext uri="{BB962C8B-B14F-4D97-AF65-F5344CB8AC3E}">
        <p14:creationId xmlns:p14="http://schemas.microsoft.com/office/powerpoint/2010/main" val="285590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347" y="770467"/>
            <a:ext cx="10779492" cy="3352800"/>
          </a:xfrm>
        </p:spPr>
        <p:txBody>
          <a:bodyPr anchor="b">
            <a:noAutofit/>
          </a:bodyPr>
          <a:lstStyle>
            <a:lvl1pPr algn="l">
              <a:lnSpc>
                <a:spcPct val="80000"/>
              </a:lnSpc>
              <a:defRPr sz="8797"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339" y="4206876"/>
            <a:ext cx="9225798" cy="1645920"/>
          </a:xfrm>
        </p:spPr>
        <p:txBody>
          <a:bodyPr>
            <a:normAutofit/>
          </a:bodyPr>
          <a:lstStyle>
            <a:lvl1pPr marL="0" indent="0" algn="l">
              <a:buNone/>
              <a:defRPr sz="3199">
                <a:solidFill>
                  <a:schemeClr val="bg1"/>
                </a:solidFill>
                <a:latin typeface="+mj-lt"/>
              </a:defRPr>
            </a:lvl1pPr>
            <a:lvl2pPr marL="457063" indent="0" algn="ctr">
              <a:buNone/>
              <a:defRPr sz="27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8F16139-1386-4D58-8C06-FD01F621943A}" type="datetime1">
              <a:rPr lang="en-US" smtClean="0"/>
              <a:t>2/11/2024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B37DED6-D4C7-42EE-AB49-D2E39E64FDE4}" type="slidenum">
              <a:rPr lang="en-US" smtClean="0"/>
              <a:pPr/>
              <a:t>‹#›</a:t>
            </a:fld>
            <a:endParaRPr lang="en-US"/>
          </a:p>
        </p:txBody>
      </p:sp>
      <p:grpSp>
        <p:nvGrpSpPr>
          <p:cNvPr id="10" name="Group 9" descr="Stack of books">
            <a:extLst>
              <a:ext uri="{FF2B5EF4-FFF2-40B4-BE49-F238E27FC236}">
                <a16:creationId xmlns:a16="http://schemas.microsoft.com/office/drawing/2014/main" id="{9951FB1C-C09B-4EEE-B9D5-EE60154FA584}"/>
              </a:ext>
            </a:extLst>
          </p:cNvPr>
          <p:cNvGrpSpPr/>
          <p:nvPr userDrawn="1"/>
        </p:nvGrpSpPr>
        <p:grpSpPr>
          <a:xfrm>
            <a:off x="0" y="0"/>
            <a:ext cx="12190572" cy="6858000"/>
            <a:chOff x="0" y="0"/>
            <a:chExt cx="12190572" cy="6858000"/>
          </a:xfrm>
        </p:grpSpPr>
        <p:sp>
          <p:nvSpPr>
            <p:cNvPr id="11" name="Rectangle 10">
              <a:extLst>
                <a:ext uri="{FF2B5EF4-FFF2-40B4-BE49-F238E27FC236}">
                  <a16:creationId xmlns:a16="http://schemas.microsoft.com/office/drawing/2014/main" id="{483BECF7-4164-4B5D-A1A2-15A8E38E132D}"/>
                </a:ext>
              </a:extLst>
            </p:cNvPr>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a:extLst>
                <a:ext uri="{FF2B5EF4-FFF2-40B4-BE49-F238E27FC236}">
                  <a16:creationId xmlns:a16="http://schemas.microsoft.com/office/drawing/2014/main" id="{FC1EA996-32E8-43A3-AF66-5D7C15802E1E}"/>
                </a:ext>
              </a:extLst>
            </p:cNvPr>
            <p:cNvGrpSpPr/>
            <p:nvPr/>
          </p:nvGrpSpPr>
          <p:grpSpPr>
            <a:xfrm>
              <a:off x="0" y="0"/>
              <a:ext cx="4726044" cy="6858000"/>
              <a:chOff x="0" y="0"/>
              <a:chExt cx="4726044" cy="6858000"/>
            </a:xfrm>
          </p:grpSpPr>
          <p:pic>
            <p:nvPicPr>
              <p:cNvPr id="13" name="Picture 12" descr="Stack of books">
                <a:extLst>
                  <a:ext uri="{FF2B5EF4-FFF2-40B4-BE49-F238E27FC236}">
                    <a16:creationId xmlns:a16="http://schemas.microsoft.com/office/drawing/2014/main" id="{CE78CE81-289C-4F0A-90CC-5B41F516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4" name="Rectangle 13">
                <a:extLst>
                  <a:ext uri="{FF2B5EF4-FFF2-40B4-BE49-F238E27FC236}">
                    <a16:creationId xmlns:a16="http://schemas.microsoft.com/office/drawing/2014/main" id="{B8FB2FF9-7EBF-4CDE-9533-9EEC3A1BAB85}"/>
                  </a:ext>
                </a:extLst>
              </p:cNvPr>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694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B6EA9-6FFC-4EDA-B588-776744E28B10}"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93643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673" y="695325"/>
            <a:ext cx="262821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324" y="714376"/>
            <a:ext cx="7732286"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699DD-611B-4F89-926E-C7F73E6FE945}"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1412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FB3AD8-DA64-44F2-AB97-04751B862338}"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dirty="0"/>
          </a:p>
        </p:txBody>
      </p:sp>
    </p:spTree>
    <p:extLst>
      <p:ext uri="{BB962C8B-B14F-4D97-AF65-F5344CB8AC3E}">
        <p14:creationId xmlns:p14="http://schemas.microsoft.com/office/powerpoint/2010/main" val="10741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347" y="767419"/>
            <a:ext cx="10777969" cy="3355848"/>
          </a:xfrm>
        </p:spPr>
        <p:txBody>
          <a:bodyPr anchor="b">
            <a:normAutofit/>
          </a:bodyPr>
          <a:lstStyle>
            <a:lvl1pPr>
              <a:lnSpc>
                <a:spcPct val="80000"/>
              </a:lnSpc>
              <a:defRPr sz="8797"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338" y="4204209"/>
            <a:ext cx="9223893" cy="1645920"/>
          </a:xfrm>
        </p:spPr>
        <p:txBody>
          <a:bodyPr anchor="t">
            <a:normAutofit/>
          </a:bodyPr>
          <a:lstStyle>
            <a:lvl1pPr marL="0" indent="0">
              <a:buNone/>
              <a:defRPr sz="3199">
                <a:solidFill>
                  <a:schemeClr val="tx1"/>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ED2A3-E695-4527-B7F4-8EB8E6F6771D}"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8278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480"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09764"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2FB780-4AFF-44A8-AA71-F894994ABF07}" type="datetime1">
              <a:rPr lang="en-US" smtClean="0"/>
              <a:t>2/11/2024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8321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480" y="2040467"/>
            <a:ext cx="4662226" cy="723400"/>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76480" y="2753084"/>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6043" y="2038435"/>
            <a:ext cx="4662226" cy="722376"/>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6043" y="2750990"/>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6F1A16-45AD-4D32-972D-C7220864EE9C}" type="datetime1">
              <a:rPr lang="en-US" smtClean="0"/>
              <a:t>2/11/2024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411989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65894A-E97E-4752-B7EF-D65068E59269}" type="datetime1">
              <a:rPr lang="en-US" smtClean="0"/>
              <a:t>2/11/2024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35841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A116D-2107-4ABB-B972-5CA3480B41D8}" type="datetime1">
              <a:rPr lang="en-US" smtClean="0"/>
              <a:t>2/11/2024</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3678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18016" y="0"/>
            <a:ext cx="457080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59253" y="542282"/>
            <a:ext cx="3382399" cy="1920240"/>
          </a:xfrm>
        </p:spPr>
        <p:txBody>
          <a:bodyPr anchor="b">
            <a:noAutofit/>
          </a:bodyPr>
          <a:lstStyle>
            <a:lvl1pPr>
              <a:lnSpc>
                <a:spcPct val="85000"/>
              </a:lnSpc>
              <a:defRPr sz="3999">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1801" y="762000"/>
            <a:ext cx="6094413" cy="457200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3827" y="2511813"/>
            <a:ext cx="3397635" cy="3126987"/>
          </a:xfrm>
        </p:spPr>
        <p:txBody>
          <a:bodyPr>
            <a:normAutofit/>
          </a:bodyPr>
          <a:lstStyle>
            <a:lvl1pPr marL="0" marR="0" indent="0" algn="l" defTabSz="914126" rtl="0" eaLnBrk="1" fontAlgn="auto" latinLnBrk="0" hangingPunct="1">
              <a:lnSpc>
                <a:spcPct val="100000"/>
              </a:lnSpc>
              <a:spcBef>
                <a:spcPts val="1200"/>
              </a:spcBef>
              <a:spcAft>
                <a:spcPts val="0"/>
              </a:spcAft>
              <a:buClrTx/>
              <a:buSzTx/>
              <a:buFontTx/>
              <a:buNone/>
              <a:tabLst/>
              <a:defRPr sz="1799">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marR="0" lvl="0" indent="0" algn="l" defTabSz="914126"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C5207D13-39DE-40C0-A6D2-E805ED55442C}" type="datetime1">
              <a:rPr lang="en-US" smtClean="0"/>
              <a:t>2/11/2024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24881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055" y="5418668"/>
            <a:ext cx="10777969" cy="613283"/>
          </a:xfrm>
        </p:spPr>
        <p:txBody>
          <a:bodyPr anchor="b">
            <a:normAutofit/>
          </a:bodyPr>
          <a:lstStyle>
            <a:lvl1pPr>
              <a:defRPr sz="31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88825" cy="5330952"/>
          </a:xfrm>
          <a:solidFill>
            <a:schemeClr val="accent1">
              <a:lumMod val="40000"/>
              <a:lumOff val="60000"/>
            </a:schemeClr>
          </a:solidFill>
        </p:spPr>
        <p:txBody>
          <a:bodyPr anchor="t"/>
          <a:lstStyle>
            <a:lvl1pPr marL="0" indent="0" algn="ctr">
              <a:spcBef>
                <a:spcPts val="800"/>
              </a:spcBef>
              <a:buNone/>
              <a:defRPr sz="3199">
                <a:solidFill>
                  <a:schemeClr val="tx1">
                    <a:lumMod val="75000"/>
                    <a:lumOff val="2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76480" y="5909735"/>
            <a:ext cx="9226941" cy="533400"/>
          </a:xfrm>
        </p:spPr>
        <p:txBody>
          <a:bodyPr>
            <a:normAutofit/>
          </a:bodyPr>
          <a:lstStyle>
            <a:lvl1pPr marL="0" indent="0">
              <a:lnSpc>
                <a:spcPct val="90000"/>
              </a:lnSpc>
              <a:buNone/>
              <a:defRPr sz="1400">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84EA1C6-FB6E-4954-A581-0C6CBDAA1266}" type="datetime1">
              <a:rPr lang="en-US" smtClean="0"/>
              <a:t>2/11/2024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113392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053" y="499533"/>
            <a:ext cx="10769970"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480" y="2011680"/>
            <a:ext cx="107509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622" y="6412447"/>
            <a:ext cx="4113728"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D3EF68D-025B-40B1-8A17-B7A055A696CA}" type="datetime1">
              <a:rPr lang="en-US" smtClean="0"/>
              <a:t>2/11/2024</a:t>
            </a:fld>
            <a:endParaRPr lang="en-US"/>
          </a:p>
        </p:txBody>
      </p:sp>
      <p:sp>
        <p:nvSpPr>
          <p:cNvPr id="5" name="Footer Placeholder 4"/>
          <p:cNvSpPr>
            <a:spLocks noGrp="1"/>
          </p:cNvSpPr>
          <p:nvPr>
            <p:ph type="ftr" sz="quarter" idx="3"/>
          </p:nvPr>
        </p:nvSpPr>
        <p:spPr>
          <a:xfrm>
            <a:off x="685622" y="6554697"/>
            <a:ext cx="502789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761644" y="5876413"/>
            <a:ext cx="2925318" cy="1397039"/>
          </a:xfrm>
          <a:prstGeom prst="rect">
            <a:avLst/>
          </a:prstGeom>
        </p:spPr>
        <p:txBody>
          <a:bodyPr vert="horz" lIns="91440" tIns="45720" rIns="91440" bIns="45720" rtlCol="0" anchor="b"/>
          <a:lstStyle>
            <a:lvl1pPr algn="r">
              <a:defRPr sz="10297" b="0">
                <a:ln>
                  <a:noFill/>
                </a:ln>
                <a:solidFill>
                  <a:schemeClr val="accent1">
                    <a:alpha val="25000"/>
                  </a:schemeClr>
                </a:solidFill>
                <a:latin typeface="+mj-lt"/>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330491094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5000"/>
        </a:lnSpc>
        <a:spcBef>
          <a:spcPct val="0"/>
        </a:spcBef>
        <a:buNone/>
        <a:defRPr sz="5398" kern="1200" spc="-120" baseline="0">
          <a:solidFill>
            <a:schemeClr val="accent1"/>
          </a:solidFill>
          <a:latin typeface="+mj-lt"/>
          <a:ea typeface="+mj-ea"/>
          <a:cs typeface="+mj-cs"/>
        </a:defRPr>
      </a:lvl1pPr>
    </p:titleStyle>
    <p:bodyStyle>
      <a:lvl1pPr marL="91413" indent="-91413" algn="l" defTabSz="914126" rtl="0" eaLnBrk="1" latinLnBrk="0" hangingPunct="1">
        <a:lnSpc>
          <a:spcPct val="85000"/>
        </a:lnSpc>
        <a:spcBef>
          <a:spcPts val="1300"/>
        </a:spcBef>
        <a:buFont typeface="Arial" pitchFamily="34" charset="0"/>
        <a:buChar char=" "/>
        <a:defRPr sz="2399" kern="1200">
          <a:solidFill>
            <a:schemeClr val="tx1">
              <a:lumMod val="85000"/>
              <a:lumOff val="15000"/>
            </a:schemeClr>
          </a:solidFill>
          <a:latin typeface="+mn-lt"/>
          <a:ea typeface="+mn-ea"/>
          <a:cs typeface="+mn-cs"/>
        </a:defRPr>
      </a:lvl1pPr>
      <a:lvl2pPr marL="347368" indent="-342797" algn="l" defTabSz="914126" rtl="0" eaLnBrk="1" latinLnBrk="0" hangingPunct="1">
        <a:lnSpc>
          <a:spcPct val="85000"/>
        </a:lnSpc>
        <a:spcBef>
          <a:spcPts val="600"/>
        </a:spcBef>
        <a:buFont typeface="Arial" pitchFamily="34" charset="0"/>
        <a:buChar char=" "/>
        <a:defRPr sz="2399" kern="1200">
          <a:solidFill>
            <a:schemeClr val="tx1">
              <a:lumMod val="85000"/>
              <a:lumOff val="15000"/>
            </a:schemeClr>
          </a:solidFill>
          <a:latin typeface="+mn-lt"/>
          <a:ea typeface="+mn-ea"/>
          <a:cs typeface="+mn-cs"/>
        </a:defRPr>
      </a:lvl2pPr>
      <a:lvl3pPr marL="548475" indent="-548475" algn="l" defTabSz="914126" rtl="0" eaLnBrk="1" latinLnBrk="0" hangingPunct="1">
        <a:lnSpc>
          <a:spcPct val="85000"/>
        </a:lnSpc>
        <a:spcBef>
          <a:spcPts val="600"/>
        </a:spcBef>
        <a:buFont typeface="Arial" pitchFamily="34" charset="0"/>
        <a:buChar char=" "/>
        <a:defRPr sz="1999" i="1" kern="1200">
          <a:solidFill>
            <a:schemeClr val="tx1">
              <a:lumMod val="85000"/>
              <a:lumOff val="15000"/>
            </a:schemeClr>
          </a:solidFill>
          <a:latin typeface="+mn-lt"/>
          <a:ea typeface="+mn-ea"/>
          <a:cs typeface="+mn-cs"/>
        </a:defRPr>
      </a:lvl3pPr>
      <a:lvl4pPr marL="822713" indent="-822713"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4pPr>
      <a:lvl5pPr marL="1096951" indent="-109695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5pPr>
      <a:lvl6pPr marL="119964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6pPr>
      <a:lvl7pPr marL="139958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7pPr>
      <a:lvl8pPr marL="159952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8pPr>
      <a:lvl9pPr marL="179946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FE330077-77CC-4840-9775-7C9B057961A9}"/>
              </a:ext>
            </a:extLst>
          </p:cNvPr>
          <p:cNvSpPr/>
          <p:nvPr/>
        </p:nvSpPr>
        <p:spPr>
          <a:xfrm>
            <a:off x="4722812" y="0"/>
            <a:ext cx="7466013" cy="6858000"/>
          </a:xfrm>
          <a:prstGeom prst="rect">
            <a:avLst/>
          </a:prstGeom>
          <a:solidFill>
            <a:srgbClr val="009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4637" y="108097"/>
            <a:ext cx="7502362" cy="1765005"/>
          </a:xfrm>
        </p:spPr>
        <p:txBody>
          <a:bodyPr>
            <a:normAutofit fontScale="90000"/>
          </a:bodyPr>
          <a:lstStyle/>
          <a:p>
            <a:pPr algn="ctr"/>
            <a:r>
              <a:rPr lang="en-US" sz="4900" b="1" dirty="0">
                <a:solidFill>
                  <a:srgbClr val="FFFF00"/>
                </a:solidFill>
                <a:effectLst>
                  <a:outerShdw blurRad="38100" dist="38100" dir="2700000" algn="tl">
                    <a:srgbClr val="000000">
                      <a:alpha val="43137"/>
                    </a:srgbClr>
                  </a:outerShdw>
                </a:effectLst>
                <a:latin typeface="Agency FB" panose="020B0503020202020204" pitchFamily="34" charset="0"/>
              </a:rPr>
              <a:t>Integrated Educational Management: </a:t>
            </a:r>
            <a:br>
              <a:rPr lang="en-US" sz="4400" b="1" dirty="0">
                <a:solidFill>
                  <a:schemeClr val="bg1"/>
                </a:solidFill>
                <a:effectLst>
                  <a:outerShdw blurRad="38100" dist="38100" dir="2700000" algn="tl">
                    <a:srgbClr val="000000">
                      <a:alpha val="43137"/>
                    </a:srgbClr>
                  </a:outerShdw>
                </a:effectLst>
                <a:latin typeface="Agency FB" panose="020B0503020202020204" pitchFamily="34" charset="0"/>
              </a:rPr>
            </a:br>
            <a:r>
              <a:rPr lang="en-US" sz="4400" b="1" dirty="0">
                <a:solidFill>
                  <a:schemeClr val="bg1"/>
                </a:solidFill>
                <a:effectLst>
                  <a:outerShdw blurRad="38100" dist="38100" dir="2700000" algn="tl">
                    <a:srgbClr val="000000">
                      <a:alpha val="43137"/>
                    </a:srgbClr>
                  </a:outerShdw>
                </a:effectLst>
                <a:latin typeface="Agency FB" panose="020B0503020202020204" pitchFamily="34" charset="0"/>
              </a:rPr>
              <a:t>Meaning, Objectives, Scope, Functions, and New Directions for Educational Organizations.</a:t>
            </a:r>
          </a:p>
        </p:txBody>
      </p:sp>
      <p:pic>
        <p:nvPicPr>
          <p:cNvPr id="1026" name="Picture 2" descr="มหาวิทยาลัยเทคโนโลยีราชมงคลรัตนโกสินทร์ - วิกิพีเดีย">
            <a:extLst>
              <a:ext uri="{FF2B5EF4-FFF2-40B4-BE49-F238E27FC236}">
                <a16:creationId xmlns:a16="http://schemas.microsoft.com/office/drawing/2014/main" id="{0F0BA43F-7A67-4AC7-A35F-5E203A262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76200"/>
            <a:ext cx="914400" cy="1677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95B8080-257D-43C2-8700-5068CDB60BEE}"/>
              </a:ext>
            </a:extLst>
          </p:cNvPr>
          <p:cNvSpPr/>
          <p:nvPr/>
        </p:nvSpPr>
        <p:spPr>
          <a:xfrm>
            <a:off x="1522412" y="6368439"/>
            <a:ext cx="3124512" cy="523220"/>
          </a:xfrm>
          <a:prstGeom prst="rect">
            <a:avLst/>
          </a:prstGeom>
        </p:spPr>
        <p:txBody>
          <a:bodyPr wrap="square">
            <a:spAutoFit/>
          </a:bodyPr>
          <a:lstStyle/>
          <a:p>
            <a:pPr algn="ctr"/>
            <a:r>
              <a:rPr lang="en-US" sz="2800" b="1" dirty="0">
                <a:solidFill>
                  <a:srgbClr val="FF0000"/>
                </a:solidFill>
                <a:latin typeface="Agency FB" panose="020B0503020202020204" pitchFamily="34" charset="0"/>
              </a:rPr>
              <a:t>RICE, RMUTR, Thailand</a:t>
            </a:r>
          </a:p>
        </p:txBody>
      </p:sp>
      <p:graphicFrame>
        <p:nvGraphicFramePr>
          <p:cNvPr id="12" name="Diagram 11">
            <a:extLst>
              <a:ext uri="{FF2B5EF4-FFF2-40B4-BE49-F238E27FC236}">
                <a16:creationId xmlns:a16="http://schemas.microsoft.com/office/drawing/2014/main" id="{4DE6F0BE-0F87-49E6-80B1-083113BB39EB}"/>
              </a:ext>
            </a:extLst>
          </p:cNvPr>
          <p:cNvGraphicFramePr/>
          <p:nvPr>
            <p:extLst>
              <p:ext uri="{D42A27DB-BD31-4B8C-83A1-F6EECF244321}">
                <p14:modId xmlns:p14="http://schemas.microsoft.com/office/powerpoint/2010/main" val="2012675048"/>
              </p:ext>
            </p:extLst>
          </p:nvPr>
        </p:nvGraphicFramePr>
        <p:xfrm>
          <a:off x="9675812" y="4914900"/>
          <a:ext cx="2514600" cy="190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52" name="Picture 28" descr="การหาความรู้นอกห้องเรียน | การศึกษาคือ สื่อการเรียนการสอน แนะนำ ee ...">
            <a:extLst>
              <a:ext uri="{FF2B5EF4-FFF2-40B4-BE49-F238E27FC236}">
                <a16:creationId xmlns:a16="http://schemas.microsoft.com/office/drawing/2014/main" id="{5A41810C-35B9-490A-BA88-080599F95B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7162"/>
          <a:stretch/>
        </p:blipFill>
        <p:spPr bwMode="auto">
          <a:xfrm>
            <a:off x="3766174" y="990600"/>
            <a:ext cx="7096123" cy="5486400"/>
          </a:xfrm>
          <a:prstGeom prst="rect">
            <a:avLst/>
          </a:prstGeom>
          <a:noFill/>
          <a:extLst>
            <a:ext uri="{909E8E84-426E-40DD-AFC4-6F175D3DCCD1}">
              <a14:hiddenFill xmlns:a14="http://schemas.microsoft.com/office/drawing/2010/main">
                <a:solidFill>
                  <a:srgbClr val="FFFFFF"/>
                </a:solidFill>
              </a14:hiddenFill>
            </a:ext>
          </a:extLst>
        </p:spPr>
      </p:pic>
      <p:sp>
        <p:nvSpPr>
          <p:cNvPr id="1037" name="TextBox 1036">
            <a:extLst>
              <a:ext uri="{FF2B5EF4-FFF2-40B4-BE49-F238E27FC236}">
                <a16:creationId xmlns:a16="http://schemas.microsoft.com/office/drawing/2014/main" id="{6284A63F-A6D6-4C99-B4C1-65082A84DF3F}"/>
              </a:ext>
            </a:extLst>
          </p:cNvPr>
          <p:cNvSpPr txBox="1"/>
          <p:nvPr/>
        </p:nvSpPr>
        <p:spPr>
          <a:xfrm>
            <a:off x="5656521" y="307280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736685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10</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7010400" cy="25908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Advice/Stimulation: </a:t>
            </a:r>
            <a:r>
              <a:rPr lang="en-US" sz="3200" dirty="0">
                <a:solidFill>
                  <a:schemeClr val="accent1">
                    <a:lumMod val="50000"/>
                  </a:schemeClr>
                </a:solidFill>
                <a:latin typeface="Agency FB" panose="020B0503020202020204" pitchFamily="34" charset="0"/>
              </a:rPr>
              <a:t>Integrated educational management analyses the work and manner in which work is done. It weighs the pros and cons and then plans to help remove the weaknesses and accomplish the set goals. </a:t>
            </a:r>
          </a:p>
        </p:txBody>
      </p:sp>
      <p:pic>
        <p:nvPicPr>
          <p:cNvPr id="7" name="Picture 6">
            <a:extLst>
              <a:ext uri="{FF2B5EF4-FFF2-40B4-BE49-F238E27FC236}">
                <a16:creationId xmlns:a16="http://schemas.microsoft.com/office/drawing/2014/main" id="{5A1BA204-F054-127D-C667-337644CD3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612" y="1523829"/>
            <a:ext cx="3810000" cy="3810000"/>
          </a:xfrm>
          <a:prstGeom prst="rect">
            <a:avLst/>
          </a:prstGeom>
        </p:spPr>
      </p:pic>
    </p:spTree>
    <p:extLst>
      <p:ext uri="{BB962C8B-B14F-4D97-AF65-F5344CB8AC3E}">
        <p14:creationId xmlns:p14="http://schemas.microsoft.com/office/powerpoint/2010/main" val="3105691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11</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1168444"/>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Exploration: </a:t>
            </a:r>
            <a:r>
              <a:rPr lang="en-US" sz="3200" dirty="0">
                <a:solidFill>
                  <a:schemeClr val="accent1">
                    <a:lumMod val="50000"/>
                  </a:schemeClr>
                </a:solidFill>
                <a:latin typeface="Agency FB" panose="020B0503020202020204" pitchFamily="34" charset="0"/>
              </a:rPr>
              <a:t>Integrated educational management initiates research and adopts and adapts to new methods and techniques to enhance learning opportunities.</a:t>
            </a:r>
          </a:p>
        </p:txBody>
      </p:sp>
      <p:pic>
        <p:nvPicPr>
          <p:cNvPr id="7" name="Picture 6">
            <a:extLst>
              <a:ext uri="{FF2B5EF4-FFF2-40B4-BE49-F238E27FC236}">
                <a16:creationId xmlns:a16="http://schemas.microsoft.com/office/drawing/2014/main" id="{74DD7060-59FE-77BE-9A97-7DC8DE492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12" y="2869229"/>
            <a:ext cx="7046816" cy="3963834"/>
          </a:xfrm>
          <a:prstGeom prst="rect">
            <a:avLst/>
          </a:prstGeom>
        </p:spPr>
      </p:pic>
    </p:spTree>
    <p:extLst>
      <p:ext uri="{BB962C8B-B14F-4D97-AF65-F5344CB8AC3E}">
        <p14:creationId xmlns:p14="http://schemas.microsoft.com/office/powerpoint/2010/main" val="2825420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12</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6704012" y="1523999"/>
            <a:ext cx="5257800" cy="3352801"/>
          </a:xfrm>
          <a:ln>
            <a:solidFill>
              <a:schemeClr val="accent1"/>
            </a:solidFill>
          </a:ln>
        </p:spPr>
        <p:txBody>
          <a:bodyPr>
            <a:no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Leading/Assistance: </a:t>
            </a:r>
            <a:r>
              <a:rPr lang="en-US" sz="3200" dirty="0">
                <a:solidFill>
                  <a:schemeClr val="accent1">
                    <a:lumMod val="50000"/>
                  </a:schemeClr>
                </a:solidFill>
                <a:latin typeface="Agency FB" panose="020B0503020202020204" pitchFamily="34" charset="0"/>
              </a:rPr>
              <a:t>Integrated educational management not only lays down the directives but also provides the requisite support system to enable the efficient and effective fruition of the set objectives or goals.</a:t>
            </a:r>
          </a:p>
        </p:txBody>
      </p:sp>
      <p:pic>
        <p:nvPicPr>
          <p:cNvPr id="10" name="Picture 2" descr="ผลการค้นหารูปภาพสำหรับ innovative leadership&quot;">
            <a:extLst>
              <a:ext uri="{FF2B5EF4-FFF2-40B4-BE49-F238E27FC236}">
                <a16:creationId xmlns:a16="http://schemas.microsoft.com/office/drawing/2014/main" id="{BE866B5E-3BEC-C5B0-0259-0A6AD2EE3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523999"/>
            <a:ext cx="6400800" cy="428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The goal of education administrators or executives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13</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227012" y="1589316"/>
            <a:ext cx="7086600" cy="5040084"/>
          </a:xfrm>
          <a:ln>
            <a:solidFill>
              <a:schemeClr val="accent1"/>
            </a:solidFill>
          </a:ln>
        </p:spPr>
        <p:txBody>
          <a:bodyPr>
            <a:no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The goal of education administrators or executives is to smooth the institute’s overall process and make decisions that facilitate successful student learning. The administrator identifies and articulates a institute’s mission and goals and makes them happen by implementing </a:t>
            </a:r>
            <a:r>
              <a:rPr lang="en-US" sz="3200" b="1" dirty="0" err="1">
                <a:solidFill>
                  <a:schemeClr val="accent1">
                    <a:lumMod val="50000"/>
                  </a:schemeClr>
                </a:solidFill>
                <a:latin typeface="Agency FB" panose="020B0503020202020204" pitchFamily="34" charset="0"/>
              </a:rPr>
              <a:t>programmes</a:t>
            </a:r>
            <a:r>
              <a:rPr lang="en-US" sz="3200" b="1" dirty="0">
                <a:solidFill>
                  <a:schemeClr val="accent1">
                    <a:lumMod val="50000"/>
                  </a:schemeClr>
                </a:solidFill>
                <a:latin typeface="Agency FB" panose="020B0503020202020204" pitchFamily="34" charset="0"/>
              </a:rPr>
              <a:t>, delegating tasks and allocating resources. The effective leader is visionary and is collaborative, and passionate about the field of integrated educational management.</a:t>
            </a:r>
            <a:endParaRPr lang="en-US" sz="3200" dirty="0">
              <a:solidFill>
                <a:schemeClr val="accent1">
                  <a:lumMod val="50000"/>
                </a:schemeClr>
              </a:solidFill>
              <a:latin typeface="Agency FB" panose="020B0503020202020204" pitchFamily="34" charset="0"/>
            </a:endParaRPr>
          </a:p>
        </p:txBody>
      </p:sp>
      <p:pic>
        <p:nvPicPr>
          <p:cNvPr id="3" name="Picture 2" descr="ผลการค้นหารูปภาพสำหรับ change management&quot;">
            <a:extLst>
              <a:ext uri="{FF2B5EF4-FFF2-40B4-BE49-F238E27FC236}">
                <a16:creationId xmlns:a16="http://schemas.microsoft.com/office/drawing/2014/main" id="{10C346A2-6467-46D1-FDB6-0A613EDA1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173" y="1939406"/>
            <a:ext cx="5633337" cy="385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50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1400350692"/>
              </p:ext>
            </p:extLst>
          </p:nvPr>
        </p:nvGraphicFramePr>
        <p:xfrm>
          <a:off x="150812" y="14996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14</a:t>
            </a:fld>
            <a:endParaRPr lang="en-US" sz="5400" dirty="0">
              <a:solidFill>
                <a:srgbClr val="C00000">
                  <a:alpha val="25000"/>
                </a:srgbClr>
              </a:solidFill>
            </a:endParaRPr>
          </a:p>
        </p:txBody>
      </p:sp>
    </p:spTree>
    <p:extLst>
      <p:ext uri="{BB962C8B-B14F-4D97-AF65-F5344CB8AC3E}">
        <p14:creationId xmlns:p14="http://schemas.microsoft.com/office/powerpoint/2010/main" val="2879295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8">
                                            <p:graphicEl>
                                              <a:dgm id="{561D95E2-BB9F-4459-BF11-D150D6676EA1}"/>
                                            </p:graphicEl>
                                          </p:spTgt>
                                        </p:tgtEl>
                                        <p:attrNameLst>
                                          <p:attrName>r</p:attrName>
                                        </p:attrNameLst>
                                      </p:cBhvr>
                                    </p:animRot>
                                    <p:animRot by="-240000">
                                      <p:cBhvr>
                                        <p:cTn id="24" dur="200" fill="hold">
                                          <p:stCondLst>
                                            <p:cond delay="200"/>
                                          </p:stCondLst>
                                        </p:cTn>
                                        <p:tgtEl>
                                          <p:spTgt spid="8">
                                            <p:graphicEl>
                                              <a:dgm id="{561D95E2-BB9F-4459-BF11-D150D6676EA1}"/>
                                            </p:graphicEl>
                                          </p:spTgt>
                                        </p:tgtEl>
                                        <p:attrNameLst>
                                          <p:attrName>r</p:attrName>
                                        </p:attrNameLst>
                                      </p:cBhvr>
                                    </p:animRot>
                                    <p:animRot by="240000">
                                      <p:cBhvr>
                                        <p:cTn id="25" dur="200" fill="hold">
                                          <p:stCondLst>
                                            <p:cond delay="400"/>
                                          </p:stCondLst>
                                        </p:cTn>
                                        <p:tgtEl>
                                          <p:spTgt spid="8">
                                            <p:graphicEl>
                                              <a:dgm id="{561D95E2-BB9F-4459-BF11-D150D6676EA1}"/>
                                            </p:graphicEl>
                                          </p:spTgt>
                                        </p:tgtEl>
                                        <p:attrNameLst>
                                          <p:attrName>r</p:attrName>
                                        </p:attrNameLst>
                                      </p:cBhvr>
                                    </p:animRot>
                                    <p:animRot by="-240000">
                                      <p:cBhvr>
                                        <p:cTn id="26" dur="200" fill="hold">
                                          <p:stCondLst>
                                            <p:cond delay="600"/>
                                          </p:stCondLst>
                                        </p:cTn>
                                        <p:tgtEl>
                                          <p:spTgt spid="8">
                                            <p:graphicEl>
                                              <a:dgm id="{561D95E2-BB9F-4459-BF11-D150D6676EA1}"/>
                                            </p:graphicEl>
                                          </p:spTgt>
                                        </p:tgtEl>
                                        <p:attrNameLst>
                                          <p:attrName>r</p:attrName>
                                        </p:attrNameLst>
                                      </p:cBhvr>
                                    </p:animRot>
                                    <p:animRot by="120000">
                                      <p:cBhvr>
                                        <p:cTn id="27" dur="200" fill="hold">
                                          <p:stCondLst>
                                            <p:cond delay="800"/>
                                          </p:stCondLst>
                                        </p:cTn>
                                        <p:tgtEl>
                                          <p:spTgt spid="8">
                                            <p:graphicEl>
                                              <a:dgm id="{561D95E2-BB9F-4459-BF11-D150D6676EA1}"/>
                                            </p:graphicEl>
                                          </p:spTgt>
                                        </p:tgtEl>
                                        <p:attrNameLst>
                                          <p:attrName>r</p:attrName>
                                        </p:attrNameLst>
                                      </p:cBhvr>
                                    </p:animRot>
                                  </p:childTnLst>
                                </p:cTn>
                              </p:par>
                              <p:par>
                                <p:cTn id="28" presetID="32" presetClass="emph" presetSubtype="0" fill="hold" grpId="0" nodeType="withEffect">
                                  <p:stCondLst>
                                    <p:cond delay="0"/>
                                  </p:stCondLst>
                                  <p:childTnLst>
                                    <p:animRot by="120000">
                                      <p:cBhvr>
                                        <p:cTn id="29" dur="100" fill="hold">
                                          <p:stCondLst>
                                            <p:cond delay="0"/>
                                          </p:stCondLst>
                                        </p:cTn>
                                        <p:tgtEl>
                                          <p:spTgt spid="8">
                                            <p:graphicEl>
                                              <a:dgm id="{FB00397B-1D0D-4E42-996B-A50FA53DEDF4}"/>
                                            </p:graphicEl>
                                          </p:spTgt>
                                        </p:tgtEl>
                                        <p:attrNameLst>
                                          <p:attrName>r</p:attrName>
                                        </p:attrNameLst>
                                      </p:cBhvr>
                                    </p:animRot>
                                    <p:animRot by="-240000">
                                      <p:cBhvr>
                                        <p:cTn id="30" dur="200" fill="hold">
                                          <p:stCondLst>
                                            <p:cond delay="200"/>
                                          </p:stCondLst>
                                        </p:cTn>
                                        <p:tgtEl>
                                          <p:spTgt spid="8">
                                            <p:graphicEl>
                                              <a:dgm id="{FB00397B-1D0D-4E42-996B-A50FA53DEDF4}"/>
                                            </p:graphicEl>
                                          </p:spTgt>
                                        </p:tgtEl>
                                        <p:attrNameLst>
                                          <p:attrName>r</p:attrName>
                                        </p:attrNameLst>
                                      </p:cBhvr>
                                    </p:animRot>
                                    <p:animRot by="240000">
                                      <p:cBhvr>
                                        <p:cTn id="31" dur="200" fill="hold">
                                          <p:stCondLst>
                                            <p:cond delay="400"/>
                                          </p:stCondLst>
                                        </p:cTn>
                                        <p:tgtEl>
                                          <p:spTgt spid="8">
                                            <p:graphicEl>
                                              <a:dgm id="{FB00397B-1D0D-4E42-996B-A50FA53DEDF4}"/>
                                            </p:graphicEl>
                                          </p:spTgt>
                                        </p:tgtEl>
                                        <p:attrNameLst>
                                          <p:attrName>r</p:attrName>
                                        </p:attrNameLst>
                                      </p:cBhvr>
                                    </p:animRot>
                                    <p:animRot by="-240000">
                                      <p:cBhvr>
                                        <p:cTn id="32" dur="200" fill="hold">
                                          <p:stCondLst>
                                            <p:cond delay="600"/>
                                          </p:stCondLst>
                                        </p:cTn>
                                        <p:tgtEl>
                                          <p:spTgt spid="8">
                                            <p:graphicEl>
                                              <a:dgm id="{FB00397B-1D0D-4E42-996B-A50FA53DEDF4}"/>
                                            </p:graphicEl>
                                          </p:spTgt>
                                        </p:tgtEl>
                                        <p:attrNameLst>
                                          <p:attrName>r</p:attrName>
                                        </p:attrNameLst>
                                      </p:cBhvr>
                                    </p:animRot>
                                    <p:animRot by="120000">
                                      <p:cBhvr>
                                        <p:cTn id="33" dur="200" fill="hold">
                                          <p:stCondLst>
                                            <p:cond delay="800"/>
                                          </p:stCondLst>
                                        </p:cTn>
                                        <p:tgtEl>
                                          <p:spTgt spid="8">
                                            <p:graphicEl>
                                              <a:dgm id="{FB00397B-1D0D-4E42-996B-A50FA53DEDF4}"/>
                                            </p:graphicEl>
                                          </p:spTgt>
                                        </p:tgtEl>
                                        <p:attrNameLst>
                                          <p:attrName>r</p:attrName>
                                        </p:attrNameLst>
                                      </p:cBhvr>
                                    </p:animRo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2233172863"/>
              </p:ext>
            </p:extLst>
          </p:nvPr>
        </p:nvGraphicFramePr>
        <p:xfrm>
          <a:off x="150812" y="14996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03263800-106F-4F64-908C-67A2C490A54F}"/>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15</a:t>
            </a:fld>
            <a:endParaRPr lang="en-US" sz="5400" dirty="0">
              <a:solidFill>
                <a:srgbClr val="C00000">
                  <a:alpha val="25000"/>
                </a:srgbClr>
              </a:solidFill>
            </a:endParaRPr>
          </a:p>
        </p:txBody>
      </p:sp>
    </p:spTree>
    <p:extLst>
      <p:ext uri="{BB962C8B-B14F-4D97-AF65-F5344CB8AC3E}">
        <p14:creationId xmlns:p14="http://schemas.microsoft.com/office/powerpoint/2010/main" val="853222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EA8C2277-74BC-44BD-AB90-6A73E1BAE831}"/>
                                            </p:graphicEl>
                                          </p:spTgt>
                                        </p:tgtEl>
                                        <p:attrNameLst>
                                          <p:attrName>r</p:attrName>
                                        </p:attrNameLst>
                                      </p:cBhvr>
                                    </p:animRot>
                                    <p:animRot by="-240000">
                                      <p:cBhvr>
                                        <p:cTn id="12" dur="200" fill="hold">
                                          <p:stCondLst>
                                            <p:cond delay="200"/>
                                          </p:stCondLst>
                                        </p:cTn>
                                        <p:tgtEl>
                                          <p:spTgt spid="8">
                                            <p:graphicEl>
                                              <a:dgm id="{EA8C2277-74BC-44BD-AB90-6A73E1BAE831}"/>
                                            </p:graphicEl>
                                          </p:spTgt>
                                        </p:tgtEl>
                                        <p:attrNameLst>
                                          <p:attrName>r</p:attrName>
                                        </p:attrNameLst>
                                      </p:cBhvr>
                                    </p:animRot>
                                    <p:animRot by="240000">
                                      <p:cBhvr>
                                        <p:cTn id="13" dur="200" fill="hold">
                                          <p:stCondLst>
                                            <p:cond delay="400"/>
                                          </p:stCondLst>
                                        </p:cTn>
                                        <p:tgtEl>
                                          <p:spTgt spid="8">
                                            <p:graphicEl>
                                              <a:dgm id="{EA8C2277-74BC-44BD-AB90-6A73E1BAE831}"/>
                                            </p:graphicEl>
                                          </p:spTgt>
                                        </p:tgtEl>
                                        <p:attrNameLst>
                                          <p:attrName>r</p:attrName>
                                        </p:attrNameLst>
                                      </p:cBhvr>
                                    </p:animRot>
                                    <p:animRot by="-240000">
                                      <p:cBhvr>
                                        <p:cTn id="14" dur="200" fill="hold">
                                          <p:stCondLst>
                                            <p:cond delay="600"/>
                                          </p:stCondLst>
                                        </p:cTn>
                                        <p:tgtEl>
                                          <p:spTgt spid="8">
                                            <p:graphicEl>
                                              <a:dgm id="{EA8C2277-74BC-44BD-AB90-6A73E1BAE831}"/>
                                            </p:graphicEl>
                                          </p:spTgt>
                                        </p:tgtEl>
                                        <p:attrNameLst>
                                          <p:attrName>r</p:attrName>
                                        </p:attrNameLst>
                                      </p:cBhvr>
                                    </p:animRot>
                                    <p:animRot by="120000">
                                      <p:cBhvr>
                                        <p:cTn id="15" dur="200" fill="hold">
                                          <p:stCondLst>
                                            <p:cond delay="800"/>
                                          </p:stCondLst>
                                        </p:cTn>
                                        <p:tgtEl>
                                          <p:spTgt spid="8">
                                            <p:graphicEl>
                                              <a:dgm id="{EA8C2277-74BC-44BD-AB90-6A73E1BAE831}"/>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61C85DF-4175-42C2-8390-A45D64D5572A}"/>
                                            </p:graphicEl>
                                          </p:spTgt>
                                        </p:tgtEl>
                                        <p:attrNameLst>
                                          <p:attrName>r</p:attrName>
                                        </p:attrNameLst>
                                      </p:cBhvr>
                                    </p:animRot>
                                    <p:animRot by="-240000">
                                      <p:cBhvr>
                                        <p:cTn id="18" dur="200" fill="hold">
                                          <p:stCondLst>
                                            <p:cond delay="200"/>
                                          </p:stCondLst>
                                        </p:cTn>
                                        <p:tgtEl>
                                          <p:spTgt spid="8">
                                            <p:graphicEl>
                                              <a:dgm id="{861C85DF-4175-42C2-8390-A45D64D5572A}"/>
                                            </p:graphicEl>
                                          </p:spTgt>
                                        </p:tgtEl>
                                        <p:attrNameLst>
                                          <p:attrName>r</p:attrName>
                                        </p:attrNameLst>
                                      </p:cBhvr>
                                    </p:animRot>
                                    <p:animRot by="240000">
                                      <p:cBhvr>
                                        <p:cTn id="19" dur="200" fill="hold">
                                          <p:stCondLst>
                                            <p:cond delay="400"/>
                                          </p:stCondLst>
                                        </p:cTn>
                                        <p:tgtEl>
                                          <p:spTgt spid="8">
                                            <p:graphicEl>
                                              <a:dgm id="{861C85DF-4175-42C2-8390-A45D64D5572A}"/>
                                            </p:graphicEl>
                                          </p:spTgt>
                                        </p:tgtEl>
                                        <p:attrNameLst>
                                          <p:attrName>r</p:attrName>
                                        </p:attrNameLst>
                                      </p:cBhvr>
                                    </p:animRot>
                                    <p:animRot by="-240000">
                                      <p:cBhvr>
                                        <p:cTn id="20" dur="200" fill="hold">
                                          <p:stCondLst>
                                            <p:cond delay="600"/>
                                          </p:stCondLst>
                                        </p:cTn>
                                        <p:tgtEl>
                                          <p:spTgt spid="8">
                                            <p:graphicEl>
                                              <a:dgm id="{861C85DF-4175-42C2-8390-A45D64D5572A}"/>
                                            </p:graphicEl>
                                          </p:spTgt>
                                        </p:tgtEl>
                                        <p:attrNameLst>
                                          <p:attrName>r</p:attrName>
                                        </p:attrNameLst>
                                      </p:cBhvr>
                                    </p:animRot>
                                    <p:animRot by="120000">
                                      <p:cBhvr>
                                        <p:cTn id="21" dur="200" fill="hold">
                                          <p:stCondLst>
                                            <p:cond delay="800"/>
                                          </p:stCondLst>
                                        </p:cTn>
                                        <p:tgtEl>
                                          <p:spTgt spid="8">
                                            <p:graphicEl>
                                              <a:dgm id="{861C85DF-4175-42C2-8390-A45D64D5572A}"/>
                                            </p:graphicEl>
                                          </p:spTgt>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8">
                                            <p:graphicEl>
                                              <a:dgm id="{9BC4352F-5835-4AF4-9ED7-ACEE85F3ABC7}"/>
                                            </p:graphicEl>
                                          </p:spTgt>
                                        </p:tgtEl>
                                        <p:attrNameLst>
                                          <p:attrName>r</p:attrName>
                                        </p:attrNameLst>
                                      </p:cBhvr>
                                    </p:animRot>
                                    <p:animRot by="-240000">
                                      <p:cBhvr>
                                        <p:cTn id="24" dur="200" fill="hold">
                                          <p:stCondLst>
                                            <p:cond delay="200"/>
                                          </p:stCondLst>
                                        </p:cTn>
                                        <p:tgtEl>
                                          <p:spTgt spid="8">
                                            <p:graphicEl>
                                              <a:dgm id="{9BC4352F-5835-4AF4-9ED7-ACEE85F3ABC7}"/>
                                            </p:graphicEl>
                                          </p:spTgt>
                                        </p:tgtEl>
                                        <p:attrNameLst>
                                          <p:attrName>r</p:attrName>
                                        </p:attrNameLst>
                                      </p:cBhvr>
                                    </p:animRot>
                                    <p:animRot by="240000">
                                      <p:cBhvr>
                                        <p:cTn id="25" dur="200" fill="hold">
                                          <p:stCondLst>
                                            <p:cond delay="400"/>
                                          </p:stCondLst>
                                        </p:cTn>
                                        <p:tgtEl>
                                          <p:spTgt spid="8">
                                            <p:graphicEl>
                                              <a:dgm id="{9BC4352F-5835-4AF4-9ED7-ACEE85F3ABC7}"/>
                                            </p:graphicEl>
                                          </p:spTgt>
                                        </p:tgtEl>
                                        <p:attrNameLst>
                                          <p:attrName>r</p:attrName>
                                        </p:attrNameLst>
                                      </p:cBhvr>
                                    </p:animRot>
                                    <p:animRot by="-240000">
                                      <p:cBhvr>
                                        <p:cTn id="26" dur="200" fill="hold">
                                          <p:stCondLst>
                                            <p:cond delay="600"/>
                                          </p:stCondLst>
                                        </p:cTn>
                                        <p:tgtEl>
                                          <p:spTgt spid="8">
                                            <p:graphicEl>
                                              <a:dgm id="{9BC4352F-5835-4AF4-9ED7-ACEE85F3ABC7}"/>
                                            </p:graphicEl>
                                          </p:spTgt>
                                        </p:tgtEl>
                                        <p:attrNameLst>
                                          <p:attrName>r</p:attrName>
                                        </p:attrNameLst>
                                      </p:cBhvr>
                                    </p:animRot>
                                    <p:animRot by="120000">
                                      <p:cBhvr>
                                        <p:cTn id="27" dur="200" fill="hold">
                                          <p:stCondLst>
                                            <p:cond delay="800"/>
                                          </p:stCondLst>
                                        </p:cTn>
                                        <p:tgtEl>
                                          <p:spTgt spid="8">
                                            <p:graphicEl>
                                              <a:dgm id="{9BC4352F-5835-4AF4-9ED7-ACEE85F3ABC7}"/>
                                            </p:graphicEl>
                                          </p:spTgt>
                                        </p:tgtEl>
                                        <p:attrNameLst>
                                          <p:attrName>r</p:attrName>
                                        </p:attrNameLst>
                                      </p:cBhvr>
                                    </p:animRot>
                                  </p:childTnLst>
                                </p:cTn>
                              </p:par>
                              <p:par>
                                <p:cTn id="28" presetID="32" presetClass="emph" presetSubtype="0" fill="hold" grpId="0" nodeType="withEffect">
                                  <p:stCondLst>
                                    <p:cond delay="0"/>
                                  </p:stCondLst>
                                  <p:childTnLst>
                                    <p:animRot by="120000">
                                      <p:cBhvr>
                                        <p:cTn id="29" dur="100" fill="hold">
                                          <p:stCondLst>
                                            <p:cond delay="0"/>
                                          </p:stCondLst>
                                        </p:cTn>
                                        <p:tgtEl>
                                          <p:spTgt spid="8">
                                            <p:graphicEl>
                                              <a:dgm id="{285631EF-C8F5-4663-8FE2-4218712D4A0C}"/>
                                            </p:graphicEl>
                                          </p:spTgt>
                                        </p:tgtEl>
                                        <p:attrNameLst>
                                          <p:attrName>r</p:attrName>
                                        </p:attrNameLst>
                                      </p:cBhvr>
                                    </p:animRot>
                                    <p:animRot by="-240000">
                                      <p:cBhvr>
                                        <p:cTn id="30" dur="200" fill="hold">
                                          <p:stCondLst>
                                            <p:cond delay="200"/>
                                          </p:stCondLst>
                                        </p:cTn>
                                        <p:tgtEl>
                                          <p:spTgt spid="8">
                                            <p:graphicEl>
                                              <a:dgm id="{285631EF-C8F5-4663-8FE2-4218712D4A0C}"/>
                                            </p:graphicEl>
                                          </p:spTgt>
                                        </p:tgtEl>
                                        <p:attrNameLst>
                                          <p:attrName>r</p:attrName>
                                        </p:attrNameLst>
                                      </p:cBhvr>
                                    </p:animRot>
                                    <p:animRot by="240000">
                                      <p:cBhvr>
                                        <p:cTn id="31" dur="200" fill="hold">
                                          <p:stCondLst>
                                            <p:cond delay="400"/>
                                          </p:stCondLst>
                                        </p:cTn>
                                        <p:tgtEl>
                                          <p:spTgt spid="8">
                                            <p:graphicEl>
                                              <a:dgm id="{285631EF-C8F5-4663-8FE2-4218712D4A0C}"/>
                                            </p:graphicEl>
                                          </p:spTgt>
                                        </p:tgtEl>
                                        <p:attrNameLst>
                                          <p:attrName>r</p:attrName>
                                        </p:attrNameLst>
                                      </p:cBhvr>
                                    </p:animRot>
                                    <p:animRot by="-240000">
                                      <p:cBhvr>
                                        <p:cTn id="32" dur="200" fill="hold">
                                          <p:stCondLst>
                                            <p:cond delay="600"/>
                                          </p:stCondLst>
                                        </p:cTn>
                                        <p:tgtEl>
                                          <p:spTgt spid="8">
                                            <p:graphicEl>
                                              <a:dgm id="{285631EF-C8F5-4663-8FE2-4218712D4A0C}"/>
                                            </p:graphicEl>
                                          </p:spTgt>
                                        </p:tgtEl>
                                        <p:attrNameLst>
                                          <p:attrName>r</p:attrName>
                                        </p:attrNameLst>
                                      </p:cBhvr>
                                    </p:animRot>
                                    <p:animRot by="120000">
                                      <p:cBhvr>
                                        <p:cTn id="33" dur="200" fill="hold">
                                          <p:stCondLst>
                                            <p:cond delay="800"/>
                                          </p:stCondLst>
                                        </p:cTn>
                                        <p:tgtEl>
                                          <p:spTgt spid="8">
                                            <p:graphicEl>
                                              <a:dgm id="{285631EF-C8F5-4663-8FE2-4218712D4A0C}"/>
                                            </p:graphicEl>
                                          </p:spTgt>
                                        </p:tgtEl>
                                        <p:attrNameLst>
                                          <p:attrName>r</p:attrName>
                                        </p:attrNameLst>
                                      </p:cBhvr>
                                    </p:animRo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3566457818"/>
              </p:ext>
            </p:extLst>
          </p:nvPr>
        </p:nvGraphicFramePr>
        <p:xfrm>
          <a:off x="150812" y="14996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6964F95C-76BF-4ED3-A1A4-DE29FF02BF97}"/>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16</a:t>
            </a:fld>
            <a:endParaRPr lang="en-US" sz="5400" dirty="0">
              <a:solidFill>
                <a:srgbClr val="C00000">
                  <a:alpha val="25000"/>
                </a:srgbClr>
              </a:solidFill>
            </a:endParaRPr>
          </a:p>
        </p:txBody>
      </p:sp>
    </p:spTree>
    <p:extLst>
      <p:ext uri="{BB962C8B-B14F-4D97-AF65-F5344CB8AC3E}">
        <p14:creationId xmlns:p14="http://schemas.microsoft.com/office/powerpoint/2010/main" val="23169628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13572191-D031-463D-B7F3-0BBDC59768B2}"/>
                                            </p:graphicEl>
                                          </p:spTgt>
                                        </p:tgtEl>
                                        <p:attrNameLst>
                                          <p:attrName>r</p:attrName>
                                        </p:attrNameLst>
                                      </p:cBhvr>
                                    </p:animRot>
                                    <p:animRot by="-240000">
                                      <p:cBhvr>
                                        <p:cTn id="12" dur="200" fill="hold">
                                          <p:stCondLst>
                                            <p:cond delay="200"/>
                                          </p:stCondLst>
                                        </p:cTn>
                                        <p:tgtEl>
                                          <p:spTgt spid="8">
                                            <p:graphicEl>
                                              <a:dgm id="{13572191-D031-463D-B7F3-0BBDC59768B2}"/>
                                            </p:graphicEl>
                                          </p:spTgt>
                                        </p:tgtEl>
                                        <p:attrNameLst>
                                          <p:attrName>r</p:attrName>
                                        </p:attrNameLst>
                                      </p:cBhvr>
                                    </p:animRot>
                                    <p:animRot by="240000">
                                      <p:cBhvr>
                                        <p:cTn id="13" dur="200" fill="hold">
                                          <p:stCondLst>
                                            <p:cond delay="400"/>
                                          </p:stCondLst>
                                        </p:cTn>
                                        <p:tgtEl>
                                          <p:spTgt spid="8">
                                            <p:graphicEl>
                                              <a:dgm id="{13572191-D031-463D-B7F3-0BBDC59768B2}"/>
                                            </p:graphicEl>
                                          </p:spTgt>
                                        </p:tgtEl>
                                        <p:attrNameLst>
                                          <p:attrName>r</p:attrName>
                                        </p:attrNameLst>
                                      </p:cBhvr>
                                    </p:animRot>
                                    <p:animRot by="-240000">
                                      <p:cBhvr>
                                        <p:cTn id="14" dur="200" fill="hold">
                                          <p:stCondLst>
                                            <p:cond delay="600"/>
                                          </p:stCondLst>
                                        </p:cTn>
                                        <p:tgtEl>
                                          <p:spTgt spid="8">
                                            <p:graphicEl>
                                              <a:dgm id="{13572191-D031-463D-B7F3-0BBDC59768B2}"/>
                                            </p:graphicEl>
                                          </p:spTgt>
                                        </p:tgtEl>
                                        <p:attrNameLst>
                                          <p:attrName>r</p:attrName>
                                        </p:attrNameLst>
                                      </p:cBhvr>
                                    </p:animRot>
                                    <p:animRot by="120000">
                                      <p:cBhvr>
                                        <p:cTn id="15" dur="200" fill="hold">
                                          <p:stCondLst>
                                            <p:cond delay="800"/>
                                          </p:stCondLst>
                                        </p:cTn>
                                        <p:tgtEl>
                                          <p:spTgt spid="8">
                                            <p:graphicEl>
                                              <a:dgm id="{13572191-D031-463D-B7F3-0BBDC59768B2}"/>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380AD99C-F602-450A-83F7-12DEE68D93A4}"/>
                                            </p:graphicEl>
                                          </p:spTgt>
                                        </p:tgtEl>
                                        <p:attrNameLst>
                                          <p:attrName>r</p:attrName>
                                        </p:attrNameLst>
                                      </p:cBhvr>
                                    </p:animRot>
                                    <p:animRot by="-240000">
                                      <p:cBhvr>
                                        <p:cTn id="18" dur="200" fill="hold">
                                          <p:stCondLst>
                                            <p:cond delay="200"/>
                                          </p:stCondLst>
                                        </p:cTn>
                                        <p:tgtEl>
                                          <p:spTgt spid="8">
                                            <p:graphicEl>
                                              <a:dgm id="{380AD99C-F602-450A-83F7-12DEE68D93A4}"/>
                                            </p:graphicEl>
                                          </p:spTgt>
                                        </p:tgtEl>
                                        <p:attrNameLst>
                                          <p:attrName>r</p:attrName>
                                        </p:attrNameLst>
                                      </p:cBhvr>
                                    </p:animRot>
                                    <p:animRot by="240000">
                                      <p:cBhvr>
                                        <p:cTn id="19" dur="200" fill="hold">
                                          <p:stCondLst>
                                            <p:cond delay="400"/>
                                          </p:stCondLst>
                                        </p:cTn>
                                        <p:tgtEl>
                                          <p:spTgt spid="8">
                                            <p:graphicEl>
                                              <a:dgm id="{380AD99C-F602-450A-83F7-12DEE68D93A4}"/>
                                            </p:graphicEl>
                                          </p:spTgt>
                                        </p:tgtEl>
                                        <p:attrNameLst>
                                          <p:attrName>r</p:attrName>
                                        </p:attrNameLst>
                                      </p:cBhvr>
                                    </p:animRot>
                                    <p:animRot by="-240000">
                                      <p:cBhvr>
                                        <p:cTn id="20" dur="200" fill="hold">
                                          <p:stCondLst>
                                            <p:cond delay="600"/>
                                          </p:stCondLst>
                                        </p:cTn>
                                        <p:tgtEl>
                                          <p:spTgt spid="8">
                                            <p:graphicEl>
                                              <a:dgm id="{380AD99C-F602-450A-83F7-12DEE68D93A4}"/>
                                            </p:graphicEl>
                                          </p:spTgt>
                                        </p:tgtEl>
                                        <p:attrNameLst>
                                          <p:attrName>r</p:attrName>
                                        </p:attrNameLst>
                                      </p:cBhvr>
                                    </p:animRot>
                                    <p:animRot by="120000">
                                      <p:cBhvr>
                                        <p:cTn id="21" dur="200" fill="hold">
                                          <p:stCondLst>
                                            <p:cond delay="800"/>
                                          </p:stCondLst>
                                        </p:cTn>
                                        <p:tgtEl>
                                          <p:spTgt spid="8">
                                            <p:graphicEl>
                                              <a:dgm id="{380AD99C-F602-450A-83F7-12DEE68D93A4}"/>
                                            </p:graphicEl>
                                          </p:spTgt>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8">
                                            <p:graphicEl>
                                              <a:dgm id="{8565EA8A-E2D0-44BD-B7CF-24D41837C068}"/>
                                            </p:graphicEl>
                                          </p:spTgt>
                                        </p:tgtEl>
                                        <p:attrNameLst>
                                          <p:attrName>r</p:attrName>
                                        </p:attrNameLst>
                                      </p:cBhvr>
                                    </p:animRot>
                                    <p:animRot by="-240000">
                                      <p:cBhvr>
                                        <p:cTn id="24" dur="200" fill="hold">
                                          <p:stCondLst>
                                            <p:cond delay="200"/>
                                          </p:stCondLst>
                                        </p:cTn>
                                        <p:tgtEl>
                                          <p:spTgt spid="8">
                                            <p:graphicEl>
                                              <a:dgm id="{8565EA8A-E2D0-44BD-B7CF-24D41837C068}"/>
                                            </p:graphicEl>
                                          </p:spTgt>
                                        </p:tgtEl>
                                        <p:attrNameLst>
                                          <p:attrName>r</p:attrName>
                                        </p:attrNameLst>
                                      </p:cBhvr>
                                    </p:animRot>
                                    <p:animRot by="240000">
                                      <p:cBhvr>
                                        <p:cTn id="25" dur="200" fill="hold">
                                          <p:stCondLst>
                                            <p:cond delay="400"/>
                                          </p:stCondLst>
                                        </p:cTn>
                                        <p:tgtEl>
                                          <p:spTgt spid="8">
                                            <p:graphicEl>
                                              <a:dgm id="{8565EA8A-E2D0-44BD-B7CF-24D41837C068}"/>
                                            </p:graphicEl>
                                          </p:spTgt>
                                        </p:tgtEl>
                                        <p:attrNameLst>
                                          <p:attrName>r</p:attrName>
                                        </p:attrNameLst>
                                      </p:cBhvr>
                                    </p:animRot>
                                    <p:animRot by="-240000">
                                      <p:cBhvr>
                                        <p:cTn id="26" dur="200" fill="hold">
                                          <p:stCondLst>
                                            <p:cond delay="600"/>
                                          </p:stCondLst>
                                        </p:cTn>
                                        <p:tgtEl>
                                          <p:spTgt spid="8">
                                            <p:graphicEl>
                                              <a:dgm id="{8565EA8A-E2D0-44BD-B7CF-24D41837C068}"/>
                                            </p:graphicEl>
                                          </p:spTgt>
                                        </p:tgtEl>
                                        <p:attrNameLst>
                                          <p:attrName>r</p:attrName>
                                        </p:attrNameLst>
                                      </p:cBhvr>
                                    </p:animRot>
                                    <p:animRot by="120000">
                                      <p:cBhvr>
                                        <p:cTn id="27" dur="200" fill="hold">
                                          <p:stCondLst>
                                            <p:cond delay="800"/>
                                          </p:stCondLst>
                                        </p:cTn>
                                        <p:tgtEl>
                                          <p:spTgt spid="8">
                                            <p:graphicEl>
                                              <a:dgm id="{8565EA8A-E2D0-44BD-B7CF-24D41837C068}"/>
                                            </p:graphicEl>
                                          </p:spTgt>
                                        </p:tgtEl>
                                        <p:attrNameLst>
                                          <p:attrName>r</p:attrName>
                                        </p:attrNameLst>
                                      </p:cBhvr>
                                    </p:animRot>
                                  </p:childTnLst>
                                </p:cTn>
                              </p:par>
                              <p:par>
                                <p:cTn id="28" presetID="32" presetClass="emph" presetSubtype="0" fill="hold" grpId="0" nodeType="withEffect">
                                  <p:stCondLst>
                                    <p:cond delay="0"/>
                                  </p:stCondLst>
                                  <p:childTnLst>
                                    <p:animRot by="120000">
                                      <p:cBhvr>
                                        <p:cTn id="29" dur="100" fill="hold">
                                          <p:stCondLst>
                                            <p:cond delay="0"/>
                                          </p:stCondLst>
                                        </p:cTn>
                                        <p:tgtEl>
                                          <p:spTgt spid="8">
                                            <p:graphicEl>
                                              <a:dgm id="{D1990FBB-8A3F-4360-8BEB-E689C51C4406}"/>
                                            </p:graphicEl>
                                          </p:spTgt>
                                        </p:tgtEl>
                                        <p:attrNameLst>
                                          <p:attrName>r</p:attrName>
                                        </p:attrNameLst>
                                      </p:cBhvr>
                                    </p:animRot>
                                    <p:animRot by="-240000">
                                      <p:cBhvr>
                                        <p:cTn id="30" dur="200" fill="hold">
                                          <p:stCondLst>
                                            <p:cond delay="200"/>
                                          </p:stCondLst>
                                        </p:cTn>
                                        <p:tgtEl>
                                          <p:spTgt spid="8">
                                            <p:graphicEl>
                                              <a:dgm id="{D1990FBB-8A3F-4360-8BEB-E689C51C4406}"/>
                                            </p:graphicEl>
                                          </p:spTgt>
                                        </p:tgtEl>
                                        <p:attrNameLst>
                                          <p:attrName>r</p:attrName>
                                        </p:attrNameLst>
                                      </p:cBhvr>
                                    </p:animRot>
                                    <p:animRot by="240000">
                                      <p:cBhvr>
                                        <p:cTn id="31" dur="200" fill="hold">
                                          <p:stCondLst>
                                            <p:cond delay="400"/>
                                          </p:stCondLst>
                                        </p:cTn>
                                        <p:tgtEl>
                                          <p:spTgt spid="8">
                                            <p:graphicEl>
                                              <a:dgm id="{D1990FBB-8A3F-4360-8BEB-E689C51C4406}"/>
                                            </p:graphicEl>
                                          </p:spTgt>
                                        </p:tgtEl>
                                        <p:attrNameLst>
                                          <p:attrName>r</p:attrName>
                                        </p:attrNameLst>
                                      </p:cBhvr>
                                    </p:animRot>
                                    <p:animRot by="-240000">
                                      <p:cBhvr>
                                        <p:cTn id="32" dur="200" fill="hold">
                                          <p:stCondLst>
                                            <p:cond delay="600"/>
                                          </p:stCondLst>
                                        </p:cTn>
                                        <p:tgtEl>
                                          <p:spTgt spid="8">
                                            <p:graphicEl>
                                              <a:dgm id="{D1990FBB-8A3F-4360-8BEB-E689C51C4406}"/>
                                            </p:graphicEl>
                                          </p:spTgt>
                                        </p:tgtEl>
                                        <p:attrNameLst>
                                          <p:attrName>r</p:attrName>
                                        </p:attrNameLst>
                                      </p:cBhvr>
                                    </p:animRot>
                                    <p:animRot by="120000">
                                      <p:cBhvr>
                                        <p:cTn id="33" dur="200" fill="hold">
                                          <p:stCondLst>
                                            <p:cond delay="800"/>
                                          </p:stCondLst>
                                        </p:cTn>
                                        <p:tgtEl>
                                          <p:spTgt spid="8">
                                            <p:graphicEl>
                                              <a:dgm id="{D1990FBB-8A3F-4360-8BEB-E689C51C4406}"/>
                                            </p:graphicEl>
                                          </p:spTgt>
                                        </p:tgtEl>
                                        <p:attrNameLst>
                                          <p:attrName>r</p:attrName>
                                        </p:attrNameLst>
                                      </p:cBhvr>
                                    </p:animRo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1"/>
            <a:ext cx="97265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640375996"/>
              </p:ext>
            </p:extLst>
          </p:nvPr>
        </p:nvGraphicFramePr>
        <p:xfrm>
          <a:off x="150812" y="13472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7E5D12C3-0B89-4A6E-A6C2-25D5DFBDE8F3}"/>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17</a:t>
            </a:fld>
            <a:endParaRPr lang="en-US" sz="5400" dirty="0">
              <a:solidFill>
                <a:srgbClr val="C00000">
                  <a:alpha val="25000"/>
                </a:srgbClr>
              </a:solidFill>
            </a:endParaRPr>
          </a:p>
        </p:txBody>
      </p:sp>
    </p:spTree>
    <p:extLst>
      <p:ext uri="{BB962C8B-B14F-4D97-AF65-F5344CB8AC3E}">
        <p14:creationId xmlns:p14="http://schemas.microsoft.com/office/powerpoint/2010/main" val="1908901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8">
                                            <p:graphicEl>
                                              <a:dgm id="{C2135F0A-A116-4C8E-A432-3AA16BB1D3E8}"/>
                                            </p:graphicEl>
                                          </p:spTgt>
                                        </p:tgtEl>
                                        <p:attrNameLst>
                                          <p:attrName>r</p:attrName>
                                        </p:attrNameLst>
                                      </p:cBhvr>
                                    </p:animRot>
                                    <p:animRot by="-240000">
                                      <p:cBhvr>
                                        <p:cTn id="16" dur="200" fill="hold">
                                          <p:stCondLst>
                                            <p:cond delay="200"/>
                                          </p:stCondLst>
                                        </p:cTn>
                                        <p:tgtEl>
                                          <p:spTgt spid="8">
                                            <p:graphicEl>
                                              <a:dgm id="{C2135F0A-A116-4C8E-A432-3AA16BB1D3E8}"/>
                                            </p:graphicEl>
                                          </p:spTgt>
                                        </p:tgtEl>
                                        <p:attrNameLst>
                                          <p:attrName>r</p:attrName>
                                        </p:attrNameLst>
                                      </p:cBhvr>
                                    </p:animRot>
                                    <p:animRot by="240000">
                                      <p:cBhvr>
                                        <p:cTn id="17" dur="200" fill="hold">
                                          <p:stCondLst>
                                            <p:cond delay="400"/>
                                          </p:stCondLst>
                                        </p:cTn>
                                        <p:tgtEl>
                                          <p:spTgt spid="8">
                                            <p:graphicEl>
                                              <a:dgm id="{C2135F0A-A116-4C8E-A432-3AA16BB1D3E8}"/>
                                            </p:graphicEl>
                                          </p:spTgt>
                                        </p:tgtEl>
                                        <p:attrNameLst>
                                          <p:attrName>r</p:attrName>
                                        </p:attrNameLst>
                                      </p:cBhvr>
                                    </p:animRot>
                                    <p:animRot by="-240000">
                                      <p:cBhvr>
                                        <p:cTn id="18" dur="200" fill="hold">
                                          <p:stCondLst>
                                            <p:cond delay="600"/>
                                          </p:stCondLst>
                                        </p:cTn>
                                        <p:tgtEl>
                                          <p:spTgt spid="8">
                                            <p:graphicEl>
                                              <a:dgm id="{C2135F0A-A116-4C8E-A432-3AA16BB1D3E8}"/>
                                            </p:graphicEl>
                                          </p:spTgt>
                                        </p:tgtEl>
                                        <p:attrNameLst>
                                          <p:attrName>r</p:attrName>
                                        </p:attrNameLst>
                                      </p:cBhvr>
                                    </p:animRot>
                                    <p:animRot by="120000">
                                      <p:cBhvr>
                                        <p:cTn id="19" dur="200" fill="hold">
                                          <p:stCondLst>
                                            <p:cond delay="800"/>
                                          </p:stCondLst>
                                        </p:cTn>
                                        <p:tgtEl>
                                          <p:spTgt spid="8">
                                            <p:graphicEl>
                                              <a:dgm id="{C2135F0A-A116-4C8E-A432-3AA16BB1D3E8}"/>
                                            </p:graphicEl>
                                          </p:spTgt>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8">
                                            <p:graphicEl>
                                              <a:dgm id="{2460B4A1-6535-4B57-9E34-A3343B0459C9}"/>
                                            </p:graphicEl>
                                          </p:spTgt>
                                        </p:tgtEl>
                                        <p:attrNameLst>
                                          <p:attrName>r</p:attrName>
                                        </p:attrNameLst>
                                      </p:cBhvr>
                                    </p:animRot>
                                    <p:animRot by="-240000">
                                      <p:cBhvr>
                                        <p:cTn id="22" dur="200" fill="hold">
                                          <p:stCondLst>
                                            <p:cond delay="200"/>
                                          </p:stCondLst>
                                        </p:cTn>
                                        <p:tgtEl>
                                          <p:spTgt spid="8">
                                            <p:graphicEl>
                                              <a:dgm id="{2460B4A1-6535-4B57-9E34-A3343B0459C9}"/>
                                            </p:graphicEl>
                                          </p:spTgt>
                                        </p:tgtEl>
                                        <p:attrNameLst>
                                          <p:attrName>r</p:attrName>
                                        </p:attrNameLst>
                                      </p:cBhvr>
                                    </p:animRot>
                                    <p:animRot by="240000">
                                      <p:cBhvr>
                                        <p:cTn id="23" dur="200" fill="hold">
                                          <p:stCondLst>
                                            <p:cond delay="400"/>
                                          </p:stCondLst>
                                        </p:cTn>
                                        <p:tgtEl>
                                          <p:spTgt spid="8">
                                            <p:graphicEl>
                                              <a:dgm id="{2460B4A1-6535-4B57-9E34-A3343B0459C9}"/>
                                            </p:graphicEl>
                                          </p:spTgt>
                                        </p:tgtEl>
                                        <p:attrNameLst>
                                          <p:attrName>r</p:attrName>
                                        </p:attrNameLst>
                                      </p:cBhvr>
                                    </p:animRot>
                                    <p:animRot by="-240000">
                                      <p:cBhvr>
                                        <p:cTn id="24" dur="200" fill="hold">
                                          <p:stCondLst>
                                            <p:cond delay="600"/>
                                          </p:stCondLst>
                                        </p:cTn>
                                        <p:tgtEl>
                                          <p:spTgt spid="8">
                                            <p:graphicEl>
                                              <a:dgm id="{2460B4A1-6535-4B57-9E34-A3343B0459C9}"/>
                                            </p:graphicEl>
                                          </p:spTgt>
                                        </p:tgtEl>
                                        <p:attrNameLst>
                                          <p:attrName>r</p:attrName>
                                        </p:attrNameLst>
                                      </p:cBhvr>
                                    </p:animRot>
                                    <p:animRot by="120000">
                                      <p:cBhvr>
                                        <p:cTn id="25" dur="200" fill="hold">
                                          <p:stCondLst>
                                            <p:cond delay="800"/>
                                          </p:stCondLst>
                                        </p:cTn>
                                        <p:tgtEl>
                                          <p:spTgt spid="8">
                                            <p:graphicEl>
                                              <a:dgm id="{2460B4A1-6535-4B57-9E34-A3343B0459C9}"/>
                                            </p:graphicEl>
                                          </p:spTgt>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8">
                                            <p:graphicEl>
                                              <a:dgm id="{2EFBC035-6B8F-4E47-84AA-A5DCA1DB4107}"/>
                                            </p:graphicEl>
                                          </p:spTgt>
                                        </p:tgtEl>
                                        <p:attrNameLst>
                                          <p:attrName>r</p:attrName>
                                        </p:attrNameLst>
                                      </p:cBhvr>
                                    </p:animRot>
                                    <p:animRot by="-240000">
                                      <p:cBhvr>
                                        <p:cTn id="28" dur="200" fill="hold">
                                          <p:stCondLst>
                                            <p:cond delay="200"/>
                                          </p:stCondLst>
                                        </p:cTn>
                                        <p:tgtEl>
                                          <p:spTgt spid="8">
                                            <p:graphicEl>
                                              <a:dgm id="{2EFBC035-6B8F-4E47-84AA-A5DCA1DB4107}"/>
                                            </p:graphicEl>
                                          </p:spTgt>
                                        </p:tgtEl>
                                        <p:attrNameLst>
                                          <p:attrName>r</p:attrName>
                                        </p:attrNameLst>
                                      </p:cBhvr>
                                    </p:animRot>
                                    <p:animRot by="240000">
                                      <p:cBhvr>
                                        <p:cTn id="29" dur="200" fill="hold">
                                          <p:stCondLst>
                                            <p:cond delay="400"/>
                                          </p:stCondLst>
                                        </p:cTn>
                                        <p:tgtEl>
                                          <p:spTgt spid="8">
                                            <p:graphicEl>
                                              <a:dgm id="{2EFBC035-6B8F-4E47-84AA-A5DCA1DB4107}"/>
                                            </p:graphicEl>
                                          </p:spTgt>
                                        </p:tgtEl>
                                        <p:attrNameLst>
                                          <p:attrName>r</p:attrName>
                                        </p:attrNameLst>
                                      </p:cBhvr>
                                    </p:animRot>
                                    <p:animRot by="-240000">
                                      <p:cBhvr>
                                        <p:cTn id="30" dur="200" fill="hold">
                                          <p:stCondLst>
                                            <p:cond delay="600"/>
                                          </p:stCondLst>
                                        </p:cTn>
                                        <p:tgtEl>
                                          <p:spTgt spid="8">
                                            <p:graphicEl>
                                              <a:dgm id="{2EFBC035-6B8F-4E47-84AA-A5DCA1DB4107}"/>
                                            </p:graphicEl>
                                          </p:spTgt>
                                        </p:tgtEl>
                                        <p:attrNameLst>
                                          <p:attrName>r</p:attrName>
                                        </p:attrNameLst>
                                      </p:cBhvr>
                                    </p:animRot>
                                    <p:animRot by="120000">
                                      <p:cBhvr>
                                        <p:cTn id="31" dur="200" fill="hold">
                                          <p:stCondLst>
                                            <p:cond delay="800"/>
                                          </p:stCondLst>
                                        </p:cTn>
                                        <p:tgtEl>
                                          <p:spTgt spid="8">
                                            <p:graphicEl>
                                              <a:dgm id="{2EFBC035-6B8F-4E47-84AA-A5DCA1DB4107}"/>
                                            </p:graphicEl>
                                          </p:spTgt>
                                        </p:tgtEl>
                                        <p:attrNameLst>
                                          <p:attrName>r</p:attrName>
                                        </p:attrNameLst>
                                      </p:cBhvr>
                                    </p:animRot>
                                  </p:childTnLst>
                                </p:cTn>
                              </p:par>
                              <p:par>
                                <p:cTn id="32" presetID="32" presetClass="emph" presetSubtype="0" fill="hold" grpId="0" nodeType="withEffect">
                                  <p:stCondLst>
                                    <p:cond delay="0"/>
                                  </p:stCondLst>
                                  <p:childTnLst>
                                    <p:animRot by="120000">
                                      <p:cBhvr>
                                        <p:cTn id="33" dur="100" fill="hold">
                                          <p:stCondLst>
                                            <p:cond delay="0"/>
                                          </p:stCondLst>
                                        </p:cTn>
                                        <p:tgtEl>
                                          <p:spTgt spid="8">
                                            <p:graphicEl>
                                              <a:dgm id="{26FE741B-C493-466B-886A-98542F48197C}"/>
                                            </p:graphicEl>
                                          </p:spTgt>
                                        </p:tgtEl>
                                        <p:attrNameLst>
                                          <p:attrName>r</p:attrName>
                                        </p:attrNameLst>
                                      </p:cBhvr>
                                    </p:animRot>
                                    <p:animRot by="-240000">
                                      <p:cBhvr>
                                        <p:cTn id="34" dur="200" fill="hold">
                                          <p:stCondLst>
                                            <p:cond delay="200"/>
                                          </p:stCondLst>
                                        </p:cTn>
                                        <p:tgtEl>
                                          <p:spTgt spid="8">
                                            <p:graphicEl>
                                              <a:dgm id="{26FE741B-C493-466B-886A-98542F48197C}"/>
                                            </p:graphicEl>
                                          </p:spTgt>
                                        </p:tgtEl>
                                        <p:attrNameLst>
                                          <p:attrName>r</p:attrName>
                                        </p:attrNameLst>
                                      </p:cBhvr>
                                    </p:animRot>
                                    <p:animRot by="240000">
                                      <p:cBhvr>
                                        <p:cTn id="35" dur="200" fill="hold">
                                          <p:stCondLst>
                                            <p:cond delay="400"/>
                                          </p:stCondLst>
                                        </p:cTn>
                                        <p:tgtEl>
                                          <p:spTgt spid="8">
                                            <p:graphicEl>
                                              <a:dgm id="{26FE741B-C493-466B-886A-98542F48197C}"/>
                                            </p:graphicEl>
                                          </p:spTgt>
                                        </p:tgtEl>
                                        <p:attrNameLst>
                                          <p:attrName>r</p:attrName>
                                        </p:attrNameLst>
                                      </p:cBhvr>
                                    </p:animRot>
                                    <p:animRot by="-240000">
                                      <p:cBhvr>
                                        <p:cTn id="36" dur="200" fill="hold">
                                          <p:stCondLst>
                                            <p:cond delay="600"/>
                                          </p:stCondLst>
                                        </p:cTn>
                                        <p:tgtEl>
                                          <p:spTgt spid="8">
                                            <p:graphicEl>
                                              <a:dgm id="{26FE741B-C493-466B-886A-98542F48197C}"/>
                                            </p:graphicEl>
                                          </p:spTgt>
                                        </p:tgtEl>
                                        <p:attrNameLst>
                                          <p:attrName>r</p:attrName>
                                        </p:attrNameLst>
                                      </p:cBhvr>
                                    </p:animRot>
                                    <p:animRot by="120000">
                                      <p:cBhvr>
                                        <p:cTn id="37" dur="200" fill="hold">
                                          <p:stCondLst>
                                            <p:cond delay="800"/>
                                          </p:stCondLst>
                                        </p:cTn>
                                        <p:tgtEl>
                                          <p:spTgt spid="8">
                                            <p:graphicEl>
                                              <a:dgm id="{26FE741B-C493-466B-886A-98542F48197C}"/>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1"/>
            <a:ext cx="97265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3180623424"/>
              </p:ext>
            </p:extLst>
          </p:nvPr>
        </p:nvGraphicFramePr>
        <p:xfrm>
          <a:off x="150812" y="13472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0A54F21D-BB15-4873-9B26-444A3B039F06}"/>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18</a:t>
            </a:fld>
            <a:endParaRPr lang="en-US" sz="5400" dirty="0">
              <a:solidFill>
                <a:srgbClr val="C00000">
                  <a:alpha val="25000"/>
                </a:srgbClr>
              </a:solidFill>
            </a:endParaRPr>
          </a:p>
        </p:txBody>
      </p:sp>
    </p:spTree>
    <p:extLst>
      <p:ext uri="{BB962C8B-B14F-4D97-AF65-F5344CB8AC3E}">
        <p14:creationId xmlns:p14="http://schemas.microsoft.com/office/powerpoint/2010/main" val="24514138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8">
                                            <p:graphicEl>
                                              <a:dgm id="{171C2742-F82A-48FB-8F88-79ADBE9EB9AB}"/>
                                            </p:graphicEl>
                                          </p:spTgt>
                                        </p:tgtEl>
                                        <p:attrNameLst>
                                          <p:attrName>r</p:attrName>
                                        </p:attrNameLst>
                                      </p:cBhvr>
                                    </p:animRot>
                                    <p:animRot by="-240000">
                                      <p:cBhvr>
                                        <p:cTn id="16" dur="200" fill="hold">
                                          <p:stCondLst>
                                            <p:cond delay="200"/>
                                          </p:stCondLst>
                                        </p:cTn>
                                        <p:tgtEl>
                                          <p:spTgt spid="8">
                                            <p:graphicEl>
                                              <a:dgm id="{171C2742-F82A-48FB-8F88-79ADBE9EB9AB}"/>
                                            </p:graphicEl>
                                          </p:spTgt>
                                        </p:tgtEl>
                                        <p:attrNameLst>
                                          <p:attrName>r</p:attrName>
                                        </p:attrNameLst>
                                      </p:cBhvr>
                                    </p:animRot>
                                    <p:animRot by="240000">
                                      <p:cBhvr>
                                        <p:cTn id="17" dur="200" fill="hold">
                                          <p:stCondLst>
                                            <p:cond delay="400"/>
                                          </p:stCondLst>
                                        </p:cTn>
                                        <p:tgtEl>
                                          <p:spTgt spid="8">
                                            <p:graphicEl>
                                              <a:dgm id="{171C2742-F82A-48FB-8F88-79ADBE9EB9AB}"/>
                                            </p:graphicEl>
                                          </p:spTgt>
                                        </p:tgtEl>
                                        <p:attrNameLst>
                                          <p:attrName>r</p:attrName>
                                        </p:attrNameLst>
                                      </p:cBhvr>
                                    </p:animRot>
                                    <p:animRot by="-240000">
                                      <p:cBhvr>
                                        <p:cTn id="18" dur="200" fill="hold">
                                          <p:stCondLst>
                                            <p:cond delay="600"/>
                                          </p:stCondLst>
                                        </p:cTn>
                                        <p:tgtEl>
                                          <p:spTgt spid="8">
                                            <p:graphicEl>
                                              <a:dgm id="{171C2742-F82A-48FB-8F88-79ADBE9EB9AB}"/>
                                            </p:graphicEl>
                                          </p:spTgt>
                                        </p:tgtEl>
                                        <p:attrNameLst>
                                          <p:attrName>r</p:attrName>
                                        </p:attrNameLst>
                                      </p:cBhvr>
                                    </p:animRot>
                                    <p:animRot by="120000">
                                      <p:cBhvr>
                                        <p:cTn id="19" dur="200" fill="hold">
                                          <p:stCondLst>
                                            <p:cond delay="800"/>
                                          </p:stCondLst>
                                        </p:cTn>
                                        <p:tgtEl>
                                          <p:spTgt spid="8">
                                            <p:graphicEl>
                                              <a:dgm id="{171C2742-F82A-48FB-8F88-79ADBE9EB9AB}"/>
                                            </p:graphicEl>
                                          </p:spTgt>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8">
                                            <p:graphicEl>
                                              <a:dgm id="{94943732-4F38-4DD0-97BF-94A2ACB83587}"/>
                                            </p:graphicEl>
                                          </p:spTgt>
                                        </p:tgtEl>
                                        <p:attrNameLst>
                                          <p:attrName>r</p:attrName>
                                        </p:attrNameLst>
                                      </p:cBhvr>
                                    </p:animRot>
                                    <p:animRot by="-240000">
                                      <p:cBhvr>
                                        <p:cTn id="22" dur="200" fill="hold">
                                          <p:stCondLst>
                                            <p:cond delay="200"/>
                                          </p:stCondLst>
                                        </p:cTn>
                                        <p:tgtEl>
                                          <p:spTgt spid="8">
                                            <p:graphicEl>
                                              <a:dgm id="{94943732-4F38-4DD0-97BF-94A2ACB83587}"/>
                                            </p:graphicEl>
                                          </p:spTgt>
                                        </p:tgtEl>
                                        <p:attrNameLst>
                                          <p:attrName>r</p:attrName>
                                        </p:attrNameLst>
                                      </p:cBhvr>
                                    </p:animRot>
                                    <p:animRot by="240000">
                                      <p:cBhvr>
                                        <p:cTn id="23" dur="200" fill="hold">
                                          <p:stCondLst>
                                            <p:cond delay="400"/>
                                          </p:stCondLst>
                                        </p:cTn>
                                        <p:tgtEl>
                                          <p:spTgt spid="8">
                                            <p:graphicEl>
                                              <a:dgm id="{94943732-4F38-4DD0-97BF-94A2ACB83587}"/>
                                            </p:graphicEl>
                                          </p:spTgt>
                                        </p:tgtEl>
                                        <p:attrNameLst>
                                          <p:attrName>r</p:attrName>
                                        </p:attrNameLst>
                                      </p:cBhvr>
                                    </p:animRot>
                                    <p:animRot by="-240000">
                                      <p:cBhvr>
                                        <p:cTn id="24" dur="200" fill="hold">
                                          <p:stCondLst>
                                            <p:cond delay="600"/>
                                          </p:stCondLst>
                                        </p:cTn>
                                        <p:tgtEl>
                                          <p:spTgt spid="8">
                                            <p:graphicEl>
                                              <a:dgm id="{94943732-4F38-4DD0-97BF-94A2ACB83587}"/>
                                            </p:graphicEl>
                                          </p:spTgt>
                                        </p:tgtEl>
                                        <p:attrNameLst>
                                          <p:attrName>r</p:attrName>
                                        </p:attrNameLst>
                                      </p:cBhvr>
                                    </p:animRot>
                                    <p:animRot by="120000">
                                      <p:cBhvr>
                                        <p:cTn id="25" dur="200" fill="hold">
                                          <p:stCondLst>
                                            <p:cond delay="800"/>
                                          </p:stCondLst>
                                        </p:cTn>
                                        <p:tgtEl>
                                          <p:spTgt spid="8">
                                            <p:graphicEl>
                                              <a:dgm id="{94943732-4F38-4DD0-97BF-94A2ACB83587}"/>
                                            </p:graphicEl>
                                          </p:spTgt>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8">
                                            <p:graphicEl>
                                              <a:dgm id="{142113EA-DCBD-4E9A-AAB2-A8586030B34A}"/>
                                            </p:graphicEl>
                                          </p:spTgt>
                                        </p:tgtEl>
                                        <p:attrNameLst>
                                          <p:attrName>r</p:attrName>
                                        </p:attrNameLst>
                                      </p:cBhvr>
                                    </p:animRot>
                                    <p:animRot by="-240000">
                                      <p:cBhvr>
                                        <p:cTn id="28" dur="200" fill="hold">
                                          <p:stCondLst>
                                            <p:cond delay="200"/>
                                          </p:stCondLst>
                                        </p:cTn>
                                        <p:tgtEl>
                                          <p:spTgt spid="8">
                                            <p:graphicEl>
                                              <a:dgm id="{142113EA-DCBD-4E9A-AAB2-A8586030B34A}"/>
                                            </p:graphicEl>
                                          </p:spTgt>
                                        </p:tgtEl>
                                        <p:attrNameLst>
                                          <p:attrName>r</p:attrName>
                                        </p:attrNameLst>
                                      </p:cBhvr>
                                    </p:animRot>
                                    <p:animRot by="240000">
                                      <p:cBhvr>
                                        <p:cTn id="29" dur="200" fill="hold">
                                          <p:stCondLst>
                                            <p:cond delay="400"/>
                                          </p:stCondLst>
                                        </p:cTn>
                                        <p:tgtEl>
                                          <p:spTgt spid="8">
                                            <p:graphicEl>
                                              <a:dgm id="{142113EA-DCBD-4E9A-AAB2-A8586030B34A}"/>
                                            </p:graphicEl>
                                          </p:spTgt>
                                        </p:tgtEl>
                                        <p:attrNameLst>
                                          <p:attrName>r</p:attrName>
                                        </p:attrNameLst>
                                      </p:cBhvr>
                                    </p:animRot>
                                    <p:animRot by="-240000">
                                      <p:cBhvr>
                                        <p:cTn id="30" dur="200" fill="hold">
                                          <p:stCondLst>
                                            <p:cond delay="600"/>
                                          </p:stCondLst>
                                        </p:cTn>
                                        <p:tgtEl>
                                          <p:spTgt spid="8">
                                            <p:graphicEl>
                                              <a:dgm id="{142113EA-DCBD-4E9A-AAB2-A8586030B34A}"/>
                                            </p:graphicEl>
                                          </p:spTgt>
                                        </p:tgtEl>
                                        <p:attrNameLst>
                                          <p:attrName>r</p:attrName>
                                        </p:attrNameLst>
                                      </p:cBhvr>
                                    </p:animRot>
                                    <p:animRot by="120000">
                                      <p:cBhvr>
                                        <p:cTn id="31" dur="200" fill="hold">
                                          <p:stCondLst>
                                            <p:cond delay="800"/>
                                          </p:stCondLst>
                                        </p:cTn>
                                        <p:tgtEl>
                                          <p:spTgt spid="8">
                                            <p:graphicEl>
                                              <a:dgm id="{142113EA-DCBD-4E9A-AAB2-A8586030B34A}"/>
                                            </p:graphicEl>
                                          </p:spTgt>
                                        </p:tgtEl>
                                        <p:attrNameLst>
                                          <p:attrName>r</p:attrName>
                                        </p:attrNameLst>
                                      </p:cBhvr>
                                    </p:animRot>
                                  </p:childTnLst>
                                </p:cTn>
                              </p:par>
                              <p:par>
                                <p:cTn id="32" presetID="32" presetClass="emph" presetSubtype="0" fill="hold" grpId="0" nodeType="withEffect">
                                  <p:stCondLst>
                                    <p:cond delay="0"/>
                                  </p:stCondLst>
                                  <p:childTnLst>
                                    <p:animRot by="120000">
                                      <p:cBhvr>
                                        <p:cTn id="33" dur="100" fill="hold">
                                          <p:stCondLst>
                                            <p:cond delay="0"/>
                                          </p:stCondLst>
                                        </p:cTn>
                                        <p:tgtEl>
                                          <p:spTgt spid="8">
                                            <p:graphicEl>
                                              <a:dgm id="{4CCCFBB8-1349-463F-B4CE-D87D43460DDF}"/>
                                            </p:graphicEl>
                                          </p:spTgt>
                                        </p:tgtEl>
                                        <p:attrNameLst>
                                          <p:attrName>r</p:attrName>
                                        </p:attrNameLst>
                                      </p:cBhvr>
                                    </p:animRot>
                                    <p:animRot by="-240000">
                                      <p:cBhvr>
                                        <p:cTn id="34" dur="200" fill="hold">
                                          <p:stCondLst>
                                            <p:cond delay="200"/>
                                          </p:stCondLst>
                                        </p:cTn>
                                        <p:tgtEl>
                                          <p:spTgt spid="8">
                                            <p:graphicEl>
                                              <a:dgm id="{4CCCFBB8-1349-463F-B4CE-D87D43460DDF}"/>
                                            </p:graphicEl>
                                          </p:spTgt>
                                        </p:tgtEl>
                                        <p:attrNameLst>
                                          <p:attrName>r</p:attrName>
                                        </p:attrNameLst>
                                      </p:cBhvr>
                                    </p:animRot>
                                    <p:animRot by="240000">
                                      <p:cBhvr>
                                        <p:cTn id="35" dur="200" fill="hold">
                                          <p:stCondLst>
                                            <p:cond delay="400"/>
                                          </p:stCondLst>
                                        </p:cTn>
                                        <p:tgtEl>
                                          <p:spTgt spid="8">
                                            <p:graphicEl>
                                              <a:dgm id="{4CCCFBB8-1349-463F-B4CE-D87D43460DDF}"/>
                                            </p:graphicEl>
                                          </p:spTgt>
                                        </p:tgtEl>
                                        <p:attrNameLst>
                                          <p:attrName>r</p:attrName>
                                        </p:attrNameLst>
                                      </p:cBhvr>
                                    </p:animRot>
                                    <p:animRot by="-240000">
                                      <p:cBhvr>
                                        <p:cTn id="36" dur="200" fill="hold">
                                          <p:stCondLst>
                                            <p:cond delay="600"/>
                                          </p:stCondLst>
                                        </p:cTn>
                                        <p:tgtEl>
                                          <p:spTgt spid="8">
                                            <p:graphicEl>
                                              <a:dgm id="{4CCCFBB8-1349-463F-B4CE-D87D43460DDF}"/>
                                            </p:graphicEl>
                                          </p:spTgt>
                                        </p:tgtEl>
                                        <p:attrNameLst>
                                          <p:attrName>r</p:attrName>
                                        </p:attrNameLst>
                                      </p:cBhvr>
                                    </p:animRot>
                                    <p:animRot by="120000">
                                      <p:cBhvr>
                                        <p:cTn id="37" dur="200" fill="hold">
                                          <p:stCondLst>
                                            <p:cond delay="800"/>
                                          </p:stCondLst>
                                        </p:cTn>
                                        <p:tgtEl>
                                          <p:spTgt spid="8">
                                            <p:graphicEl>
                                              <a:dgm id="{4CCCFBB8-1349-463F-B4CE-D87D43460DDF}"/>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4400" dirty="0">
                <a:solidFill>
                  <a:schemeClr val="bg1"/>
                </a:solidFill>
                <a:latin typeface="Agency FB" panose="020B0503020202020204" pitchFamily="34" charset="0"/>
              </a:rPr>
              <a:t>Scope and Function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D9073EBC-00E2-4AF3-94D1-BE74C2620BF8}"/>
              </a:ext>
            </a:extLst>
          </p:cNvPr>
          <p:cNvGraphicFramePr/>
          <p:nvPr>
            <p:extLst>
              <p:ext uri="{D42A27DB-BD31-4B8C-83A1-F6EECF244321}">
                <p14:modId xmlns:p14="http://schemas.microsoft.com/office/powerpoint/2010/main" val="1040035972"/>
              </p:ext>
            </p:extLst>
          </p:nvPr>
        </p:nvGraphicFramePr>
        <p:xfrm>
          <a:off x="3021276" y="1905000"/>
          <a:ext cx="6146271" cy="3715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7EC9F57-D6AA-45B9-B0E3-77CACDE29845}"/>
              </a:ext>
            </a:extLst>
          </p:cNvPr>
          <p:cNvSpPr/>
          <p:nvPr/>
        </p:nvSpPr>
        <p:spPr>
          <a:xfrm>
            <a:off x="6932611" y="1447800"/>
            <a:ext cx="4878081" cy="1384995"/>
          </a:xfrm>
          <a:prstGeom prst="rect">
            <a:avLst/>
          </a:prstGeom>
        </p:spPr>
        <p:txBody>
          <a:bodyPr wrap="square">
            <a:spAutoFit/>
          </a:bodyPr>
          <a:lstStyle/>
          <a:p>
            <a:r>
              <a:rPr lang="en-US" sz="2800" dirty="0">
                <a:solidFill>
                  <a:srgbClr val="0070C0"/>
                </a:solidFill>
                <a:latin typeface="Agency FB" panose="020B0503020202020204" pitchFamily="34" charset="0"/>
              </a:rPr>
              <a:t>The integrated educational management encompasses all the levels of education in its jurisdiction.</a:t>
            </a:r>
          </a:p>
        </p:txBody>
      </p:sp>
      <p:sp>
        <p:nvSpPr>
          <p:cNvPr id="6" name="Rectangle 5">
            <a:extLst>
              <a:ext uri="{FF2B5EF4-FFF2-40B4-BE49-F238E27FC236}">
                <a16:creationId xmlns:a16="http://schemas.microsoft.com/office/drawing/2014/main" id="{DB07F937-5D54-46E2-949B-5DA16EB5896A}"/>
              </a:ext>
            </a:extLst>
          </p:cNvPr>
          <p:cNvSpPr/>
          <p:nvPr/>
        </p:nvSpPr>
        <p:spPr>
          <a:xfrm>
            <a:off x="8193581" y="3167390"/>
            <a:ext cx="3844430" cy="523220"/>
          </a:xfrm>
          <a:prstGeom prst="rect">
            <a:avLst/>
          </a:prstGeom>
        </p:spPr>
        <p:txBody>
          <a:bodyPr wrap="square">
            <a:spAutoFit/>
          </a:bodyPr>
          <a:lstStyle/>
          <a:p>
            <a:r>
              <a:rPr lang="en-US" sz="2800" dirty="0">
                <a:solidFill>
                  <a:srgbClr val="0070C0"/>
                </a:solidFill>
                <a:latin typeface="Agency FB" panose="020B0503020202020204" pitchFamily="34" charset="0"/>
              </a:rPr>
              <a:t>It covers all forms of education.</a:t>
            </a:r>
          </a:p>
        </p:txBody>
      </p:sp>
      <p:sp>
        <p:nvSpPr>
          <p:cNvPr id="7" name="Rectangle 6">
            <a:extLst>
              <a:ext uri="{FF2B5EF4-FFF2-40B4-BE49-F238E27FC236}">
                <a16:creationId xmlns:a16="http://schemas.microsoft.com/office/drawing/2014/main" id="{E3564914-6FE5-4AA5-B968-702EE96DB900}"/>
              </a:ext>
            </a:extLst>
          </p:cNvPr>
          <p:cNvSpPr/>
          <p:nvPr/>
        </p:nvSpPr>
        <p:spPr>
          <a:xfrm>
            <a:off x="7669476" y="4793903"/>
            <a:ext cx="4141216" cy="1384995"/>
          </a:xfrm>
          <a:prstGeom prst="rect">
            <a:avLst/>
          </a:prstGeom>
        </p:spPr>
        <p:txBody>
          <a:bodyPr wrap="square">
            <a:spAutoFit/>
          </a:bodyPr>
          <a:lstStyle/>
          <a:p>
            <a:r>
              <a:rPr lang="en-US" sz="2800" dirty="0">
                <a:solidFill>
                  <a:srgbClr val="0070C0"/>
                </a:solidFill>
                <a:latin typeface="Agency FB" panose="020B0503020202020204" pitchFamily="34" charset="0"/>
              </a:rPr>
              <a:t>It includes all types and strategies of management that encompasses the following.</a:t>
            </a:r>
          </a:p>
        </p:txBody>
      </p:sp>
      <p:sp>
        <p:nvSpPr>
          <p:cNvPr id="8" name="Rectangle 7">
            <a:extLst>
              <a:ext uri="{FF2B5EF4-FFF2-40B4-BE49-F238E27FC236}">
                <a16:creationId xmlns:a16="http://schemas.microsoft.com/office/drawing/2014/main" id="{12E94C09-50EB-4EAF-AC6C-F4CDA335A7FD}"/>
              </a:ext>
            </a:extLst>
          </p:cNvPr>
          <p:cNvSpPr/>
          <p:nvPr/>
        </p:nvSpPr>
        <p:spPr>
          <a:xfrm>
            <a:off x="150812" y="4478469"/>
            <a:ext cx="4572000" cy="1384995"/>
          </a:xfrm>
          <a:prstGeom prst="rect">
            <a:avLst/>
          </a:prstGeom>
        </p:spPr>
        <p:txBody>
          <a:bodyPr wrap="square">
            <a:spAutoFit/>
          </a:bodyPr>
          <a:lstStyle/>
          <a:p>
            <a:r>
              <a:rPr lang="en-US" sz="2800" dirty="0">
                <a:solidFill>
                  <a:srgbClr val="0070C0"/>
                </a:solidFill>
                <a:latin typeface="Agency FB" panose="020B0503020202020204" pitchFamily="34" charset="0"/>
              </a:rPr>
              <a:t>Integrated educational management covers the following aspects relating to management in its jurisdiction.</a:t>
            </a:r>
          </a:p>
        </p:txBody>
      </p:sp>
      <p:sp>
        <p:nvSpPr>
          <p:cNvPr id="9" name="Rectangle 8">
            <a:extLst>
              <a:ext uri="{FF2B5EF4-FFF2-40B4-BE49-F238E27FC236}">
                <a16:creationId xmlns:a16="http://schemas.microsoft.com/office/drawing/2014/main" id="{207D62D7-A1ED-48F0-8966-642D1D6BFA3F}"/>
              </a:ext>
            </a:extLst>
          </p:cNvPr>
          <p:cNvSpPr/>
          <p:nvPr/>
        </p:nvSpPr>
        <p:spPr>
          <a:xfrm>
            <a:off x="150812" y="2486082"/>
            <a:ext cx="4572000" cy="954107"/>
          </a:xfrm>
          <a:prstGeom prst="rect">
            <a:avLst/>
          </a:prstGeom>
        </p:spPr>
        <p:txBody>
          <a:bodyPr wrap="square">
            <a:spAutoFit/>
          </a:bodyPr>
          <a:lstStyle/>
          <a:p>
            <a:r>
              <a:rPr lang="en-US" sz="2800" dirty="0">
                <a:solidFill>
                  <a:srgbClr val="0070C0"/>
                </a:solidFill>
                <a:latin typeface="Agency FB" panose="020B0503020202020204" pitchFamily="34" charset="0"/>
              </a:rPr>
              <a:t>Integrated educational management takes place at various levels.</a:t>
            </a:r>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19</a:t>
            </a:fld>
            <a:endParaRPr lang="en-US" sz="5400" dirty="0">
              <a:solidFill>
                <a:srgbClr val="C00000">
                  <a:alpha val="25000"/>
                </a:srgbClr>
              </a:solidFill>
            </a:endParaRPr>
          </a:p>
        </p:txBody>
      </p:sp>
    </p:spTree>
    <p:extLst>
      <p:ext uri="{BB962C8B-B14F-4D97-AF65-F5344CB8AC3E}">
        <p14:creationId xmlns:p14="http://schemas.microsoft.com/office/powerpoint/2010/main" val="2499202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AsOne/>
      </p:bldGraphic>
      <p:bldP spid="5" grpId="0"/>
      <p:bldP spid="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9287"/>
            <a:ext cx="10971524" cy="1037928"/>
          </a:xfrm>
          <a:solidFill>
            <a:srgbClr val="C00000"/>
          </a:solidFill>
          <a:ln>
            <a:solidFill>
              <a:srgbClr val="C00000"/>
            </a:solidFill>
          </a:ln>
        </p:spPr>
        <p:txBody>
          <a:bodyPr/>
          <a:lstStyle/>
          <a:p>
            <a:pPr algn="ctr"/>
            <a:r>
              <a:rPr lang="en-US" b="1" dirty="0">
                <a:solidFill>
                  <a:schemeClr val="bg1"/>
                </a:solidFill>
                <a:latin typeface="Agency FB" panose="020B0503020202020204" pitchFamily="34" charset="0"/>
              </a:rPr>
              <a:t>Learning Objectives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93846" y="447252"/>
            <a:ext cx="1037927" cy="76199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A768C466-7584-49C9-9288-3F63A8C51155}"/>
              </a:ext>
            </a:extLst>
          </p:cNvPr>
          <p:cNvGraphicFramePr>
            <a:graphicFrameLocks noGrp="1"/>
          </p:cNvGraphicFramePr>
          <p:nvPr>
            <p:ph idx="1"/>
            <p:extLst>
              <p:ext uri="{D42A27DB-BD31-4B8C-83A1-F6EECF244321}">
                <p14:modId xmlns:p14="http://schemas.microsoft.com/office/powerpoint/2010/main" val="3020916001"/>
              </p:ext>
            </p:extLst>
          </p:nvPr>
        </p:nvGraphicFramePr>
        <p:xfrm>
          <a:off x="879099" y="1371599"/>
          <a:ext cx="11006513" cy="498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F3C95F8-AAAB-4385-89DE-A1D719D54CD8}"/>
              </a:ext>
            </a:extLst>
          </p:cNvPr>
          <p:cNvSpPr txBox="1"/>
          <p:nvPr/>
        </p:nvSpPr>
        <p:spPr>
          <a:xfrm>
            <a:off x="608012" y="1676400"/>
            <a:ext cx="1600200"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1</a:t>
            </a:r>
          </a:p>
        </p:txBody>
      </p:sp>
      <p:sp>
        <p:nvSpPr>
          <p:cNvPr id="10" name="TextBox 9">
            <a:extLst>
              <a:ext uri="{FF2B5EF4-FFF2-40B4-BE49-F238E27FC236}">
                <a16:creationId xmlns:a16="http://schemas.microsoft.com/office/drawing/2014/main" id="{951D434A-33D1-4254-8BF2-8576BB9E40D0}"/>
              </a:ext>
            </a:extLst>
          </p:cNvPr>
          <p:cNvSpPr txBox="1"/>
          <p:nvPr/>
        </p:nvSpPr>
        <p:spPr>
          <a:xfrm>
            <a:off x="1131595" y="3966844"/>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3</a:t>
            </a:r>
          </a:p>
        </p:txBody>
      </p:sp>
      <p:sp>
        <p:nvSpPr>
          <p:cNvPr id="11" name="TextBox 10">
            <a:extLst>
              <a:ext uri="{FF2B5EF4-FFF2-40B4-BE49-F238E27FC236}">
                <a16:creationId xmlns:a16="http://schemas.microsoft.com/office/drawing/2014/main" id="{C9D38C6F-D009-4BA4-B2F9-86F3F336171C}"/>
              </a:ext>
            </a:extLst>
          </p:cNvPr>
          <p:cNvSpPr txBox="1"/>
          <p:nvPr/>
        </p:nvSpPr>
        <p:spPr>
          <a:xfrm>
            <a:off x="1131595" y="2814542"/>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2</a:t>
            </a:r>
          </a:p>
        </p:txBody>
      </p:sp>
      <p:sp>
        <p:nvSpPr>
          <p:cNvPr id="12" name="TextBox 11">
            <a:extLst>
              <a:ext uri="{FF2B5EF4-FFF2-40B4-BE49-F238E27FC236}">
                <a16:creationId xmlns:a16="http://schemas.microsoft.com/office/drawing/2014/main" id="{64BA262E-FF3D-4FF1-9D2D-EDAB7F31F9A4}"/>
              </a:ext>
            </a:extLst>
          </p:cNvPr>
          <p:cNvSpPr txBox="1"/>
          <p:nvPr/>
        </p:nvSpPr>
        <p:spPr>
          <a:xfrm>
            <a:off x="650232" y="5128649"/>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4</a:t>
            </a:r>
          </a:p>
        </p:txBody>
      </p:sp>
      <p:sp>
        <p:nvSpPr>
          <p:cNvPr id="15" name="Slide Number Placeholder 14">
            <a:extLst>
              <a:ext uri="{FF2B5EF4-FFF2-40B4-BE49-F238E27FC236}">
                <a16:creationId xmlns:a16="http://schemas.microsoft.com/office/drawing/2014/main" id="{6890BE80-7AD2-4E34-86B2-2C6E50E09BE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a:t>
            </a:fld>
            <a:endParaRPr lang="en-US" sz="5400" dirty="0">
              <a:solidFill>
                <a:srgbClr val="C00000">
                  <a:alpha val="25000"/>
                </a:srgbClr>
              </a:solidFill>
            </a:endParaRPr>
          </a:p>
        </p:txBody>
      </p:sp>
    </p:spTree>
    <p:extLst>
      <p:ext uri="{BB962C8B-B14F-4D97-AF65-F5344CB8AC3E}">
        <p14:creationId xmlns:p14="http://schemas.microsoft.com/office/powerpoint/2010/main" val="115307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176066"/>
            <a:ext cx="10971524" cy="1207071"/>
          </a:xfrm>
          <a:solidFill>
            <a:srgbClr val="0070C0"/>
          </a:solidFill>
          <a:ln>
            <a:solidFill>
              <a:schemeClr val="accent1"/>
            </a:solidFill>
          </a:ln>
        </p:spPr>
        <p:txBody>
          <a:bodyPr>
            <a:noAutofit/>
          </a:bodyPr>
          <a:lstStyle/>
          <a:p>
            <a:pPr algn="r"/>
            <a:r>
              <a:rPr lang="en-US" sz="4400" dirty="0">
                <a:solidFill>
                  <a:schemeClr val="bg1"/>
                </a:solidFill>
                <a:latin typeface="Agency FB" panose="020B0503020202020204" pitchFamily="34" charset="0"/>
              </a:rPr>
              <a:t>1. The integrated educational management encompasses all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the levels of education in its jurisdiction: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81842" y="318770"/>
            <a:ext cx="1207071" cy="92166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867365531"/>
              </p:ext>
            </p:extLst>
          </p:nvPr>
        </p:nvGraphicFramePr>
        <p:xfrm>
          <a:off x="684213" y="1752600"/>
          <a:ext cx="6553199"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a:extLst>
              <a:ext uri="{FF2B5EF4-FFF2-40B4-BE49-F238E27FC236}">
                <a16:creationId xmlns:a16="http://schemas.microsoft.com/office/drawing/2014/main" id="{E6696DA7-A3C4-481B-8ED8-D93F8E672C3A}"/>
              </a:ext>
            </a:extLst>
          </p:cNvPr>
          <p:cNvSpPr/>
          <p:nvPr/>
        </p:nvSpPr>
        <p:spPr>
          <a:xfrm>
            <a:off x="3922711" y="5434107"/>
            <a:ext cx="7810502" cy="1384995"/>
          </a:xfrm>
          <a:prstGeom prst="rect">
            <a:avLst/>
          </a:prstGeom>
        </p:spPr>
        <p:txBody>
          <a:bodyPr wrap="square">
            <a:spAutoFit/>
          </a:bodyPr>
          <a:lstStyle/>
          <a:p>
            <a:r>
              <a:rPr lang="en-US" sz="2800" dirty="0">
                <a:solidFill>
                  <a:schemeClr val="accent1">
                    <a:lumMod val="50000"/>
                  </a:schemeClr>
                </a:solidFill>
                <a:latin typeface="Agency FB" panose="020B0503020202020204" pitchFamily="34" charset="0"/>
              </a:rPr>
              <a:t>It is educational management that determines what should be the nature and system of administration for all the above levels of education.</a:t>
            </a:r>
          </a:p>
        </p:txBody>
      </p:sp>
      <p:graphicFrame>
        <p:nvGraphicFramePr>
          <p:cNvPr id="19" name="Diagram 18">
            <a:extLst>
              <a:ext uri="{FF2B5EF4-FFF2-40B4-BE49-F238E27FC236}">
                <a16:creationId xmlns:a16="http://schemas.microsoft.com/office/drawing/2014/main" id="{A7BE2700-D5F0-479A-9E12-36C7E30D7656}"/>
              </a:ext>
            </a:extLst>
          </p:cNvPr>
          <p:cNvGraphicFramePr/>
          <p:nvPr>
            <p:extLst>
              <p:ext uri="{D42A27DB-BD31-4B8C-83A1-F6EECF244321}">
                <p14:modId xmlns:p14="http://schemas.microsoft.com/office/powerpoint/2010/main" val="125637983"/>
              </p:ext>
            </p:extLst>
          </p:nvPr>
        </p:nvGraphicFramePr>
        <p:xfrm>
          <a:off x="7008810" y="1581364"/>
          <a:ext cx="5410201" cy="3676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Slide Number Placeholder 14">
            <a:extLst>
              <a:ext uri="{FF2B5EF4-FFF2-40B4-BE49-F238E27FC236}">
                <a16:creationId xmlns:a16="http://schemas.microsoft.com/office/drawing/2014/main" id="{7CA7FFEF-8864-4143-9B1B-AA16A7EAE2F4}"/>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20</a:t>
            </a:fld>
            <a:endParaRPr lang="en-US" sz="5400" dirty="0">
              <a:solidFill>
                <a:srgbClr val="C00000">
                  <a:alpha val="25000"/>
                </a:srgbClr>
              </a:solidFill>
            </a:endParaRPr>
          </a:p>
        </p:txBody>
      </p:sp>
    </p:spTree>
    <p:extLst>
      <p:ext uri="{BB962C8B-B14F-4D97-AF65-F5344CB8AC3E}">
        <p14:creationId xmlns:p14="http://schemas.microsoft.com/office/powerpoint/2010/main" val="4170000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15">
                                            <p:graphicEl>
                                              <a:dgm id="{397E0B52-75E7-4604-8AA6-5D2ADBA26211}"/>
                                            </p:graphicEl>
                                          </p:spTgt>
                                        </p:tgtEl>
                                        <p:attrNameLst>
                                          <p:attrName>r</p:attrName>
                                        </p:attrNameLst>
                                      </p:cBhvr>
                                    </p:animRot>
                                    <p:animRot by="-240000">
                                      <p:cBhvr>
                                        <p:cTn id="21" dur="200" fill="hold">
                                          <p:stCondLst>
                                            <p:cond delay="200"/>
                                          </p:stCondLst>
                                        </p:cTn>
                                        <p:tgtEl>
                                          <p:spTgt spid="15">
                                            <p:graphicEl>
                                              <a:dgm id="{397E0B52-75E7-4604-8AA6-5D2ADBA26211}"/>
                                            </p:graphicEl>
                                          </p:spTgt>
                                        </p:tgtEl>
                                        <p:attrNameLst>
                                          <p:attrName>r</p:attrName>
                                        </p:attrNameLst>
                                      </p:cBhvr>
                                    </p:animRot>
                                    <p:animRot by="240000">
                                      <p:cBhvr>
                                        <p:cTn id="22" dur="200" fill="hold">
                                          <p:stCondLst>
                                            <p:cond delay="400"/>
                                          </p:stCondLst>
                                        </p:cTn>
                                        <p:tgtEl>
                                          <p:spTgt spid="15">
                                            <p:graphicEl>
                                              <a:dgm id="{397E0B52-75E7-4604-8AA6-5D2ADBA26211}"/>
                                            </p:graphicEl>
                                          </p:spTgt>
                                        </p:tgtEl>
                                        <p:attrNameLst>
                                          <p:attrName>r</p:attrName>
                                        </p:attrNameLst>
                                      </p:cBhvr>
                                    </p:animRot>
                                    <p:animRot by="-240000">
                                      <p:cBhvr>
                                        <p:cTn id="23" dur="200" fill="hold">
                                          <p:stCondLst>
                                            <p:cond delay="600"/>
                                          </p:stCondLst>
                                        </p:cTn>
                                        <p:tgtEl>
                                          <p:spTgt spid="15">
                                            <p:graphicEl>
                                              <a:dgm id="{397E0B52-75E7-4604-8AA6-5D2ADBA26211}"/>
                                            </p:graphicEl>
                                          </p:spTgt>
                                        </p:tgtEl>
                                        <p:attrNameLst>
                                          <p:attrName>r</p:attrName>
                                        </p:attrNameLst>
                                      </p:cBhvr>
                                    </p:animRot>
                                    <p:animRot by="120000">
                                      <p:cBhvr>
                                        <p:cTn id="24"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15">
                                            <p:graphicEl>
                                              <a:dgm id="{AEE7BF8C-FC58-4C85-8737-7F2E7A7134E9}"/>
                                            </p:graphicEl>
                                          </p:spTgt>
                                        </p:tgtEl>
                                        <p:attrNameLst>
                                          <p:attrName>r</p:attrName>
                                        </p:attrNameLst>
                                      </p:cBhvr>
                                    </p:animRot>
                                    <p:animRot by="-240000">
                                      <p:cBhvr>
                                        <p:cTn id="29" dur="200" fill="hold">
                                          <p:stCondLst>
                                            <p:cond delay="200"/>
                                          </p:stCondLst>
                                        </p:cTn>
                                        <p:tgtEl>
                                          <p:spTgt spid="15">
                                            <p:graphicEl>
                                              <a:dgm id="{AEE7BF8C-FC58-4C85-8737-7F2E7A7134E9}"/>
                                            </p:graphicEl>
                                          </p:spTgt>
                                        </p:tgtEl>
                                        <p:attrNameLst>
                                          <p:attrName>r</p:attrName>
                                        </p:attrNameLst>
                                      </p:cBhvr>
                                    </p:animRot>
                                    <p:animRot by="240000">
                                      <p:cBhvr>
                                        <p:cTn id="30" dur="200" fill="hold">
                                          <p:stCondLst>
                                            <p:cond delay="400"/>
                                          </p:stCondLst>
                                        </p:cTn>
                                        <p:tgtEl>
                                          <p:spTgt spid="15">
                                            <p:graphicEl>
                                              <a:dgm id="{AEE7BF8C-FC58-4C85-8737-7F2E7A7134E9}"/>
                                            </p:graphicEl>
                                          </p:spTgt>
                                        </p:tgtEl>
                                        <p:attrNameLst>
                                          <p:attrName>r</p:attrName>
                                        </p:attrNameLst>
                                      </p:cBhvr>
                                    </p:animRot>
                                    <p:animRot by="-240000">
                                      <p:cBhvr>
                                        <p:cTn id="31" dur="200" fill="hold">
                                          <p:stCondLst>
                                            <p:cond delay="600"/>
                                          </p:stCondLst>
                                        </p:cTn>
                                        <p:tgtEl>
                                          <p:spTgt spid="15">
                                            <p:graphicEl>
                                              <a:dgm id="{AEE7BF8C-FC58-4C85-8737-7F2E7A7134E9}"/>
                                            </p:graphicEl>
                                          </p:spTgt>
                                        </p:tgtEl>
                                        <p:attrNameLst>
                                          <p:attrName>r</p:attrName>
                                        </p:attrNameLst>
                                      </p:cBhvr>
                                    </p:animRot>
                                    <p:animRot by="120000">
                                      <p:cBhvr>
                                        <p:cTn id="32"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15">
                                            <p:graphicEl>
                                              <a:dgm id="{559D266F-9E71-4A1C-88A2-A98E7AC5EC1B}"/>
                                            </p:graphicEl>
                                          </p:spTgt>
                                        </p:tgtEl>
                                        <p:attrNameLst>
                                          <p:attrName>r</p:attrName>
                                        </p:attrNameLst>
                                      </p:cBhvr>
                                    </p:animRot>
                                    <p:animRot by="-240000">
                                      <p:cBhvr>
                                        <p:cTn id="37" dur="200" fill="hold">
                                          <p:stCondLst>
                                            <p:cond delay="200"/>
                                          </p:stCondLst>
                                        </p:cTn>
                                        <p:tgtEl>
                                          <p:spTgt spid="15">
                                            <p:graphicEl>
                                              <a:dgm id="{559D266F-9E71-4A1C-88A2-A98E7AC5EC1B}"/>
                                            </p:graphicEl>
                                          </p:spTgt>
                                        </p:tgtEl>
                                        <p:attrNameLst>
                                          <p:attrName>r</p:attrName>
                                        </p:attrNameLst>
                                      </p:cBhvr>
                                    </p:animRot>
                                    <p:animRot by="240000">
                                      <p:cBhvr>
                                        <p:cTn id="38" dur="200" fill="hold">
                                          <p:stCondLst>
                                            <p:cond delay="400"/>
                                          </p:stCondLst>
                                        </p:cTn>
                                        <p:tgtEl>
                                          <p:spTgt spid="15">
                                            <p:graphicEl>
                                              <a:dgm id="{559D266F-9E71-4A1C-88A2-A98E7AC5EC1B}"/>
                                            </p:graphicEl>
                                          </p:spTgt>
                                        </p:tgtEl>
                                        <p:attrNameLst>
                                          <p:attrName>r</p:attrName>
                                        </p:attrNameLst>
                                      </p:cBhvr>
                                    </p:animRot>
                                    <p:animRot by="-240000">
                                      <p:cBhvr>
                                        <p:cTn id="39" dur="200" fill="hold">
                                          <p:stCondLst>
                                            <p:cond delay="600"/>
                                          </p:stCondLst>
                                        </p:cTn>
                                        <p:tgtEl>
                                          <p:spTgt spid="15">
                                            <p:graphicEl>
                                              <a:dgm id="{559D266F-9E71-4A1C-88A2-A98E7AC5EC1B}"/>
                                            </p:graphicEl>
                                          </p:spTgt>
                                        </p:tgtEl>
                                        <p:attrNameLst>
                                          <p:attrName>r</p:attrName>
                                        </p:attrNameLst>
                                      </p:cBhvr>
                                    </p:animRot>
                                    <p:animRot by="120000">
                                      <p:cBhvr>
                                        <p:cTn id="40"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5">
                                            <p:graphicEl>
                                              <a:dgm id="{C7D7CD80-C1E4-45A8-9B87-C5105A862D92}"/>
                                            </p:graphicEl>
                                          </p:spTgt>
                                        </p:tgtEl>
                                        <p:attrNameLst>
                                          <p:attrName>r</p:attrName>
                                        </p:attrNameLst>
                                      </p:cBhvr>
                                    </p:animRot>
                                    <p:animRot by="-240000">
                                      <p:cBhvr>
                                        <p:cTn id="45" dur="200" fill="hold">
                                          <p:stCondLst>
                                            <p:cond delay="200"/>
                                          </p:stCondLst>
                                        </p:cTn>
                                        <p:tgtEl>
                                          <p:spTgt spid="15">
                                            <p:graphicEl>
                                              <a:dgm id="{C7D7CD80-C1E4-45A8-9B87-C5105A862D92}"/>
                                            </p:graphicEl>
                                          </p:spTgt>
                                        </p:tgtEl>
                                        <p:attrNameLst>
                                          <p:attrName>r</p:attrName>
                                        </p:attrNameLst>
                                      </p:cBhvr>
                                    </p:animRot>
                                    <p:animRot by="240000">
                                      <p:cBhvr>
                                        <p:cTn id="46" dur="200" fill="hold">
                                          <p:stCondLst>
                                            <p:cond delay="400"/>
                                          </p:stCondLst>
                                        </p:cTn>
                                        <p:tgtEl>
                                          <p:spTgt spid="15">
                                            <p:graphicEl>
                                              <a:dgm id="{C7D7CD80-C1E4-45A8-9B87-C5105A862D92}"/>
                                            </p:graphicEl>
                                          </p:spTgt>
                                        </p:tgtEl>
                                        <p:attrNameLst>
                                          <p:attrName>r</p:attrName>
                                        </p:attrNameLst>
                                      </p:cBhvr>
                                    </p:animRot>
                                    <p:animRot by="-240000">
                                      <p:cBhvr>
                                        <p:cTn id="47" dur="200" fill="hold">
                                          <p:stCondLst>
                                            <p:cond delay="600"/>
                                          </p:stCondLst>
                                        </p:cTn>
                                        <p:tgtEl>
                                          <p:spTgt spid="15">
                                            <p:graphicEl>
                                              <a:dgm id="{C7D7CD80-C1E4-45A8-9B87-C5105A862D92}"/>
                                            </p:graphicEl>
                                          </p:spTgt>
                                        </p:tgtEl>
                                        <p:attrNameLst>
                                          <p:attrName>r</p:attrName>
                                        </p:attrNameLst>
                                      </p:cBhvr>
                                    </p:animRot>
                                    <p:animRot by="120000">
                                      <p:cBhvr>
                                        <p:cTn id="48"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grpId="0" nodeType="clickEffect">
                                  <p:stCondLst>
                                    <p:cond delay="0"/>
                                  </p:stCondLst>
                                  <p:childTnLst>
                                    <p:animRot by="120000">
                                      <p:cBhvr>
                                        <p:cTn id="52" dur="100" fill="hold">
                                          <p:stCondLst>
                                            <p:cond delay="0"/>
                                          </p:stCondLst>
                                        </p:cTn>
                                        <p:tgtEl>
                                          <p:spTgt spid="15">
                                            <p:graphicEl>
                                              <a:dgm id="{BA3310B9-9AF0-46C8-9475-7B407BC1703F}"/>
                                            </p:graphicEl>
                                          </p:spTgt>
                                        </p:tgtEl>
                                        <p:attrNameLst>
                                          <p:attrName>r</p:attrName>
                                        </p:attrNameLst>
                                      </p:cBhvr>
                                    </p:animRot>
                                    <p:animRot by="-240000">
                                      <p:cBhvr>
                                        <p:cTn id="53" dur="200" fill="hold">
                                          <p:stCondLst>
                                            <p:cond delay="200"/>
                                          </p:stCondLst>
                                        </p:cTn>
                                        <p:tgtEl>
                                          <p:spTgt spid="15">
                                            <p:graphicEl>
                                              <a:dgm id="{BA3310B9-9AF0-46C8-9475-7B407BC1703F}"/>
                                            </p:graphicEl>
                                          </p:spTgt>
                                        </p:tgtEl>
                                        <p:attrNameLst>
                                          <p:attrName>r</p:attrName>
                                        </p:attrNameLst>
                                      </p:cBhvr>
                                    </p:animRot>
                                    <p:animRot by="240000">
                                      <p:cBhvr>
                                        <p:cTn id="54" dur="200" fill="hold">
                                          <p:stCondLst>
                                            <p:cond delay="400"/>
                                          </p:stCondLst>
                                        </p:cTn>
                                        <p:tgtEl>
                                          <p:spTgt spid="15">
                                            <p:graphicEl>
                                              <a:dgm id="{BA3310B9-9AF0-46C8-9475-7B407BC1703F}"/>
                                            </p:graphicEl>
                                          </p:spTgt>
                                        </p:tgtEl>
                                        <p:attrNameLst>
                                          <p:attrName>r</p:attrName>
                                        </p:attrNameLst>
                                      </p:cBhvr>
                                    </p:animRot>
                                    <p:animRot by="-240000">
                                      <p:cBhvr>
                                        <p:cTn id="55" dur="200" fill="hold">
                                          <p:stCondLst>
                                            <p:cond delay="600"/>
                                          </p:stCondLst>
                                        </p:cTn>
                                        <p:tgtEl>
                                          <p:spTgt spid="15">
                                            <p:graphicEl>
                                              <a:dgm id="{BA3310B9-9AF0-46C8-9475-7B407BC1703F}"/>
                                            </p:graphicEl>
                                          </p:spTgt>
                                        </p:tgtEl>
                                        <p:attrNameLst>
                                          <p:attrName>r</p:attrName>
                                        </p:attrNameLst>
                                      </p:cBhvr>
                                    </p:animRot>
                                    <p:animRot by="120000">
                                      <p:cBhvr>
                                        <p:cTn id="56"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5">
                                            <p:graphicEl>
                                              <a:dgm id="{EFD025F3-6833-4054-A7EE-E8443005493D}"/>
                                            </p:graphicEl>
                                          </p:spTgt>
                                        </p:tgtEl>
                                        <p:attrNameLst>
                                          <p:attrName>r</p:attrName>
                                        </p:attrNameLst>
                                      </p:cBhvr>
                                    </p:animRot>
                                    <p:animRot by="-240000">
                                      <p:cBhvr>
                                        <p:cTn id="61" dur="200" fill="hold">
                                          <p:stCondLst>
                                            <p:cond delay="200"/>
                                          </p:stCondLst>
                                        </p:cTn>
                                        <p:tgtEl>
                                          <p:spTgt spid="15">
                                            <p:graphicEl>
                                              <a:dgm id="{EFD025F3-6833-4054-A7EE-E8443005493D}"/>
                                            </p:graphicEl>
                                          </p:spTgt>
                                        </p:tgtEl>
                                        <p:attrNameLst>
                                          <p:attrName>r</p:attrName>
                                        </p:attrNameLst>
                                      </p:cBhvr>
                                    </p:animRot>
                                    <p:animRot by="240000">
                                      <p:cBhvr>
                                        <p:cTn id="62" dur="200" fill="hold">
                                          <p:stCondLst>
                                            <p:cond delay="400"/>
                                          </p:stCondLst>
                                        </p:cTn>
                                        <p:tgtEl>
                                          <p:spTgt spid="15">
                                            <p:graphicEl>
                                              <a:dgm id="{EFD025F3-6833-4054-A7EE-E8443005493D}"/>
                                            </p:graphicEl>
                                          </p:spTgt>
                                        </p:tgtEl>
                                        <p:attrNameLst>
                                          <p:attrName>r</p:attrName>
                                        </p:attrNameLst>
                                      </p:cBhvr>
                                    </p:animRot>
                                    <p:animRot by="-240000">
                                      <p:cBhvr>
                                        <p:cTn id="63" dur="200" fill="hold">
                                          <p:stCondLst>
                                            <p:cond delay="600"/>
                                          </p:stCondLst>
                                        </p:cTn>
                                        <p:tgtEl>
                                          <p:spTgt spid="15">
                                            <p:graphicEl>
                                              <a:dgm id="{EFD025F3-6833-4054-A7EE-E8443005493D}"/>
                                            </p:graphicEl>
                                          </p:spTgt>
                                        </p:tgtEl>
                                        <p:attrNameLst>
                                          <p:attrName>r</p:attrName>
                                        </p:attrNameLst>
                                      </p:cBhvr>
                                    </p:animRot>
                                    <p:animRot by="120000">
                                      <p:cBhvr>
                                        <p:cTn id="64"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grpId="0" nodeType="clickEffect">
                                  <p:stCondLst>
                                    <p:cond delay="0"/>
                                  </p:stCondLst>
                                  <p:childTnLst>
                                    <p:animRot by="120000">
                                      <p:cBhvr>
                                        <p:cTn id="68" dur="100" fill="hold">
                                          <p:stCondLst>
                                            <p:cond delay="0"/>
                                          </p:stCondLst>
                                        </p:cTn>
                                        <p:tgtEl>
                                          <p:spTgt spid="15">
                                            <p:graphicEl>
                                              <a:dgm id="{2295EF17-DD2E-44BE-83EC-44BF5E54875D}"/>
                                            </p:graphicEl>
                                          </p:spTgt>
                                        </p:tgtEl>
                                        <p:attrNameLst>
                                          <p:attrName>r</p:attrName>
                                        </p:attrNameLst>
                                      </p:cBhvr>
                                    </p:animRot>
                                    <p:animRot by="-240000">
                                      <p:cBhvr>
                                        <p:cTn id="69" dur="200" fill="hold">
                                          <p:stCondLst>
                                            <p:cond delay="200"/>
                                          </p:stCondLst>
                                        </p:cTn>
                                        <p:tgtEl>
                                          <p:spTgt spid="15">
                                            <p:graphicEl>
                                              <a:dgm id="{2295EF17-DD2E-44BE-83EC-44BF5E54875D}"/>
                                            </p:graphicEl>
                                          </p:spTgt>
                                        </p:tgtEl>
                                        <p:attrNameLst>
                                          <p:attrName>r</p:attrName>
                                        </p:attrNameLst>
                                      </p:cBhvr>
                                    </p:animRot>
                                    <p:animRot by="240000">
                                      <p:cBhvr>
                                        <p:cTn id="70" dur="200" fill="hold">
                                          <p:stCondLst>
                                            <p:cond delay="400"/>
                                          </p:stCondLst>
                                        </p:cTn>
                                        <p:tgtEl>
                                          <p:spTgt spid="15">
                                            <p:graphicEl>
                                              <a:dgm id="{2295EF17-DD2E-44BE-83EC-44BF5E54875D}"/>
                                            </p:graphicEl>
                                          </p:spTgt>
                                        </p:tgtEl>
                                        <p:attrNameLst>
                                          <p:attrName>r</p:attrName>
                                        </p:attrNameLst>
                                      </p:cBhvr>
                                    </p:animRot>
                                    <p:animRot by="-240000">
                                      <p:cBhvr>
                                        <p:cTn id="71" dur="200" fill="hold">
                                          <p:stCondLst>
                                            <p:cond delay="600"/>
                                          </p:stCondLst>
                                        </p:cTn>
                                        <p:tgtEl>
                                          <p:spTgt spid="15">
                                            <p:graphicEl>
                                              <a:dgm id="{2295EF17-DD2E-44BE-83EC-44BF5E54875D}"/>
                                            </p:graphicEl>
                                          </p:spTgt>
                                        </p:tgtEl>
                                        <p:attrNameLst>
                                          <p:attrName>r</p:attrName>
                                        </p:attrNameLst>
                                      </p:cBhvr>
                                    </p:animRot>
                                    <p:animRot by="120000">
                                      <p:cBhvr>
                                        <p:cTn id="72"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0" nodeType="clickEffect">
                                  <p:stCondLst>
                                    <p:cond delay="0"/>
                                  </p:stCondLst>
                                  <p:childTnLst>
                                    <p:animRot by="120000">
                                      <p:cBhvr>
                                        <p:cTn id="76" dur="100" fill="hold">
                                          <p:stCondLst>
                                            <p:cond delay="0"/>
                                          </p:stCondLst>
                                        </p:cTn>
                                        <p:tgtEl>
                                          <p:spTgt spid="15">
                                            <p:graphicEl>
                                              <a:dgm id="{1B5CAA82-FA0F-4818-BEC0-FEA0F09F7B56}"/>
                                            </p:graphicEl>
                                          </p:spTgt>
                                        </p:tgtEl>
                                        <p:attrNameLst>
                                          <p:attrName>r</p:attrName>
                                        </p:attrNameLst>
                                      </p:cBhvr>
                                    </p:animRot>
                                    <p:animRot by="-240000">
                                      <p:cBhvr>
                                        <p:cTn id="77" dur="200" fill="hold">
                                          <p:stCondLst>
                                            <p:cond delay="200"/>
                                          </p:stCondLst>
                                        </p:cTn>
                                        <p:tgtEl>
                                          <p:spTgt spid="15">
                                            <p:graphicEl>
                                              <a:dgm id="{1B5CAA82-FA0F-4818-BEC0-FEA0F09F7B56}"/>
                                            </p:graphicEl>
                                          </p:spTgt>
                                        </p:tgtEl>
                                        <p:attrNameLst>
                                          <p:attrName>r</p:attrName>
                                        </p:attrNameLst>
                                      </p:cBhvr>
                                    </p:animRot>
                                    <p:animRot by="240000">
                                      <p:cBhvr>
                                        <p:cTn id="78" dur="200" fill="hold">
                                          <p:stCondLst>
                                            <p:cond delay="400"/>
                                          </p:stCondLst>
                                        </p:cTn>
                                        <p:tgtEl>
                                          <p:spTgt spid="15">
                                            <p:graphicEl>
                                              <a:dgm id="{1B5CAA82-FA0F-4818-BEC0-FEA0F09F7B56}"/>
                                            </p:graphicEl>
                                          </p:spTgt>
                                        </p:tgtEl>
                                        <p:attrNameLst>
                                          <p:attrName>r</p:attrName>
                                        </p:attrNameLst>
                                      </p:cBhvr>
                                    </p:animRot>
                                    <p:animRot by="-240000">
                                      <p:cBhvr>
                                        <p:cTn id="79" dur="200" fill="hold">
                                          <p:stCondLst>
                                            <p:cond delay="600"/>
                                          </p:stCondLst>
                                        </p:cTn>
                                        <p:tgtEl>
                                          <p:spTgt spid="15">
                                            <p:graphicEl>
                                              <a:dgm id="{1B5CAA82-FA0F-4818-BEC0-FEA0F09F7B56}"/>
                                            </p:graphicEl>
                                          </p:spTgt>
                                        </p:tgtEl>
                                        <p:attrNameLst>
                                          <p:attrName>r</p:attrName>
                                        </p:attrNameLst>
                                      </p:cBhvr>
                                    </p:animRot>
                                    <p:animRot by="120000">
                                      <p:cBhvr>
                                        <p:cTn id="80"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grpId="0" nodeType="clickEffect">
                                  <p:stCondLst>
                                    <p:cond delay="0"/>
                                  </p:stCondLst>
                                  <p:childTnLst>
                                    <p:animRot by="120000">
                                      <p:cBhvr>
                                        <p:cTn id="84" dur="100" fill="hold">
                                          <p:stCondLst>
                                            <p:cond delay="0"/>
                                          </p:stCondLst>
                                        </p:cTn>
                                        <p:tgtEl>
                                          <p:spTgt spid="15">
                                            <p:graphicEl>
                                              <a:dgm id="{6922A95E-5D2E-4726-BE34-4831D38C10D1}"/>
                                            </p:graphicEl>
                                          </p:spTgt>
                                        </p:tgtEl>
                                        <p:attrNameLst>
                                          <p:attrName>r</p:attrName>
                                        </p:attrNameLst>
                                      </p:cBhvr>
                                    </p:animRot>
                                    <p:animRot by="-240000">
                                      <p:cBhvr>
                                        <p:cTn id="85" dur="200" fill="hold">
                                          <p:stCondLst>
                                            <p:cond delay="200"/>
                                          </p:stCondLst>
                                        </p:cTn>
                                        <p:tgtEl>
                                          <p:spTgt spid="15">
                                            <p:graphicEl>
                                              <a:dgm id="{6922A95E-5D2E-4726-BE34-4831D38C10D1}"/>
                                            </p:graphicEl>
                                          </p:spTgt>
                                        </p:tgtEl>
                                        <p:attrNameLst>
                                          <p:attrName>r</p:attrName>
                                        </p:attrNameLst>
                                      </p:cBhvr>
                                    </p:animRot>
                                    <p:animRot by="240000">
                                      <p:cBhvr>
                                        <p:cTn id="86" dur="200" fill="hold">
                                          <p:stCondLst>
                                            <p:cond delay="400"/>
                                          </p:stCondLst>
                                        </p:cTn>
                                        <p:tgtEl>
                                          <p:spTgt spid="15">
                                            <p:graphicEl>
                                              <a:dgm id="{6922A95E-5D2E-4726-BE34-4831D38C10D1}"/>
                                            </p:graphicEl>
                                          </p:spTgt>
                                        </p:tgtEl>
                                        <p:attrNameLst>
                                          <p:attrName>r</p:attrName>
                                        </p:attrNameLst>
                                      </p:cBhvr>
                                    </p:animRot>
                                    <p:animRot by="-240000">
                                      <p:cBhvr>
                                        <p:cTn id="87" dur="200" fill="hold">
                                          <p:stCondLst>
                                            <p:cond delay="600"/>
                                          </p:stCondLst>
                                        </p:cTn>
                                        <p:tgtEl>
                                          <p:spTgt spid="15">
                                            <p:graphicEl>
                                              <a:dgm id="{6922A95E-5D2E-4726-BE34-4831D38C10D1}"/>
                                            </p:graphicEl>
                                          </p:spTgt>
                                        </p:tgtEl>
                                        <p:attrNameLst>
                                          <p:attrName>r</p:attrName>
                                        </p:attrNameLst>
                                      </p:cBhvr>
                                    </p:animRot>
                                    <p:animRot by="120000">
                                      <p:cBhvr>
                                        <p:cTn id="88"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P spid="16" grpId="0"/>
      <p:bldGraphic spid="1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152400"/>
            <a:ext cx="10971524" cy="1230737"/>
          </a:xfrm>
          <a:solidFill>
            <a:srgbClr val="C00000"/>
          </a:solidFill>
          <a:ln>
            <a:solidFill>
              <a:srgbClr val="C00000"/>
            </a:solidFill>
          </a:ln>
        </p:spPr>
        <p:txBody>
          <a:bodyPr>
            <a:noAutofit/>
          </a:bodyPr>
          <a:lstStyle/>
          <a:p>
            <a:pPr algn="r"/>
            <a:r>
              <a:rPr lang="en-US" sz="4400" dirty="0">
                <a:solidFill>
                  <a:schemeClr val="bg1"/>
                </a:solidFill>
                <a:latin typeface="Agency FB" panose="020B0503020202020204" pitchFamily="34" charset="0"/>
              </a:rPr>
              <a:t>2. It covers all forms of education such as: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70008" y="306935"/>
            <a:ext cx="12307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2859597023"/>
              </p:ext>
            </p:extLst>
          </p:nvPr>
        </p:nvGraphicFramePr>
        <p:xfrm>
          <a:off x="455612" y="1600200"/>
          <a:ext cx="10744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a:extLst>
              <a:ext uri="{FF2B5EF4-FFF2-40B4-BE49-F238E27FC236}">
                <a16:creationId xmlns:a16="http://schemas.microsoft.com/office/drawing/2014/main" id="{E6696DA7-A3C4-481B-8ED8-D93F8E672C3A}"/>
              </a:ext>
            </a:extLst>
          </p:cNvPr>
          <p:cNvSpPr/>
          <p:nvPr/>
        </p:nvSpPr>
        <p:spPr>
          <a:xfrm>
            <a:off x="7313612" y="4889718"/>
            <a:ext cx="4875213" cy="1815882"/>
          </a:xfrm>
          <a:prstGeom prst="rect">
            <a:avLst/>
          </a:prstGeom>
        </p:spPr>
        <p:txBody>
          <a:bodyPr wrap="square">
            <a:spAutoFit/>
          </a:bodyPr>
          <a:lstStyle/>
          <a:p>
            <a:r>
              <a:rPr lang="en-US" sz="2800" dirty="0">
                <a:solidFill>
                  <a:srgbClr val="0070C0"/>
                </a:solidFill>
                <a:latin typeface="Agency FB" panose="020B0503020202020204" pitchFamily="34" charset="0"/>
              </a:rPr>
              <a:t>Here the educational management sets the systems of administration in accordance to the objectives and nature of all the levels of education.</a:t>
            </a:r>
          </a:p>
        </p:txBody>
      </p:sp>
      <p:sp>
        <p:nvSpPr>
          <p:cNvPr id="8" name="Slide Number Placeholder 14">
            <a:extLst>
              <a:ext uri="{FF2B5EF4-FFF2-40B4-BE49-F238E27FC236}">
                <a16:creationId xmlns:a16="http://schemas.microsoft.com/office/drawing/2014/main" id="{F2A30697-84EE-4724-8C98-0052126E389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21</a:t>
            </a:fld>
            <a:endParaRPr lang="en-US" sz="5400" dirty="0">
              <a:solidFill>
                <a:srgbClr val="C00000">
                  <a:alpha val="25000"/>
                </a:srgbClr>
              </a:solidFill>
            </a:endParaRPr>
          </a:p>
        </p:txBody>
      </p:sp>
    </p:spTree>
    <p:extLst>
      <p:ext uri="{BB962C8B-B14F-4D97-AF65-F5344CB8AC3E}">
        <p14:creationId xmlns:p14="http://schemas.microsoft.com/office/powerpoint/2010/main" val="758526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
                                            <p:graphicEl>
                                              <a:dgm id="{397E0B52-75E7-4604-8AA6-5D2ADBA26211}"/>
                                            </p:graphicEl>
                                          </p:spTgt>
                                        </p:tgtEl>
                                        <p:attrNameLst>
                                          <p:attrName>r</p:attrName>
                                        </p:attrNameLst>
                                      </p:cBhvr>
                                    </p:animRot>
                                    <p:animRot by="-240000">
                                      <p:cBhvr>
                                        <p:cTn id="16" dur="200" fill="hold">
                                          <p:stCondLst>
                                            <p:cond delay="200"/>
                                          </p:stCondLst>
                                        </p:cTn>
                                        <p:tgtEl>
                                          <p:spTgt spid="15">
                                            <p:graphicEl>
                                              <a:dgm id="{397E0B52-75E7-4604-8AA6-5D2ADBA26211}"/>
                                            </p:graphicEl>
                                          </p:spTgt>
                                        </p:tgtEl>
                                        <p:attrNameLst>
                                          <p:attrName>r</p:attrName>
                                        </p:attrNameLst>
                                      </p:cBhvr>
                                    </p:animRot>
                                    <p:animRot by="240000">
                                      <p:cBhvr>
                                        <p:cTn id="17" dur="200" fill="hold">
                                          <p:stCondLst>
                                            <p:cond delay="400"/>
                                          </p:stCondLst>
                                        </p:cTn>
                                        <p:tgtEl>
                                          <p:spTgt spid="15">
                                            <p:graphicEl>
                                              <a:dgm id="{397E0B52-75E7-4604-8AA6-5D2ADBA26211}"/>
                                            </p:graphicEl>
                                          </p:spTgt>
                                        </p:tgtEl>
                                        <p:attrNameLst>
                                          <p:attrName>r</p:attrName>
                                        </p:attrNameLst>
                                      </p:cBhvr>
                                    </p:animRot>
                                    <p:animRot by="-240000">
                                      <p:cBhvr>
                                        <p:cTn id="18" dur="200" fill="hold">
                                          <p:stCondLst>
                                            <p:cond delay="600"/>
                                          </p:stCondLst>
                                        </p:cTn>
                                        <p:tgtEl>
                                          <p:spTgt spid="15">
                                            <p:graphicEl>
                                              <a:dgm id="{397E0B52-75E7-4604-8AA6-5D2ADBA26211}"/>
                                            </p:graphicEl>
                                          </p:spTgt>
                                        </p:tgtEl>
                                        <p:attrNameLst>
                                          <p:attrName>r</p:attrName>
                                        </p:attrNameLst>
                                      </p:cBhvr>
                                    </p:animRot>
                                    <p:animRot by="120000">
                                      <p:cBhvr>
                                        <p:cTn id="19"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5">
                                            <p:graphicEl>
                                              <a:dgm id="{AEE7BF8C-FC58-4C85-8737-7F2E7A7134E9}"/>
                                            </p:graphicEl>
                                          </p:spTgt>
                                        </p:tgtEl>
                                        <p:attrNameLst>
                                          <p:attrName>r</p:attrName>
                                        </p:attrNameLst>
                                      </p:cBhvr>
                                    </p:animRot>
                                    <p:animRot by="-240000">
                                      <p:cBhvr>
                                        <p:cTn id="24" dur="200" fill="hold">
                                          <p:stCondLst>
                                            <p:cond delay="200"/>
                                          </p:stCondLst>
                                        </p:cTn>
                                        <p:tgtEl>
                                          <p:spTgt spid="15">
                                            <p:graphicEl>
                                              <a:dgm id="{AEE7BF8C-FC58-4C85-8737-7F2E7A7134E9}"/>
                                            </p:graphicEl>
                                          </p:spTgt>
                                        </p:tgtEl>
                                        <p:attrNameLst>
                                          <p:attrName>r</p:attrName>
                                        </p:attrNameLst>
                                      </p:cBhvr>
                                    </p:animRot>
                                    <p:animRot by="240000">
                                      <p:cBhvr>
                                        <p:cTn id="25" dur="200" fill="hold">
                                          <p:stCondLst>
                                            <p:cond delay="400"/>
                                          </p:stCondLst>
                                        </p:cTn>
                                        <p:tgtEl>
                                          <p:spTgt spid="15">
                                            <p:graphicEl>
                                              <a:dgm id="{AEE7BF8C-FC58-4C85-8737-7F2E7A7134E9}"/>
                                            </p:graphicEl>
                                          </p:spTgt>
                                        </p:tgtEl>
                                        <p:attrNameLst>
                                          <p:attrName>r</p:attrName>
                                        </p:attrNameLst>
                                      </p:cBhvr>
                                    </p:animRot>
                                    <p:animRot by="-240000">
                                      <p:cBhvr>
                                        <p:cTn id="26" dur="200" fill="hold">
                                          <p:stCondLst>
                                            <p:cond delay="600"/>
                                          </p:stCondLst>
                                        </p:cTn>
                                        <p:tgtEl>
                                          <p:spTgt spid="15">
                                            <p:graphicEl>
                                              <a:dgm id="{AEE7BF8C-FC58-4C85-8737-7F2E7A7134E9}"/>
                                            </p:graphicEl>
                                          </p:spTgt>
                                        </p:tgtEl>
                                        <p:attrNameLst>
                                          <p:attrName>r</p:attrName>
                                        </p:attrNameLst>
                                      </p:cBhvr>
                                    </p:animRot>
                                    <p:animRot by="120000">
                                      <p:cBhvr>
                                        <p:cTn id="27"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5">
                                            <p:graphicEl>
                                              <a:dgm id="{559D266F-9E71-4A1C-88A2-A98E7AC5EC1B}"/>
                                            </p:graphicEl>
                                          </p:spTgt>
                                        </p:tgtEl>
                                        <p:attrNameLst>
                                          <p:attrName>r</p:attrName>
                                        </p:attrNameLst>
                                      </p:cBhvr>
                                    </p:animRot>
                                    <p:animRot by="-240000">
                                      <p:cBhvr>
                                        <p:cTn id="32" dur="200" fill="hold">
                                          <p:stCondLst>
                                            <p:cond delay="200"/>
                                          </p:stCondLst>
                                        </p:cTn>
                                        <p:tgtEl>
                                          <p:spTgt spid="15">
                                            <p:graphicEl>
                                              <a:dgm id="{559D266F-9E71-4A1C-88A2-A98E7AC5EC1B}"/>
                                            </p:graphicEl>
                                          </p:spTgt>
                                        </p:tgtEl>
                                        <p:attrNameLst>
                                          <p:attrName>r</p:attrName>
                                        </p:attrNameLst>
                                      </p:cBhvr>
                                    </p:animRot>
                                    <p:animRot by="240000">
                                      <p:cBhvr>
                                        <p:cTn id="33" dur="200" fill="hold">
                                          <p:stCondLst>
                                            <p:cond delay="400"/>
                                          </p:stCondLst>
                                        </p:cTn>
                                        <p:tgtEl>
                                          <p:spTgt spid="15">
                                            <p:graphicEl>
                                              <a:dgm id="{559D266F-9E71-4A1C-88A2-A98E7AC5EC1B}"/>
                                            </p:graphicEl>
                                          </p:spTgt>
                                        </p:tgtEl>
                                        <p:attrNameLst>
                                          <p:attrName>r</p:attrName>
                                        </p:attrNameLst>
                                      </p:cBhvr>
                                    </p:animRot>
                                    <p:animRot by="-240000">
                                      <p:cBhvr>
                                        <p:cTn id="34" dur="200" fill="hold">
                                          <p:stCondLst>
                                            <p:cond delay="600"/>
                                          </p:stCondLst>
                                        </p:cTn>
                                        <p:tgtEl>
                                          <p:spTgt spid="15">
                                            <p:graphicEl>
                                              <a:dgm id="{559D266F-9E71-4A1C-88A2-A98E7AC5EC1B}"/>
                                            </p:graphicEl>
                                          </p:spTgt>
                                        </p:tgtEl>
                                        <p:attrNameLst>
                                          <p:attrName>r</p:attrName>
                                        </p:attrNameLst>
                                      </p:cBhvr>
                                    </p:animRot>
                                    <p:animRot by="120000">
                                      <p:cBhvr>
                                        <p:cTn id="35"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15">
                                            <p:graphicEl>
                                              <a:dgm id="{C7D7CD80-C1E4-45A8-9B87-C5105A862D92}"/>
                                            </p:graphicEl>
                                          </p:spTgt>
                                        </p:tgtEl>
                                        <p:attrNameLst>
                                          <p:attrName>r</p:attrName>
                                        </p:attrNameLst>
                                      </p:cBhvr>
                                    </p:animRot>
                                    <p:animRot by="-240000">
                                      <p:cBhvr>
                                        <p:cTn id="40" dur="200" fill="hold">
                                          <p:stCondLst>
                                            <p:cond delay="200"/>
                                          </p:stCondLst>
                                        </p:cTn>
                                        <p:tgtEl>
                                          <p:spTgt spid="15">
                                            <p:graphicEl>
                                              <a:dgm id="{C7D7CD80-C1E4-45A8-9B87-C5105A862D92}"/>
                                            </p:graphicEl>
                                          </p:spTgt>
                                        </p:tgtEl>
                                        <p:attrNameLst>
                                          <p:attrName>r</p:attrName>
                                        </p:attrNameLst>
                                      </p:cBhvr>
                                    </p:animRot>
                                    <p:animRot by="240000">
                                      <p:cBhvr>
                                        <p:cTn id="41" dur="200" fill="hold">
                                          <p:stCondLst>
                                            <p:cond delay="400"/>
                                          </p:stCondLst>
                                        </p:cTn>
                                        <p:tgtEl>
                                          <p:spTgt spid="15">
                                            <p:graphicEl>
                                              <a:dgm id="{C7D7CD80-C1E4-45A8-9B87-C5105A862D92}"/>
                                            </p:graphicEl>
                                          </p:spTgt>
                                        </p:tgtEl>
                                        <p:attrNameLst>
                                          <p:attrName>r</p:attrName>
                                        </p:attrNameLst>
                                      </p:cBhvr>
                                    </p:animRot>
                                    <p:animRot by="-240000">
                                      <p:cBhvr>
                                        <p:cTn id="42" dur="200" fill="hold">
                                          <p:stCondLst>
                                            <p:cond delay="600"/>
                                          </p:stCondLst>
                                        </p:cTn>
                                        <p:tgtEl>
                                          <p:spTgt spid="15">
                                            <p:graphicEl>
                                              <a:dgm id="{C7D7CD80-C1E4-45A8-9B87-C5105A862D92}"/>
                                            </p:graphicEl>
                                          </p:spTgt>
                                        </p:tgtEl>
                                        <p:attrNameLst>
                                          <p:attrName>r</p:attrName>
                                        </p:attrNameLst>
                                      </p:cBhvr>
                                    </p:animRot>
                                    <p:animRot by="120000">
                                      <p:cBhvr>
                                        <p:cTn id="43"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32" presetClass="emph" presetSubtype="0" fill="hold" grpId="0" nodeType="clickEffect">
                                  <p:stCondLst>
                                    <p:cond delay="0"/>
                                  </p:stCondLst>
                                  <p:childTnLst>
                                    <p:animRot by="120000">
                                      <p:cBhvr>
                                        <p:cTn id="47" dur="100" fill="hold">
                                          <p:stCondLst>
                                            <p:cond delay="0"/>
                                          </p:stCondLst>
                                        </p:cTn>
                                        <p:tgtEl>
                                          <p:spTgt spid="15">
                                            <p:graphicEl>
                                              <a:dgm id="{BA3310B9-9AF0-46C8-9475-7B407BC1703F}"/>
                                            </p:graphicEl>
                                          </p:spTgt>
                                        </p:tgtEl>
                                        <p:attrNameLst>
                                          <p:attrName>r</p:attrName>
                                        </p:attrNameLst>
                                      </p:cBhvr>
                                    </p:animRot>
                                    <p:animRot by="-240000">
                                      <p:cBhvr>
                                        <p:cTn id="48" dur="200" fill="hold">
                                          <p:stCondLst>
                                            <p:cond delay="200"/>
                                          </p:stCondLst>
                                        </p:cTn>
                                        <p:tgtEl>
                                          <p:spTgt spid="15">
                                            <p:graphicEl>
                                              <a:dgm id="{BA3310B9-9AF0-46C8-9475-7B407BC1703F}"/>
                                            </p:graphicEl>
                                          </p:spTgt>
                                        </p:tgtEl>
                                        <p:attrNameLst>
                                          <p:attrName>r</p:attrName>
                                        </p:attrNameLst>
                                      </p:cBhvr>
                                    </p:animRot>
                                    <p:animRot by="240000">
                                      <p:cBhvr>
                                        <p:cTn id="49" dur="200" fill="hold">
                                          <p:stCondLst>
                                            <p:cond delay="400"/>
                                          </p:stCondLst>
                                        </p:cTn>
                                        <p:tgtEl>
                                          <p:spTgt spid="15">
                                            <p:graphicEl>
                                              <a:dgm id="{BA3310B9-9AF0-46C8-9475-7B407BC1703F}"/>
                                            </p:graphicEl>
                                          </p:spTgt>
                                        </p:tgtEl>
                                        <p:attrNameLst>
                                          <p:attrName>r</p:attrName>
                                        </p:attrNameLst>
                                      </p:cBhvr>
                                    </p:animRot>
                                    <p:animRot by="-240000">
                                      <p:cBhvr>
                                        <p:cTn id="50" dur="200" fill="hold">
                                          <p:stCondLst>
                                            <p:cond delay="600"/>
                                          </p:stCondLst>
                                        </p:cTn>
                                        <p:tgtEl>
                                          <p:spTgt spid="15">
                                            <p:graphicEl>
                                              <a:dgm id="{BA3310B9-9AF0-46C8-9475-7B407BC1703F}"/>
                                            </p:graphicEl>
                                          </p:spTgt>
                                        </p:tgtEl>
                                        <p:attrNameLst>
                                          <p:attrName>r</p:attrName>
                                        </p:attrNameLst>
                                      </p:cBhvr>
                                    </p:animRot>
                                    <p:animRot by="120000">
                                      <p:cBhvr>
                                        <p:cTn id="51"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15">
                                            <p:graphicEl>
                                              <a:dgm id="{EFD025F3-6833-4054-A7EE-E8443005493D}"/>
                                            </p:graphicEl>
                                          </p:spTgt>
                                        </p:tgtEl>
                                        <p:attrNameLst>
                                          <p:attrName>r</p:attrName>
                                        </p:attrNameLst>
                                      </p:cBhvr>
                                    </p:animRot>
                                    <p:animRot by="-240000">
                                      <p:cBhvr>
                                        <p:cTn id="56" dur="200" fill="hold">
                                          <p:stCondLst>
                                            <p:cond delay="200"/>
                                          </p:stCondLst>
                                        </p:cTn>
                                        <p:tgtEl>
                                          <p:spTgt spid="15">
                                            <p:graphicEl>
                                              <a:dgm id="{EFD025F3-6833-4054-A7EE-E8443005493D}"/>
                                            </p:graphicEl>
                                          </p:spTgt>
                                        </p:tgtEl>
                                        <p:attrNameLst>
                                          <p:attrName>r</p:attrName>
                                        </p:attrNameLst>
                                      </p:cBhvr>
                                    </p:animRot>
                                    <p:animRot by="240000">
                                      <p:cBhvr>
                                        <p:cTn id="57" dur="200" fill="hold">
                                          <p:stCondLst>
                                            <p:cond delay="400"/>
                                          </p:stCondLst>
                                        </p:cTn>
                                        <p:tgtEl>
                                          <p:spTgt spid="15">
                                            <p:graphicEl>
                                              <a:dgm id="{EFD025F3-6833-4054-A7EE-E8443005493D}"/>
                                            </p:graphicEl>
                                          </p:spTgt>
                                        </p:tgtEl>
                                        <p:attrNameLst>
                                          <p:attrName>r</p:attrName>
                                        </p:attrNameLst>
                                      </p:cBhvr>
                                    </p:animRot>
                                    <p:animRot by="-240000">
                                      <p:cBhvr>
                                        <p:cTn id="58" dur="200" fill="hold">
                                          <p:stCondLst>
                                            <p:cond delay="600"/>
                                          </p:stCondLst>
                                        </p:cTn>
                                        <p:tgtEl>
                                          <p:spTgt spid="15">
                                            <p:graphicEl>
                                              <a:dgm id="{EFD025F3-6833-4054-A7EE-E8443005493D}"/>
                                            </p:graphicEl>
                                          </p:spTgt>
                                        </p:tgtEl>
                                        <p:attrNameLst>
                                          <p:attrName>r</p:attrName>
                                        </p:attrNameLst>
                                      </p:cBhvr>
                                    </p:animRot>
                                    <p:animRot by="120000">
                                      <p:cBhvr>
                                        <p:cTn id="59"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grpId="0" nodeType="clickEffect">
                                  <p:stCondLst>
                                    <p:cond delay="0"/>
                                  </p:stCondLst>
                                  <p:childTnLst>
                                    <p:animRot by="120000">
                                      <p:cBhvr>
                                        <p:cTn id="63" dur="100" fill="hold">
                                          <p:stCondLst>
                                            <p:cond delay="0"/>
                                          </p:stCondLst>
                                        </p:cTn>
                                        <p:tgtEl>
                                          <p:spTgt spid="15">
                                            <p:graphicEl>
                                              <a:dgm id="{2295EF17-DD2E-44BE-83EC-44BF5E54875D}"/>
                                            </p:graphicEl>
                                          </p:spTgt>
                                        </p:tgtEl>
                                        <p:attrNameLst>
                                          <p:attrName>r</p:attrName>
                                        </p:attrNameLst>
                                      </p:cBhvr>
                                    </p:animRot>
                                    <p:animRot by="-240000">
                                      <p:cBhvr>
                                        <p:cTn id="64" dur="200" fill="hold">
                                          <p:stCondLst>
                                            <p:cond delay="200"/>
                                          </p:stCondLst>
                                        </p:cTn>
                                        <p:tgtEl>
                                          <p:spTgt spid="15">
                                            <p:graphicEl>
                                              <a:dgm id="{2295EF17-DD2E-44BE-83EC-44BF5E54875D}"/>
                                            </p:graphicEl>
                                          </p:spTgt>
                                        </p:tgtEl>
                                        <p:attrNameLst>
                                          <p:attrName>r</p:attrName>
                                        </p:attrNameLst>
                                      </p:cBhvr>
                                    </p:animRot>
                                    <p:animRot by="240000">
                                      <p:cBhvr>
                                        <p:cTn id="65" dur="200" fill="hold">
                                          <p:stCondLst>
                                            <p:cond delay="400"/>
                                          </p:stCondLst>
                                        </p:cTn>
                                        <p:tgtEl>
                                          <p:spTgt spid="15">
                                            <p:graphicEl>
                                              <a:dgm id="{2295EF17-DD2E-44BE-83EC-44BF5E54875D}"/>
                                            </p:graphicEl>
                                          </p:spTgt>
                                        </p:tgtEl>
                                        <p:attrNameLst>
                                          <p:attrName>r</p:attrName>
                                        </p:attrNameLst>
                                      </p:cBhvr>
                                    </p:animRot>
                                    <p:animRot by="-240000">
                                      <p:cBhvr>
                                        <p:cTn id="66" dur="200" fill="hold">
                                          <p:stCondLst>
                                            <p:cond delay="600"/>
                                          </p:stCondLst>
                                        </p:cTn>
                                        <p:tgtEl>
                                          <p:spTgt spid="15">
                                            <p:graphicEl>
                                              <a:dgm id="{2295EF17-DD2E-44BE-83EC-44BF5E54875D}"/>
                                            </p:graphicEl>
                                          </p:spTgt>
                                        </p:tgtEl>
                                        <p:attrNameLst>
                                          <p:attrName>r</p:attrName>
                                        </p:attrNameLst>
                                      </p:cBhvr>
                                    </p:animRot>
                                    <p:animRot by="120000">
                                      <p:cBhvr>
                                        <p:cTn id="67"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15">
                                            <p:graphicEl>
                                              <a:dgm id="{1B5CAA82-FA0F-4818-BEC0-FEA0F09F7B56}"/>
                                            </p:graphicEl>
                                          </p:spTgt>
                                        </p:tgtEl>
                                        <p:attrNameLst>
                                          <p:attrName>r</p:attrName>
                                        </p:attrNameLst>
                                      </p:cBhvr>
                                    </p:animRot>
                                    <p:animRot by="-240000">
                                      <p:cBhvr>
                                        <p:cTn id="72" dur="200" fill="hold">
                                          <p:stCondLst>
                                            <p:cond delay="200"/>
                                          </p:stCondLst>
                                        </p:cTn>
                                        <p:tgtEl>
                                          <p:spTgt spid="15">
                                            <p:graphicEl>
                                              <a:dgm id="{1B5CAA82-FA0F-4818-BEC0-FEA0F09F7B56}"/>
                                            </p:graphicEl>
                                          </p:spTgt>
                                        </p:tgtEl>
                                        <p:attrNameLst>
                                          <p:attrName>r</p:attrName>
                                        </p:attrNameLst>
                                      </p:cBhvr>
                                    </p:animRot>
                                    <p:animRot by="240000">
                                      <p:cBhvr>
                                        <p:cTn id="73" dur="200" fill="hold">
                                          <p:stCondLst>
                                            <p:cond delay="400"/>
                                          </p:stCondLst>
                                        </p:cTn>
                                        <p:tgtEl>
                                          <p:spTgt spid="15">
                                            <p:graphicEl>
                                              <a:dgm id="{1B5CAA82-FA0F-4818-BEC0-FEA0F09F7B56}"/>
                                            </p:graphicEl>
                                          </p:spTgt>
                                        </p:tgtEl>
                                        <p:attrNameLst>
                                          <p:attrName>r</p:attrName>
                                        </p:attrNameLst>
                                      </p:cBhvr>
                                    </p:animRot>
                                    <p:animRot by="-240000">
                                      <p:cBhvr>
                                        <p:cTn id="74" dur="200" fill="hold">
                                          <p:stCondLst>
                                            <p:cond delay="600"/>
                                          </p:stCondLst>
                                        </p:cTn>
                                        <p:tgtEl>
                                          <p:spTgt spid="15">
                                            <p:graphicEl>
                                              <a:dgm id="{1B5CAA82-FA0F-4818-BEC0-FEA0F09F7B56}"/>
                                            </p:graphicEl>
                                          </p:spTgt>
                                        </p:tgtEl>
                                        <p:attrNameLst>
                                          <p:attrName>r</p:attrName>
                                        </p:attrNameLst>
                                      </p:cBhvr>
                                    </p:animRot>
                                    <p:animRot by="120000">
                                      <p:cBhvr>
                                        <p:cTn id="75"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32" presetClass="emph" presetSubtype="0" fill="hold" grpId="0" nodeType="clickEffect">
                                  <p:stCondLst>
                                    <p:cond delay="0"/>
                                  </p:stCondLst>
                                  <p:childTnLst>
                                    <p:animRot by="120000">
                                      <p:cBhvr>
                                        <p:cTn id="79" dur="100" fill="hold">
                                          <p:stCondLst>
                                            <p:cond delay="0"/>
                                          </p:stCondLst>
                                        </p:cTn>
                                        <p:tgtEl>
                                          <p:spTgt spid="15">
                                            <p:graphicEl>
                                              <a:dgm id="{6922A95E-5D2E-4726-BE34-4831D38C10D1}"/>
                                            </p:graphicEl>
                                          </p:spTgt>
                                        </p:tgtEl>
                                        <p:attrNameLst>
                                          <p:attrName>r</p:attrName>
                                        </p:attrNameLst>
                                      </p:cBhvr>
                                    </p:animRot>
                                    <p:animRot by="-240000">
                                      <p:cBhvr>
                                        <p:cTn id="80" dur="200" fill="hold">
                                          <p:stCondLst>
                                            <p:cond delay="200"/>
                                          </p:stCondLst>
                                        </p:cTn>
                                        <p:tgtEl>
                                          <p:spTgt spid="15">
                                            <p:graphicEl>
                                              <a:dgm id="{6922A95E-5D2E-4726-BE34-4831D38C10D1}"/>
                                            </p:graphicEl>
                                          </p:spTgt>
                                        </p:tgtEl>
                                        <p:attrNameLst>
                                          <p:attrName>r</p:attrName>
                                        </p:attrNameLst>
                                      </p:cBhvr>
                                    </p:animRot>
                                    <p:animRot by="240000">
                                      <p:cBhvr>
                                        <p:cTn id="81" dur="200" fill="hold">
                                          <p:stCondLst>
                                            <p:cond delay="400"/>
                                          </p:stCondLst>
                                        </p:cTn>
                                        <p:tgtEl>
                                          <p:spTgt spid="15">
                                            <p:graphicEl>
                                              <a:dgm id="{6922A95E-5D2E-4726-BE34-4831D38C10D1}"/>
                                            </p:graphicEl>
                                          </p:spTgt>
                                        </p:tgtEl>
                                        <p:attrNameLst>
                                          <p:attrName>r</p:attrName>
                                        </p:attrNameLst>
                                      </p:cBhvr>
                                    </p:animRot>
                                    <p:animRot by="-240000">
                                      <p:cBhvr>
                                        <p:cTn id="82" dur="200" fill="hold">
                                          <p:stCondLst>
                                            <p:cond delay="600"/>
                                          </p:stCondLst>
                                        </p:cTn>
                                        <p:tgtEl>
                                          <p:spTgt spid="15">
                                            <p:graphicEl>
                                              <a:dgm id="{6922A95E-5D2E-4726-BE34-4831D38C10D1}"/>
                                            </p:graphicEl>
                                          </p:spTgt>
                                        </p:tgtEl>
                                        <p:attrNameLst>
                                          <p:attrName>r</p:attrName>
                                        </p:attrNameLst>
                                      </p:cBhvr>
                                    </p:animRot>
                                    <p:animRot by="120000">
                                      <p:cBhvr>
                                        <p:cTn id="83"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5">
                                            <p:graphicEl>
                                              <a:dgm id="{159B6446-2532-4592-BF3D-9CE85ECEFACB}"/>
                                            </p:graphicEl>
                                          </p:spTgt>
                                        </p:tgtEl>
                                        <p:attrNameLst>
                                          <p:attrName>r</p:attrName>
                                        </p:attrNameLst>
                                      </p:cBhvr>
                                    </p:animRot>
                                    <p:animRot by="-240000">
                                      <p:cBhvr>
                                        <p:cTn id="88" dur="200" fill="hold">
                                          <p:stCondLst>
                                            <p:cond delay="200"/>
                                          </p:stCondLst>
                                        </p:cTn>
                                        <p:tgtEl>
                                          <p:spTgt spid="15">
                                            <p:graphicEl>
                                              <a:dgm id="{159B6446-2532-4592-BF3D-9CE85ECEFACB}"/>
                                            </p:graphicEl>
                                          </p:spTgt>
                                        </p:tgtEl>
                                        <p:attrNameLst>
                                          <p:attrName>r</p:attrName>
                                        </p:attrNameLst>
                                      </p:cBhvr>
                                    </p:animRot>
                                    <p:animRot by="240000">
                                      <p:cBhvr>
                                        <p:cTn id="89" dur="200" fill="hold">
                                          <p:stCondLst>
                                            <p:cond delay="400"/>
                                          </p:stCondLst>
                                        </p:cTn>
                                        <p:tgtEl>
                                          <p:spTgt spid="15">
                                            <p:graphicEl>
                                              <a:dgm id="{159B6446-2532-4592-BF3D-9CE85ECEFACB}"/>
                                            </p:graphicEl>
                                          </p:spTgt>
                                        </p:tgtEl>
                                        <p:attrNameLst>
                                          <p:attrName>r</p:attrName>
                                        </p:attrNameLst>
                                      </p:cBhvr>
                                    </p:animRot>
                                    <p:animRot by="-240000">
                                      <p:cBhvr>
                                        <p:cTn id="90" dur="200" fill="hold">
                                          <p:stCondLst>
                                            <p:cond delay="600"/>
                                          </p:stCondLst>
                                        </p:cTn>
                                        <p:tgtEl>
                                          <p:spTgt spid="15">
                                            <p:graphicEl>
                                              <a:dgm id="{159B6446-2532-4592-BF3D-9CE85ECEFACB}"/>
                                            </p:graphicEl>
                                          </p:spTgt>
                                        </p:tgtEl>
                                        <p:attrNameLst>
                                          <p:attrName>r</p:attrName>
                                        </p:attrNameLst>
                                      </p:cBhvr>
                                    </p:animRot>
                                    <p:animRot by="120000">
                                      <p:cBhvr>
                                        <p:cTn id="91" dur="200" fill="hold">
                                          <p:stCondLst>
                                            <p:cond delay="800"/>
                                          </p:stCondLst>
                                        </p:cTn>
                                        <p:tgtEl>
                                          <p:spTgt spid="15">
                                            <p:graphicEl>
                                              <a:dgm id="{159B6446-2532-4592-BF3D-9CE85ECEFACB}"/>
                                            </p:graphicEl>
                                          </p:spTgt>
                                        </p:tgtEl>
                                        <p:attrNameLst>
                                          <p:attrName>r</p:attrName>
                                        </p:attrNameLst>
                                      </p:cBhvr>
                                    </p:animRot>
                                  </p:childTnLst>
                                </p:cTn>
                              </p:par>
                            </p:childTnLst>
                          </p:cTn>
                        </p:par>
                      </p:childTnLst>
                    </p:cTn>
                  </p:par>
                  <p:par>
                    <p:cTn id="92" fill="hold">
                      <p:stCondLst>
                        <p:cond delay="indefinite"/>
                      </p:stCondLst>
                      <p:childTnLst>
                        <p:par>
                          <p:cTn id="93" fill="hold">
                            <p:stCondLst>
                              <p:cond delay="0"/>
                            </p:stCondLst>
                            <p:childTnLst>
                              <p:par>
                                <p:cTn id="94" presetID="32" presetClass="emph" presetSubtype="0" fill="hold" grpId="0" nodeType="clickEffect">
                                  <p:stCondLst>
                                    <p:cond delay="0"/>
                                  </p:stCondLst>
                                  <p:childTnLst>
                                    <p:animRot by="120000">
                                      <p:cBhvr>
                                        <p:cTn id="95" dur="100" fill="hold">
                                          <p:stCondLst>
                                            <p:cond delay="0"/>
                                          </p:stCondLst>
                                        </p:cTn>
                                        <p:tgtEl>
                                          <p:spTgt spid="15">
                                            <p:graphicEl>
                                              <a:dgm id="{A069CB4D-E2BF-47C3-B93F-8E6DC2FF3EA7}"/>
                                            </p:graphicEl>
                                          </p:spTgt>
                                        </p:tgtEl>
                                        <p:attrNameLst>
                                          <p:attrName>r</p:attrName>
                                        </p:attrNameLst>
                                      </p:cBhvr>
                                    </p:animRot>
                                    <p:animRot by="-240000">
                                      <p:cBhvr>
                                        <p:cTn id="96" dur="200" fill="hold">
                                          <p:stCondLst>
                                            <p:cond delay="200"/>
                                          </p:stCondLst>
                                        </p:cTn>
                                        <p:tgtEl>
                                          <p:spTgt spid="15">
                                            <p:graphicEl>
                                              <a:dgm id="{A069CB4D-E2BF-47C3-B93F-8E6DC2FF3EA7}"/>
                                            </p:graphicEl>
                                          </p:spTgt>
                                        </p:tgtEl>
                                        <p:attrNameLst>
                                          <p:attrName>r</p:attrName>
                                        </p:attrNameLst>
                                      </p:cBhvr>
                                    </p:animRot>
                                    <p:animRot by="240000">
                                      <p:cBhvr>
                                        <p:cTn id="97" dur="200" fill="hold">
                                          <p:stCondLst>
                                            <p:cond delay="400"/>
                                          </p:stCondLst>
                                        </p:cTn>
                                        <p:tgtEl>
                                          <p:spTgt spid="15">
                                            <p:graphicEl>
                                              <a:dgm id="{A069CB4D-E2BF-47C3-B93F-8E6DC2FF3EA7}"/>
                                            </p:graphicEl>
                                          </p:spTgt>
                                        </p:tgtEl>
                                        <p:attrNameLst>
                                          <p:attrName>r</p:attrName>
                                        </p:attrNameLst>
                                      </p:cBhvr>
                                    </p:animRot>
                                    <p:animRot by="-240000">
                                      <p:cBhvr>
                                        <p:cTn id="98" dur="200" fill="hold">
                                          <p:stCondLst>
                                            <p:cond delay="600"/>
                                          </p:stCondLst>
                                        </p:cTn>
                                        <p:tgtEl>
                                          <p:spTgt spid="15">
                                            <p:graphicEl>
                                              <a:dgm id="{A069CB4D-E2BF-47C3-B93F-8E6DC2FF3EA7}"/>
                                            </p:graphicEl>
                                          </p:spTgt>
                                        </p:tgtEl>
                                        <p:attrNameLst>
                                          <p:attrName>r</p:attrName>
                                        </p:attrNameLst>
                                      </p:cBhvr>
                                    </p:animRot>
                                    <p:animRot by="120000">
                                      <p:cBhvr>
                                        <p:cTn id="99" dur="200" fill="hold">
                                          <p:stCondLst>
                                            <p:cond delay="800"/>
                                          </p:stCondLst>
                                        </p:cTn>
                                        <p:tgtEl>
                                          <p:spTgt spid="15">
                                            <p:graphicEl>
                                              <a:dgm id="{A069CB4D-E2BF-47C3-B93F-8E6DC2FF3EA7}"/>
                                            </p:graphicEl>
                                          </p:spTgt>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grpId="0" nodeType="clickEffect">
                                  <p:stCondLst>
                                    <p:cond delay="0"/>
                                  </p:stCondLst>
                                  <p:childTnLst>
                                    <p:animRot by="120000">
                                      <p:cBhvr>
                                        <p:cTn id="103" dur="100" fill="hold">
                                          <p:stCondLst>
                                            <p:cond delay="0"/>
                                          </p:stCondLst>
                                        </p:cTn>
                                        <p:tgtEl>
                                          <p:spTgt spid="15">
                                            <p:graphicEl>
                                              <a:dgm id="{495459B8-CDCF-4B21-BBE7-98F3260541AE}"/>
                                            </p:graphicEl>
                                          </p:spTgt>
                                        </p:tgtEl>
                                        <p:attrNameLst>
                                          <p:attrName>r</p:attrName>
                                        </p:attrNameLst>
                                      </p:cBhvr>
                                    </p:animRot>
                                    <p:animRot by="-240000">
                                      <p:cBhvr>
                                        <p:cTn id="104" dur="200" fill="hold">
                                          <p:stCondLst>
                                            <p:cond delay="200"/>
                                          </p:stCondLst>
                                        </p:cTn>
                                        <p:tgtEl>
                                          <p:spTgt spid="15">
                                            <p:graphicEl>
                                              <a:dgm id="{495459B8-CDCF-4B21-BBE7-98F3260541AE}"/>
                                            </p:graphicEl>
                                          </p:spTgt>
                                        </p:tgtEl>
                                        <p:attrNameLst>
                                          <p:attrName>r</p:attrName>
                                        </p:attrNameLst>
                                      </p:cBhvr>
                                    </p:animRot>
                                    <p:animRot by="240000">
                                      <p:cBhvr>
                                        <p:cTn id="105" dur="200" fill="hold">
                                          <p:stCondLst>
                                            <p:cond delay="400"/>
                                          </p:stCondLst>
                                        </p:cTn>
                                        <p:tgtEl>
                                          <p:spTgt spid="15">
                                            <p:graphicEl>
                                              <a:dgm id="{495459B8-CDCF-4B21-BBE7-98F3260541AE}"/>
                                            </p:graphicEl>
                                          </p:spTgt>
                                        </p:tgtEl>
                                        <p:attrNameLst>
                                          <p:attrName>r</p:attrName>
                                        </p:attrNameLst>
                                      </p:cBhvr>
                                    </p:animRot>
                                    <p:animRot by="-240000">
                                      <p:cBhvr>
                                        <p:cTn id="106" dur="200" fill="hold">
                                          <p:stCondLst>
                                            <p:cond delay="600"/>
                                          </p:stCondLst>
                                        </p:cTn>
                                        <p:tgtEl>
                                          <p:spTgt spid="15">
                                            <p:graphicEl>
                                              <a:dgm id="{495459B8-CDCF-4B21-BBE7-98F3260541AE}"/>
                                            </p:graphicEl>
                                          </p:spTgt>
                                        </p:tgtEl>
                                        <p:attrNameLst>
                                          <p:attrName>r</p:attrName>
                                        </p:attrNameLst>
                                      </p:cBhvr>
                                    </p:animRot>
                                    <p:animRot by="120000">
                                      <p:cBhvr>
                                        <p:cTn id="107" dur="200" fill="hold">
                                          <p:stCondLst>
                                            <p:cond delay="800"/>
                                          </p:stCondLst>
                                        </p:cTn>
                                        <p:tgtEl>
                                          <p:spTgt spid="15">
                                            <p:graphicEl>
                                              <a:dgm id="{495459B8-CDCF-4B21-BBE7-98F3260541AE}"/>
                                            </p:graphicEl>
                                          </p:spTgt>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32" presetClass="emph" presetSubtype="0" fill="hold" grpId="0" nodeType="clickEffect">
                                  <p:stCondLst>
                                    <p:cond delay="0"/>
                                  </p:stCondLst>
                                  <p:childTnLst>
                                    <p:animRot by="120000">
                                      <p:cBhvr>
                                        <p:cTn id="111" dur="100" fill="hold">
                                          <p:stCondLst>
                                            <p:cond delay="0"/>
                                          </p:stCondLst>
                                        </p:cTn>
                                        <p:tgtEl>
                                          <p:spTgt spid="15">
                                            <p:graphicEl>
                                              <a:dgm id="{E75CFC09-63EF-4593-848B-D44D67265646}"/>
                                            </p:graphicEl>
                                          </p:spTgt>
                                        </p:tgtEl>
                                        <p:attrNameLst>
                                          <p:attrName>r</p:attrName>
                                        </p:attrNameLst>
                                      </p:cBhvr>
                                    </p:animRot>
                                    <p:animRot by="-240000">
                                      <p:cBhvr>
                                        <p:cTn id="112" dur="200" fill="hold">
                                          <p:stCondLst>
                                            <p:cond delay="200"/>
                                          </p:stCondLst>
                                        </p:cTn>
                                        <p:tgtEl>
                                          <p:spTgt spid="15">
                                            <p:graphicEl>
                                              <a:dgm id="{E75CFC09-63EF-4593-848B-D44D67265646}"/>
                                            </p:graphicEl>
                                          </p:spTgt>
                                        </p:tgtEl>
                                        <p:attrNameLst>
                                          <p:attrName>r</p:attrName>
                                        </p:attrNameLst>
                                      </p:cBhvr>
                                    </p:animRot>
                                    <p:animRot by="240000">
                                      <p:cBhvr>
                                        <p:cTn id="113" dur="200" fill="hold">
                                          <p:stCondLst>
                                            <p:cond delay="400"/>
                                          </p:stCondLst>
                                        </p:cTn>
                                        <p:tgtEl>
                                          <p:spTgt spid="15">
                                            <p:graphicEl>
                                              <a:dgm id="{E75CFC09-63EF-4593-848B-D44D67265646}"/>
                                            </p:graphicEl>
                                          </p:spTgt>
                                        </p:tgtEl>
                                        <p:attrNameLst>
                                          <p:attrName>r</p:attrName>
                                        </p:attrNameLst>
                                      </p:cBhvr>
                                    </p:animRot>
                                    <p:animRot by="-240000">
                                      <p:cBhvr>
                                        <p:cTn id="114" dur="200" fill="hold">
                                          <p:stCondLst>
                                            <p:cond delay="600"/>
                                          </p:stCondLst>
                                        </p:cTn>
                                        <p:tgtEl>
                                          <p:spTgt spid="15">
                                            <p:graphicEl>
                                              <a:dgm id="{E75CFC09-63EF-4593-848B-D44D67265646}"/>
                                            </p:graphicEl>
                                          </p:spTgt>
                                        </p:tgtEl>
                                        <p:attrNameLst>
                                          <p:attrName>r</p:attrName>
                                        </p:attrNameLst>
                                      </p:cBhvr>
                                    </p:animRot>
                                    <p:animRot by="120000">
                                      <p:cBhvr>
                                        <p:cTn id="115" dur="200" fill="hold">
                                          <p:stCondLst>
                                            <p:cond delay="800"/>
                                          </p:stCondLst>
                                        </p:cTn>
                                        <p:tgtEl>
                                          <p:spTgt spid="15">
                                            <p:graphicEl>
                                              <a:dgm id="{E75CFC09-63EF-4593-848B-D44D67265646}"/>
                                            </p:graphicEl>
                                          </p:spTgt>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32" presetClass="emph" presetSubtype="0" fill="hold" grpId="0" nodeType="clickEffect">
                                  <p:stCondLst>
                                    <p:cond delay="0"/>
                                  </p:stCondLst>
                                  <p:childTnLst>
                                    <p:animRot by="120000">
                                      <p:cBhvr>
                                        <p:cTn id="119" dur="100" fill="hold">
                                          <p:stCondLst>
                                            <p:cond delay="0"/>
                                          </p:stCondLst>
                                        </p:cTn>
                                        <p:tgtEl>
                                          <p:spTgt spid="15">
                                            <p:graphicEl>
                                              <a:dgm id="{64FB812C-D27C-4978-A1F2-7798857C689B}"/>
                                            </p:graphicEl>
                                          </p:spTgt>
                                        </p:tgtEl>
                                        <p:attrNameLst>
                                          <p:attrName>r</p:attrName>
                                        </p:attrNameLst>
                                      </p:cBhvr>
                                    </p:animRot>
                                    <p:animRot by="-240000">
                                      <p:cBhvr>
                                        <p:cTn id="120" dur="200" fill="hold">
                                          <p:stCondLst>
                                            <p:cond delay="200"/>
                                          </p:stCondLst>
                                        </p:cTn>
                                        <p:tgtEl>
                                          <p:spTgt spid="15">
                                            <p:graphicEl>
                                              <a:dgm id="{64FB812C-D27C-4978-A1F2-7798857C689B}"/>
                                            </p:graphicEl>
                                          </p:spTgt>
                                        </p:tgtEl>
                                        <p:attrNameLst>
                                          <p:attrName>r</p:attrName>
                                        </p:attrNameLst>
                                      </p:cBhvr>
                                    </p:animRot>
                                    <p:animRot by="240000">
                                      <p:cBhvr>
                                        <p:cTn id="121" dur="200" fill="hold">
                                          <p:stCondLst>
                                            <p:cond delay="400"/>
                                          </p:stCondLst>
                                        </p:cTn>
                                        <p:tgtEl>
                                          <p:spTgt spid="15">
                                            <p:graphicEl>
                                              <a:dgm id="{64FB812C-D27C-4978-A1F2-7798857C689B}"/>
                                            </p:graphicEl>
                                          </p:spTgt>
                                        </p:tgtEl>
                                        <p:attrNameLst>
                                          <p:attrName>r</p:attrName>
                                        </p:attrNameLst>
                                      </p:cBhvr>
                                    </p:animRot>
                                    <p:animRot by="-240000">
                                      <p:cBhvr>
                                        <p:cTn id="122" dur="200" fill="hold">
                                          <p:stCondLst>
                                            <p:cond delay="600"/>
                                          </p:stCondLst>
                                        </p:cTn>
                                        <p:tgtEl>
                                          <p:spTgt spid="15">
                                            <p:graphicEl>
                                              <a:dgm id="{64FB812C-D27C-4978-A1F2-7798857C689B}"/>
                                            </p:graphicEl>
                                          </p:spTgt>
                                        </p:tgtEl>
                                        <p:attrNameLst>
                                          <p:attrName>r</p:attrName>
                                        </p:attrNameLst>
                                      </p:cBhvr>
                                    </p:animRot>
                                    <p:animRot by="120000">
                                      <p:cBhvr>
                                        <p:cTn id="123" dur="200" fill="hold">
                                          <p:stCondLst>
                                            <p:cond delay="800"/>
                                          </p:stCondLst>
                                        </p:cTn>
                                        <p:tgtEl>
                                          <p:spTgt spid="15">
                                            <p:graphicEl>
                                              <a:dgm id="{64FB812C-D27C-4978-A1F2-7798857C689B}"/>
                                            </p:graphicEl>
                                          </p:spTgt>
                                        </p:tgtEl>
                                        <p:attrNameLst>
                                          <p:attrName>r</p:attrName>
                                        </p:attrNameLst>
                                      </p:cBhvr>
                                    </p:animRot>
                                  </p:childTnLst>
                                </p:cTn>
                              </p:par>
                            </p:childTnLst>
                          </p:cTn>
                        </p:par>
                      </p:childTnLst>
                    </p:cTn>
                  </p:par>
                  <p:par>
                    <p:cTn id="124" fill="hold">
                      <p:stCondLst>
                        <p:cond delay="indefinite"/>
                      </p:stCondLst>
                      <p:childTnLst>
                        <p:par>
                          <p:cTn id="125" fill="hold">
                            <p:stCondLst>
                              <p:cond delay="0"/>
                            </p:stCondLst>
                            <p:childTnLst>
                              <p:par>
                                <p:cTn id="126" presetID="32" presetClass="emph" presetSubtype="0" fill="hold" grpId="0" nodeType="clickEffect">
                                  <p:stCondLst>
                                    <p:cond delay="0"/>
                                  </p:stCondLst>
                                  <p:childTnLst>
                                    <p:animRot by="120000">
                                      <p:cBhvr>
                                        <p:cTn id="127" dur="100" fill="hold">
                                          <p:stCondLst>
                                            <p:cond delay="0"/>
                                          </p:stCondLst>
                                        </p:cTn>
                                        <p:tgtEl>
                                          <p:spTgt spid="15">
                                            <p:graphicEl>
                                              <a:dgm id="{2994DCFF-3134-4FE3-A4D1-AABD31BB4061}"/>
                                            </p:graphicEl>
                                          </p:spTgt>
                                        </p:tgtEl>
                                        <p:attrNameLst>
                                          <p:attrName>r</p:attrName>
                                        </p:attrNameLst>
                                      </p:cBhvr>
                                    </p:animRot>
                                    <p:animRot by="-240000">
                                      <p:cBhvr>
                                        <p:cTn id="128" dur="200" fill="hold">
                                          <p:stCondLst>
                                            <p:cond delay="200"/>
                                          </p:stCondLst>
                                        </p:cTn>
                                        <p:tgtEl>
                                          <p:spTgt spid="15">
                                            <p:graphicEl>
                                              <a:dgm id="{2994DCFF-3134-4FE3-A4D1-AABD31BB4061}"/>
                                            </p:graphicEl>
                                          </p:spTgt>
                                        </p:tgtEl>
                                        <p:attrNameLst>
                                          <p:attrName>r</p:attrName>
                                        </p:attrNameLst>
                                      </p:cBhvr>
                                    </p:animRot>
                                    <p:animRot by="240000">
                                      <p:cBhvr>
                                        <p:cTn id="129" dur="200" fill="hold">
                                          <p:stCondLst>
                                            <p:cond delay="400"/>
                                          </p:stCondLst>
                                        </p:cTn>
                                        <p:tgtEl>
                                          <p:spTgt spid="15">
                                            <p:graphicEl>
                                              <a:dgm id="{2994DCFF-3134-4FE3-A4D1-AABD31BB4061}"/>
                                            </p:graphicEl>
                                          </p:spTgt>
                                        </p:tgtEl>
                                        <p:attrNameLst>
                                          <p:attrName>r</p:attrName>
                                        </p:attrNameLst>
                                      </p:cBhvr>
                                    </p:animRot>
                                    <p:animRot by="-240000">
                                      <p:cBhvr>
                                        <p:cTn id="130" dur="200" fill="hold">
                                          <p:stCondLst>
                                            <p:cond delay="600"/>
                                          </p:stCondLst>
                                        </p:cTn>
                                        <p:tgtEl>
                                          <p:spTgt spid="15">
                                            <p:graphicEl>
                                              <a:dgm id="{2994DCFF-3134-4FE3-A4D1-AABD31BB4061}"/>
                                            </p:graphicEl>
                                          </p:spTgt>
                                        </p:tgtEl>
                                        <p:attrNameLst>
                                          <p:attrName>r</p:attrName>
                                        </p:attrNameLst>
                                      </p:cBhvr>
                                    </p:animRot>
                                    <p:animRot by="120000">
                                      <p:cBhvr>
                                        <p:cTn id="131" dur="200" fill="hold">
                                          <p:stCondLst>
                                            <p:cond delay="800"/>
                                          </p:stCondLst>
                                        </p:cTn>
                                        <p:tgtEl>
                                          <p:spTgt spid="15">
                                            <p:graphicEl>
                                              <a:dgm id="{2994DCFF-3134-4FE3-A4D1-AABD31BB4061}"/>
                                            </p:graphicEl>
                                          </p:spTgt>
                                        </p:tgtEl>
                                        <p:attrNameLst>
                                          <p:attrName>r</p:attrName>
                                        </p:attrNameLst>
                                      </p:cBhvr>
                                    </p:animRo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fade">
                                      <p:cBhvr>
                                        <p:cTn id="1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45" y="228599"/>
            <a:ext cx="10971524" cy="1295399"/>
          </a:xfrm>
          <a:solidFill>
            <a:srgbClr val="0070C0"/>
          </a:solidFill>
          <a:ln>
            <a:solidFill>
              <a:srgbClr val="0070C0"/>
            </a:solidFill>
          </a:ln>
        </p:spPr>
        <p:txBody>
          <a:bodyPr>
            <a:noAutofit/>
          </a:bodyPr>
          <a:lstStyle/>
          <a:p>
            <a:pPr algn="r"/>
            <a:r>
              <a:rPr lang="en-US" sz="4400" dirty="0">
                <a:solidFill>
                  <a:schemeClr val="bg1"/>
                </a:solidFill>
                <a:latin typeface="Agency FB" panose="020B0503020202020204" pitchFamily="34" charset="0"/>
              </a:rPr>
              <a:t>3. It includes all types and strategies of management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that encompasses the following:</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44948" y="415465"/>
            <a:ext cx="1295398"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1634790292"/>
              </p:ext>
            </p:extLst>
          </p:nvPr>
        </p:nvGraphicFramePr>
        <p:xfrm>
          <a:off x="303212" y="1524000"/>
          <a:ext cx="7467600" cy="5360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8C16DEE-1664-45F6-9EB0-809B5FB07290}"/>
              </a:ext>
            </a:extLst>
          </p:cNvPr>
          <p:cNvGraphicFramePr/>
          <p:nvPr>
            <p:extLst>
              <p:ext uri="{D42A27DB-BD31-4B8C-83A1-F6EECF244321}">
                <p14:modId xmlns:p14="http://schemas.microsoft.com/office/powerpoint/2010/main" val="2850589074"/>
              </p:ext>
            </p:extLst>
          </p:nvPr>
        </p:nvGraphicFramePr>
        <p:xfrm>
          <a:off x="7770812" y="1828800"/>
          <a:ext cx="4267200" cy="45181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Slide Number Placeholder 14">
            <a:extLst>
              <a:ext uri="{FF2B5EF4-FFF2-40B4-BE49-F238E27FC236}">
                <a16:creationId xmlns:a16="http://schemas.microsoft.com/office/drawing/2014/main" id="{758BFD42-1BF4-4142-8879-6B9382609639}"/>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22</a:t>
            </a:fld>
            <a:endParaRPr lang="en-US" sz="5400" dirty="0">
              <a:solidFill>
                <a:srgbClr val="C00000">
                  <a:alpha val="25000"/>
                </a:srgbClr>
              </a:solidFill>
            </a:endParaRPr>
          </a:p>
        </p:txBody>
      </p:sp>
    </p:spTree>
    <p:extLst>
      <p:ext uri="{BB962C8B-B14F-4D97-AF65-F5344CB8AC3E}">
        <p14:creationId xmlns:p14="http://schemas.microsoft.com/office/powerpoint/2010/main" val="2284643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5">
                                            <p:graphicEl>
                                              <a:dgm id="{397E0B52-75E7-4604-8AA6-5D2ADBA26211}"/>
                                            </p:graphicEl>
                                          </p:spTgt>
                                        </p:tgtEl>
                                        <p:attrNameLst>
                                          <p:attrName>r</p:attrName>
                                        </p:attrNameLst>
                                      </p:cBhvr>
                                    </p:animRot>
                                    <p:animRot by="-240000">
                                      <p:cBhvr>
                                        <p:cTn id="20" dur="200" fill="hold">
                                          <p:stCondLst>
                                            <p:cond delay="200"/>
                                          </p:stCondLst>
                                        </p:cTn>
                                        <p:tgtEl>
                                          <p:spTgt spid="15">
                                            <p:graphicEl>
                                              <a:dgm id="{397E0B52-75E7-4604-8AA6-5D2ADBA26211}"/>
                                            </p:graphicEl>
                                          </p:spTgt>
                                        </p:tgtEl>
                                        <p:attrNameLst>
                                          <p:attrName>r</p:attrName>
                                        </p:attrNameLst>
                                      </p:cBhvr>
                                    </p:animRot>
                                    <p:animRot by="240000">
                                      <p:cBhvr>
                                        <p:cTn id="21" dur="200" fill="hold">
                                          <p:stCondLst>
                                            <p:cond delay="400"/>
                                          </p:stCondLst>
                                        </p:cTn>
                                        <p:tgtEl>
                                          <p:spTgt spid="15">
                                            <p:graphicEl>
                                              <a:dgm id="{397E0B52-75E7-4604-8AA6-5D2ADBA26211}"/>
                                            </p:graphicEl>
                                          </p:spTgt>
                                        </p:tgtEl>
                                        <p:attrNameLst>
                                          <p:attrName>r</p:attrName>
                                        </p:attrNameLst>
                                      </p:cBhvr>
                                    </p:animRot>
                                    <p:animRot by="-240000">
                                      <p:cBhvr>
                                        <p:cTn id="22" dur="200" fill="hold">
                                          <p:stCondLst>
                                            <p:cond delay="600"/>
                                          </p:stCondLst>
                                        </p:cTn>
                                        <p:tgtEl>
                                          <p:spTgt spid="15">
                                            <p:graphicEl>
                                              <a:dgm id="{397E0B52-75E7-4604-8AA6-5D2ADBA26211}"/>
                                            </p:graphicEl>
                                          </p:spTgt>
                                        </p:tgtEl>
                                        <p:attrNameLst>
                                          <p:attrName>r</p:attrName>
                                        </p:attrNameLst>
                                      </p:cBhvr>
                                    </p:animRot>
                                    <p:animRot by="120000">
                                      <p:cBhvr>
                                        <p:cTn id="23"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5">
                                            <p:graphicEl>
                                              <a:dgm id="{AEE7BF8C-FC58-4C85-8737-7F2E7A7134E9}"/>
                                            </p:graphicEl>
                                          </p:spTgt>
                                        </p:tgtEl>
                                        <p:attrNameLst>
                                          <p:attrName>r</p:attrName>
                                        </p:attrNameLst>
                                      </p:cBhvr>
                                    </p:animRot>
                                    <p:animRot by="-240000">
                                      <p:cBhvr>
                                        <p:cTn id="28" dur="200" fill="hold">
                                          <p:stCondLst>
                                            <p:cond delay="200"/>
                                          </p:stCondLst>
                                        </p:cTn>
                                        <p:tgtEl>
                                          <p:spTgt spid="15">
                                            <p:graphicEl>
                                              <a:dgm id="{AEE7BF8C-FC58-4C85-8737-7F2E7A7134E9}"/>
                                            </p:graphicEl>
                                          </p:spTgt>
                                        </p:tgtEl>
                                        <p:attrNameLst>
                                          <p:attrName>r</p:attrName>
                                        </p:attrNameLst>
                                      </p:cBhvr>
                                    </p:animRot>
                                    <p:animRot by="240000">
                                      <p:cBhvr>
                                        <p:cTn id="29" dur="200" fill="hold">
                                          <p:stCondLst>
                                            <p:cond delay="400"/>
                                          </p:stCondLst>
                                        </p:cTn>
                                        <p:tgtEl>
                                          <p:spTgt spid="15">
                                            <p:graphicEl>
                                              <a:dgm id="{AEE7BF8C-FC58-4C85-8737-7F2E7A7134E9}"/>
                                            </p:graphicEl>
                                          </p:spTgt>
                                        </p:tgtEl>
                                        <p:attrNameLst>
                                          <p:attrName>r</p:attrName>
                                        </p:attrNameLst>
                                      </p:cBhvr>
                                    </p:animRot>
                                    <p:animRot by="-240000">
                                      <p:cBhvr>
                                        <p:cTn id="30" dur="200" fill="hold">
                                          <p:stCondLst>
                                            <p:cond delay="600"/>
                                          </p:stCondLst>
                                        </p:cTn>
                                        <p:tgtEl>
                                          <p:spTgt spid="15">
                                            <p:graphicEl>
                                              <a:dgm id="{AEE7BF8C-FC58-4C85-8737-7F2E7A7134E9}"/>
                                            </p:graphicEl>
                                          </p:spTgt>
                                        </p:tgtEl>
                                        <p:attrNameLst>
                                          <p:attrName>r</p:attrName>
                                        </p:attrNameLst>
                                      </p:cBhvr>
                                    </p:animRot>
                                    <p:animRot by="120000">
                                      <p:cBhvr>
                                        <p:cTn id="31"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5">
                                            <p:graphicEl>
                                              <a:dgm id="{559D266F-9E71-4A1C-88A2-A98E7AC5EC1B}"/>
                                            </p:graphicEl>
                                          </p:spTgt>
                                        </p:tgtEl>
                                        <p:attrNameLst>
                                          <p:attrName>r</p:attrName>
                                        </p:attrNameLst>
                                      </p:cBhvr>
                                    </p:animRot>
                                    <p:animRot by="-240000">
                                      <p:cBhvr>
                                        <p:cTn id="36" dur="200" fill="hold">
                                          <p:stCondLst>
                                            <p:cond delay="200"/>
                                          </p:stCondLst>
                                        </p:cTn>
                                        <p:tgtEl>
                                          <p:spTgt spid="15">
                                            <p:graphicEl>
                                              <a:dgm id="{559D266F-9E71-4A1C-88A2-A98E7AC5EC1B}"/>
                                            </p:graphicEl>
                                          </p:spTgt>
                                        </p:tgtEl>
                                        <p:attrNameLst>
                                          <p:attrName>r</p:attrName>
                                        </p:attrNameLst>
                                      </p:cBhvr>
                                    </p:animRot>
                                    <p:animRot by="240000">
                                      <p:cBhvr>
                                        <p:cTn id="37" dur="200" fill="hold">
                                          <p:stCondLst>
                                            <p:cond delay="400"/>
                                          </p:stCondLst>
                                        </p:cTn>
                                        <p:tgtEl>
                                          <p:spTgt spid="15">
                                            <p:graphicEl>
                                              <a:dgm id="{559D266F-9E71-4A1C-88A2-A98E7AC5EC1B}"/>
                                            </p:graphicEl>
                                          </p:spTgt>
                                        </p:tgtEl>
                                        <p:attrNameLst>
                                          <p:attrName>r</p:attrName>
                                        </p:attrNameLst>
                                      </p:cBhvr>
                                    </p:animRot>
                                    <p:animRot by="-240000">
                                      <p:cBhvr>
                                        <p:cTn id="38" dur="200" fill="hold">
                                          <p:stCondLst>
                                            <p:cond delay="600"/>
                                          </p:stCondLst>
                                        </p:cTn>
                                        <p:tgtEl>
                                          <p:spTgt spid="15">
                                            <p:graphicEl>
                                              <a:dgm id="{559D266F-9E71-4A1C-88A2-A98E7AC5EC1B}"/>
                                            </p:graphicEl>
                                          </p:spTgt>
                                        </p:tgtEl>
                                        <p:attrNameLst>
                                          <p:attrName>r</p:attrName>
                                        </p:attrNameLst>
                                      </p:cBhvr>
                                    </p:animRot>
                                    <p:animRot by="120000">
                                      <p:cBhvr>
                                        <p:cTn id="39"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grpId="0" nodeType="clickEffect">
                                  <p:stCondLst>
                                    <p:cond delay="0"/>
                                  </p:stCondLst>
                                  <p:childTnLst>
                                    <p:animRot by="120000">
                                      <p:cBhvr>
                                        <p:cTn id="43" dur="100" fill="hold">
                                          <p:stCondLst>
                                            <p:cond delay="0"/>
                                          </p:stCondLst>
                                        </p:cTn>
                                        <p:tgtEl>
                                          <p:spTgt spid="15">
                                            <p:graphicEl>
                                              <a:dgm id="{C7D7CD80-C1E4-45A8-9B87-C5105A862D92}"/>
                                            </p:graphicEl>
                                          </p:spTgt>
                                        </p:tgtEl>
                                        <p:attrNameLst>
                                          <p:attrName>r</p:attrName>
                                        </p:attrNameLst>
                                      </p:cBhvr>
                                    </p:animRot>
                                    <p:animRot by="-240000">
                                      <p:cBhvr>
                                        <p:cTn id="44" dur="200" fill="hold">
                                          <p:stCondLst>
                                            <p:cond delay="200"/>
                                          </p:stCondLst>
                                        </p:cTn>
                                        <p:tgtEl>
                                          <p:spTgt spid="15">
                                            <p:graphicEl>
                                              <a:dgm id="{C7D7CD80-C1E4-45A8-9B87-C5105A862D92}"/>
                                            </p:graphicEl>
                                          </p:spTgt>
                                        </p:tgtEl>
                                        <p:attrNameLst>
                                          <p:attrName>r</p:attrName>
                                        </p:attrNameLst>
                                      </p:cBhvr>
                                    </p:animRot>
                                    <p:animRot by="240000">
                                      <p:cBhvr>
                                        <p:cTn id="45" dur="200" fill="hold">
                                          <p:stCondLst>
                                            <p:cond delay="400"/>
                                          </p:stCondLst>
                                        </p:cTn>
                                        <p:tgtEl>
                                          <p:spTgt spid="15">
                                            <p:graphicEl>
                                              <a:dgm id="{C7D7CD80-C1E4-45A8-9B87-C5105A862D92}"/>
                                            </p:graphicEl>
                                          </p:spTgt>
                                        </p:tgtEl>
                                        <p:attrNameLst>
                                          <p:attrName>r</p:attrName>
                                        </p:attrNameLst>
                                      </p:cBhvr>
                                    </p:animRot>
                                    <p:animRot by="-240000">
                                      <p:cBhvr>
                                        <p:cTn id="46" dur="200" fill="hold">
                                          <p:stCondLst>
                                            <p:cond delay="600"/>
                                          </p:stCondLst>
                                        </p:cTn>
                                        <p:tgtEl>
                                          <p:spTgt spid="15">
                                            <p:graphicEl>
                                              <a:dgm id="{C7D7CD80-C1E4-45A8-9B87-C5105A862D92}"/>
                                            </p:graphicEl>
                                          </p:spTgt>
                                        </p:tgtEl>
                                        <p:attrNameLst>
                                          <p:attrName>r</p:attrName>
                                        </p:attrNameLst>
                                      </p:cBhvr>
                                    </p:animRot>
                                    <p:animRot by="120000">
                                      <p:cBhvr>
                                        <p:cTn id="47"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5">
                                            <p:graphicEl>
                                              <a:dgm id="{BA3310B9-9AF0-46C8-9475-7B407BC1703F}"/>
                                            </p:graphicEl>
                                          </p:spTgt>
                                        </p:tgtEl>
                                        <p:attrNameLst>
                                          <p:attrName>r</p:attrName>
                                        </p:attrNameLst>
                                      </p:cBhvr>
                                    </p:animRot>
                                    <p:animRot by="-240000">
                                      <p:cBhvr>
                                        <p:cTn id="52" dur="200" fill="hold">
                                          <p:stCondLst>
                                            <p:cond delay="200"/>
                                          </p:stCondLst>
                                        </p:cTn>
                                        <p:tgtEl>
                                          <p:spTgt spid="15">
                                            <p:graphicEl>
                                              <a:dgm id="{BA3310B9-9AF0-46C8-9475-7B407BC1703F}"/>
                                            </p:graphicEl>
                                          </p:spTgt>
                                        </p:tgtEl>
                                        <p:attrNameLst>
                                          <p:attrName>r</p:attrName>
                                        </p:attrNameLst>
                                      </p:cBhvr>
                                    </p:animRot>
                                    <p:animRot by="240000">
                                      <p:cBhvr>
                                        <p:cTn id="53" dur="200" fill="hold">
                                          <p:stCondLst>
                                            <p:cond delay="400"/>
                                          </p:stCondLst>
                                        </p:cTn>
                                        <p:tgtEl>
                                          <p:spTgt spid="15">
                                            <p:graphicEl>
                                              <a:dgm id="{BA3310B9-9AF0-46C8-9475-7B407BC1703F}"/>
                                            </p:graphicEl>
                                          </p:spTgt>
                                        </p:tgtEl>
                                        <p:attrNameLst>
                                          <p:attrName>r</p:attrName>
                                        </p:attrNameLst>
                                      </p:cBhvr>
                                    </p:animRot>
                                    <p:animRot by="-240000">
                                      <p:cBhvr>
                                        <p:cTn id="54" dur="200" fill="hold">
                                          <p:stCondLst>
                                            <p:cond delay="600"/>
                                          </p:stCondLst>
                                        </p:cTn>
                                        <p:tgtEl>
                                          <p:spTgt spid="15">
                                            <p:graphicEl>
                                              <a:dgm id="{BA3310B9-9AF0-46C8-9475-7B407BC1703F}"/>
                                            </p:graphicEl>
                                          </p:spTgt>
                                        </p:tgtEl>
                                        <p:attrNameLst>
                                          <p:attrName>r</p:attrName>
                                        </p:attrNameLst>
                                      </p:cBhvr>
                                    </p:animRot>
                                    <p:animRot by="120000">
                                      <p:cBhvr>
                                        <p:cTn id="55"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grpId="0" nodeType="clickEffect">
                                  <p:stCondLst>
                                    <p:cond delay="0"/>
                                  </p:stCondLst>
                                  <p:childTnLst>
                                    <p:animRot by="120000">
                                      <p:cBhvr>
                                        <p:cTn id="59" dur="100" fill="hold">
                                          <p:stCondLst>
                                            <p:cond delay="0"/>
                                          </p:stCondLst>
                                        </p:cTn>
                                        <p:tgtEl>
                                          <p:spTgt spid="15">
                                            <p:graphicEl>
                                              <a:dgm id="{EFD025F3-6833-4054-A7EE-E8443005493D}"/>
                                            </p:graphicEl>
                                          </p:spTgt>
                                        </p:tgtEl>
                                        <p:attrNameLst>
                                          <p:attrName>r</p:attrName>
                                        </p:attrNameLst>
                                      </p:cBhvr>
                                    </p:animRot>
                                    <p:animRot by="-240000">
                                      <p:cBhvr>
                                        <p:cTn id="60" dur="200" fill="hold">
                                          <p:stCondLst>
                                            <p:cond delay="200"/>
                                          </p:stCondLst>
                                        </p:cTn>
                                        <p:tgtEl>
                                          <p:spTgt spid="15">
                                            <p:graphicEl>
                                              <a:dgm id="{EFD025F3-6833-4054-A7EE-E8443005493D}"/>
                                            </p:graphicEl>
                                          </p:spTgt>
                                        </p:tgtEl>
                                        <p:attrNameLst>
                                          <p:attrName>r</p:attrName>
                                        </p:attrNameLst>
                                      </p:cBhvr>
                                    </p:animRot>
                                    <p:animRot by="240000">
                                      <p:cBhvr>
                                        <p:cTn id="61" dur="200" fill="hold">
                                          <p:stCondLst>
                                            <p:cond delay="400"/>
                                          </p:stCondLst>
                                        </p:cTn>
                                        <p:tgtEl>
                                          <p:spTgt spid="15">
                                            <p:graphicEl>
                                              <a:dgm id="{EFD025F3-6833-4054-A7EE-E8443005493D}"/>
                                            </p:graphicEl>
                                          </p:spTgt>
                                        </p:tgtEl>
                                        <p:attrNameLst>
                                          <p:attrName>r</p:attrName>
                                        </p:attrNameLst>
                                      </p:cBhvr>
                                    </p:animRot>
                                    <p:animRot by="-240000">
                                      <p:cBhvr>
                                        <p:cTn id="62" dur="200" fill="hold">
                                          <p:stCondLst>
                                            <p:cond delay="600"/>
                                          </p:stCondLst>
                                        </p:cTn>
                                        <p:tgtEl>
                                          <p:spTgt spid="15">
                                            <p:graphicEl>
                                              <a:dgm id="{EFD025F3-6833-4054-A7EE-E8443005493D}"/>
                                            </p:graphicEl>
                                          </p:spTgt>
                                        </p:tgtEl>
                                        <p:attrNameLst>
                                          <p:attrName>r</p:attrName>
                                        </p:attrNameLst>
                                      </p:cBhvr>
                                    </p:animRot>
                                    <p:animRot by="120000">
                                      <p:cBhvr>
                                        <p:cTn id="63"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grpId="0" nodeType="clickEffect">
                                  <p:stCondLst>
                                    <p:cond delay="0"/>
                                  </p:stCondLst>
                                  <p:childTnLst>
                                    <p:animRot by="120000">
                                      <p:cBhvr>
                                        <p:cTn id="67" dur="100" fill="hold">
                                          <p:stCondLst>
                                            <p:cond delay="0"/>
                                          </p:stCondLst>
                                        </p:cTn>
                                        <p:tgtEl>
                                          <p:spTgt spid="15">
                                            <p:graphicEl>
                                              <a:dgm id="{2295EF17-DD2E-44BE-83EC-44BF5E54875D}"/>
                                            </p:graphicEl>
                                          </p:spTgt>
                                        </p:tgtEl>
                                        <p:attrNameLst>
                                          <p:attrName>r</p:attrName>
                                        </p:attrNameLst>
                                      </p:cBhvr>
                                    </p:animRot>
                                    <p:animRot by="-240000">
                                      <p:cBhvr>
                                        <p:cTn id="68" dur="200" fill="hold">
                                          <p:stCondLst>
                                            <p:cond delay="200"/>
                                          </p:stCondLst>
                                        </p:cTn>
                                        <p:tgtEl>
                                          <p:spTgt spid="15">
                                            <p:graphicEl>
                                              <a:dgm id="{2295EF17-DD2E-44BE-83EC-44BF5E54875D}"/>
                                            </p:graphicEl>
                                          </p:spTgt>
                                        </p:tgtEl>
                                        <p:attrNameLst>
                                          <p:attrName>r</p:attrName>
                                        </p:attrNameLst>
                                      </p:cBhvr>
                                    </p:animRot>
                                    <p:animRot by="240000">
                                      <p:cBhvr>
                                        <p:cTn id="69" dur="200" fill="hold">
                                          <p:stCondLst>
                                            <p:cond delay="400"/>
                                          </p:stCondLst>
                                        </p:cTn>
                                        <p:tgtEl>
                                          <p:spTgt spid="15">
                                            <p:graphicEl>
                                              <a:dgm id="{2295EF17-DD2E-44BE-83EC-44BF5E54875D}"/>
                                            </p:graphicEl>
                                          </p:spTgt>
                                        </p:tgtEl>
                                        <p:attrNameLst>
                                          <p:attrName>r</p:attrName>
                                        </p:attrNameLst>
                                      </p:cBhvr>
                                    </p:animRot>
                                    <p:animRot by="-240000">
                                      <p:cBhvr>
                                        <p:cTn id="70" dur="200" fill="hold">
                                          <p:stCondLst>
                                            <p:cond delay="600"/>
                                          </p:stCondLst>
                                        </p:cTn>
                                        <p:tgtEl>
                                          <p:spTgt spid="15">
                                            <p:graphicEl>
                                              <a:dgm id="{2295EF17-DD2E-44BE-83EC-44BF5E54875D}"/>
                                            </p:graphicEl>
                                          </p:spTgt>
                                        </p:tgtEl>
                                        <p:attrNameLst>
                                          <p:attrName>r</p:attrName>
                                        </p:attrNameLst>
                                      </p:cBhvr>
                                    </p:animRot>
                                    <p:animRot by="120000">
                                      <p:cBhvr>
                                        <p:cTn id="71"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r"/>
            <a:r>
              <a:rPr lang="en-US" sz="4400" dirty="0">
                <a:solidFill>
                  <a:schemeClr val="bg1"/>
                </a:solidFill>
                <a:latin typeface="Agency FB" panose="020B0503020202020204" pitchFamily="34" charset="0"/>
              </a:rPr>
              <a:t>4. Integrated educational management covers the following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aspects relating to management in its jurisdiction: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217212434"/>
              </p:ext>
            </p:extLst>
          </p:nvPr>
        </p:nvGraphicFramePr>
        <p:xfrm>
          <a:off x="455612" y="1600200"/>
          <a:ext cx="10744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14">
            <a:extLst>
              <a:ext uri="{FF2B5EF4-FFF2-40B4-BE49-F238E27FC236}">
                <a16:creationId xmlns:a16="http://schemas.microsoft.com/office/drawing/2014/main" id="{9390ADE6-3CDB-429D-BC57-2408CB210E6F}"/>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23</a:t>
            </a:fld>
            <a:endParaRPr lang="en-US" sz="5400" dirty="0">
              <a:solidFill>
                <a:srgbClr val="C00000">
                  <a:alpha val="25000"/>
                </a:srgbClr>
              </a:solidFill>
            </a:endParaRPr>
          </a:p>
        </p:txBody>
      </p:sp>
    </p:spTree>
    <p:extLst>
      <p:ext uri="{BB962C8B-B14F-4D97-AF65-F5344CB8AC3E}">
        <p14:creationId xmlns:p14="http://schemas.microsoft.com/office/powerpoint/2010/main" val="13118487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
                                            <p:graphicEl>
                                              <a:dgm id="{397E0B52-75E7-4604-8AA6-5D2ADBA26211}"/>
                                            </p:graphicEl>
                                          </p:spTgt>
                                        </p:tgtEl>
                                        <p:attrNameLst>
                                          <p:attrName>r</p:attrName>
                                        </p:attrNameLst>
                                      </p:cBhvr>
                                    </p:animRot>
                                    <p:animRot by="-240000">
                                      <p:cBhvr>
                                        <p:cTn id="16" dur="200" fill="hold">
                                          <p:stCondLst>
                                            <p:cond delay="200"/>
                                          </p:stCondLst>
                                        </p:cTn>
                                        <p:tgtEl>
                                          <p:spTgt spid="15">
                                            <p:graphicEl>
                                              <a:dgm id="{397E0B52-75E7-4604-8AA6-5D2ADBA26211}"/>
                                            </p:graphicEl>
                                          </p:spTgt>
                                        </p:tgtEl>
                                        <p:attrNameLst>
                                          <p:attrName>r</p:attrName>
                                        </p:attrNameLst>
                                      </p:cBhvr>
                                    </p:animRot>
                                    <p:animRot by="240000">
                                      <p:cBhvr>
                                        <p:cTn id="17" dur="200" fill="hold">
                                          <p:stCondLst>
                                            <p:cond delay="400"/>
                                          </p:stCondLst>
                                        </p:cTn>
                                        <p:tgtEl>
                                          <p:spTgt spid="15">
                                            <p:graphicEl>
                                              <a:dgm id="{397E0B52-75E7-4604-8AA6-5D2ADBA26211}"/>
                                            </p:graphicEl>
                                          </p:spTgt>
                                        </p:tgtEl>
                                        <p:attrNameLst>
                                          <p:attrName>r</p:attrName>
                                        </p:attrNameLst>
                                      </p:cBhvr>
                                    </p:animRot>
                                    <p:animRot by="-240000">
                                      <p:cBhvr>
                                        <p:cTn id="18" dur="200" fill="hold">
                                          <p:stCondLst>
                                            <p:cond delay="600"/>
                                          </p:stCondLst>
                                        </p:cTn>
                                        <p:tgtEl>
                                          <p:spTgt spid="15">
                                            <p:graphicEl>
                                              <a:dgm id="{397E0B52-75E7-4604-8AA6-5D2ADBA26211}"/>
                                            </p:graphicEl>
                                          </p:spTgt>
                                        </p:tgtEl>
                                        <p:attrNameLst>
                                          <p:attrName>r</p:attrName>
                                        </p:attrNameLst>
                                      </p:cBhvr>
                                    </p:animRot>
                                    <p:animRot by="120000">
                                      <p:cBhvr>
                                        <p:cTn id="19"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5">
                                            <p:graphicEl>
                                              <a:dgm id="{AEE7BF8C-FC58-4C85-8737-7F2E7A7134E9}"/>
                                            </p:graphicEl>
                                          </p:spTgt>
                                        </p:tgtEl>
                                        <p:attrNameLst>
                                          <p:attrName>r</p:attrName>
                                        </p:attrNameLst>
                                      </p:cBhvr>
                                    </p:animRot>
                                    <p:animRot by="-240000">
                                      <p:cBhvr>
                                        <p:cTn id="24" dur="200" fill="hold">
                                          <p:stCondLst>
                                            <p:cond delay="200"/>
                                          </p:stCondLst>
                                        </p:cTn>
                                        <p:tgtEl>
                                          <p:spTgt spid="15">
                                            <p:graphicEl>
                                              <a:dgm id="{AEE7BF8C-FC58-4C85-8737-7F2E7A7134E9}"/>
                                            </p:graphicEl>
                                          </p:spTgt>
                                        </p:tgtEl>
                                        <p:attrNameLst>
                                          <p:attrName>r</p:attrName>
                                        </p:attrNameLst>
                                      </p:cBhvr>
                                    </p:animRot>
                                    <p:animRot by="240000">
                                      <p:cBhvr>
                                        <p:cTn id="25" dur="200" fill="hold">
                                          <p:stCondLst>
                                            <p:cond delay="400"/>
                                          </p:stCondLst>
                                        </p:cTn>
                                        <p:tgtEl>
                                          <p:spTgt spid="15">
                                            <p:graphicEl>
                                              <a:dgm id="{AEE7BF8C-FC58-4C85-8737-7F2E7A7134E9}"/>
                                            </p:graphicEl>
                                          </p:spTgt>
                                        </p:tgtEl>
                                        <p:attrNameLst>
                                          <p:attrName>r</p:attrName>
                                        </p:attrNameLst>
                                      </p:cBhvr>
                                    </p:animRot>
                                    <p:animRot by="-240000">
                                      <p:cBhvr>
                                        <p:cTn id="26" dur="200" fill="hold">
                                          <p:stCondLst>
                                            <p:cond delay="600"/>
                                          </p:stCondLst>
                                        </p:cTn>
                                        <p:tgtEl>
                                          <p:spTgt spid="15">
                                            <p:graphicEl>
                                              <a:dgm id="{AEE7BF8C-FC58-4C85-8737-7F2E7A7134E9}"/>
                                            </p:graphicEl>
                                          </p:spTgt>
                                        </p:tgtEl>
                                        <p:attrNameLst>
                                          <p:attrName>r</p:attrName>
                                        </p:attrNameLst>
                                      </p:cBhvr>
                                    </p:animRot>
                                    <p:animRot by="120000">
                                      <p:cBhvr>
                                        <p:cTn id="27"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5">
                                            <p:graphicEl>
                                              <a:dgm id="{559D266F-9E71-4A1C-88A2-A98E7AC5EC1B}"/>
                                            </p:graphicEl>
                                          </p:spTgt>
                                        </p:tgtEl>
                                        <p:attrNameLst>
                                          <p:attrName>r</p:attrName>
                                        </p:attrNameLst>
                                      </p:cBhvr>
                                    </p:animRot>
                                    <p:animRot by="-240000">
                                      <p:cBhvr>
                                        <p:cTn id="32" dur="200" fill="hold">
                                          <p:stCondLst>
                                            <p:cond delay="200"/>
                                          </p:stCondLst>
                                        </p:cTn>
                                        <p:tgtEl>
                                          <p:spTgt spid="15">
                                            <p:graphicEl>
                                              <a:dgm id="{559D266F-9E71-4A1C-88A2-A98E7AC5EC1B}"/>
                                            </p:graphicEl>
                                          </p:spTgt>
                                        </p:tgtEl>
                                        <p:attrNameLst>
                                          <p:attrName>r</p:attrName>
                                        </p:attrNameLst>
                                      </p:cBhvr>
                                    </p:animRot>
                                    <p:animRot by="240000">
                                      <p:cBhvr>
                                        <p:cTn id="33" dur="200" fill="hold">
                                          <p:stCondLst>
                                            <p:cond delay="400"/>
                                          </p:stCondLst>
                                        </p:cTn>
                                        <p:tgtEl>
                                          <p:spTgt spid="15">
                                            <p:graphicEl>
                                              <a:dgm id="{559D266F-9E71-4A1C-88A2-A98E7AC5EC1B}"/>
                                            </p:graphicEl>
                                          </p:spTgt>
                                        </p:tgtEl>
                                        <p:attrNameLst>
                                          <p:attrName>r</p:attrName>
                                        </p:attrNameLst>
                                      </p:cBhvr>
                                    </p:animRot>
                                    <p:animRot by="-240000">
                                      <p:cBhvr>
                                        <p:cTn id="34" dur="200" fill="hold">
                                          <p:stCondLst>
                                            <p:cond delay="600"/>
                                          </p:stCondLst>
                                        </p:cTn>
                                        <p:tgtEl>
                                          <p:spTgt spid="15">
                                            <p:graphicEl>
                                              <a:dgm id="{559D266F-9E71-4A1C-88A2-A98E7AC5EC1B}"/>
                                            </p:graphicEl>
                                          </p:spTgt>
                                        </p:tgtEl>
                                        <p:attrNameLst>
                                          <p:attrName>r</p:attrName>
                                        </p:attrNameLst>
                                      </p:cBhvr>
                                    </p:animRot>
                                    <p:animRot by="120000">
                                      <p:cBhvr>
                                        <p:cTn id="35"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15">
                                            <p:graphicEl>
                                              <a:dgm id="{C7D7CD80-C1E4-45A8-9B87-C5105A862D92}"/>
                                            </p:graphicEl>
                                          </p:spTgt>
                                        </p:tgtEl>
                                        <p:attrNameLst>
                                          <p:attrName>r</p:attrName>
                                        </p:attrNameLst>
                                      </p:cBhvr>
                                    </p:animRot>
                                    <p:animRot by="-240000">
                                      <p:cBhvr>
                                        <p:cTn id="40" dur="200" fill="hold">
                                          <p:stCondLst>
                                            <p:cond delay="200"/>
                                          </p:stCondLst>
                                        </p:cTn>
                                        <p:tgtEl>
                                          <p:spTgt spid="15">
                                            <p:graphicEl>
                                              <a:dgm id="{C7D7CD80-C1E4-45A8-9B87-C5105A862D92}"/>
                                            </p:graphicEl>
                                          </p:spTgt>
                                        </p:tgtEl>
                                        <p:attrNameLst>
                                          <p:attrName>r</p:attrName>
                                        </p:attrNameLst>
                                      </p:cBhvr>
                                    </p:animRot>
                                    <p:animRot by="240000">
                                      <p:cBhvr>
                                        <p:cTn id="41" dur="200" fill="hold">
                                          <p:stCondLst>
                                            <p:cond delay="400"/>
                                          </p:stCondLst>
                                        </p:cTn>
                                        <p:tgtEl>
                                          <p:spTgt spid="15">
                                            <p:graphicEl>
                                              <a:dgm id="{C7D7CD80-C1E4-45A8-9B87-C5105A862D92}"/>
                                            </p:graphicEl>
                                          </p:spTgt>
                                        </p:tgtEl>
                                        <p:attrNameLst>
                                          <p:attrName>r</p:attrName>
                                        </p:attrNameLst>
                                      </p:cBhvr>
                                    </p:animRot>
                                    <p:animRot by="-240000">
                                      <p:cBhvr>
                                        <p:cTn id="42" dur="200" fill="hold">
                                          <p:stCondLst>
                                            <p:cond delay="600"/>
                                          </p:stCondLst>
                                        </p:cTn>
                                        <p:tgtEl>
                                          <p:spTgt spid="15">
                                            <p:graphicEl>
                                              <a:dgm id="{C7D7CD80-C1E4-45A8-9B87-C5105A862D92}"/>
                                            </p:graphicEl>
                                          </p:spTgt>
                                        </p:tgtEl>
                                        <p:attrNameLst>
                                          <p:attrName>r</p:attrName>
                                        </p:attrNameLst>
                                      </p:cBhvr>
                                    </p:animRot>
                                    <p:animRot by="120000">
                                      <p:cBhvr>
                                        <p:cTn id="43"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32" presetClass="emph" presetSubtype="0" fill="hold" grpId="0" nodeType="clickEffect">
                                  <p:stCondLst>
                                    <p:cond delay="0"/>
                                  </p:stCondLst>
                                  <p:childTnLst>
                                    <p:animRot by="120000">
                                      <p:cBhvr>
                                        <p:cTn id="47" dur="100" fill="hold">
                                          <p:stCondLst>
                                            <p:cond delay="0"/>
                                          </p:stCondLst>
                                        </p:cTn>
                                        <p:tgtEl>
                                          <p:spTgt spid="15">
                                            <p:graphicEl>
                                              <a:dgm id="{BA3310B9-9AF0-46C8-9475-7B407BC1703F}"/>
                                            </p:graphicEl>
                                          </p:spTgt>
                                        </p:tgtEl>
                                        <p:attrNameLst>
                                          <p:attrName>r</p:attrName>
                                        </p:attrNameLst>
                                      </p:cBhvr>
                                    </p:animRot>
                                    <p:animRot by="-240000">
                                      <p:cBhvr>
                                        <p:cTn id="48" dur="200" fill="hold">
                                          <p:stCondLst>
                                            <p:cond delay="200"/>
                                          </p:stCondLst>
                                        </p:cTn>
                                        <p:tgtEl>
                                          <p:spTgt spid="15">
                                            <p:graphicEl>
                                              <a:dgm id="{BA3310B9-9AF0-46C8-9475-7B407BC1703F}"/>
                                            </p:graphicEl>
                                          </p:spTgt>
                                        </p:tgtEl>
                                        <p:attrNameLst>
                                          <p:attrName>r</p:attrName>
                                        </p:attrNameLst>
                                      </p:cBhvr>
                                    </p:animRot>
                                    <p:animRot by="240000">
                                      <p:cBhvr>
                                        <p:cTn id="49" dur="200" fill="hold">
                                          <p:stCondLst>
                                            <p:cond delay="400"/>
                                          </p:stCondLst>
                                        </p:cTn>
                                        <p:tgtEl>
                                          <p:spTgt spid="15">
                                            <p:graphicEl>
                                              <a:dgm id="{BA3310B9-9AF0-46C8-9475-7B407BC1703F}"/>
                                            </p:graphicEl>
                                          </p:spTgt>
                                        </p:tgtEl>
                                        <p:attrNameLst>
                                          <p:attrName>r</p:attrName>
                                        </p:attrNameLst>
                                      </p:cBhvr>
                                    </p:animRot>
                                    <p:animRot by="-240000">
                                      <p:cBhvr>
                                        <p:cTn id="50" dur="200" fill="hold">
                                          <p:stCondLst>
                                            <p:cond delay="600"/>
                                          </p:stCondLst>
                                        </p:cTn>
                                        <p:tgtEl>
                                          <p:spTgt spid="15">
                                            <p:graphicEl>
                                              <a:dgm id="{BA3310B9-9AF0-46C8-9475-7B407BC1703F}"/>
                                            </p:graphicEl>
                                          </p:spTgt>
                                        </p:tgtEl>
                                        <p:attrNameLst>
                                          <p:attrName>r</p:attrName>
                                        </p:attrNameLst>
                                      </p:cBhvr>
                                    </p:animRot>
                                    <p:animRot by="120000">
                                      <p:cBhvr>
                                        <p:cTn id="51"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15">
                                            <p:graphicEl>
                                              <a:dgm id="{EFD025F3-6833-4054-A7EE-E8443005493D}"/>
                                            </p:graphicEl>
                                          </p:spTgt>
                                        </p:tgtEl>
                                        <p:attrNameLst>
                                          <p:attrName>r</p:attrName>
                                        </p:attrNameLst>
                                      </p:cBhvr>
                                    </p:animRot>
                                    <p:animRot by="-240000">
                                      <p:cBhvr>
                                        <p:cTn id="56" dur="200" fill="hold">
                                          <p:stCondLst>
                                            <p:cond delay="200"/>
                                          </p:stCondLst>
                                        </p:cTn>
                                        <p:tgtEl>
                                          <p:spTgt spid="15">
                                            <p:graphicEl>
                                              <a:dgm id="{EFD025F3-6833-4054-A7EE-E8443005493D}"/>
                                            </p:graphicEl>
                                          </p:spTgt>
                                        </p:tgtEl>
                                        <p:attrNameLst>
                                          <p:attrName>r</p:attrName>
                                        </p:attrNameLst>
                                      </p:cBhvr>
                                    </p:animRot>
                                    <p:animRot by="240000">
                                      <p:cBhvr>
                                        <p:cTn id="57" dur="200" fill="hold">
                                          <p:stCondLst>
                                            <p:cond delay="400"/>
                                          </p:stCondLst>
                                        </p:cTn>
                                        <p:tgtEl>
                                          <p:spTgt spid="15">
                                            <p:graphicEl>
                                              <a:dgm id="{EFD025F3-6833-4054-A7EE-E8443005493D}"/>
                                            </p:graphicEl>
                                          </p:spTgt>
                                        </p:tgtEl>
                                        <p:attrNameLst>
                                          <p:attrName>r</p:attrName>
                                        </p:attrNameLst>
                                      </p:cBhvr>
                                    </p:animRot>
                                    <p:animRot by="-240000">
                                      <p:cBhvr>
                                        <p:cTn id="58" dur="200" fill="hold">
                                          <p:stCondLst>
                                            <p:cond delay="600"/>
                                          </p:stCondLst>
                                        </p:cTn>
                                        <p:tgtEl>
                                          <p:spTgt spid="15">
                                            <p:graphicEl>
                                              <a:dgm id="{EFD025F3-6833-4054-A7EE-E8443005493D}"/>
                                            </p:graphicEl>
                                          </p:spTgt>
                                        </p:tgtEl>
                                        <p:attrNameLst>
                                          <p:attrName>r</p:attrName>
                                        </p:attrNameLst>
                                      </p:cBhvr>
                                    </p:animRot>
                                    <p:animRot by="120000">
                                      <p:cBhvr>
                                        <p:cTn id="59"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grpId="0" nodeType="clickEffect">
                                  <p:stCondLst>
                                    <p:cond delay="0"/>
                                  </p:stCondLst>
                                  <p:childTnLst>
                                    <p:animRot by="120000">
                                      <p:cBhvr>
                                        <p:cTn id="63" dur="100" fill="hold">
                                          <p:stCondLst>
                                            <p:cond delay="0"/>
                                          </p:stCondLst>
                                        </p:cTn>
                                        <p:tgtEl>
                                          <p:spTgt spid="15">
                                            <p:graphicEl>
                                              <a:dgm id="{2295EF17-DD2E-44BE-83EC-44BF5E54875D}"/>
                                            </p:graphicEl>
                                          </p:spTgt>
                                        </p:tgtEl>
                                        <p:attrNameLst>
                                          <p:attrName>r</p:attrName>
                                        </p:attrNameLst>
                                      </p:cBhvr>
                                    </p:animRot>
                                    <p:animRot by="-240000">
                                      <p:cBhvr>
                                        <p:cTn id="64" dur="200" fill="hold">
                                          <p:stCondLst>
                                            <p:cond delay="200"/>
                                          </p:stCondLst>
                                        </p:cTn>
                                        <p:tgtEl>
                                          <p:spTgt spid="15">
                                            <p:graphicEl>
                                              <a:dgm id="{2295EF17-DD2E-44BE-83EC-44BF5E54875D}"/>
                                            </p:graphicEl>
                                          </p:spTgt>
                                        </p:tgtEl>
                                        <p:attrNameLst>
                                          <p:attrName>r</p:attrName>
                                        </p:attrNameLst>
                                      </p:cBhvr>
                                    </p:animRot>
                                    <p:animRot by="240000">
                                      <p:cBhvr>
                                        <p:cTn id="65" dur="200" fill="hold">
                                          <p:stCondLst>
                                            <p:cond delay="400"/>
                                          </p:stCondLst>
                                        </p:cTn>
                                        <p:tgtEl>
                                          <p:spTgt spid="15">
                                            <p:graphicEl>
                                              <a:dgm id="{2295EF17-DD2E-44BE-83EC-44BF5E54875D}"/>
                                            </p:graphicEl>
                                          </p:spTgt>
                                        </p:tgtEl>
                                        <p:attrNameLst>
                                          <p:attrName>r</p:attrName>
                                        </p:attrNameLst>
                                      </p:cBhvr>
                                    </p:animRot>
                                    <p:animRot by="-240000">
                                      <p:cBhvr>
                                        <p:cTn id="66" dur="200" fill="hold">
                                          <p:stCondLst>
                                            <p:cond delay="600"/>
                                          </p:stCondLst>
                                        </p:cTn>
                                        <p:tgtEl>
                                          <p:spTgt spid="15">
                                            <p:graphicEl>
                                              <a:dgm id="{2295EF17-DD2E-44BE-83EC-44BF5E54875D}"/>
                                            </p:graphicEl>
                                          </p:spTgt>
                                        </p:tgtEl>
                                        <p:attrNameLst>
                                          <p:attrName>r</p:attrName>
                                        </p:attrNameLst>
                                      </p:cBhvr>
                                    </p:animRot>
                                    <p:animRot by="120000">
                                      <p:cBhvr>
                                        <p:cTn id="67"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15">
                                            <p:graphicEl>
                                              <a:dgm id="{1B5CAA82-FA0F-4818-BEC0-FEA0F09F7B56}"/>
                                            </p:graphicEl>
                                          </p:spTgt>
                                        </p:tgtEl>
                                        <p:attrNameLst>
                                          <p:attrName>r</p:attrName>
                                        </p:attrNameLst>
                                      </p:cBhvr>
                                    </p:animRot>
                                    <p:animRot by="-240000">
                                      <p:cBhvr>
                                        <p:cTn id="72" dur="200" fill="hold">
                                          <p:stCondLst>
                                            <p:cond delay="200"/>
                                          </p:stCondLst>
                                        </p:cTn>
                                        <p:tgtEl>
                                          <p:spTgt spid="15">
                                            <p:graphicEl>
                                              <a:dgm id="{1B5CAA82-FA0F-4818-BEC0-FEA0F09F7B56}"/>
                                            </p:graphicEl>
                                          </p:spTgt>
                                        </p:tgtEl>
                                        <p:attrNameLst>
                                          <p:attrName>r</p:attrName>
                                        </p:attrNameLst>
                                      </p:cBhvr>
                                    </p:animRot>
                                    <p:animRot by="240000">
                                      <p:cBhvr>
                                        <p:cTn id="73" dur="200" fill="hold">
                                          <p:stCondLst>
                                            <p:cond delay="400"/>
                                          </p:stCondLst>
                                        </p:cTn>
                                        <p:tgtEl>
                                          <p:spTgt spid="15">
                                            <p:graphicEl>
                                              <a:dgm id="{1B5CAA82-FA0F-4818-BEC0-FEA0F09F7B56}"/>
                                            </p:graphicEl>
                                          </p:spTgt>
                                        </p:tgtEl>
                                        <p:attrNameLst>
                                          <p:attrName>r</p:attrName>
                                        </p:attrNameLst>
                                      </p:cBhvr>
                                    </p:animRot>
                                    <p:animRot by="-240000">
                                      <p:cBhvr>
                                        <p:cTn id="74" dur="200" fill="hold">
                                          <p:stCondLst>
                                            <p:cond delay="600"/>
                                          </p:stCondLst>
                                        </p:cTn>
                                        <p:tgtEl>
                                          <p:spTgt spid="15">
                                            <p:graphicEl>
                                              <a:dgm id="{1B5CAA82-FA0F-4818-BEC0-FEA0F09F7B56}"/>
                                            </p:graphicEl>
                                          </p:spTgt>
                                        </p:tgtEl>
                                        <p:attrNameLst>
                                          <p:attrName>r</p:attrName>
                                        </p:attrNameLst>
                                      </p:cBhvr>
                                    </p:animRot>
                                    <p:animRot by="120000">
                                      <p:cBhvr>
                                        <p:cTn id="75"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32" presetClass="emph" presetSubtype="0" fill="hold" grpId="0" nodeType="clickEffect">
                                  <p:stCondLst>
                                    <p:cond delay="0"/>
                                  </p:stCondLst>
                                  <p:childTnLst>
                                    <p:animRot by="120000">
                                      <p:cBhvr>
                                        <p:cTn id="79" dur="100" fill="hold">
                                          <p:stCondLst>
                                            <p:cond delay="0"/>
                                          </p:stCondLst>
                                        </p:cTn>
                                        <p:tgtEl>
                                          <p:spTgt spid="15">
                                            <p:graphicEl>
                                              <a:dgm id="{6922A95E-5D2E-4726-BE34-4831D38C10D1}"/>
                                            </p:graphicEl>
                                          </p:spTgt>
                                        </p:tgtEl>
                                        <p:attrNameLst>
                                          <p:attrName>r</p:attrName>
                                        </p:attrNameLst>
                                      </p:cBhvr>
                                    </p:animRot>
                                    <p:animRot by="-240000">
                                      <p:cBhvr>
                                        <p:cTn id="80" dur="200" fill="hold">
                                          <p:stCondLst>
                                            <p:cond delay="200"/>
                                          </p:stCondLst>
                                        </p:cTn>
                                        <p:tgtEl>
                                          <p:spTgt spid="15">
                                            <p:graphicEl>
                                              <a:dgm id="{6922A95E-5D2E-4726-BE34-4831D38C10D1}"/>
                                            </p:graphicEl>
                                          </p:spTgt>
                                        </p:tgtEl>
                                        <p:attrNameLst>
                                          <p:attrName>r</p:attrName>
                                        </p:attrNameLst>
                                      </p:cBhvr>
                                    </p:animRot>
                                    <p:animRot by="240000">
                                      <p:cBhvr>
                                        <p:cTn id="81" dur="200" fill="hold">
                                          <p:stCondLst>
                                            <p:cond delay="400"/>
                                          </p:stCondLst>
                                        </p:cTn>
                                        <p:tgtEl>
                                          <p:spTgt spid="15">
                                            <p:graphicEl>
                                              <a:dgm id="{6922A95E-5D2E-4726-BE34-4831D38C10D1}"/>
                                            </p:graphicEl>
                                          </p:spTgt>
                                        </p:tgtEl>
                                        <p:attrNameLst>
                                          <p:attrName>r</p:attrName>
                                        </p:attrNameLst>
                                      </p:cBhvr>
                                    </p:animRot>
                                    <p:animRot by="-240000">
                                      <p:cBhvr>
                                        <p:cTn id="82" dur="200" fill="hold">
                                          <p:stCondLst>
                                            <p:cond delay="600"/>
                                          </p:stCondLst>
                                        </p:cTn>
                                        <p:tgtEl>
                                          <p:spTgt spid="15">
                                            <p:graphicEl>
                                              <a:dgm id="{6922A95E-5D2E-4726-BE34-4831D38C10D1}"/>
                                            </p:graphicEl>
                                          </p:spTgt>
                                        </p:tgtEl>
                                        <p:attrNameLst>
                                          <p:attrName>r</p:attrName>
                                        </p:attrNameLst>
                                      </p:cBhvr>
                                    </p:animRot>
                                    <p:animRot by="120000">
                                      <p:cBhvr>
                                        <p:cTn id="83"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5">
                                            <p:graphicEl>
                                              <a:dgm id="{159B6446-2532-4592-BF3D-9CE85ECEFACB}"/>
                                            </p:graphicEl>
                                          </p:spTgt>
                                        </p:tgtEl>
                                        <p:attrNameLst>
                                          <p:attrName>r</p:attrName>
                                        </p:attrNameLst>
                                      </p:cBhvr>
                                    </p:animRot>
                                    <p:animRot by="-240000">
                                      <p:cBhvr>
                                        <p:cTn id="88" dur="200" fill="hold">
                                          <p:stCondLst>
                                            <p:cond delay="200"/>
                                          </p:stCondLst>
                                        </p:cTn>
                                        <p:tgtEl>
                                          <p:spTgt spid="15">
                                            <p:graphicEl>
                                              <a:dgm id="{159B6446-2532-4592-BF3D-9CE85ECEFACB}"/>
                                            </p:graphicEl>
                                          </p:spTgt>
                                        </p:tgtEl>
                                        <p:attrNameLst>
                                          <p:attrName>r</p:attrName>
                                        </p:attrNameLst>
                                      </p:cBhvr>
                                    </p:animRot>
                                    <p:animRot by="240000">
                                      <p:cBhvr>
                                        <p:cTn id="89" dur="200" fill="hold">
                                          <p:stCondLst>
                                            <p:cond delay="400"/>
                                          </p:stCondLst>
                                        </p:cTn>
                                        <p:tgtEl>
                                          <p:spTgt spid="15">
                                            <p:graphicEl>
                                              <a:dgm id="{159B6446-2532-4592-BF3D-9CE85ECEFACB}"/>
                                            </p:graphicEl>
                                          </p:spTgt>
                                        </p:tgtEl>
                                        <p:attrNameLst>
                                          <p:attrName>r</p:attrName>
                                        </p:attrNameLst>
                                      </p:cBhvr>
                                    </p:animRot>
                                    <p:animRot by="-240000">
                                      <p:cBhvr>
                                        <p:cTn id="90" dur="200" fill="hold">
                                          <p:stCondLst>
                                            <p:cond delay="600"/>
                                          </p:stCondLst>
                                        </p:cTn>
                                        <p:tgtEl>
                                          <p:spTgt spid="15">
                                            <p:graphicEl>
                                              <a:dgm id="{159B6446-2532-4592-BF3D-9CE85ECEFACB}"/>
                                            </p:graphicEl>
                                          </p:spTgt>
                                        </p:tgtEl>
                                        <p:attrNameLst>
                                          <p:attrName>r</p:attrName>
                                        </p:attrNameLst>
                                      </p:cBhvr>
                                    </p:animRot>
                                    <p:animRot by="120000">
                                      <p:cBhvr>
                                        <p:cTn id="91" dur="200" fill="hold">
                                          <p:stCondLst>
                                            <p:cond delay="800"/>
                                          </p:stCondLst>
                                        </p:cTn>
                                        <p:tgtEl>
                                          <p:spTgt spid="15">
                                            <p:graphicEl>
                                              <a:dgm id="{159B6446-2532-4592-BF3D-9CE85ECEFACB}"/>
                                            </p:graphicEl>
                                          </p:spTgt>
                                        </p:tgtEl>
                                        <p:attrNameLst>
                                          <p:attrName>r</p:attrName>
                                        </p:attrNameLst>
                                      </p:cBhvr>
                                    </p:animRot>
                                  </p:childTnLst>
                                </p:cTn>
                              </p:par>
                            </p:childTnLst>
                          </p:cTn>
                        </p:par>
                      </p:childTnLst>
                    </p:cTn>
                  </p:par>
                  <p:par>
                    <p:cTn id="92" fill="hold">
                      <p:stCondLst>
                        <p:cond delay="indefinite"/>
                      </p:stCondLst>
                      <p:childTnLst>
                        <p:par>
                          <p:cTn id="93" fill="hold">
                            <p:stCondLst>
                              <p:cond delay="0"/>
                            </p:stCondLst>
                            <p:childTnLst>
                              <p:par>
                                <p:cTn id="94" presetID="32" presetClass="emph" presetSubtype="0" fill="hold" grpId="0" nodeType="clickEffect">
                                  <p:stCondLst>
                                    <p:cond delay="0"/>
                                  </p:stCondLst>
                                  <p:childTnLst>
                                    <p:animRot by="120000">
                                      <p:cBhvr>
                                        <p:cTn id="95" dur="100" fill="hold">
                                          <p:stCondLst>
                                            <p:cond delay="0"/>
                                          </p:stCondLst>
                                        </p:cTn>
                                        <p:tgtEl>
                                          <p:spTgt spid="15">
                                            <p:graphicEl>
                                              <a:dgm id="{A069CB4D-E2BF-47C3-B93F-8E6DC2FF3EA7}"/>
                                            </p:graphicEl>
                                          </p:spTgt>
                                        </p:tgtEl>
                                        <p:attrNameLst>
                                          <p:attrName>r</p:attrName>
                                        </p:attrNameLst>
                                      </p:cBhvr>
                                    </p:animRot>
                                    <p:animRot by="-240000">
                                      <p:cBhvr>
                                        <p:cTn id="96" dur="200" fill="hold">
                                          <p:stCondLst>
                                            <p:cond delay="200"/>
                                          </p:stCondLst>
                                        </p:cTn>
                                        <p:tgtEl>
                                          <p:spTgt spid="15">
                                            <p:graphicEl>
                                              <a:dgm id="{A069CB4D-E2BF-47C3-B93F-8E6DC2FF3EA7}"/>
                                            </p:graphicEl>
                                          </p:spTgt>
                                        </p:tgtEl>
                                        <p:attrNameLst>
                                          <p:attrName>r</p:attrName>
                                        </p:attrNameLst>
                                      </p:cBhvr>
                                    </p:animRot>
                                    <p:animRot by="240000">
                                      <p:cBhvr>
                                        <p:cTn id="97" dur="200" fill="hold">
                                          <p:stCondLst>
                                            <p:cond delay="400"/>
                                          </p:stCondLst>
                                        </p:cTn>
                                        <p:tgtEl>
                                          <p:spTgt spid="15">
                                            <p:graphicEl>
                                              <a:dgm id="{A069CB4D-E2BF-47C3-B93F-8E6DC2FF3EA7}"/>
                                            </p:graphicEl>
                                          </p:spTgt>
                                        </p:tgtEl>
                                        <p:attrNameLst>
                                          <p:attrName>r</p:attrName>
                                        </p:attrNameLst>
                                      </p:cBhvr>
                                    </p:animRot>
                                    <p:animRot by="-240000">
                                      <p:cBhvr>
                                        <p:cTn id="98" dur="200" fill="hold">
                                          <p:stCondLst>
                                            <p:cond delay="600"/>
                                          </p:stCondLst>
                                        </p:cTn>
                                        <p:tgtEl>
                                          <p:spTgt spid="15">
                                            <p:graphicEl>
                                              <a:dgm id="{A069CB4D-E2BF-47C3-B93F-8E6DC2FF3EA7}"/>
                                            </p:graphicEl>
                                          </p:spTgt>
                                        </p:tgtEl>
                                        <p:attrNameLst>
                                          <p:attrName>r</p:attrName>
                                        </p:attrNameLst>
                                      </p:cBhvr>
                                    </p:animRot>
                                    <p:animRot by="120000">
                                      <p:cBhvr>
                                        <p:cTn id="99" dur="200" fill="hold">
                                          <p:stCondLst>
                                            <p:cond delay="800"/>
                                          </p:stCondLst>
                                        </p:cTn>
                                        <p:tgtEl>
                                          <p:spTgt spid="15">
                                            <p:graphicEl>
                                              <a:dgm id="{A069CB4D-E2BF-47C3-B93F-8E6DC2FF3EA7}"/>
                                            </p:graphicEl>
                                          </p:spTgt>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grpId="0" nodeType="clickEffect">
                                  <p:stCondLst>
                                    <p:cond delay="0"/>
                                  </p:stCondLst>
                                  <p:childTnLst>
                                    <p:animRot by="120000">
                                      <p:cBhvr>
                                        <p:cTn id="103" dur="100" fill="hold">
                                          <p:stCondLst>
                                            <p:cond delay="0"/>
                                          </p:stCondLst>
                                        </p:cTn>
                                        <p:tgtEl>
                                          <p:spTgt spid="15">
                                            <p:graphicEl>
                                              <a:dgm id="{495459B8-CDCF-4B21-BBE7-98F3260541AE}"/>
                                            </p:graphicEl>
                                          </p:spTgt>
                                        </p:tgtEl>
                                        <p:attrNameLst>
                                          <p:attrName>r</p:attrName>
                                        </p:attrNameLst>
                                      </p:cBhvr>
                                    </p:animRot>
                                    <p:animRot by="-240000">
                                      <p:cBhvr>
                                        <p:cTn id="104" dur="200" fill="hold">
                                          <p:stCondLst>
                                            <p:cond delay="200"/>
                                          </p:stCondLst>
                                        </p:cTn>
                                        <p:tgtEl>
                                          <p:spTgt spid="15">
                                            <p:graphicEl>
                                              <a:dgm id="{495459B8-CDCF-4B21-BBE7-98F3260541AE}"/>
                                            </p:graphicEl>
                                          </p:spTgt>
                                        </p:tgtEl>
                                        <p:attrNameLst>
                                          <p:attrName>r</p:attrName>
                                        </p:attrNameLst>
                                      </p:cBhvr>
                                    </p:animRot>
                                    <p:animRot by="240000">
                                      <p:cBhvr>
                                        <p:cTn id="105" dur="200" fill="hold">
                                          <p:stCondLst>
                                            <p:cond delay="400"/>
                                          </p:stCondLst>
                                        </p:cTn>
                                        <p:tgtEl>
                                          <p:spTgt spid="15">
                                            <p:graphicEl>
                                              <a:dgm id="{495459B8-CDCF-4B21-BBE7-98F3260541AE}"/>
                                            </p:graphicEl>
                                          </p:spTgt>
                                        </p:tgtEl>
                                        <p:attrNameLst>
                                          <p:attrName>r</p:attrName>
                                        </p:attrNameLst>
                                      </p:cBhvr>
                                    </p:animRot>
                                    <p:animRot by="-240000">
                                      <p:cBhvr>
                                        <p:cTn id="106" dur="200" fill="hold">
                                          <p:stCondLst>
                                            <p:cond delay="600"/>
                                          </p:stCondLst>
                                        </p:cTn>
                                        <p:tgtEl>
                                          <p:spTgt spid="15">
                                            <p:graphicEl>
                                              <a:dgm id="{495459B8-CDCF-4B21-BBE7-98F3260541AE}"/>
                                            </p:graphicEl>
                                          </p:spTgt>
                                        </p:tgtEl>
                                        <p:attrNameLst>
                                          <p:attrName>r</p:attrName>
                                        </p:attrNameLst>
                                      </p:cBhvr>
                                    </p:animRot>
                                    <p:animRot by="120000">
                                      <p:cBhvr>
                                        <p:cTn id="107" dur="200" fill="hold">
                                          <p:stCondLst>
                                            <p:cond delay="800"/>
                                          </p:stCondLst>
                                        </p:cTn>
                                        <p:tgtEl>
                                          <p:spTgt spid="15">
                                            <p:graphicEl>
                                              <a:dgm id="{495459B8-CDCF-4B21-BBE7-98F3260541AE}"/>
                                            </p:graphicEl>
                                          </p:spTgt>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32" presetClass="emph" presetSubtype="0" fill="hold" grpId="0" nodeType="clickEffect">
                                  <p:stCondLst>
                                    <p:cond delay="0"/>
                                  </p:stCondLst>
                                  <p:childTnLst>
                                    <p:animRot by="120000">
                                      <p:cBhvr>
                                        <p:cTn id="111" dur="100" fill="hold">
                                          <p:stCondLst>
                                            <p:cond delay="0"/>
                                          </p:stCondLst>
                                        </p:cTn>
                                        <p:tgtEl>
                                          <p:spTgt spid="15">
                                            <p:graphicEl>
                                              <a:dgm id="{E75CFC09-63EF-4593-848B-D44D67265646}"/>
                                            </p:graphicEl>
                                          </p:spTgt>
                                        </p:tgtEl>
                                        <p:attrNameLst>
                                          <p:attrName>r</p:attrName>
                                        </p:attrNameLst>
                                      </p:cBhvr>
                                    </p:animRot>
                                    <p:animRot by="-240000">
                                      <p:cBhvr>
                                        <p:cTn id="112" dur="200" fill="hold">
                                          <p:stCondLst>
                                            <p:cond delay="200"/>
                                          </p:stCondLst>
                                        </p:cTn>
                                        <p:tgtEl>
                                          <p:spTgt spid="15">
                                            <p:graphicEl>
                                              <a:dgm id="{E75CFC09-63EF-4593-848B-D44D67265646}"/>
                                            </p:graphicEl>
                                          </p:spTgt>
                                        </p:tgtEl>
                                        <p:attrNameLst>
                                          <p:attrName>r</p:attrName>
                                        </p:attrNameLst>
                                      </p:cBhvr>
                                    </p:animRot>
                                    <p:animRot by="240000">
                                      <p:cBhvr>
                                        <p:cTn id="113" dur="200" fill="hold">
                                          <p:stCondLst>
                                            <p:cond delay="400"/>
                                          </p:stCondLst>
                                        </p:cTn>
                                        <p:tgtEl>
                                          <p:spTgt spid="15">
                                            <p:graphicEl>
                                              <a:dgm id="{E75CFC09-63EF-4593-848B-D44D67265646}"/>
                                            </p:graphicEl>
                                          </p:spTgt>
                                        </p:tgtEl>
                                        <p:attrNameLst>
                                          <p:attrName>r</p:attrName>
                                        </p:attrNameLst>
                                      </p:cBhvr>
                                    </p:animRot>
                                    <p:animRot by="-240000">
                                      <p:cBhvr>
                                        <p:cTn id="114" dur="200" fill="hold">
                                          <p:stCondLst>
                                            <p:cond delay="600"/>
                                          </p:stCondLst>
                                        </p:cTn>
                                        <p:tgtEl>
                                          <p:spTgt spid="15">
                                            <p:graphicEl>
                                              <a:dgm id="{E75CFC09-63EF-4593-848B-D44D67265646}"/>
                                            </p:graphicEl>
                                          </p:spTgt>
                                        </p:tgtEl>
                                        <p:attrNameLst>
                                          <p:attrName>r</p:attrName>
                                        </p:attrNameLst>
                                      </p:cBhvr>
                                    </p:animRot>
                                    <p:animRot by="120000">
                                      <p:cBhvr>
                                        <p:cTn id="115" dur="200" fill="hold">
                                          <p:stCondLst>
                                            <p:cond delay="800"/>
                                          </p:stCondLst>
                                        </p:cTn>
                                        <p:tgtEl>
                                          <p:spTgt spid="15">
                                            <p:graphicEl>
                                              <a:dgm id="{E75CFC09-63EF-4593-848B-D44D67265646}"/>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9" y="228600"/>
            <a:ext cx="10971524" cy="1295399"/>
          </a:xfrm>
          <a:solidFill>
            <a:srgbClr val="0070C0"/>
          </a:solidFill>
          <a:ln>
            <a:solidFill>
              <a:srgbClr val="0070C0"/>
            </a:solidFill>
          </a:ln>
        </p:spPr>
        <p:txBody>
          <a:bodyPr>
            <a:noAutofit/>
          </a:bodyPr>
          <a:lstStyle/>
          <a:p>
            <a:pPr algn="r"/>
            <a:r>
              <a:rPr lang="en-US" sz="4400" dirty="0">
                <a:solidFill>
                  <a:schemeClr val="bg1"/>
                </a:solidFill>
                <a:latin typeface="Agency FB" panose="020B0503020202020204" pitchFamily="34" charset="0"/>
              </a:rPr>
              <a:t>5. Integrated educational management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takes place at various levels such as: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44948" y="415465"/>
            <a:ext cx="1295398"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21888958"/>
              </p:ext>
            </p:extLst>
          </p:nvPr>
        </p:nvGraphicFramePr>
        <p:xfrm>
          <a:off x="35626" y="1791586"/>
          <a:ext cx="7619999" cy="4750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4CEF562A-172D-4D11-8B80-63FD4A0B2343}"/>
              </a:ext>
            </a:extLst>
          </p:cNvPr>
          <p:cNvSpPr/>
          <p:nvPr/>
        </p:nvSpPr>
        <p:spPr>
          <a:xfrm>
            <a:off x="4037012" y="4994272"/>
            <a:ext cx="7813342" cy="1815882"/>
          </a:xfrm>
          <a:prstGeom prst="rect">
            <a:avLst/>
          </a:prstGeom>
        </p:spPr>
        <p:txBody>
          <a:bodyPr wrap="square">
            <a:spAutoFit/>
          </a:bodyPr>
          <a:lstStyle/>
          <a:p>
            <a:r>
              <a:rPr lang="en-US" sz="2800" dirty="0">
                <a:solidFill>
                  <a:srgbClr val="2568B1"/>
                </a:solidFill>
                <a:latin typeface="Agency FB" panose="020B0503020202020204" pitchFamily="34" charset="0"/>
              </a:rPr>
              <a:t>Out of these above levels, educational management has its ground reality and importance at the institutional level. Because it is the practical ground to test the significance of educational management in practice (</a:t>
            </a:r>
            <a:r>
              <a:rPr lang="en-US" sz="2800" dirty="0" err="1">
                <a:solidFill>
                  <a:srgbClr val="2568B1"/>
                </a:solidFill>
                <a:latin typeface="Agency FB" panose="020B0503020202020204" pitchFamily="34" charset="0"/>
              </a:rPr>
              <a:t>Scheerens</a:t>
            </a:r>
            <a:r>
              <a:rPr lang="en-US" sz="2800" dirty="0">
                <a:solidFill>
                  <a:srgbClr val="2568B1"/>
                </a:solidFill>
                <a:latin typeface="Agency FB" panose="020B0503020202020204" pitchFamily="34" charset="0"/>
              </a:rPr>
              <a:t>, 2013).</a:t>
            </a:r>
          </a:p>
        </p:txBody>
      </p:sp>
      <p:graphicFrame>
        <p:nvGraphicFramePr>
          <p:cNvPr id="5" name="Diagram 4">
            <a:extLst>
              <a:ext uri="{FF2B5EF4-FFF2-40B4-BE49-F238E27FC236}">
                <a16:creationId xmlns:a16="http://schemas.microsoft.com/office/drawing/2014/main" id="{C92C0C52-3A6A-45A1-836F-BD4BD6591FAD}"/>
              </a:ext>
            </a:extLst>
          </p:cNvPr>
          <p:cNvGraphicFramePr/>
          <p:nvPr>
            <p:extLst>
              <p:ext uri="{D42A27DB-BD31-4B8C-83A1-F6EECF244321}">
                <p14:modId xmlns:p14="http://schemas.microsoft.com/office/powerpoint/2010/main" val="1472488218"/>
              </p:ext>
            </p:extLst>
          </p:nvPr>
        </p:nvGraphicFramePr>
        <p:xfrm>
          <a:off x="6551612" y="550508"/>
          <a:ext cx="8125883" cy="5417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Slide Number Placeholder 14">
            <a:extLst>
              <a:ext uri="{FF2B5EF4-FFF2-40B4-BE49-F238E27FC236}">
                <a16:creationId xmlns:a16="http://schemas.microsoft.com/office/drawing/2014/main" id="{41679D89-B93D-4BF2-9802-2CD9F9EB5DB8}"/>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24</a:t>
            </a:fld>
            <a:endParaRPr lang="en-US" sz="5400" dirty="0">
              <a:solidFill>
                <a:srgbClr val="C00000">
                  <a:alpha val="25000"/>
                </a:srgbClr>
              </a:solidFill>
            </a:endParaRPr>
          </a:p>
        </p:txBody>
      </p:sp>
    </p:spTree>
    <p:extLst>
      <p:ext uri="{BB962C8B-B14F-4D97-AF65-F5344CB8AC3E}">
        <p14:creationId xmlns:p14="http://schemas.microsoft.com/office/powerpoint/2010/main" val="2227818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5">
                                            <p:graphicEl>
                                              <a:dgm id="{397E0B52-75E7-4604-8AA6-5D2ADBA26211}"/>
                                            </p:graphicEl>
                                          </p:spTgt>
                                        </p:tgtEl>
                                        <p:attrNameLst>
                                          <p:attrName>r</p:attrName>
                                        </p:attrNameLst>
                                      </p:cBhvr>
                                    </p:animRot>
                                    <p:animRot by="-240000">
                                      <p:cBhvr>
                                        <p:cTn id="20" dur="200" fill="hold">
                                          <p:stCondLst>
                                            <p:cond delay="200"/>
                                          </p:stCondLst>
                                        </p:cTn>
                                        <p:tgtEl>
                                          <p:spTgt spid="15">
                                            <p:graphicEl>
                                              <a:dgm id="{397E0B52-75E7-4604-8AA6-5D2ADBA26211}"/>
                                            </p:graphicEl>
                                          </p:spTgt>
                                        </p:tgtEl>
                                        <p:attrNameLst>
                                          <p:attrName>r</p:attrName>
                                        </p:attrNameLst>
                                      </p:cBhvr>
                                    </p:animRot>
                                    <p:animRot by="240000">
                                      <p:cBhvr>
                                        <p:cTn id="21" dur="200" fill="hold">
                                          <p:stCondLst>
                                            <p:cond delay="400"/>
                                          </p:stCondLst>
                                        </p:cTn>
                                        <p:tgtEl>
                                          <p:spTgt spid="15">
                                            <p:graphicEl>
                                              <a:dgm id="{397E0B52-75E7-4604-8AA6-5D2ADBA26211}"/>
                                            </p:graphicEl>
                                          </p:spTgt>
                                        </p:tgtEl>
                                        <p:attrNameLst>
                                          <p:attrName>r</p:attrName>
                                        </p:attrNameLst>
                                      </p:cBhvr>
                                    </p:animRot>
                                    <p:animRot by="-240000">
                                      <p:cBhvr>
                                        <p:cTn id="22" dur="200" fill="hold">
                                          <p:stCondLst>
                                            <p:cond delay="600"/>
                                          </p:stCondLst>
                                        </p:cTn>
                                        <p:tgtEl>
                                          <p:spTgt spid="15">
                                            <p:graphicEl>
                                              <a:dgm id="{397E0B52-75E7-4604-8AA6-5D2ADBA26211}"/>
                                            </p:graphicEl>
                                          </p:spTgt>
                                        </p:tgtEl>
                                        <p:attrNameLst>
                                          <p:attrName>r</p:attrName>
                                        </p:attrNameLst>
                                      </p:cBhvr>
                                    </p:animRot>
                                    <p:animRot by="120000">
                                      <p:cBhvr>
                                        <p:cTn id="23"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5">
                                            <p:graphicEl>
                                              <a:dgm id="{AEE7BF8C-FC58-4C85-8737-7F2E7A7134E9}"/>
                                            </p:graphicEl>
                                          </p:spTgt>
                                        </p:tgtEl>
                                        <p:attrNameLst>
                                          <p:attrName>r</p:attrName>
                                        </p:attrNameLst>
                                      </p:cBhvr>
                                    </p:animRot>
                                    <p:animRot by="-240000">
                                      <p:cBhvr>
                                        <p:cTn id="28" dur="200" fill="hold">
                                          <p:stCondLst>
                                            <p:cond delay="200"/>
                                          </p:stCondLst>
                                        </p:cTn>
                                        <p:tgtEl>
                                          <p:spTgt spid="15">
                                            <p:graphicEl>
                                              <a:dgm id="{AEE7BF8C-FC58-4C85-8737-7F2E7A7134E9}"/>
                                            </p:graphicEl>
                                          </p:spTgt>
                                        </p:tgtEl>
                                        <p:attrNameLst>
                                          <p:attrName>r</p:attrName>
                                        </p:attrNameLst>
                                      </p:cBhvr>
                                    </p:animRot>
                                    <p:animRot by="240000">
                                      <p:cBhvr>
                                        <p:cTn id="29" dur="200" fill="hold">
                                          <p:stCondLst>
                                            <p:cond delay="400"/>
                                          </p:stCondLst>
                                        </p:cTn>
                                        <p:tgtEl>
                                          <p:spTgt spid="15">
                                            <p:graphicEl>
                                              <a:dgm id="{AEE7BF8C-FC58-4C85-8737-7F2E7A7134E9}"/>
                                            </p:graphicEl>
                                          </p:spTgt>
                                        </p:tgtEl>
                                        <p:attrNameLst>
                                          <p:attrName>r</p:attrName>
                                        </p:attrNameLst>
                                      </p:cBhvr>
                                    </p:animRot>
                                    <p:animRot by="-240000">
                                      <p:cBhvr>
                                        <p:cTn id="30" dur="200" fill="hold">
                                          <p:stCondLst>
                                            <p:cond delay="600"/>
                                          </p:stCondLst>
                                        </p:cTn>
                                        <p:tgtEl>
                                          <p:spTgt spid="15">
                                            <p:graphicEl>
                                              <a:dgm id="{AEE7BF8C-FC58-4C85-8737-7F2E7A7134E9}"/>
                                            </p:graphicEl>
                                          </p:spTgt>
                                        </p:tgtEl>
                                        <p:attrNameLst>
                                          <p:attrName>r</p:attrName>
                                        </p:attrNameLst>
                                      </p:cBhvr>
                                    </p:animRot>
                                    <p:animRot by="120000">
                                      <p:cBhvr>
                                        <p:cTn id="31"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5">
                                            <p:graphicEl>
                                              <a:dgm id="{559D266F-9E71-4A1C-88A2-A98E7AC5EC1B}"/>
                                            </p:graphicEl>
                                          </p:spTgt>
                                        </p:tgtEl>
                                        <p:attrNameLst>
                                          <p:attrName>r</p:attrName>
                                        </p:attrNameLst>
                                      </p:cBhvr>
                                    </p:animRot>
                                    <p:animRot by="-240000">
                                      <p:cBhvr>
                                        <p:cTn id="36" dur="200" fill="hold">
                                          <p:stCondLst>
                                            <p:cond delay="200"/>
                                          </p:stCondLst>
                                        </p:cTn>
                                        <p:tgtEl>
                                          <p:spTgt spid="15">
                                            <p:graphicEl>
                                              <a:dgm id="{559D266F-9E71-4A1C-88A2-A98E7AC5EC1B}"/>
                                            </p:graphicEl>
                                          </p:spTgt>
                                        </p:tgtEl>
                                        <p:attrNameLst>
                                          <p:attrName>r</p:attrName>
                                        </p:attrNameLst>
                                      </p:cBhvr>
                                    </p:animRot>
                                    <p:animRot by="240000">
                                      <p:cBhvr>
                                        <p:cTn id="37" dur="200" fill="hold">
                                          <p:stCondLst>
                                            <p:cond delay="400"/>
                                          </p:stCondLst>
                                        </p:cTn>
                                        <p:tgtEl>
                                          <p:spTgt spid="15">
                                            <p:graphicEl>
                                              <a:dgm id="{559D266F-9E71-4A1C-88A2-A98E7AC5EC1B}"/>
                                            </p:graphicEl>
                                          </p:spTgt>
                                        </p:tgtEl>
                                        <p:attrNameLst>
                                          <p:attrName>r</p:attrName>
                                        </p:attrNameLst>
                                      </p:cBhvr>
                                    </p:animRot>
                                    <p:animRot by="-240000">
                                      <p:cBhvr>
                                        <p:cTn id="38" dur="200" fill="hold">
                                          <p:stCondLst>
                                            <p:cond delay="600"/>
                                          </p:stCondLst>
                                        </p:cTn>
                                        <p:tgtEl>
                                          <p:spTgt spid="15">
                                            <p:graphicEl>
                                              <a:dgm id="{559D266F-9E71-4A1C-88A2-A98E7AC5EC1B}"/>
                                            </p:graphicEl>
                                          </p:spTgt>
                                        </p:tgtEl>
                                        <p:attrNameLst>
                                          <p:attrName>r</p:attrName>
                                        </p:attrNameLst>
                                      </p:cBhvr>
                                    </p:animRot>
                                    <p:animRot by="120000">
                                      <p:cBhvr>
                                        <p:cTn id="39"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grpId="0" nodeType="clickEffect">
                                  <p:stCondLst>
                                    <p:cond delay="0"/>
                                  </p:stCondLst>
                                  <p:childTnLst>
                                    <p:animRot by="120000">
                                      <p:cBhvr>
                                        <p:cTn id="43" dur="100" fill="hold">
                                          <p:stCondLst>
                                            <p:cond delay="0"/>
                                          </p:stCondLst>
                                        </p:cTn>
                                        <p:tgtEl>
                                          <p:spTgt spid="15">
                                            <p:graphicEl>
                                              <a:dgm id="{C7D7CD80-C1E4-45A8-9B87-C5105A862D92}"/>
                                            </p:graphicEl>
                                          </p:spTgt>
                                        </p:tgtEl>
                                        <p:attrNameLst>
                                          <p:attrName>r</p:attrName>
                                        </p:attrNameLst>
                                      </p:cBhvr>
                                    </p:animRot>
                                    <p:animRot by="-240000">
                                      <p:cBhvr>
                                        <p:cTn id="44" dur="200" fill="hold">
                                          <p:stCondLst>
                                            <p:cond delay="200"/>
                                          </p:stCondLst>
                                        </p:cTn>
                                        <p:tgtEl>
                                          <p:spTgt spid="15">
                                            <p:graphicEl>
                                              <a:dgm id="{C7D7CD80-C1E4-45A8-9B87-C5105A862D92}"/>
                                            </p:graphicEl>
                                          </p:spTgt>
                                        </p:tgtEl>
                                        <p:attrNameLst>
                                          <p:attrName>r</p:attrName>
                                        </p:attrNameLst>
                                      </p:cBhvr>
                                    </p:animRot>
                                    <p:animRot by="240000">
                                      <p:cBhvr>
                                        <p:cTn id="45" dur="200" fill="hold">
                                          <p:stCondLst>
                                            <p:cond delay="400"/>
                                          </p:stCondLst>
                                        </p:cTn>
                                        <p:tgtEl>
                                          <p:spTgt spid="15">
                                            <p:graphicEl>
                                              <a:dgm id="{C7D7CD80-C1E4-45A8-9B87-C5105A862D92}"/>
                                            </p:graphicEl>
                                          </p:spTgt>
                                        </p:tgtEl>
                                        <p:attrNameLst>
                                          <p:attrName>r</p:attrName>
                                        </p:attrNameLst>
                                      </p:cBhvr>
                                    </p:animRot>
                                    <p:animRot by="-240000">
                                      <p:cBhvr>
                                        <p:cTn id="46" dur="200" fill="hold">
                                          <p:stCondLst>
                                            <p:cond delay="600"/>
                                          </p:stCondLst>
                                        </p:cTn>
                                        <p:tgtEl>
                                          <p:spTgt spid="15">
                                            <p:graphicEl>
                                              <a:dgm id="{C7D7CD80-C1E4-45A8-9B87-C5105A862D92}"/>
                                            </p:graphicEl>
                                          </p:spTgt>
                                        </p:tgtEl>
                                        <p:attrNameLst>
                                          <p:attrName>r</p:attrName>
                                        </p:attrNameLst>
                                      </p:cBhvr>
                                    </p:animRot>
                                    <p:animRot by="120000">
                                      <p:cBhvr>
                                        <p:cTn id="47"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5">
                                            <p:graphicEl>
                                              <a:dgm id="{BA3310B9-9AF0-46C8-9475-7B407BC1703F}"/>
                                            </p:graphicEl>
                                          </p:spTgt>
                                        </p:tgtEl>
                                        <p:attrNameLst>
                                          <p:attrName>r</p:attrName>
                                        </p:attrNameLst>
                                      </p:cBhvr>
                                    </p:animRot>
                                    <p:animRot by="-240000">
                                      <p:cBhvr>
                                        <p:cTn id="52" dur="200" fill="hold">
                                          <p:stCondLst>
                                            <p:cond delay="200"/>
                                          </p:stCondLst>
                                        </p:cTn>
                                        <p:tgtEl>
                                          <p:spTgt spid="15">
                                            <p:graphicEl>
                                              <a:dgm id="{BA3310B9-9AF0-46C8-9475-7B407BC1703F}"/>
                                            </p:graphicEl>
                                          </p:spTgt>
                                        </p:tgtEl>
                                        <p:attrNameLst>
                                          <p:attrName>r</p:attrName>
                                        </p:attrNameLst>
                                      </p:cBhvr>
                                    </p:animRot>
                                    <p:animRot by="240000">
                                      <p:cBhvr>
                                        <p:cTn id="53" dur="200" fill="hold">
                                          <p:stCondLst>
                                            <p:cond delay="400"/>
                                          </p:stCondLst>
                                        </p:cTn>
                                        <p:tgtEl>
                                          <p:spTgt spid="15">
                                            <p:graphicEl>
                                              <a:dgm id="{BA3310B9-9AF0-46C8-9475-7B407BC1703F}"/>
                                            </p:graphicEl>
                                          </p:spTgt>
                                        </p:tgtEl>
                                        <p:attrNameLst>
                                          <p:attrName>r</p:attrName>
                                        </p:attrNameLst>
                                      </p:cBhvr>
                                    </p:animRot>
                                    <p:animRot by="-240000">
                                      <p:cBhvr>
                                        <p:cTn id="54" dur="200" fill="hold">
                                          <p:stCondLst>
                                            <p:cond delay="600"/>
                                          </p:stCondLst>
                                        </p:cTn>
                                        <p:tgtEl>
                                          <p:spTgt spid="15">
                                            <p:graphicEl>
                                              <a:dgm id="{BA3310B9-9AF0-46C8-9475-7B407BC1703F}"/>
                                            </p:graphicEl>
                                          </p:spTgt>
                                        </p:tgtEl>
                                        <p:attrNameLst>
                                          <p:attrName>r</p:attrName>
                                        </p:attrNameLst>
                                      </p:cBhvr>
                                    </p:animRot>
                                    <p:animRot by="120000">
                                      <p:cBhvr>
                                        <p:cTn id="55"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grpId="0" nodeType="clickEffect">
                                  <p:stCondLst>
                                    <p:cond delay="0"/>
                                  </p:stCondLst>
                                  <p:childTnLst>
                                    <p:animRot by="120000">
                                      <p:cBhvr>
                                        <p:cTn id="59" dur="100" fill="hold">
                                          <p:stCondLst>
                                            <p:cond delay="0"/>
                                          </p:stCondLst>
                                        </p:cTn>
                                        <p:tgtEl>
                                          <p:spTgt spid="15">
                                            <p:graphicEl>
                                              <a:dgm id="{EFD025F3-6833-4054-A7EE-E8443005493D}"/>
                                            </p:graphicEl>
                                          </p:spTgt>
                                        </p:tgtEl>
                                        <p:attrNameLst>
                                          <p:attrName>r</p:attrName>
                                        </p:attrNameLst>
                                      </p:cBhvr>
                                    </p:animRot>
                                    <p:animRot by="-240000">
                                      <p:cBhvr>
                                        <p:cTn id="60" dur="200" fill="hold">
                                          <p:stCondLst>
                                            <p:cond delay="200"/>
                                          </p:stCondLst>
                                        </p:cTn>
                                        <p:tgtEl>
                                          <p:spTgt spid="15">
                                            <p:graphicEl>
                                              <a:dgm id="{EFD025F3-6833-4054-A7EE-E8443005493D}"/>
                                            </p:graphicEl>
                                          </p:spTgt>
                                        </p:tgtEl>
                                        <p:attrNameLst>
                                          <p:attrName>r</p:attrName>
                                        </p:attrNameLst>
                                      </p:cBhvr>
                                    </p:animRot>
                                    <p:animRot by="240000">
                                      <p:cBhvr>
                                        <p:cTn id="61" dur="200" fill="hold">
                                          <p:stCondLst>
                                            <p:cond delay="400"/>
                                          </p:stCondLst>
                                        </p:cTn>
                                        <p:tgtEl>
                                          <p:spTgt spid="15">
                                            <p:graphicEl>
                                              <a:dgm id="{EFD025F3-6833-4054-A7EE-E8443005493D}"/>
                                            </p:graphicEl>
                                          </p:spTgt>
                                        </p:tgtEl>
                                        <p:attrNameLst>
                                          <p:attrName>r</p:attrName>
                                        </p:attrNameLst>
                                      </p:cBhvr>
                                    </p:animRot>
                                    <p:animRot by="-240000">
                                      <p:cBhvr>
                                        <p:cTn id="62" dur="200" fill="hold">
                                          <p:stCondLst>
                                            <p:cond delay="600"/>
                                          </p:stCondLst>
                                        </p:cTn>
                                        <p:tgtEl>
                                          <p:spTgt spid="15">
                                            <p:graphicEl>
                                              <a:dgm id="{EFD025F3-6833-4054-A7EE-E8443005493D}"/>
                                            </p:graphicEl>
                                          </p:spTgt>
                                        </p:tgtEl>
                                        <p:attrNameLst>
                                          <p:attrName>r</p:attrName>
                                        </p:attrNameLst>
                                      </p:cBhvr>
                                    </p:animRot>
                                    <p:animRot by="120000">
                                      <p:cBhvr>
                                        <p:cTn id="63"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grpId="0" nodeType="clickEffect">
                                  <p:stCondLst>
                                    <p:cond delay="0"/>
                                  </p:stCondLst>
                                  <p:childTnLst>
                                    <p:animRot by="120000">
                                      <p:cBhvr>
                                        <p:cTn id="67" dur="100" fill="hold">
                                          <p:stCondLst>
                                            <p:cond delay="0"/>
                                          </p:stCondLst>
                                        </p:cTn>
                                        <p:tgtEl>
                                          <p:spTgt spid="15">
                                            <p:graphicEl>
                                              <a:dgm id="{2295EF17-DD2E-44BE-83EC-44BF5E54875D}"/>
                                            </p:graphicEl>
                                          </p:spTgt>
                                        </p:tgtEl>
                                        <p:attrNameLst>
                                          <p:attrName>r</p:attrName>
                                        </p:attrNameLst>
                                      </p:cBhvr>
                                    </p:animRot>
                                    <p:animRot by="-240000">
                                      <p:cBhvr>
                                        <p:cTn id="68" dur="200" fill="hold">
                                          <p:stCondLst>
                                            <p:cond delay="200"/>
                                          </p:stCondLst>
                                        </p:cTn>
                                        <p:tgtEl>
                                          <p:spTgt spid="15">
                                            <p:graphicEl>
                                              <a:dgm id="{2295EF17-DD2E-44BE-83EC-44BF5E54875D}"/>
                                            </p:graphicEl>
                                          </p:spTgt>
                                        </p:tgtEl>
                                        <p:attrNameLst>
                                          <p:attrName>r</p:attrName>
                                        </p:attrNameLst>
                                      </p:cBhvr>
                                    </p:animRot>
                                    <p:animRot by="240000">
                                      <p:cBhvr>
                                        <p:cTn id="69" dur="200" fill="hold">
                                          <p:stCondLst>
                                            <p:cond delay="400"/>
                                          </p:stCondLst>
                                        </p:cTn>
                                        <p:tgtEl>
                                          <p:spTgt spid="15">
                                            <p:graphicEl>
                                              <a:dgm id="{2295EF17-DD2E-44BE-83EC-44BF5E54875D}"/>
                                            </p:graphicEl>
                                          </p:spTgt>
                                        </p:tgtEl>
                                        <p:attrNameLst>
                                          <p:attrName>r</p:attrName>
                                        </p:attrNameLst>
                                      </p:cBhvr>
                                    </p:animRot>
                                    <p:animRot by="-240000">
                                      <p:cBhvr>
                                        <p:cTn id="70" dur="200" fill="hold">
                                          <p:stCondLst>
                                            <p:cond delay="600"/>
                                          </p:stCondLst>
                                        </p:cTn>
                                        <p:tgtEl>
                                          <p:spTgt spid="15">
                                            <p:graphicEl>
                                              <a:dgm id="{2295EF17-DD2E-44BE-83EC-44BF5E54875D}"/>
                                            </p:graphicEl>
                                          </p:spTgt>
                                        </p:tgtEl>
                                        <p:attrNameLst>
                                          <p:attrName>r</p:attrName>
                                        </p:attrNameLst>
                                      </p:cBhvr>
                                    </p:animRot>
                                    <p:animRot by="120000">
                                      <p:cBhvr>
                                        <p:cTn id="71"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grpId="0" nodeType="clickEffect">
                                  <p:stCondLst>
                                    <p:cond delay="0"/>
                                  </p:stCondLst>
                                  <p:childTnLst>
                                    <p:animRot by="120000">
                                      <p:cBhvr>
                                        <p:cTn id="75" dur="100" fill="hold">
                                          <p:stCondLst>
                                            <p:cond delay="0"/>
                                          </p:stCondLst>
                                        </p:cTn>
                                        <p:tgtEl>
                                          <p:spTgt spid="15">
                                            <p:graphicEl>
                                              <a:dgm id="{845449EE-A8E5-4EA3-873E-10E9C8A20FBB}"/>
                                            </p:graphicEl>
                                          </p:spTgt>
                                        </p:tgtEl>
                                        <p:attrNameLst>
                                          <p:attrName>r</p:attrName>
                                        </p:attrNameLst>
                                      </p:cBhvr>
                                    </p:animRot>
                                    <p:animRot by="-240000">
                                      <p:cBhvr>
                                        <p:cTn id="76" dur="200" fill="hold">
                                          <p:stCondLst>
                                            <p:cond delay="200"/>
                                          </p:stCondLst>
                                        </p:cTn>
                                        <p:tgtEl>
                                          <p:spTgt spid="15">
                                            <p:graphicEl>
                                              <a:dgm id="{845449EE-A8E5-4EA3-873E-10E9C8A20FBB}"/>
                                            </p:graphicEl>
                                          </p:spTgt>
                                        </p:tgtEl>
                                        <p:attrNameLst>
                                          <p:attrName>r</p:attrName>
                                        </p:attrNameLst>
                                      </p:cBhvr>
                                    </p:animRot>
                                    <p:animRot by="240000">
                                      <p:cBhvr>
                                        <p:cTn id="77" dur="200" fill="hold">
                                          <p:stCondLst>
                                            <p:cond delay="400"/>
                                          </p:stCondLst>
                                        </p:cTn>
                                        <p:tgtEl>
                                          <p:spTgt spid="15">
                                            <p:graphicEl>
                                              <a:dgm id="{845449EE-A8E5-4EA3-873E-10E9C8A20FBB}"/>
                                            </p:graphicEl>
                                          </p:spTgt>
                                        </p:tgtEl>
                                        <p:attrNameLst>
                                          <p:attrName>r</p:attrName>
                                        </p:attrNameLst>
                                      </p:cBhvr>
                                    </p:animRot>
                                    <p:animRot by="-240000">
                                      <p:cBhvr>
                                        <p:cTn id="78" dur="200" fill="hold">
                                          <p:stCondLst>
                                            <p:cond delay="600"/>
                                          </p:stCondLst>
                                        </p:cTn>
                                        <p:tgtEl>
                                          <p:spTgt spid="15">
                                            <p:graphicEl>
                                              <a:dgm id="{845449EE-A8E5-4EA3-873E-10E9C8A20FBB}"/>
                                            </p:graphicEl>
                                          </p:spTgt>
                                        </p:tgtEl>
                                        <p:attrNameLst>
                                          <p:attrName>r</p:attrName>
                                        </p:attrNameLst>
                                      </p:cBhvr>
                                    </p:animRot>
                                    <p:animRot by="120000">
                                      <p:cBhvr>
                                        <p:cTn id="79" dur="200" fill="hold">
                                          <p:stCondLst>
                                            <p:cond delay="800"/>
                                          </p:stCondLst>
                                        </p:cTn>
                                        <p:tgtEl>
                                          <p:spTgt spid="15">
                                            <p:graphicEl>
                                              <a:dgm id="{845449EE-A8E5-4EA3-873E-10E9C8A20FBB}"/>
                                            </p:graphicEl>
                                          </p:spTgt>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5">
                                            <p:graphicEl>
                                              <a:dgm id="{365EBFB1-5ACC-4312-BFB3-CBF2DB9D4FBB}"/>
                                            </p:graphicEl>
                                          </p:spTgt>
                                        </p:tgtEl>
                                        <p:attrNameLst>
                                          <p:attrName>r</p:attrName>
                                        </p:attrNameLst>
                                      </p:cBhvr>
                                    </p:animRot>
                                    <p:animRot by="-240000">
                                      <p:cBhvr>
                                        <p:cTn id="84" dur="200" fill="hold">
                                          <p:stCondLst>
                                            <p:cond delay="200"/>
                                          </p:stCondLst>
                                        </p:cTn>
                                        <p:tgtEl>
                                          <p:spTgt spid="15">
                                            <p:graphicEl>
                                              <a:dgm id="{365EBFB1-5ACC-4312-BFB3-CBF2DB9D4FBB}"/>
                                            </p:graphicEl>
                                          </p:spTgt>
                                        </p:tgtEl>
                                        <p:attrNameLst>
                                          <p:attrName>r</p:attrName>
                                        </p:attrNameLst>
                                      </p:cBhvr>
                                    </p:animRot>
                                    <p:animRot by="240000">
                                      <p:cBhvr>
                                        <p:cTn id="85" dur="200" fill="hold">
                                          <p:stCondLst>
                                            <p:cond delay="400"/>
                                          </p:stCondLst>
                                        </p:cTn>
                                        <p:tgtEl>
                                          <p:spTgt spid="15">
                                            <p:graphicEl>
                                              <a:dgm id="{365EBFB1-5ACC-4312-BFB3-CBF2DB9D4FBB}"/>
                                            </p:graphicEl>
                                          </p:spTgt>
                                        </p:tgtEl>
                                        <p:attrNameLst>
                                          <p:attrName>r</p:attrName>
                                        </p:attrNameLst>
                                      </p:cBhvr>
                                    </p:animRot>
                                    <p:animRot by="-240000">
                                      <p:cBhvr>
                                        <p:cTn id="86" dur="200" fill="hold">
                                          <p:stCondLst>
                                            <p:cond delay="600"/>
                                          </p:stCondLst>
                                        </p:cTn>
                                        <p:tgtEl>
                                          <p:spTgt spid="15">
                                            <p:graphicEl>
                                              <a:dgm id="{365EBFB1-5ACC-4312-BFB3-CBF2DB9D4FBB}"/>
                                            </p:graphicEl>
                                          </p:spTgt>
                                        </p:tgtEl>
                                        <p:attrNameLst>
                                          <p:attrName>r</p:attrName>
                                        </p:attrNameLst>
                                      </p:cBhvr>
                                    </p:animRot>
                                    <p:animRot by="120000">
                                      <p:cBhvr>
                                        <p:cTn id="87" dur="200" fill="hold">
                                          <p:stCondLst>
                                            <p:cond delay="800"/>
                                          </p:stCondLst>
                                        </p:cTn>
                                        <p:tgtEl>
                                          <p:spTgt spid="15">
                                            <p:graphicEl>
                                              <a:dgm id="{365EBFB1-5ACC-4312-BFB3-CBF2DB9D4FBB}"/>
                                            </p:graphicEl>
                                          </p:spTgt>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animEffect transition="in" filter="fade">
                                      <p:cBhvr>
                                        <p:cTn id="9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P spid="3" grpId="0"/>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85E0ED-B42C-4095-9DA2-334F1638469F}"/>
              </a:ext>
            </a:extLst>
          </p:cNvPr>
          <p:cNvSpPr>
            <a:spLocks noGrp="1"/>
          </p:cNvSpPr>
          <p:nvPr>
            <p:ph type="title"/>
          </p:nvPr>
        </p:nvSpPr>
        <p:spPr>
          <a:xfrm>
            <a:off x="0" y="263622"/>
            <a:ext cx="12188825" cy="1658198"/>
          </a:xfrm>
          <a:solidFill>
            <a:srgbClr val="C00000"/>
          </a:solidFill>
        </p:spPr>
        <p:txBody>
          <a:bodyPr>
            <a:noAutofit/>
          </a:bodyPr>
          <a:lstStyle/>
          <a:p>
            <a:pPr algn="ctr"/>
            <a:r>
              <a:rPr lang="en-US" sz="4000" b="1" dirty="0">
                <a:solidFill>
                  <a:schemeClr val="bg1"/>
                </a:solidFill>
                <a:latin typeface="Agency FB" panose="020B0503020202020204" pitchFamily="34" charset="0"/>
              </a:rPr>
              <a:t>The following activities and </a:t>
            </a:r>
            <a:r>
              <a:rPr lang="en-US" sz="4000" b="1" dirty="0" err="1">
                <a:solidFill>
                  <a:schemeClr val="bg1"/>
                </a:solidFill>
                <a:latin typeface="Agency FB" panose="020B0503020202020204" pitchFamily="34" charset="0"/>
              </a:rPr>
              <a:t>programmes</a:t>
            </a:r>
            <a:r>
              <a:rPr lang="en-US" sz="4000" b="1" dirty="0">
                <a:solidFill>
                  <a:schemeClr val="bg1"/>
                </a:solidFill>
                <a:latin typeface="Agency FB" panose="020B0503020202020204" pitchFamily="34" charset="0"/>
              </a:rPr>
              <a:t> come under the scope of integrated educational management at the institutional level:</a:t>
            </a:r>
          </a:p>
        </p:txBody>
      </p:sp>
      <p:sp>
        <p:nvSpPr>
          <p:cNvPr id="7" name="Rectangle 6">
            <a:extLst>
              <a:ext uri="{FF2B5EF4-FFF2-40B4-BE49-F238E27FC236}">
                <a16:creationId xmlns:a16="http://schemas.microsoft.com/office/drawing/2014/main" id="{1A6D66DF-4AE2-422B-8BDE-0119A05C22D5}"/>
              </a:ext>
            </a:extLst>
          </p:cNvPr>
          <p:cNvSpPr/>
          <p:nvPr/>
        </p:nvSpPr>
        <p:spPr>
          <a:xfrm>
            <a:off x="1370012" y="2057400"/>
            <a:ext cx="8913911" cy="4401205"/>
          </a:xfrm>
          <a:prstGeom prst="rect">
            <a:avLst/>
          </a:prstGeom>
          <a:ln>
            <a:solidFill>
              <a:srgbClr val="C00000"/>
            </a:solidFill>
          </a:ln>
        </p:spPr>
        <p:txBody>
          <a:bodyPr wrap="square">
            <a:spAutoFit/>
          </a:bodyPr>
          <a:lstStyle/>
          <a:p>
            <a:pPr lvl="1"/>
            <a:r>
              <a:rPr lang="en-US" sz="2800" dirty="0">
                <a:solidFill>
                  <a:schemeClr val="accent1">
                    <a:lumMod val="50000"/>
                  </a:schemeClr>
                </a:solidFill>
                <a:latin typeface="Agency FB" panose="020B0503020202020204" pitchFamily="34" charset="0"/>
              </a:rPr>
              <a:t>a. Deciding the purposes of the institution or school.</a:t>
            </a:r>
          </a:p>
          <a:p>
            <a:pPr lvl="1"/>
            <a:r>
              <a:rPr lang="en-US" sz="2800" dirty="0">
                <a:solidFill>
                  <a:schemeClr val="accent1">
                    <a:lumMod val="50000"/>
                  </a:schemeClr>
                </a:solidFill>
                <a:latin typeface="Agency FB" panose="020B0503020202020204" pitchFamily="34" charset="0"/>
              </a:rPr>
              <a:t>b. Planning for academic or curricular and co-curricular activities.</a:t>
            </a:r>
          </a:p>
          <a:p>
            <a:pPr lvl="1"/>
            <a:r>
              <a:rPr lang="en-US" sz="2800" dirty="0">
                <a:solidFill>
                  <a:schemeClr val="accent1">
                    <a:lumMod val="50000"/>
                  </a:schemeClr>
                </a:solidFill>
                <a:latin typeface="Agency FB" panose="020B0503020202020204" pitchFamily="34" charset="0"/>
              </a:rPr>
              <a:t>c. Preparing the time table and the time schedules for various activities.</a:t>
            </a:r>
          </a:p>
          <a:p>
            <a:pPr lvl="1"/>
            <a:r>
              <a:rPr lang="en-US" sz="2800" dirty="0">
                <a:solidFill>
                  <a:schemeClr val="accent1">
                    <a:lumMod val="50000"/>
                  </a:schemeClr>
                </a:solidFill>
                <a:latin typeface="Agency FB" panose="020B0503020202020204" pitchFamily="34" charset="0"/>
              </a:rPr>
              <a:t>d. Assigning duties and responsibilities to the staff members.</a:t>
            </a:r>
          </a:p>
          <a:p>
            <a:pPr lvl="1"/>
            <a:r>
              <a:rPr lang="en-US" sz="2800" dirty="0">
                <a:solidFill>
                  <a:schemeClr val="accent1">
                    <a:lumMod val="50000"/>
                  </a:schemeClr>
                </a:solidFill>
                <a:latin typeface="Agency FB" panose="020B0503020202020204" pitchFamily="34" charset="0"/>
              </a:rPr>
              <a:t>e. Organizing curricular and co-curricular </a:t>
            </a:r>
            <a:r>
              <a:rPr lang="en-US" sz="2800" dirty="0" err="1">
                <a:solidFill>
                  <a:schemeClr val="accent1">
                    <a:lumMod val="50000"/>
                  </a:schemeClr>
                </a:solidFill>
                <a:latin typeface="Agency FB" panose="020B0503020202020204" pitchFamily="34" charset="0"/>
              </a:rPr>
              <a:t>programmes</a:t>
            </a:r>
            <a:r>
              <a:rPr lang="en-US" sz="2800" dirty="0">
                <a:solidFill>
                  <a:schemeClr val="accent1">
                    <a:lumMod val="50000"/>
                  </a:schemeClr>
                </a:solidFill>
                <a:latin typeface="Agency FB" panose="020B0503020202020204" pitchFamily="34" charset="0"/>
              </a:rPr>
              <a:t>.</a:t>
            </a:r>
          </a:p>
          <a:p>
            <a:pPr lvl="1"/>
            <a:r>
              <a:rPr lang="en-US" sz="2800" dirty="0">
                <a:solidFill>
                  <a:schemeClr val="accent1">
                    <a:lumMod val="50000"/>
                  </a:schemeClr>
                </a:solidFill>
                <a:latin typeface="Agency FB" panose="020B0503020202020204" pitchFamily="34" charset="0"/>
              </a:rPr>
              <a:t>f. Directing and motivating the staff of the institution.</a:t>
            </a:r>
          </a:p>
          <a:p>
            <a:pPr lvl="1"/>
            <a:r>
              <a:rPr lang="en-US" sz="2800" dirty="0">
                <a:solidFill>
                  <a:schemeClr val="accent1">
                    <a:lumMod val="50000"/>
                  </a:schemeClr>
                </a:solidFill>
                <a:latin typeface="Agency FB" panose="020B0503020202020204" pitchFamily="34" charset="0"/>
              </a:rPr>
              <a:t>g. Coordinating by efforts of people to achieve the purpose.</a:t>
            </a:r>
          </a:p>
          <a:p>
            <a:pPr lvl="1"/>
            <a:r>
              <a:rPr lang="en-US" sz="2800" dirty="0">
                <a:solidFill>
                  <a:schemeClr val="accent1">
                    <a:lumMod val="50000"/>
                  </a:schemeClr>
                </a:solidFill>
                <a:latin typeface="Agency FB" panose="020B0503020202020204" pitchFamily="34" charset="0"/>
              </a:rPr>
              <a:t>h. Exercising control over the staff.</a:t>
            </a:r>
          </a:p>
          <a:p>
            <a:pPr lvl="1"/>
            <a:r>
              <a:rPr lang="en-US" sz="2800" dirty="0" err="1">
                <a:solidFill>
                  <a:schemeClr val="accent1">
                    <a:lumMod val="50000"/>
                  </a:schemeClr>
                </a:solidFill>
                <a:latin typeface="Agency FB" panose="020B0503020202020204" pitchFamily="34" charset="0"/>
              </a:rPr>
              <a:t>i</a:t>
            </a:r>
            <a:r>
              <a:rPr lang="en-US" sz="2800" dirty="0">
                <a:solidFill>
                  <a:schemeClr val="accent1">
                    <a:lumMod val="50000"/>
                  </a:schemeClr>
                </a:solidFill>
                <a:latin typeface="Agency FB" panose="020B0503020202020204" pitchFamily="34" charset="0"/>
              </a:rPr>
              <a:t>. Conducting periodical reviews about the progress, achievements and failures of the institution.</a:t>
            </a:r>
          </a:p>
        </p:txBody>
      </p:sp>
      <p:sp>
        <p:nvSpPr>
          <p:cNvPr id="11" name="Slide Number Placeholder 14">
            <a:extLst>
              <a:ext uri="{FF2B5EF4-FFF2-40B4-BE49-F238E27FC236}">
                <a16:creationId xmlns:a16="http://schemas.microsoft.com/office/drawing/2014/main" id="{4BFDFD99-5353-44AC-A308-DA161EC069E3}"/>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25</a:t>
            </a:fld>
            <a:endParaRPr lang="en-US" sz="5400" dirty="0">
              <a:solidFill>
                <a:srgbClr val="C00000">
                  <a:alpha val="25000"/>
                </a:srgbClr>
              </a:solidFill>
            </a:endParaRPr>
          </a:p>
        </p:txBody>
      </p:sp>
    </p:spTree>
    <p:extLst>
      <p:ext uri="{BB962C8B-B14F-4D97-AF65-F5344CB8AC3E}">
        <p14:creationId xmlns:p14="http://schemas.microsoft.com/office/powerpoint/2010/main" val="9357540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fade">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fade">
                                      <p:cBhvr>
                                        <p:cTn id="5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85E0ED-B42C-4095-9DA2-334F1638469F}"/>
              </a:ext>
            </a:extLst>
          </p:cNvPr>
          <p:cNvSpPr>
            <a:spLocks noGrp="1"/>
          </p:cNvSpPr>
          <p:nvPr>
            <p:ph type="title"/>
          </p:nvPr>
        </p:nvSpPr>
        <p:spPr>
          <a:xfrm>
            <a:off x="0" y="263622"/>
            <a:ext cx="12188825" cy="1658198"/>
          </a:xfrm>
          <a:solidFill>
            <a:srgbClr val="C00000"/>
          </a:solidFill>
        </p:spPr>
        <p:txBody>
          <a:bodyPr>
            <a:noAutofit/>
          </a:bodyPr>
          <a:lstStyle/>
          <a:p>
            <a:pPr algn="ctr"/>
            <a:r>
              <a:rPr lang="en-US" sz="4000" b="1" dirty="0">
                <a:solidFill>
                  <a:schemeClr val="bg1"/>
                </a:solidFill>
                <a:latin typeface="Agency FB" panose="020B0503020202020204" pitchFamily="34" charset="0"/>
              </a:rPr>
              <a:t>The following activities and </a:t>
            </a:r>
            <a:r>
              <a:rPr lang="en-US" sz="4000" b="1" dirty="0" err="1">
                <a:solidFill>
                  <a:schemeClr val="bg1"/>
                </a:solidFill>
                <a:latin typeface="Agency FB" panose="020B0503020202020204" pitchFamily="34" charset="0"/>
              </a:rPr>
              <a:t>programmes</a:t>
            </a:r>
            <a:r>
              <a:rPr lang="en-US" sz="4000" b="1" dirty="0">
                <a:solidFill>
                  <a:schemeClr val="bg1"/>
                </a:solidFill>
                <a:latin typeface="Agency FB" panose="020B0503020202020204" pitchFamily="34" charset="0"/>
              </a:rPr>
              <a:t> come under the scope of integrated educational management at the institutional level:</a:t>
            </a:r>
          </a:p>
        </p:txBody>
      </p:sp>
      <p:sp>
        <p:nvSpPr>
          <p:cNvPr id="7" name="Rectangle 6">
            <a:extLst>
              <a:ext uri="{FF2B5EF4-FFF2-40B4-BE49-F238E27FC236}">
                <a16:creationId xmlns:a16="http://schemas.microsoft.com/office/drawing/2014/main" id="{1A6D66DF-4AE2-422B-8BDE-0119A05C22D5}"/>
              </a:ext>
            </a:extLst>
          </p:cNvPr>
          <p:cNvSpPr/>
          <p:nvPr/>
        </p:nvSpPr>
        <p:spPr>
          <a:xfrm>
            <a:off x="1293812" y="2070063"/>
            <a:ext cx="9448800" cy="4524315"/>
          </a:xfrm>
          <a:prstGeom prst="rect">
            <a:avLst/>
          </a:prstGeom>
          <a:ln>
            <a:solidFill>
              <a:srgbClr val="C00000"/>
            </a:solidFill>
          </a:ln>
        </p:spPr>
        <p:txBody>
          <a:bodyPr wrap="square">
            <a:spAutoFit/>
          </a:bodyPr>
          <a:lstStyle/>
          <a:p>
            <a:pPr lvl="1"/>
            <a:r>
              <a:rPr lang="en-US" sz="3200" dirty="0">
                <a:solidFill>
                  <a:schemeClr val="accent1">
                    <a:lumMod val="50000"/>
                  </a:schemeClr>
                </a:solidFill>
                <a:latin typeface="Agency FB" panose="020B0503020202020204" pitchFamily="34" charset="0"/>
              </a:rPr>
              <a:t>j. Taking measures for staff development.</a:t>
            </a:r>
          </a:p>
          <a:p>
            <a:pPr lvl="1"/>
            <a:r>
              <a:rPr lang="en-US" sz="3200" dirty="0">
                <a:solidFill>
                  <a:schemeClr val="accent1">
                    <a:lumMod val="50000"/>
                  </a:schemeClr>
                </a:solidFill>
                <a:latin typeface="Agency FB" panose="020B0503020202020204" pitchFamily="34" charset="0"/>
              </a:rPr>
              <a:t>k. Maintaining order and discipline.</a:t>
            </a:r>
          </a:p>
          <a:p>
            <a:pPr lvl="1"/>
            <a:r>
              <a:rPr lang="en-US" sz="3200" dirty="0">
                <a:solidFill>
                  <a:schemeClr val="accent1">
                    <a:lumMod val="50000"/>
                  </a:schemeClr>
                </a:solidFill>
                <a:latin typeface="Agency FB" panose="020B0503020202020204" pitchFamily="34" charset="0"/>
              </a:rPr>
              <a:t>l. Management of materials.</a:t>
            </a:r>
          </a:p>
          <a:p>
            <a:pPr lvl="1"/>
            <a:r>
              <a:rPr lang="en-US" sz="3200" dirty="0">
                <a:solidFill>
                  <a:schemeClr val="accent1">
                    <a:lumMod val="50000"/>
                  </a:schemeClr>
                </a:solidFill>
                <a:latin typeface="Agency FB" panose="020B0503020202020204" pitchFamily="34" charset="0"/>
              </a:rPr>
              <a:t>m. Management of finance.</a:t>
            </a:r>
          </a:p>
          <a:p>
            <a:pPr lvl="1"/>
            <a:r>
              <a:rPr lang="en-US" sz="3200" dirty="0">
                <a:solidFill>
                  <a:schemeClr val="accent1">
                    <a:lumMod val="50000"/>
                  </a:schemeClr>
                </a:solidFill>
                <a:latin typeface="Agency FB" panose="020B0503020202020204" pitchFamily="34" charset="0"/>
              </a:rPr>
              <a:t>n. Maintaining records and registers up to date.</a:t>
            </a:r>
          </a:p>
          <a:p>
            <a:pPr lvl="1"/>
            <a:r>
              <a:rPr lang="en-US" sz="3200" dirty="0">
                <a:solidFill>
                  <a:schemeClr val="accent1">
                    <a:lumMod val="50000"/>
                  </a:schemeClr>
                </a:solidFill>
                <a:latin typeface="Agency FB" panose="020B0503020202020204" pitchFamily="34" charset="0"/>
              </a:rPr>
              <a:t>o. Maintaining human relationships.</a:t>
            </a:r>
          </a:p>
          <a:p>
            <a:pPr lvl="1"/>
            <a:r>
              <a:rPr lang="en-US" sz="3200" dirty="0">
                <a:solidFill>
                  <a:schemeClr val="accent1">
                    <a:lumMod val="50000"/>
                  </a:schemeClr>
                </a:solidFill>
                <a:latin typeface="Agency FB" panose="020B0503020202020204" pitchFamily="34" charset="0"/>
              </a:rPr>
              <a:t>p. Supervision of the work of teachers and other employees.</a:t>
            </a:r>
          </a:p>
          <a:p>
            <a:pPr lvl="1"/>
            <a:r>
              <a:rPr lang="en-US" sz="3200" dirty="0">
                <a:solidFill>
                  <a:schemeClr val="accent1">
                    <a:lumMod val="50000"/>
                  </a:schemeClr>
                </a:solidFill>
                <a:latin typeface="Agency FB" panose="020B0503020202020204" pitchFamily="34" charset="0"/>
              </a:rPr>
              <a:t>q. Giving feedback to the teachers performing well and taking remedial measures for teachers not performing well.</a:t>
            </a:r>
          </a:p>
        </p:txBody>
      </p:sp>
      <p:pic>
        <p:nvPicPr>
          <p:cNvPr id="9" name="Picture 8">
            <a:extLst>
              <a:ext uri="{FF2B5EF4-FFF2-40B4-BE49-F238E27FC236}">
                <a16:creationId xmlns:a16="http://schemas.microsoft.com/office/drawing/2014/main" id="{2A0EA07B-CBB3-4F2A-BC07-D2A171587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8012" y="2209800"/>
            <a:ext cx="2362200" cy="1575588"/>
          </a:xfrm>
          <a:prstGeom prst="rect">
            <a:avLst/>
          </a:prstGeom>
        </p:spPr>
      </p:pic>
      <p:sp>
        <p:nvSpPr>
          <p:cNvPr id="11" name="Slide Number Placeholder 14">
            <a:extLst>
              <a:ext uri="{FF2B5EF4-FFF2-40B4-BE49-F238E27FC236}">
                <a16:creationId xmlns:a16="http://schemas.microsoft.com/office/drawing/2014/main" id="{622D7D38-B358-4A55-BFF0-B3516E689770}"/>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26</a:t>
            </a:fld>
            <a:endParaRPr lang="en-US" sz="5400" dirty="0">
              <a:solidFill>
                <a:srgbClr val="C00000">
                  <a:alpha val="25000"/>
                </a:srgbClr>
              </a:solidFill>
            </a:endParaRPr>
          </a:p>
        </p:txBody>
      </p:sp>
    </p:spTree>
    <p:extLst>
      <p:ext uri="{BB962C8B-B14F-4D97-AF65-F5344CB8AC3E}">
        <p14:creationId xmlns:p14="http://schemas.microsoft.com/office/powerpoint/2010/main" val="3034979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fade">
                                      <p:cBhvr>
                                        <p:cTn id="5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r"/>
            <a:r>
              <a:rPr lang="en-US" sz="4800" dirty="0">
                <a:solidFill>
                  <a:schemeClr val="bg1"/>
                </a:solidFill>
                <a:latin typeface="Agency FB" panose="020B0503020202020204" pitchFamily="34" charset="0"/>
              </a:rPr>
              <a:t>Basic Functions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Diagram 8">
            <a:extLst>
              <a:ext uri="{FF2B5EF4-FFF2-40B4-BE49-F238E27FC236}">
                <a16:creationId xmlns:a16="http://schemas.microsoft.com/office/drawing/2014/main" id="{72F994A9-8267-4AB0-86DA-A1E19C0D9768}"/>
              </a:ext>
            </a:extLst>
          </p:cNvPr>
          <p:cNvGraphicFramePr/>
          <p:nvPr>
            <p:extLst>
              <p:ext uri="{D42A27DB-BD31-4B8C-83A1-F6EECF244321}">
                <p14:modId xmlns:p14="http://schemas.microsoft.com/office/powerpoint/2010/main" val="1644564847"/>
              </p:ext>
            </p:extLst>
          </p:nvPr>
        </p:nvGraphicFramePr>
        <p:xfrm>
          <a:off x="8304212" y="1600200"/>
          <a:ext cx="3733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413F83B-046E-4799-9A99-A33F28448807}"/>
              </a:ext>
            </a:extLst>
          </p:cNvPr>
          <p:cNvSpPr/>
          <p:nvPr/>
        </p:nvSpPr>
        <p:spPr>
          <a:xfrm>
            <a:off x="150813" y="1612641"/>
            <a:ext cx="8001000" cy="5016758"/>
          </a:xfrm>
          <a:prstGeom prst="rect">
            <a:avLst/>
          </a:prstGeom>
          <a:ln>
            <a:solidFill>
              <a:srgbClr val="C00000"/>
            </a:solidFill>
          </a:ln>
        </p:spPr>
        <p:txBody>
          <a:bodyPr wrap="square">
            <a:spAutoFit/>
          </a:bodyPr>
          <a:lstStyle/>
          <a:p>
            <a:pPr algn="thaiDist"/>
            <a:r>
              <a:rPr lang="en-US" sz="3100" dirty="0">
                <a:solidFill>
                  <a:srgbClr val="0070C0"/>
                </a:solidFill>
                <a:latin typeface="Agency FB" panose="020B0503020202020204" pitchFamily="34" charset="0"/>
              </a:rPr>
              <a:t>	</a:t>
            </a:r>
            <a:r>
              <a:rPr lang="en-US" sz="3100" dirty="0">
                <a:solidFill>
                  <a:schemeClr val="accent1">
                    <a:lumMod val="50000"/>
                  </a:schemeClr>
                </a:solidFill>
                <a:latin typeface="Agency FB" panose="020B0503020202020204" pitchFamily="34" charset="0"/>
              </a:rPr>
              <a:t>The prime concern of management of any </a:t>
            </a:r>
            <a:r>
              <a:rPr lang="en-US" sz="3100" dirty="0" err="1">
                <a:solidFill>
                  <a:schemeClr val="accent1">
                    <a:lumMod val="50000"/>
                  </a:schemeClr>
                </a:solidFill>
                <a:latin typeface="Agency FB" panose="020B0503020202020204" pitchFamily="34" charset="0"/>
              </a:rPr>
              <a:t>programme</a:t>
            </a:r>
            <a:r>
              <a:rPr lang="en-US" sz="3100" dirty="0">
                <a:solidFill>
                  <a:schemeClr val="accent1">
                    <a:lumMod val="50000"/>
                  </a:schemeClr>
                </a:solidFill>
                <a:latin typeface="Agency FB" panose="020B0503020202020204" pitchFamily="34" charset="0"/>
              </a:rPr>
              <a:t> is proper accomplishment of the pre-fixed purposes and goals. This becomes possible through adequate utilization of both human and material resources with the purpose of bringing qualitative improvement of the </a:t>
            </a:r>
            <a:r>
              <a:rPr lang="en-US" sz="3100" dirty="0" err="1">
                <a:solidFill>
                  <a:schemeClr val="accent1">
                    <a:lumMod val="50000"/>
                  </a:schemeClr>
                </a:solidFill>
                <a:latin typeface="Agency FB" panose="020B0503020202020204" pitchFamily="34" charset="0"/>
              </a:rPr>
              <a:t>programme</a:t>
            </a:r>
            <a:r>
              <a:rPr lang="en-US" sz="3100" dirty="0">
                <a:solidFill>
                  <a:schemeClr val="accent1">
                    <a:lumMod val="50000"/>
                  </a:schemeClr>
                </a:solidFill>
                <a:latin typeface="Agency FB" panose="020B0503020202020204" pitchFamily="34" charset="0"/>
              </a:rPr>
              <a:t>. For this there is the necessity of different aspects of management which are accepted as the functions of management. In order to simplify it we can be said here that proper management of a </a:t>
            </a:r>
            <a:r>
              <a:rPr lang="en-US" sz="3100" dirty="0" err="1">
                <a:solidFill>
                  <a:schemeClr val="accent1">
                    <a:lumMod val="50000"/>
                  </a:schemeClr>
                </a:solidFill>
                <a:latin typeface="Agency FB" panose="020B0503020202020204" pitchFamily="34" charset="0"/>
              </a:rPr>
              <a:t>programme</a:t>
            </a:r>
            <a:r>
              <a:rPr lang="en-US" sz="3100" dirty="0">
                <a:solidFill>
                  <a:schemeClr val="accent1">
                    <a:lumMod val="50000"/>
                  </a:schemeClr>
                </a:solidFill>
                <a:latin typeface="Agency FB" panose="020B0503020202020204" pitchFamily="34" charset="0"/>
              </a:rPr>
              <a:t> needs various aspects that are regarded as the functions of management.</a:t>
            </a:r>
          </a:p>
        </p:txBody>
      </p:sp>
      <p:sp>
        <p:nvSpPr>
          <p:cNvPr id="14" name="Slide Number Placeholder 14">
            <a:extLst>
              <a:ext uri="{FF2B5EF4-FFF2-40B4-BE49-F238E27FC236}">
                <a16:creationId xmlns:a16="http://schemas.microsoft.com/office/drawing/2014/main" id="{BA6413D9-8B92-417E-8D86-0171389C8C8D}"/>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27</a:t>
            </a:fld>
            <a:endParaRPr lang="en-US" sz="5400" dirty="0">
              <a:solidFill>
                <a:srgbClr val="C00000">
                  <a:alpha val="25000"/>
                </a:srgbClr>
              </a:solidFill>
            </a:endParaRPr>
          </a:p>
        </p:txBody>
      </p:sp>
    </p:spTree>
    <p:extLst>
      <p:ext uri="{BB962C8B-B14F-4D97-AF65-F5344CB8AC3E}">
        <p14:creationId xmlns:p14="http://schemas.microsoft.com/office/powerpoint/2010/main" val="629179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9">
                                            <p:graphicEl>
                                              <a:dgm id="{397E0B52-75E7-4604-8AA6-5D2ADBA26211}"/>
                                            </p:graphicEl>
                                          </p:spTgt>
                                        </p:tgtEl>
                                        <p:attrNameLst>
                                          <p:attrName>r</p:attrName>
                                        </p:attrNameLst>
                                      </p:cBhvr>
                                    </p:animRot>
                                    <p:animRot by="-240000">
                                      <p:cBhvr>
                                        <p:cTn id="21" dur="200" fill="hold">
                                          <p:stCondLst>
                                            <p:cond delay="200"/>
                                          </p:stCondLst>
                                        </p:cTn>
                                        <p:tgtEl>
                                          <p:spTgt spid="9">
                                            <p:graphicEl>
                                              <a:dgm id="{397E0B52-75E7-4604-8AA6-5D2ADBA26211}"/>
                                            </p:graphicEl>
                                          </p:spTgt>
                                        </p:tgtEl>
                                        <p:attrNameLst>
                                          <p:attrName>r</p:attrName>
                                        </p:attrNameLst>
                                      </p:cBhvr>
                                    </p:animRot>
                                    <p:animRot by="240000">
                                      <p:cBhvr>
                                        <p:cTn id="22" dur="200" fill="hold">
                                          <p:stCondLst>
                                            <p:cond delay="400"/>
                                          </p:stCondLst>
                                        </p:cTn>
                                        <p:tgtEl>
                                          <p:spTgt spid="9">
                                            <p:graphicEl>
                                              <a:dgm id="{397E0B52-75E7-4604-8AA6-5D2ADBA26211}"/>
                                            </p:graphicEl>
                                          </p:spTgt>
                                        </p:tgtEl>
                                        <p:attrNameLst>
                                          <p:attrName>r</p:attrName>
                                        </p:attrNameLst>
                                      </p:cBhvr>
                                    </p:animRot>
                                    <p:animRot by="-240000">
                                      <p:cBhvr>
                                        <p:cTn id="23" dur="200" fill="hold">
                                          <p:stCondLst>
                                            <p:cond delay="600"/>
                                          </p:stCondLst>
                                        </p:cTn>
                                        <p:tgtEl>
                                          <p:spTgt spid="9">
                                            <p:graphicEl>
                                              <a:dgm id="{397E0B52-75E7-4604-8AA6-5D2ADBA26211}"/>
                                            </p:graphicEl>
                                          </p:spTgt>
                                        </p:tgtEl>
                                        <p:attrNameLst>
                                          <p:attrName>r</p:attrName>
                                        </p:attrNameLst>
                                      </p:cBhvr>
                                    </p:animRot>
                                    <p:animRot by="120000">
                                      <p:cBhvr>
                                        <p:cTn id="24" dur="200" fill="hold">
                                          <p:stCondLst>
                                            <p:cond delay="800"/>
                                          </p:stCondLst>
                                        </p:cTn>
                                        <p:tgtEl>
                                          <p:spTgt spid="9">
                                            <p:graphicEl>
                                              <a:dgm id="{397E0B52-75E7-4604-8AA6-5D2ADBA26211}"/>
                                            </p:graphic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9">
                                            <p:graphicEl>
                                              <a:dgm id="{AEE7BF8C-FC58-4C85-8737-7F2E7A7134E9}"/>
                                            </p:graphicEl>
                                          </p:spTgt>
                                        </p:tgtEl>
                                        <p:attrNameLst>
                                          <p:attrName>r</p:attrName>
                                        </p:attrNameLst>
                                      </p:cBhvr>
                                    </p:animRot>
                                    <p:animRot by="-240000">
                                      <p:cBhvr>
                                        <p:cTn id="29" dur="200" fill="hold">
                                          <p:stCondLst>
                                            <p:cond delay="200"/>
                                          </p:stCondLst>
                                        </p:cTn>
                                        <p:tgtEl>
                                          <p:spTgt spid="9">
                                            <p:graphicEl>
                                              <a:dgm id="{AEE7BF8C-FC58-4C85-8737-7F2E7A7134E9}"/>
                                            </p:graphicEl>
                                          </p:spTgt>
                                        </p:tgtEl>
                                        <p:attrNameLst>
                                          <p:attrName>r</p:attrName>
                                        </p:attrNameLst>
                                      </p:cBhvr>
                                    </p:animRot>
                                    <p:animRot by="240000">
                                      <p:cBhvr>
                                        <p:cTn id="30" dur="200" fill="hold">
                                          <p:stCondLst>
                                            <p:cond delay="400"/>
                                          </p:stCondLst>
                                        </p:cTn>
                                        <p:tgtEl>
                                          <p:spTgt spid="9">
                                            <p:graphicEl>
                                              <a:dgm id="{AEE7BF8C-FC58-4C85-8737-7F2E7A7134E9}"/>
                                            </p:graphicEl>
                                          </p:spTgt>
                                        </p:tgtEl>
                                        <p:attrNameLst>
                                          <p:attrName>r</p:attrName>
                                        </p:attrNameLst>
                                      </p:cBhvr>
                                    </p:animRot>
                                    <p:animRot by="-240000">
                                      <p:cBhvr>
                                        <p:cTn id="31" dur="200" fill="hold">
                                          <p:stCondLst>
                                            <p:cond delay="600"/>
                                          </p:stCondLst>
                                        </p:cTn>
                                        <p:tgtEl>
                                          <p:spTgt spid="9">
                                            <p:graphicEl>
                                              <a:dgm id="{AEE7BF8C-FC58-4C85-8737-7F2E7A7134E9}"/>
                                            </p:graphicEl>
                                          </p:spTgt>
                                        </p:tgtEl>
                                        <p:attrNameLst>
                                          <p:attrName>r</p:attrName>
                                        </p:attrNameLst>
                                      </p:cBhvr>
                                    </p:animRot>
                                    <p:animRot by="120000">
                                      <p:cBhvr>
                                        <p:cTn id="32" dur="200" fill="hold">
                                          <p:stCondLst>
                                            <p:cond delay="800"/>
                                          </p:stCondLst>
                                        </p:cTn>
                                        <p:tgtEl>
                                          <p:spTgt spid="9">
                                            <p:graphicEl>
                                              <a:dgm id="{AEE7BF8C-FC58-4C85-8737-7F2E7A7134E9}"/>
                                            </p:graphic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9">
                                            <p:graphicEl>
                                              <a:dgm id="{559D266F-9E71-4A1C-88A2-A98E7AC5EC1B}"/>
                                            </p:graphicEl>
                                          </p:spTgt>
                                        </p:tgtEl>
                                        <p:attrNameLst>
                                          <p:attrName>r</p:attrName>
                                        </p:attrNameLst>
                                      </p:cBhvr>
                                    </p:animRot>
                                    <p:animRot by="-240000">
                                      <p:cBhvr>
                                        <p:cTn id="37" dur="200" fill="hold">
                                          <p:stCondLst>
                                            <p:cond delay="200"/>
                                          </p:stCondLst>
                                        </p:cTn>
                                        <p:tgtEl>
                                          <p:spTgt spid="9">
                                            <p:graphicEl>
                                              <a:dgm id="{559D266F-9E71-4A1C-88A2-A98E7AC5EC1B}"/>
                                            </p:graphicEl>
                                          </p:spTgt>
                                        </p:tgtEl>
                                        <p:attrNameLst>
                                          <p:attrName>r</p:attrName>
                                        </p:attrNameLst>
                                      </p:cBhvr>
                                    </p:animRot>
                                    <p:animRot by="240000">
                                      <p:cBhvr>
                                        <p:cTn id="38" dur="200" fill="hold">
                                          <p:stCondLst>
                                            <p:cond delay="400"/>
                                          </p:stCondLst>
                                        </p:cTn>
                                        <p:tgtEl>
                                          <p:spTgt spid="9">
                                            <p:graphicEl>
                                              <a:dgm id="{559D266F-9E71-4A1C-88A2-A98E7AC5EC1B}"/>
                                            </p:graphicEl>
                                          </p:spTgt>
                                        </p:tgtEl>
                                        <p:attrNameLst>
                                          <p:attrName>r</p:attrName>
                                        </p:attrNameLst>
                                      </p:cBhvr>
                                    </p:animRot>
                                    <p:animRot by="-240000">
                                      <p:cBhvr>
                                        <p:cTn id="39" dur="200" fill="hold">
                                          <p:stCondLst>
                                            <p:cond delay="600"/>
                                          </p:stCondLst>
                                        </p:cTn>
                                        <p:tgtEl>
                                          <p:spTgt spid="9">
                                            <p:graphicEl>
                                              <a:dgm id="{559D266F-9E71-4A1C-88A2-A98E7AC5EC1B}"/>
                                            </p:graphicEl>
                                          </p:spTgt>
                                        </p:tgtEl>
                                        <p:attrNameLst>
                                          <p:attrName>r</p:attrName>
                                        </p:attrNameLst>
                                      </p:cBhvr>
                                    </p:animRot>
                                    <p:animRot by="120000">
                                      <p:cBhvr>
                                        <p:cTn id="40" dur="200" fill="hold">
                                          <p:stCondLst>
                                            <p:cond delay="800"/>
                                          </p:stCondLst>
                                        </p:cTn>
                                        <p:tgtEl>
                                          <p:spTgt spid="9">
                                            <p:graphicEl>
                                              <a:dgm id="{559D266F-9E71-4A1C-88A2-A98E7AC5EC1B}"/>
                                            </p:graphic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9">
                                            <p:graphicEl>
                                              <a:dgm id="{C7D7CD80-C1E4-45A8-9B87-C5105A862D92}"/>
                                            </p:graphicEl>
                                          </p:spTgt>
                                        </p:tgtEl>
                                        <p:attrNameLst>
                                          <p:attrName>r</p:attrName>
                                        </p:attrNameLst>
                                      </p:cBhvr>
                                    </p:animRot>
                                    <p:animRot by="-240000">
                                      <p:cBhvr>
                                        <p:cTn id="45" dur="200" fill="hold">
                                          <p:stCondLst>
                                            <p:cond delay="200"/>
                                          </p:stCondLst>
                                        </p:cTn>
                                        <p:tgtEl>
                                          <p:spTgt spid="9">
                                            <p:graphicEl>
                                              <a:dgm id="{C7D7CD80-C1E4-45A8-9B87-C5105A862D92}"/>
                                            </p:graphicEl>
                                          </p:spTgt>
                                        </p:tgtEl>
                                        <p:attrNameLst>
                                          <p:attrName>r</p:attrName>
                                        </p:attrNameLst>
                                      </p:cBhvr>
                                    </p:animRot>
                                    <p:animRot by="240000">
                                      <p:cBhvr>
                                        <p:cTn id="46" dur="200" fill="hold">
                                          <p:stCondLst>
                                            <p:cond delay="400"/>
                                          </p:stCondLst>
                                        </p:cTn>
                                        <p:tgtEl>
                                          <p:spTgt spid="9">
                                            <p:graphicEl>
                                              <a:dgm id="{C7D7CD80-C1E4-45A8-9B87-C5105A862D92}"/>
                                            </p:graphicEl>
                                          </p:spTgt>
                                        </p:tgtEl>
                                        <p:attrNameLst>
                                          <p:attrName>r</p:attrName>
                                        </p:attrNameLst>
                                      </p:cBhvr>
                                    </p:animRot>
                                    <p:animRot by="-240000">
                                      <p:cBhvr>
                                        <p:cTn id="47" dur="200" fill="hold">
                                          <p:stCondLst>
                                            <p:cond delay="600"/>
                                          </p:stCondLst>
                                        </p:cTn>
                                        <p:tgtEl>
                                          <p:spTgt spid="9">
                                            <p:graphicEl>
                                              <a:dgm id="{C7D7CD80-C1E4-45A8-9B87-C5105A862D92}"/>
                                            </p:graphicEl>
                                          </p:spTgt>
                                        </p:tgtEl>
                                        <p:attrNameLst>
                                          <p:attrName>r</p:attrName>
                                        </p:attrNameLst>
                                      </p:cBhvr>
                                    </p:animRot>
                                    <p:animRot by="120000">
                                      <p:cBhvr>
                                        <p:cTn id="48" dur="200" fill="hold">
                                          <p:stCondLst>
                                            <p:cond delay="800"/>
                                          </p:stCondLst>
                                        </p:cTn>
                                        <p:tgtEl>
                                          <p:spTgt spid="9">
                                            <p:graphicEl>
                                              <a:dgm id="{C7D7CD80-C1E4-45A8-9B87-C5105A862D92}"/>
                                            </p:graphicEl>
                                          </p:spTgt>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grpId="0" nodeType="clickEffect">
                                  <p:stCondLst>
                                    <p:cond delay="0"/>
                                  </p:stCondLst>
                                  <p:childTnLst>
                                    <p:animRot by="120000">
                                      <p:cBhvr>
                                        <p:cTn id="52" dur="100" fill="hold">
                                          <p:stCondLst>
                                            <p:cond delay="0"/>
                                          </p:stCondLst>
                                        </p:cTn>
                                        <p:tgtEl>
                                          <p:spTgt spid="9">
                                            <p:graphicEl>
                                              <a:dgm id="{BA3310B9-9AF0-46C8-9475-7B407BC1703F}"/>
                                            </p:graphicEl>
                                          </p:spTgt>
                                        </p:tgtEl>
                                        <p:attrNameLst>
                                          <p:attrName>r</p:attrName>
                                        </p:attrNameLst>
                                      </p:cBhvr>
                                    </p:animRot>
                                    <p:animRot by="-240000">
                                      <p:cBhvr>
                                        <p:cTn id="53" dur="200" fill="hold">
                                          <p:stCondLst>
                                            <p:cond delay="200"/>
                                          </p:stCondLst>
                                        </p:cTn>
                                        <p:tgtEl>
                                          <p:spTgt spid="9">
                                            <p:graphicEl>
                                              <a:dgm id="{BA3310B9-9AF0-46C8-9475-7B407BC1703F}"/>
                                            </p:graphicEl>
                                          </p:spTgt>
                                        </p:tgtEl>
                                        <p:attrNameLst>
                                          <p:attrName>r</p:attrName>
                                        </p:attrNameLst>
                                      </p:cBhvr>
                                    </p:animRot>
                                    <p:animRot by="240000">
                                      <p:cBhvr>
                                        <p:cTn id="54" dur="200" fill="hold">
                                          <p:stCondLst>
                                            <p:cond delay="400"/>
                                          </p:stCondLst>
                                        </p:cTn>
                                        <p:tgtEl>
                                          <p:spTgt spid="9">
                                            <p:graphicEl>
                                              <a:dgm id="{BA3310B9-9AF0-46C8-9475-7B407BC1703F}"/>
                                            </p:graphicEl>
                                          </p:spTgt>
                                        </p:tgtEl>
                                        <p:attrNameLst>
                                          <p:attrName>r</p:attrName>
                                        </p:attrNameLst>
                                      </p:cBhvr>
                                    </p:animRot>
                                    <p:animRot by="-240000">
                                      <p:cBhvr>
                                        <p:cTn id="55" dur="200" fill="hold">
                                          <p:stCondLst>
                                            <p:cond delay="600"/>
                                          </p:stCondLst>
                                        </p:cTn>
                                        <p:tgtEl>
                                          <p:spTgt spid="9">
                                            <p:graphicEl>
                                              <a:dgm id="{BA3310B9-9AF0-46C8-9475-7B407BC1703F}"/>
                                            </p:graphicEl>
                                          </p:spTgt>
                                        </p:tgtEl>
                                        <p:attrNameLst>
                                          <p:attrName>r</p:attrName>
                                        </p:attrNameLst>
                                      </p:cBhvr>
                                    </p:animRot>
                                    <p:animRot by="120000">
                                      <p:cBhvr>
                                        <p:cTn id="56" dur="200" fill="hold">
                                          <p:stCondLst>
                                            <p:cond delay="800"/>
                                          </p:stCondLst>
                                        </p:cTn>
                                        <p:tgtEl>
                                          <p:spTgt spid="9">
                                            <p:graphicEl>
                                              <a:dgm id="{BA3310B9-9AF0-46C8-9475-7B407BC1703F}"/>
                                            </p:graphicEl>
                                          </p:spTgt>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9">
                                            <p:graphicEl>
                                              <a:dgm id="{EFD025F3-6833-4054-A7EE-E8443005493D}"/>
                                            </p:graphicEl>
                                          </p:spTgt>
                                        </p:tgtEl>
                                        <p:attrNameLst>
                                          <p:attrName>r</p:attrName>
                                        </p:attrNameLst>
                                      </p:cBhvr>
                                    </p:animRot>
                                    <p:animRot by="-240000">
                                      <p:cBhvr>
                                        <p:cTn id="61" dur="200" fill="hold">
                                          <p:stCondLst>
                                            <p:cond delay="200"/>
                                          </p:stCondLst>
                                        </p:cTn>
                                        <p:tgtEl>
                                          <p:spTgt spid="9">
                                            <p:graphicEl>
                                              <a:dgm id="{EFD025F3-6833-4054-A7EE-E8443005493D}"/>
                                            </p:graphicEl>
                                          </p:spTgt>
                                        </p:tgtEl>
                                        <p:attrNameLst>
                                          <p:attrName>r</p:attrName>
                                        </p:attrNameLst>
                                      </p:cBhvr>
                                    </p:animRot>
                                    <p:animRot by="240000">
                                      <p:cBhvr>
                                        <p:cTn id="62" dur="200" fill="hold">
                                          <p:stCondLst>
                                            <p:cond delay="400"/>
                                          </p:stCondLst>
                                        </p:cTn>
                                        <p:tgtEl>
                                          <p:spTgt spid="9">
                                            <p:graphicEl>
                                              <a:dgm id="{EFD025F3-6833-4054-A7EE-E8443005493D}"/>
                                            </p:graphicEl>
                                          </p:spTgt>
                                        </p:tgtEl>
                                        <p:attrNameLst>
                                          <p:attrName>r</p:attrName>
                                        </p:attrNameLst>
                                      </p:cBhvr>
                                    </p:animRot>
                                    <p:animRot by="-240000">
                                      <p:cBhvr>
                                        <p:cTn id="63" dur="200" fill="hold">
                                          <p:stCondLst>
                                            <p:cond delay="600"/>
                                          </p:stCondLst>
                                        </p:cTn>
                                        <p:tgtEl>
                                          <p:spTgt spid="9">
                                            <p:graphicEl>
                                              <a:dgm id="{EFD025F3-6833-4054-A7EE-E8443005493D}"/>
                                            </p:graphicEl>
                                          </p:spTgt>
                                        </p:tgtEl>
                                        <p:attrNameLst>
                                          <p:attrName>r</p:attrName>
                                        </p:attrNameLst>
                                      </p:cBhvr>
                                    </p:animRot>
                                    <p:animRot by="120000">
                                      <p:cBhvr>
                                        <p:cTn id="64" dur="200" fill="hold">
                                          <p:stCondLst>
                                            <p:cond delay="800"/>
                                          </p:stCondLst>
                                        </p:cTn>
                                        <p:tgtEl>
                                          <p:spTgt spid="9">
                                            <p:graphicEl>
                                              <a:dgm id="{EFD025F3-6833-4054-A7EE-E8443005493D}"/>
                                            </p:graphicEl>
                                          </p:spTgt>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grpId="0" nodeType="clickEffect">
                                  <p:stCondLst>
                                    <p:cond delay="0"/>
                                  </p:stCondLst>
                                  <p:childTnLst>
                                    <p:animRot by="120000">
                                      <p:cBhvr>
                                        <p:cTn id="68" dur="100" fill="hold">
                                          <p:stCondLst>
                                            <p:cond delay="0"/>
                                          </p:stCondLst>
                                        </p:cTn>
                                        <p:tgtEl>
                                          <p:spTgt spid="9">
                                            <p:graphicEl>
                                              <a:dgm id="{2295EF17-DD2E-44BE-83EC-44BF5E54875D}"/>
                                            </p:graphicEl>
                                          </p:spTgt>
                                        </p:tgtEl>
                                        <p:attrNameLst>
                                          <p:attrName>r</p:attrName>
                                        </p:attrNameLst>
                                      </p:cBhvr>
                                    </p:animRot>
                                    <p:animRot by="-240000">
                                      <p:cBhvr>
                                        <p:cTn id="69" dur="200" fill="hold">
                                          <p:stCondLst>
                                            <p:cond delay="200"/>
                                          </p:stCondLst>
                                        </p:cTn>
                                        <p:tgtEl>
                                          <p:spTgt spid="9">
                                            <p:graphicEl>
                                              <a:dgm id="{2295EF17-DD2E-44BE-83EC-44BF5E54875D}"/>
                                            </p:graphicEl>
                                          </p:spTgt>
                                        </p:tgtEl>
                                        <p:attrNameLst>
                                          <p:attrName>r</p:attrName>
                                        </p:attrNameLst>
                                      </p:cBhvr>
                                    </p:animRot>
                                    <p:animRot by="240000">
                                      <p:cBhvr>
                                        <p:cTn id="70" dur="200" fill="hold">
                                          <p:stCondLst>
                                            <p:cond delay="400"/>
                                          </p:stCondLst>
                                        </p:cTn>
                                        <p:tgtEl>
                                          <p:spTgt spid="9">
                                            <p:graphicEl>
                                              <a:dgm id="{2295EF17-DD2E-44BE-83EC-44BF5E54875D}"/>
                                            </p:graphicEl>
                                          </p:spTgt>
                                        </p:tgtEl>
                                        <p:attrNameLst>
                                          <p:attrName>r</p:attrName>
                                        </p:attrNameLst>
                                      </p:cBhvr>
                                    </p:animRot>
                                    <p:animRot by="-240000">
                                      <p:cBhvr>
                                        <p:cTn id="71" dur="200" fill="hold">
                                          <p:stCondLst>
                                            <p:cond delay="600"/>
                                          </p:stCondLst>
                                        </p:cTn>
                                        <p:tgtEl>
                                          <p:spTgt spid="9">
                                            <p:graphicEl>
                                              <a:dgm id="{2295EF17-DD2E-44BE-83EC-44BF5E54875D}"/>
                                            </p:graphicEl>
                                          </p:spTgt>
                                        </p:tgtEl>
                                        <p:attrNameLst>
                                          <p:attrName>r</p:attrName>
                                        </p:attrNameLst>
                                      </p:cBhvr>
                                    </p:animRot>
                                    <p:animRot by="120000">
                                      <p:cBhvr>
                                        <p:cTn id="72" dur="200" fill="hold">
                                          <p:stCondLst>
                                            <p:cond delay="800"/>
                                          </p:stCondLst>
                                        </p:cTn>
                                        <p:tgtEl>
                                          <p:spTgt spid="9">
                                            <p:graphicEl>
                                              <a:dgm id="{2295EF17-DD2E-44BE-83EC-44BF5E54875D}"/>
                                            </p:graphicEl>
                                          </p:spTgt>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0" nodeType="clickEffect">
                                  <p:stCondLst>
                                    <p:cond delay="0"/>
                                  </p:stCondLst>
                                  <p:childTnLst>
                                    <p:animRot by="120000">
                                      <p:cBhvr>
                                        <p:cTn id="76" dur="100" fill="hold">
                                          <p:stCondLst>
                                            <p:cond delay="0"/>
                                          </p:stCondLst>
                                        </p:cTn>
                                        <p:tgtEl>
                                          <p:spTgt spid="9">
                                            <p:graphicEl>
                                              <a:dgm id="{845449EE-A8E5-4EA3-873E-10E9C8A20FBB}"/>
                                            </p:graphicEl>
                                          </p:spTgt>
                                        </p:tgtEl>
                                        <p:attrNameLst>
                                          <p:attrName>r</p:attrName>
                                        </p:attrNameLst>
                                      </p:cBhvr>
                                    </p:animRot>
                                    <p:animRot by="-240000">
                                      <p:cBhvr>
                                        <p:cTn id="77" dur="200" fill="hold">
                                          <p:stCondLst>
                                            <p:cond delay="200"/>
                                          </p:stCondLst>
                                        </p:cTn>
                                        <p:tgtEl>
                                          <p:spTgt spid="9">
                                            <p:graphicEl>
                                              <a:dgm id="{845449EE-A8E5-4EA3-873E-10E9C8A20FBB}"/>
                                            </p:graphicEl>
                                          </p:spTgt>
                                        </p:tgtEl>
                                        <p:attrNameLst>
                                          <p:attrName>r</p:attrName>
                                        </p:attrNameLst>
                                      </p:cBhvr>
                                    </p:animRot>
                                    <p:animRot by="240000">
                                      <p:cBhvr>
                                        <p:cTn id="78" dur="200" fill="hold">
                                          <p:stCondLst>
                                            <p:cond delay="400"/>
                                          </p:stCondLst>
                                        </p:cTn>
                                        <p:tgtEl>
                                          <p:spTgt spid="9">
                                            <p:graphicEl>
                                              <a:dgm id="{845449EE-A8E5-4EA3-873E-10E9C8A20FBB}"/>
                                            </p:graphicEl>
                                          </p:spTgt>
                                        </p:tgtEl>
                                        <p:attrNameLst>
                                          <p:attrName>r</p:attrName>
                                        </p:attrNameLst>
                                      </p:cBhvr>
                                    </p:animRot>
                                    <p:animRot by="-240000">
                                      <p:cBhvr>
                                        <p:cTn id="79" dur="200" fill="hold">
                                          <p:stCondLst>
                                            <p:cond delay="600"/>
                                          </p:stCondLst>
                                        </p:cTn>
                                        <p:tgtEl>
                                          <p:spTgt spid="9">
                                            <p:graphicEl>
                                              <a:dgm id="{845449EE-A8E5-4EA3-873E-10E9C8A20FBB}"/>
                                            </p:graphicEl>
                                          </p:spTgt>
                                        </p:tgtEl>
                                        <p:attrNameLst>
                                          <p:attrName>r</p:attrName>
                                        </p:attrNameLst>
                                      </p:cBhvr>
                                    </p:animRot>
                                    <p:animRot by="120000">
                                      <p:cBhvr>
                                        <p:cTn id="80" dur="200" fill="hold">
                                          <p:stCondLst>
                                            <p:cond delay="800"/>
                                          </p:stCondLst>
                                        </p:cTn>
                                        <p:tgtEl>
                                          <p:spTgt spid="9">
                                            <p:graphicEl>
                                              <a:dgm id="{845449EE-A8E5-4EA3-873E-10E9C8A20FBB}"/>
                                            </p:graphicEl>
                                          </p:spTgt>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grpId="0" nodeType="clickEffect">
                                  <p:stCondLst>
                                    <p:cond delay="0"/>
                                  </p:stCondLst>
                                  <p:childTnLst>
                                    <p:animRot by="120000">
                                      <p:cBhvr>
                                        <p:cTn id="84" dur="100" fill="hold">
                                          <p:stCondLst>
                                            <p:cond delay="0"/>
                                          </p:stCondLst>
                                        </p:cTn>
                                        <p:tgtEl>
                                          <p:spTgt spid="9">
                                            <p:graphicEl>
                                              <a:dgm id="{365EBFB1-5ACC-4312-BFB3-CBF2DB9D4FBB}"/>
                                            </p:graphicEl>
                                          </p:spTgt>
                                        </p:tgtEl>
                                        <p:attrNameLst>
                                          <p:attrName>r</p:attrName>
                                        </p:attrNameLst>
                                      </p:cBhvr>
                                    </p:animRot>
                                    <p:animRot by="-240000">
                                      <p:cBhvr>
                                        <p:cTn id="85" dur="200" fill="hold">
                                          <p:stCondLst>
                                            <p:cond delay="200"/>
                                          </p:stCondLst>
                                        </p:cTn>
                                        <p:tgtEl>
                                          <p:spTgt spid="9">
                                            <p:graphicEl>
                                              <a:dgm id="{365EBFB1-5ACC-4312-BFB3-CBF2DB9D4FBB}"/>
                                            </p:graphicEl>
                                          </p:spTgt>
                                        </p:tgtEl>
                                        <p:attrNameLst>
                                          <p:attrName>r</p:attrName>
                                        </p:attrNameLst>
                                      </p:cBhvr>
                                    </p:animRot>
                                    <p:animRot by="240000">
                                      <p:cBhvr>
                                        <p:cTn id="86" dur="200" fill="hold">
                                          <p:stCondLst>
                                            <p:cond delay="400"/>
                                          </p:stCondLst>
                                        </p:cTn>
                                        <p:tgtEl>
                                          <p:spTgt spid="9">
                                            <p:graphicEl>
                                              <a:dgm id="{365EBFB1-5ACC-4312-BFB3-CBF2DB9D4FBB}"/>
                                            </p:graphicEl>
                                          </p:spTgt>
                                        </p:tgtEl>
                                        <p:attrNameLst>
                                          <p:attrName>r</p:attrName>
                                        </p:attrNameLst>
                                      </p:cBhvr>
                                    </p:animRot>
                                    <p:animRot by="-240000">
                                      <p:cBhvr>
                                        <p:cTn id="87" dur="200" fill="hold">
                                          <p:stCondLst>
                                            <p:cond delay="600"/>
                                          </p:stCondLst>
                                        </p:cTn>
                                        <p:tgtEl>
                                          <p:spTgt spid="9">
                                            <p:graphicEl>
                                              <a:dgm id="{365EBFB1-5ACC-4312-BFB3-CBF2DB9D4FBB}"/>
                                            </p:graphicEl>
                                          </p:spTgt>
                                        </p:tgtEl>
                                        <p:attrNameLst>
                                          <p:attrName>r</p:attrName>
                                        </p:attrNameLst>
                                      </p:cBhvr>
                                    </p:animRot>
                                    <p:animRot by="120000">
                                      <p:cBhvr>
                                        <p:cTn id="88" dur="200" fill="hold">
                                          <p:stCondLst>
                                            <p:cond delay="800"/>
                                          </p:stCondLst>
                                        </p:cTn>
                                        <p:tgtEl>
                                          <p:spTgt spid="9">
                                            <p:graphicEl>
                                              <a:dgm id="{365EBFB1-5ACC-4312-BFB3-CBF2DB9D4FBB}"/>
                                            </p:graphicEl>
                                          </p:spTgt>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32" presetClass="emph" presetSubtype="0" fill="hold" grpId="0" nodeType="clickEffect">
                                  <p:stCondLst>
                                    <p:cond delay="0"/>
                                  </p:stCondLst>
                                  <p:childTnLst>
                                    <p:animRot by="120000">
                                      <p:cBhvr>
                                        <p:cTn id="92" dur="100" fill="hold">
                                          <p:stCondLst>
                                            <p:cond delay="0"/>
                                          </p:stCondLst>
                                        </p:cTn>
                                        <p:tgtEl>
                                          <p:spTgt spid="9">
                                            <p:graphicEl>
                                              <a:dgm id="{90D2E65C-0C93-4114-82DF-7214C0FE840E}"/>
                                            </p:graphicEl>
                                          </p:spTgt>
                                        </p:tgtEl>
                                        <p:attrNameLst>
                                          <p:attrName>r</p:attrName>
                                        </p:attrNameLst>
                                      </p:cBhvr>
                                    </p:animRot>
                                    <p:animRot by="-240000">
                                      <p:cBhvr>
                                        <p:cTn id="93" dur="200" fill="hold">
                                          <p:stCondLst>
                                            <p:cond delay="200"/>
                                          </p:stCondLst>
                                        </p:cTn>
                                        <p:tgtEl>
                                          <p:spTgt spid="9">
                                            <p:graphicEl>
                                              <a:dgm id="{90D2E65C-0C93-4114-82DF-7214C0FE840E}"/>
                                            </p:graphicEl>
                                          </p:spTgt>
                                        </p:tgtEl>
                                        <p:attrNameLst>
                                          <p:attrName>r</p:attrName>
                                        </p:attrNameLst>
                                      </p:cBhvr>
                                    </p:animRot>
                                    <p:animRot by="240000">
                                      <p:cBhvr>
                                        <p:cTn id="94" dur="200" fill="hold">
                                          <p:stCondLst>
                                            <p:cond delay="400"/>
                                          </p:stCondLst>
                                        </p:cTn>
                                        <p:tgtEl>
                                          <p:spTgt spid="9">
                                            <p:graphicEl>
                                              <a:dgm id="{90D2E65C-0C93-4114-82DF-7214C0FE840E}"/>
                                            </p:graphicEl>
                                          </p:spTgt>
                                        </p:tgtEl>
                                        <p:attrNameLst>
                                          <p:attrName>r</p:attrName>
                                        </p:attrNameLst>
                                      </p:cBhvr>
                                    </p:animRot>
                                    <p:animRot by="-240000">
                                      <p:cBhvr>
                                        <p:cTn id="95" dur="200" fill="hold">
                                          <p:stCondLst>
                                            <p:cond delay="600"/>
                                          </p:stCondLst>
                                        </p:cTn>
                                        <p:tgtEl>
                                          <p:spTgt spid="9">
                                            <p:graphicEl>
                                              <a:dgm id="{90D2E65C-0C93-4114-82DF-7214C0FE840E}"/>
                                            </p:graphicEl>
                                          </p:spTgt>
                                        </p:tgtEl>
                                        <p:attrNameLst>
                                          <p:attrName>r</p:attrName>
                                        </p:attrNameLst>
                                      </p:cBhvr>
                                    </p:animRot>
                                    <p:animRot by="120000">
                                      <p:cBhvr>
                                        <p:cTn id="96" dur="200" fill="hold">
                                          <p:stCondLst>
                                            <p:cond delay="800"/>
                                          </p:stCondLst>
                                        </p:cTn>
                                        <p:tgtEl>
                                          <p:spTgt spid="9">
                                            <p:graphicEl>
                                              <a:dgm id="{90D2E65C-0C93-4114-82DF-7214C0FE840E}"/>
                                            </p:graphicEl>
                                          </p:spTgt>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grpId="0" nodeType="clickEffect">
                                  <p:stCondLst>
                                    <p:cond delay="0"/>
                                  </p:stCondLst>
                                  <p:childTnLst>
                                    <p:animRot by="120000">
                                      <p:cBhvr>
                                        <p:cTn id="100" dur="100" fill="hold">
                                          <p:stCondLst>
                                            <p:cond delay="0"/>
                                          </p:stCondLst>
                                        </p:cTn>
                                        <p:tgtEl>
                                          <p:spTgt spid="9">
                                            <p:graphicEl>
                                              <a:dgm id="{8A1A885E-0669-4C86-8832-EE8378514CD2}"/>
                                            </p:graphicEl>
                                          </p:spTgt>
                                        </p:tgtEl>
                                        <p:attrNameLst>
                                          <p:attrName>r</p:attrName>
                                        </p:attrNameLst>
                                      </p:cBhvr>
                                    </p:animRot>
                                    <p:animRot by="-240000">
                                      <p:cBhvr>
                                        <p:cTn id="101" dur="200" fill="hold">
                                          <p:stCondLst>
                                            <p:cond delay="200"/>
                                          </p:stCondLst>
                                        </p:cTn>
                                        <p:tgtEl>
                                          <p:spTgt spid="9">
                                            <p:graphicEl>
                                              <a:dgm id="{8A1A885E-0669-4C86-8832-EE8378514CD2}"/>
                                            </p:graphicEl>
                                          </p:spTgt>
                                        </p:tgtEl>
                                        <p:attrNameLst>
                                          <p:attrName>r</p:attrName>
                                        </p:attrNameLst>
                                      </p:cBhvr>
                                    </p:animRot>
                                    <p:animRot by="240000">
                                      <p:cBhvr>
                                        <p:cTn id="102" dur="200" fill="hold">
                                          <p:stCondLst>
                                            <p:cond delay="400"/>
                                          </p:stCondLst>
                                        </p:cTn>
                                        <p:tgtEl>
                                          <p:spTgt spid="9">
                                            <p:graphicEl>
                                              <a:dgm id="{8A1A885E-0669-4C86-8832-EE8378514CD2}"/>
                                            </p:graphicEl>
                                          </p:spTgt>
                                        </p:tgtEl>
                                        <p:attrNameLst>
                                          <p:attrName>r</p:attrName>
                                        </p:attrNameLst>
                                      </p:cBhvr>
                                    </p:animRot>
                                    <p:animRot by="-240000">
                                      <p:cBhvr>
                                        <p:cTn id="103" dur="200" fill="hold">
                                          <p:stCondLst>
                                            <p:cond delay="600"/>
                                          </p:stCondLst>
                                        </p:cTn>
                                        <p:tgtEl>
                                          <p:spTgt spid="9">
                                            <p:graphicEl>
                                              <a:dgm id="{8A1A885E-0669-4C86-8832-EE8378514CD2}"/>
                                            </p:graphicEl>
                                          </p:spTgt>
                                        </p:tgtEl>
                                        <p:attrNameLst>
                                          <p:attrName>r</p:attrName>
                                        </p:attrNameLst>
                                      </p:cBhvr>
                                    </p:animRot>
                                    <p:animRot by="120000">
                                      <p:cBhvr>
                                        <p:cTn id="104" dur="200" fill="hold">
                                          <p:stCondLst>
                                            <p:cond delay="800"/>
                                          </p:stCondLst>
                                        </p:cTn>
                                        <p:tgtEl>
                                          <p:spTgt spid="9">
                                            <p:graphicEl>
                                              <a:dgm id="{8A1A885E-0669-4C86-8832-EE8378514CD2}"/>
                                            </p:graphicEl>
                                          </p:spTgt>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grpId="0" nodeType="clickEffect">
                                  <p:stCondLst>
                                    <p:cond delay="0"/>
                                  </p:stCondLst>
                                  <p:childTnLst>
                                    <p:animRot by="120000">
                                      <p:cBhvr>
                                        <p:cTn id="108" dur="100" fill="hold">
                                          <p:stCondLst>
                                            <p:cond delay="0"/>
                                          </p:stCondLst>
                                        </p:cTn>
                                        <p:tgtEl>
                                          <p:spTgt spid="9">
                                            <p:graphicEl>
                                              <a:dgm id="{1EB0CC6D-BC90-4BDC-A2B2-242738AF13C5}"/>
                                            </p:graphicEl>
                                          </p:spTgt>
                                        </p:tgtEl>
                                        <p:attrNameLst>
                                          <p:attrName>r</p:attrName>
                                        </p:attrNameLst>
                                      </p:cBhvr>
                                    </p:animRot>
                                    <p:animRot by="-240000">
                                      <p:cBhvr>
                                        <p:cTn id="109" dur="200" fill="hold">
                                          <p:stCondLst>
                                            <p:cond delay="200"/>
                                          </p:stCondLst>
                                        </p:cTn>
                                        <p:tgtEl>
                                          <p:spTgt spid="9">
                                            <p:graphicEl>
                                              <a:dgm id="{1EB0CC6D-BC90-4BDC-A2B2-242738AF13C5}"/>
                                            </p:graphicEl>
                                          </p:spTgt>
                                        </p:tgtEl>
                                        <p:attrNameLst>
                                          <p:attrName>r</p:attrName>
                                        </p:attrNameLst>
                                      </p:cBhvr>
                                    </p:animRot>
                                    <p:animRot by="240000">
                                      <p:cBhvr>
                                        <p:cTn id="110" dur="200" fill="hold">
                                          <p:stCondLst>
                                            <p:cond delay="400"/>
                                          </p:stCondLst>
                                        </p:cTn>
                                        <p:tgtEl>
                                          <p:spTgt spid="9">
                                            <p:graphicEl>
                                              <a:dgm id="{1EB0CC6D-BC90-4BDC-A2B2-242738AF13C5}"/>
                                            </p:graphicEl>
                                          </p:spTgt>
                                        </p:tgtEl>
                                        <p:attrNameLst>
                                          <p:attrName>r</p:attrName>
                                        </p:attrNameLst>
                                      </p:cBhvr>
                                    </p:animRot>
                                    <p:animRot by="-240000">
                                      <p:cBhvr>
                                        <p:cTn id="111" dur="200" fill="hold">
                                          <p:stCondLst>
                                            <p:cond delay="600"/>
                                          </p:stCondLst>
                                        </p:cTn>
                                        <p:tgtEl>
                                          <p:spTgt spid="9">
                                            <p:graphicEl>
                                              <a:dgm id="{1EB0CC6D-BC90-4BDC-A2B2-242738AF13C5}"/>
                                            </p:graphicEl>
                                          </p:spTgt>
                                        </p:tgtEl>
                                        <p:attrNameLst>
                                          <p:attrName>r</p:attrName>
                                        </p:attrNameLst>
                                      </p:cBhvr>
                                    </p:animRot>
                                    <p:animRot by="120000">
                                      <p:cBhvr>
                                        <p:cTn id="112" dur="200" fill="hold">
                                          <p:stCondLst>
                                            <p:cond delay="800"/>
                                          </p:stCondLst>
                                        </p:cTn>
                                        <p:tgtEl>
                                          <p:spTgt spid="9">
                                            <p:graphicEl>
                                              <a:dgm id="{1EB0CC6D-BC90-4BDC-A2B2-242738AF13C5}"/>
                                            </p:graphicEl>
                                          </p:spTgt>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32" presetClass="emph" presetSubtype="0" fill="hold" grpId="0" nodeType="clickEffect">
                                  <p:stCondLst>
                                    <p:cond delay="0"/>
                                  </p:stCondLst>
                                  <p:childTnLst>
                                    <p:animRot by="120000">
                                      <p:cBhvr>
                                        <p:cTn id="116" dur="100" fill="hold">
                                          <p:stCondLst>
                                            <p:cond delay="0"/>
                                          </p:stCondLst>
                                        </p:cTn>
                                        <p:tgtEl>
                                          <p:spTgt spid="9">
                                            <p:graphicEl>
                                              <a:dgm id="{0C557E6F-2317-46EB-A910-588050041721}"/>
                                            </p:graphicEl>
                                          </p:spTgt>
                                        </p:tgtEl>
                                        <p:attrNameLst>
                                          <p:attrName>r</p:attrName>
                                        </p:attrNameLst>
                                      </p:cBhvr>
                                    </p:animRot>
                                    <p:animRot by="-240000">
                                      <p:cBhvr>
                                        <p:cTn id="117" dur="200" fill="hold">
                                          <p:stCondLst>
                                            <p:cond delay="200"/>
                                          </p:stCondLst>
                                        </p:cTn>
                                        <p:tgtEl>
                                          <p:spTgt spid="9">
                                            <p:graphicEl>
                                              <a:dgm id="{0C557E6F-2317-46EB-A910-588050041721}"/>
                                            </p:graphicEl>
                                          </p:spTgt>
                                        </p:tgtEl>
                                        <p:attrNameLst>
                                          <p:attrName>r</p:attrName>
                                        </p:attrNameLst>
                                      </p:cBhvr>
                                    </p:animRot>
                                    <p:animRot by="240000">
                                      <p:cBhvr>
                                        <p:cTn id="118" dur="200" fill="hold">
                                          <p:stCondLst>
                                            <p:cond delay="400"/>
                                          </p:stCondLst>
                                        </p:cTn>
                                        <p:tgtEl>
                                          <p:spTgt spid="9">
                                            <p:graphicEl>
                                              <a:dgm id="{0C557E6F-2317-46EB-A910-588050041721}"/>
                                            </p:graphicEl>
                                          </p:spTgt>
                                        </p:tgtEl>
                                        <p:attrNameLst>
                                          <p:attrName>r</p:attrName>
                                        </p:attrNameLst>
                                      </p:cBhvr>
                                    </p:animRot>
                                    <p:animRot by="-240000">
                                      <p:cBhvr>
                                        <p:cTn id="119" dur="200" fill="hold">
                                          <p:stCondLst>
                                            <p:cond delay="600"/>
                                          </p:stCondLst>
                                        </p:cTn>
                                        <p:tgtEl>
                                          <p:spTgt spid="9">
                                            <p:graphicEl>
                                              <a:dgm id="{0C557E6F-2317-46EB-A910-588050041721}"/>
                                            </p:graphicEl>
                                          </p:spTgt>
                                        </p:tgtEl>
                                        <p:attrNameLst>
                                          <p:attrName>r</p:attrName>
                                        </p:attrNameLst>
                                      </p:cBhvr>
                                    </p:animRot>
                                    <p:animRot by="120000">
                                      <p:cBhvr>
                                        <p:cTn id="120" dur="200" fill="hold">
                                          <p:stCondLst>
                                            <p:cond delay="800"/>
                                          </p:stCondLst>
                                        </p:cTn>
                                        <p:tgtEl>
                                          <p:spTgt spid="9">
                                            <p:graphicEl>
                                              <a:dgm id="{0C557E6F-2317-46EB-A910-588050041721}"/>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9" grpId="0">
        <p:bldSub>
          <a:bldDgm/>
        </p:bldSub>
      </p:bldGraphic>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r"/>
            <a:r>
              <a:rPr lang="en-US" sz="4800" dirty="0">
                <a:solidFill>
                  <a:schemeClr val="bg1"/>
                </a:solidFill>
                <a:latin typeface="Agency FB" panose="020B0503020202020204" pitchFamily="34" charset="0"/>
              </a:rPr>
              <a:t>Top 8 Functions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7C65101-962F-440D-8D13-CDF8F5C20AC7}"/>
              </a:ext>
            </a:extLst>
          </p:cNvPr>
          <p:cNvSpPr/>
          <p:nvPr/>
        </p:nvSpPr>
        <p:spPr>
          <a:xfrm>
            <a:off x="379412" y="1459335"/>
            <a:ext cx="11277600" cy="461665"/>
          </a:xfrm>
          <a:prstGeom prst="rect">
            <a:avLst/>
          </a:prstGeom>
        </p:spPr>
        <p:txBody>
          <a:bodyPr wrap="square">
            <a:spAutoFit/>
          </a:bodyPr>
          <a:lstStyle/>
          <a:p>
            <a:pPr algn="ctr"/>
            <a:r>
              <a:rPr lang="en-US" sz="2400" dirty="0">
                <a:solidFill>
                  <a:schemeClr val="accent1">
                    <a:lumMod val="50000"/>
                  </a:schemeClr>
                </a:solidFill>
                <a:latin typeface="Agency FB" panose="020B0503020202020204" pitchFamily="34" charset="0"/>
              </a:rPr>
              <a:t>Brief outlines of the eight functions of integrated educational management in general perspective are discussed.</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1354173671"/>
              </p:ext>
            </p:extLst>
          </p:nvPr>
        </p:nvGraphicFramePr>
        <p:xfrm>
          <a:off x="992646" y="1935647"/>
          <a:ext cx="9601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28</a:t>
            </a:fld>
            <a:endParaRPr lang="en-US" sz="5400" dirty="0">
              <a:solidFill>
                <a:srgbClr val="C00000">
                  <a:alpha val="25000"/>
                </a:srgbClr>
              </a:solidFill>
            </a:endParaRPr>
          </a:p>
        </p:txBody>
      </p:sp>
    </p:spTree>
    <p:extLst>
      <p:ext uri="{BB962C8B-B14F-4D97-AF65-F5344CB8AC3E}">
        <p14:creationId xmlns:p14="http://schemas.microsoft.com/office/powerpoint/2010/main" val="2092617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9" presetClass="emph" presetSubtype="0" grpId="0" nodeType="withEffect">
                                  <p:stCondLst>
                                    <p:cond delay="0"/>
                                  </p:stCondLst>
                                  <p:childTnLst>
                                    <p:set>
                                      <p:cBhvr>
                                        <p:cTn id="17" dur="indefinite"/>
                                        <p:tgtEl>
                                          <p:spTgt spid="5">
                                            <p:graphicEl>
                                              <a:dgm id="{F2CDA94A-1D52-424B-8525-E281EBD72F56}"/>
                                            </p:graphicEl>
                                          </p:spTgt>
                                        </p:tgtEl>
                                        <p:attrNameLst>
                                          <p:attrName>style.opacity</p:attrName>
                                        </p:attrNameLst>
                                      </p:cBhvr>
                                      <p:to>
                                        <p:strVal val="0.5"/>
                                      </p:to>
                                    </p:set>
                                    <p:animEffect filter="image" prLst="opacity: 0.5">
                                      <p:cBhvr rctx="IE">
                                        <p:cTn id="18" dur="indefinite"/>
                                        <p:tgtEl>
                                          <p:spTgt spid="5">
                                            <p:graphicEl>
                                              <a:dgm id="{F2CDA94A-1D52-424B-8525-E281EBD72F5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grpId="0" nodeType="click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grpId="0" nodeType="clickEffect">
                                  <p:stCondLst>
                                    <p:cond delay="0"/>
                                  </p:stCondLst>
                                  <p:childTnLst>
                                    <p:set>
                                      <p:cBhvr>
                                        <p:cTn id="33" dur="indefinite"/>
                                        <p:tgtEl>
                                          <p:spTgt spid="5">
                                            <p:graphicEl>
                                              <a:dgm id="{ECA3E11A-D758-4DA8-8D98-357B842BFF33}"/>
                                            </p:graphicEl>
                                          </p:spTgt>
                                        </p:tgtEl>
                                        <p:attrNameLst>
                                          <p:attrName>style.opacity</p:attrName>
                                        </p:attrNameLst>
                                      </p:cBhvr>
                                      <p:to>
                                        <p:strVal val="0.5"/>
                                      </p:to>
                                    </p:set>
                                    <p:animEffect filter="image" prLst="opacity: 0.5">
                                      <p:cBhvr rctx="IE">
                                        <p:cTn id="34" dur="indefinite"/>
                                        <p:tgtEl>
                                          <p:spTgt spid="5">
                                            <p:graphicEl>
                                              <a:dgm id="{ECA3E11A-D758-4DA8-8D98-357B842BFF33}"/>
                                            </p:graphicEl>
                                          </p:spTgt>
                                        </p:tgtEl>
                                      </p:cBhvr>
                                    </p:animEffect>
                                  </p:childTnLst>
                                </p:cTn>
                              </p:par>
                              <p:par>
                                <p:cTn id="35" presetID="9" presetClass="emph" presetSubtype="0" grpId="0" nodeType="withEffect">
                                  <p:stCondLst>
                                    <p:cond delay="0"/>
                                  </p:stCondLst>
                                  <p:childTnLst>
                                    <p:set>
                                      <p:cBhvr>
                                        <p:cTn id="36" dur="indefinite"/>
                                        <p:tgtEl>
                                          <p:spTgt spid="5">
                                            <p:graphicEl>
                                              <a:dgm id="{3C17AE82-CD7D-46FC-8C7C-F57C2ABAFC90}"/>
                                            </p:graphicEl>
                                          </p:spTgt>
                                        </p:tgtEl>
                                        <p:attrNameLst>
                                          <p:attrName>style.opacity</p:attrName>
                                        </p:attrNameLst>
                                      </p:cBhvr>
                                      <p:to>
                                        <p:strVal val="0.5"/>
                                      </p:to>
                                    </p:set>
                                    <p:animEffect filter="image" prLst="opacity: 0.5">
                                      <p:cBhvr rctx="IE">
                                        <p:cTn id="37" dur="indefinite"/>
                                        <p:tgtEl>
                                          <p:spTgt spid="5">
                                            <p:graphicEl>
                                              <a:dgm id="{3C17AE82-CD7D-46FC-8C7C-F57C2ABAFC90}"/>
                                            </p:graphicEl>
                                          </p:spTgt>
                                        </p:tgtEl>
                                      </p:cBhvr>
                                    </p:animEffect>
                                  </p:childTnLst>
                                </p:cTn>
                              </p:par>
                              <p:par>
                                <p:cTn id="38" presetID="9" presetClass="emph" presetSubtype="0" grpId="0" nodeType="withEffect">
                                  <p:stCondLst>
                                    <p:cond delay="0"/>
                                  </p:stCondLst>
                                  <p:childTnLst>
                                    <p:set>
                                      <p:cBhvr>
                                        <p:cTn id="39" dur="indefinite"/>
                                        <p:tgtEl>
                                          <p:spTgt spid="5">
                                            <p:graphicEl>
                                              <a:dgm id="{14E12CB6-7F1C-4783-BE04-E89DFEBC9F56}"/>
                                            </p:graphicEl>
                                          </p:spTgt>
                                        </p:tgtEl>
                                        <p:attrNameLst>
                                          <p:attrName>style.opacity</p:attrName>
                                        </p:attrNameLst>
                                      </p:cBhvr>
                                      <p:to>
                                        <p:strVal val="0.5"/>
                                      </p:to>
                                    </p:set>
                                    <p:animEffect filter="image" prLst="opacity: 0.5">
                                      <p:cBhvr rctx="IE">
                                        <p:cTn id="40" dur="indefinite"/>
                                        <p:tgtEl>
                                          <p:spTgt spid="5">
                                            <p:graphicEl>
                                              <a:dgm id="{14E12CB6-7F1C-4783-BE04-E89DFEBC9F56}"/>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5">
                                            <p:graphicEl>
                                              <a:dgm id="{7A1FCF5F-A9C8-4288-AD9A-39DD326BC10F}"/>
                                            </p:graphicEl>
                                          </p:spTgt>
                                        </p:tgtEl>
                                        <p:attrNameLst>
                                          <p:attrName>style.opacity</p:attrName>
                                        </p:attrNameLst>
                                      </p:cBhvr>
                                      <p:to>
                                        <p:strVal val="0.5"/>
                                      </p:to>
                                    </p:set>
                                    <p:animEffect filter="image" prLst="opacity: 0.5">
                                      <p:cBhvr rctx="IE">
                                        <p:cTn id="45" dur="indefinite"/>
                                        <p:tgtEl>
                                          <p:spTgt spid="5">
                                            <p:graphicEl>
                                              <a:dgm id="{7A1FCF5F-A9C8-4288-AD9A-39DD326BC10F}"/>
                                            </p:graphicEl>
                                          </p:spTgt>
                                        </p:tgtEl>
                                      </p:cBhvr>
                                    </p:animEffect>
                                  </p:childTnLst>
                                </p:cTn>
                              </p:par>
                              <p:par>
                                <p:cTn id="46" presetID="9" presetClass="emph" presetSubtype="0" grpId="0" nodeType="withEffect">
                                  <p:stCondLst>
                                    <p:cond delay="0"/>
                                  </p:stCondLst>
                                  <p:childTnLst>
                                    <p:set>
                                      <p:cBhvr>
                                        <p:cTn id="47" dur="indefinite"/>
                                        <p:tgtEl>
                                          <p:spTgt spid="5">
                                            <p:graphicEl>
                                              <a:dgm id="{55046EE4-3D4F-4375-B323-90BEDEF843B3}"/>
                                            </p:graphicEl>
                                          </p:spTgt>
                                        </p:tgtEl>
                                        <p:attrNameLst>
                                          <p:attrName>style.opacity</p:attrName>
                                        </p:attrNameLst>
                                      </p:cBhvr>
                                      <p:to>
                                        <p:strVal val="0.5"/>
                                      </p:to>
                                    </p:set>
                                    <p:animEffect filter="image" prLst="opacity: 0.5">
                                      <p:cBhvr rctx="IE">
                                        <p:cTn id="48" dur="indefinite"/>
                                        <p:tgtEl>
                                          <p:spTgt spid="5">
                                            <p:graphicEl>
                                              <a:dgm id="{55046EE4-3D4F-4375-B323-90BEDEF843B3}"/>
                                            </p:graphicEl>
                                          </p:spTgt>
                                        </p:tgtEl>
                                      </p:cBhvr>
                                    </p:animEffect>
                                  </p:childTnLst>
                                </p:cTn>
                              </p:par>
                              <p:par>
                                <p:cTn id="49" presetID="9" presetClass="emph" presetSubtype="0" grpId="0" nodeType="withEffect">
                                  <p:stCondLst>
                                    <p:cond delay="0"/>
                                  </p:stCondLst>
                                  <p:childTnLst>
                                    <p:set>
                                      <p:cBhvr>
                                        <p:cTn id="50" dur="indefinite"/>
                                        <p:tgtEl>
                                          <p:spTgt spid="5">
                                            <p:graphicEl>
                                              <a:dgm id="{B61D6037-D4CA-4C3F-AACA-097B6949E139}"/>
                                            </p:graphicEl>
                                          </p:spTgt>
                                        </p:tgtEl>
                                        <p:attrNameLst>
                                          <p:attrName>style.opacity</p:attrName>
                                        </p:attrNameLst>
                                      </p:cBhvr>
                                      <p:to>
                                        <p:strVal val="0.5"/>
                                      </p:to>
                                    </p:set>
                                    <p:animEffect filter="image" prLst="opacity: 0.5">
                                      <p:cBhvr rctx="IE">
                                        <p:cTn id="51" dur="indefinite"/>
                                        <p:tgtEl>
                                          <p:spTgt spid="5">
                                            <p:graphicEl>
                                              <a:dgm id="{B61D6037-D4CA-4C3F-AACA-097B6949E139}"/>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0" nodeType="clickEffect">
                                  <p:stCondLst>
                                    <p:cond delay="0"/>
                                  </p:stCondLst>
                                  <p:childTnLst>
                                    <p:set>
                                      <p:cBhvr>
                                        <p:cTn id="55" dur="indefinite"/>
                                        <p:tgtEl>
                                          <p:spTgt spid="5">
                                            <p:graphicEl>
                                              <a:dgm id="{DB4AF3DB-E31A-4947-9B79-F70513F3EB13}"/>
                                            </p:graphicEl>
                                          </p:spTgt>
                                        </p:tgtEl>
                                        <p:attrNameLst>
                                          <p:attrName>style.opacity</p:attrName>
                                        </p:attrNameLst>
                                      </p:cBhvr>
                                      <p:to>
                                        <p:strVal val="0.5"/>
                                      </p:to>
                                    </p:set>
                                    <p:animEffect filter="image" prLst="opacity: 0.5">
                                      <p:cBhvr rctx="IE">
                                        <p:cTn id="56" dur="indefinite"/>
                                        <p:tgtEl>
                                          <p:spTgt spid="5">
                                            <p:graphicEl>
                                              <a:dgm id="{DB4AF3DB-E31A-4947-9B79-F70513F3EB13}"/>
                                            </p:graphicEl>
                                          </p:spTgt>
                                        </p:tgtEl>
                                      </p:cBhvr>
                                    </p:animEffect>
                                  </p:childTnLst>
                                </p:cTn>
                              </p:par>
                              <p:par>
                                <p:cTn id="57" presetID="9" presetClass="emph" presetSubtype="0" grpId="0" nodeType="withEffect">
                                  <p:stCondLst>
                                    <p:cond delay="0"/>
                                  </p:stCondLst>
                                  <p:childTnLst>
                                    <p:set>
                                      <p:cBhvr>
                                        <p:cTn id="58" dur="indefinite"/>
                                        <p:tgtEl>
                                          <p:spTgt spid="5">
                                            <p:graphicEl>
                                              <a:dgm id="{D2FC40A7-F2A4-4954-9432-388EEC4469BE}"/>
                                            </p:graphicEl>
                                          </p:spTgt>
                                        </p:tgtEl>
                                        <p:attrNameLst>
                                          <p:attrName>style.opacity</p:attrName>
                                        </p:attrNameLst>
                                      </p:cBhvr>
                                      <p:to>
                                        <p:strVal val="0.5"/>
                                      </p:to>
                                    </p:set>
                                    <p:animEffect filter="image" prLst="opacity: 0.5">
                                      <p:cBhvr rctx="IE">
                                        <p:cTn id="59" dur="indefinite"/>
                                        <p:tgtEl>
                                          <p:spTgt spid="5">
                                            <p:graphicEl>
                                              <a:dgm id="{D2FC40A7-F2A4-4954-9432-388EEC4469BE}"/>
                                            </p:graphicEl>
                                          </p:spTgt>
                                        </p:tgtEl>
                                      </p:cBhvr>
                                    </p:animEffect>
                                  </p:childTnLst>
                                </p:cTn>
                              </p:par>
                              <p:par>
                                <p:cTn id="60" presetID="9" presetClass="emph" presetSubtype="0" grpId="0" nodeType="withEffect">
                                  <p:stCondLst>
                                    <p:cond delay="0"/>
                                  </p:stCondLst>
                                  <p:childTnLst>
                                    <p:set>
                                      <p:cBhvr>
                                        <p:cTn id="61" dur="indefinite"/>
                                        <p:tgtEl>
                                          <p:spTgt spid="5">
                                            <p:graphicEl>
                                              <a:dgm id="{C2C06967-5F90-427A-BF07-EE97AE6A1229}"/>
                                            </p:graphicEl>
                                          </p:spTgt>
                                        </p:tgtEl>
                                        <p:attrNameLst>
                                          <p:attrName>style.opacity</p:attrName>
                                        </p:attrNameLst>
                                      </p:cBhvr>
                                      <p:to>
                                        <p:strVal val="0.5"/>
                                      </p:to>
                                    </p:set>
                                    <p:animEffect filter="image" prLst="opacity: 0.5">
                                      <p:cBhvr rctx="IE">
                                        <p:cTn id="62" dur="indefinite"/>
                                        <p:tgtEl>
                                          <p:spTgt spid="5">
                                            <p:graphicEl>
                                              <a:dgm id="{C2C06967-5F90-427A-BF07-EE97AE6A12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indefinite"/>
                                        <p:tgtEl>
                                          <p:spTgt spid="5">
                                            <p:graphicEl>
                                              <a:dgm id="{797EB354-DB28-43F9-B900-A0566684C81C}"/>
                                            </p:graphicEl>
                                          </p:spTgt>
                                        </p:tgtEl>
                                        <p:attrNameLst>
                                          <p:attrName>style.opacity</p:attrName>
                                        </p:attrNameLst>
                                      </p:cBhvr>
                                      <p:to>
                                        <p:strVal val="0.5"/>
                                      </p:to>
                                    </p:set>
                                    <p:animEffect filter="image" prLst="opacity: 0.5">
                                      <p:cBhvr rctx="IE">
                                        <p:cTn id="67" dur="indefinite"/>
                                        <p:tgtEl>
                                          <p:spTgt spid="5">
                                            <p:graphicEl>
                                              <a:dgm id="{797EB354-DB28-43F9-B900-A0566684C81C}"/>
                                            </p:graphicEl>
                                          </p:spTgt>
                                        </p:tgtEl>
                                      </p:cBhvr>
                                    </p:animEffect>
                                  </p:childTnLst>
                                </p:cTn>
                              </p:par>
                              <p:par>
                                <p:cTn id="68" presetID="9" presetClass="emph" presetSubtype="0" grpId="0" nodeType="withEffect">
                                  <p:stCondLst>
                                    <p:cond delay="0"/>
                                  </p:stCondLst>
                                  <p:childTnLst>
                                    <p:set>
                                      <p:cBhvr>
                                        <p:cTn id="69" dur="indefinite"/>
                                        <p:tgtEl>
                                          <p:spTgt spid="5">
                                            <p:graphicEl>
                                              <a:dgm id="{6ED89590-4F40-44C9-9788-A73986E94DAF}"/>
                                            </p:graphicEl>
                                          </p:spTgt>
                                        </p:tgtEl>
                                        <p:attrNameLst>
                                          <p:attrName>style.opacity</p:attrName>
                                        </p:attrNameLst>
                                      </p:cBhvr>
                                      <p:to>
                                        <p:strVal val="0.5"/>
                                      </p:to>
                                    </p:set>
                                    <p:animEffect filter="image" prLst="opacity: 0.5">
                                      <p:cBhvr rctx="IE">
                                        <p:cTn id="70" dur="indefinite"/>
                                        <p:tgtEl>
                                          <p:spTgt spid="5">
                                            <p:graphicEl>
                                              <a:dgm id="{6ED89590-4F40-44C9-9788-A73986E94DAF}"/>
                                            </p:graphicEl>
                                          </p:spTgt>
                                        </p:tgtEl>
                                      </p:cBhvr>
                                    </p:animEffect>
                                  </p:childTnLst>
                                </p:cTn>
                              </p:par>
                              <p:par>
                                <p:cTn id="71" presetID="9" presetClass="emph" presetSubtype="0" grpId="0" nodeType="withEffect">
                                  <p:stCondLst>
                                    <p:cond delay="0"/>
                                  </p:stCondLst>
                                  <p:childTnLst>
                                    <p:set>
                                      <p:cBhvr>
                                        <p:cTn id="72" dur="indefinite"/>
                                        <p:tgtEl>
                                          <p:spTgt spid="5">
                                            <p:graphicEl>
                                              <a:dgm id="{30B86509-ACA8-4824-B0FF-48473C16F1B3}"/>
                                            </p:graphicEl>
                                          </p:spTgt>
                                        </p:tgtEl>
                                        <p:attrNameLst>
                                          <p:attrName>style.opacity</p:attrName>
                                        </p:attrNameLst>
                                      </p:cBhvr>
                                      <p:to>
                                        <p:strVal val="0.5"/>
                                      </p:to>
                                    </p:set>
                                    <p:animEffect filter="image" prLst="opacity: 0.5">
                                      <p:cBhvr rctx="IE">
                                        <p:cTn id="73" dur="indefinite"/>
                                        <p:tgtEl>
                                          <p:spTgt spid="5">
                                            <p:graphicEl>
                                              <a:dgm id="{30B86509-ACA8-4824-B0FF-48473C16F1B3}"/>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mph" presetSubtype="0" grpId="0" nodeType="clickEffect">
                                  <p:stCondLst>
                                    <p:cond delay="0"/>
                                  </p:stCondLst>
                                  <p:childTnLst>
                                    <p:set>
                                      <p:cBhvr>
                                        <p:cTn id="77" dur="indefinite"/>
                                        <p:tgtEl>
                                          <p:spTgt spid="5">
                                            <p:graphicEl>
                                              <a:dgm id="{D1928275-CA8D-4604-981F-9CF0F0B46DAE}"/>
                                            </p:graphicEl>
                                          </p:spTgt>
                                        </p:tgtEl>
                                        <p:attrNameLst>
                                          <p:attrName>style.opacity</p:attrName>
                                        </p:attrNameLst>
                                      </p:cBhvr>
                                      <p:to>
                                        <p:strVal val="0.5"/>
                                      </p:to>
                                    </p:set>
                                    <p:animEffect filter="image" prLst="opacity: 0.5">
                                      <p:cBhvr rctx="IE">
                                        <p:cTn id="78" dur="indefinite"/>
                                        <p:tgtEl>
                                          <p:spTgt spid="5">
                                            <p:graphicEl>
                                              <a:dgm id="{D1928275-CA8D-4604-981F-9CF0F0B46DAE}"/>
                                            </p:graphicEl>
                                          </p:spTgt>
                                        </p:tgtEl>
                                      </p:cBhvr>
                                    </p:animEffect>
                                  </p:childTnLst>
                                </p:cTn>
                              </p:par>
                              <p:par>
                                <p:cTn id="79" presetID="9" presetClass="emph" presetSubtype="0" grpId="0" nodeType="withEffect">
                                  <p:stCondLst>
                                    <p:cond delay="0"/>
                                  </p:stCondLst>
                                  <p:childTnLst>
                                    <p:set>
                                      <p:cBhvr>
                                        <p:cTn id="80" dur="indefinite"/>
                                        <p:tgtEl>
                                          <p:spTgt spid="5">
                                            <p:graphicEl>
                                              <a:dgm id="{A7E3F3E7-65A5-4B2A-A085-E6FB23DE5C84}"/>
                                            </p:graphicEl>
                                          </p:spTgt>
                                        </p:tgtEl>
                                        <p:attrNameLst>
                                          <p:attrName>style.opacity</p:attrName>
                                        </p:attrNameLst>
                                      </p:cBhvr>
                                      <p:to>
                                        <p:strVal val="0.5"/>
                                      </p:to>
                                    </p:set>
                                    <p:animEffect filter="image" prLst="opacity: 0.5">
                                      <p:cBhvr rctx="IE">
                                        <p:cTn id="81" dur="indefinite"/>
                                        <p:tgtEl>
                                          <p:spTgt spid="5">
                                            <p:graphicEl>
                                              <a:dgm id="{A7E3F3E7-65A5-4B2A-A085-E6FB23DE5C84}"/>
                                            </p:graphicEl>
                                          </p:spTgt>
                                        </p:tgtEl>
                                      </p:cBhvr>
                                    </p:animEffect>
                                  </p:childTnLst>
                                </p:cTn>
                              </p:par>
                              <p:par>
                                <p:cTn id="82" presetID="9" presetClass="emph" presetSubtype="0" grpId="0" nodeType="withEffect">
                                  <p:stCondLst>
                                    <p:cond delay="0"/>
                                  </p:stCondLst>
                                  <p:childTnLst>
                                    <p:set>
                                      <p:cBhvr>
                                        <p:cTn id="83" dur="indefinite"/>
                                        <p:tgtEl>
                                          <p:spTgt spid="5">
                                            <p:graphicEl>
                                              <a:dgm id="{87AC0210-E2C5-4708-9E6F-65DE323BCED7}"/>
                                            </p:graphicEl>
                                          </p:spTgt>
                                        </p:tgtEl>
                                        <p:attrNameLst>
                                          <p:attrName>style.opacity</p:attrName>
                                        </p:attrNameLst>
                                      </p:cBhvr>
                                      <p:to>
                                        <p:strVal val="0.5"/>
                                      </p:to>
                                    </p:set>
                                    <p:animEffect filter="image" prLst="opacity: 0.5">
                                      <p:cBhvr rctx="IE">
                                        <p:cTn id="84" dur="indefinite"/>
                                        <p:tgtEl>
                                          <p:spTgt spid="5">
                                            <p:graphicEl>
                                              <a:dgm id="{87AC0210-E2C5-4708-9E6F-65DE323BCED7}"/>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mph" presetSubtype="0" grpId="0" nodeType="clickEffect">
                                  <p:stCondLst>
                                    <p:cond delay="0"/>
                                  </p:stCondLst>
                                  <p:childTnLst>
                                    <p:set>
                                      <p:cBhvr>
                                        <p:cTn id="88" dur="indefinite"/>
                                        <p:tgtEl>
                                          <p:spTgt spid="5">
                                            <p:graphicEl>
                                              <a:dgm id="{62FA9079-0260-4365-9A3A-748E90B359DB}"/>
                                            </p:graphicEl>
                                          </p:spTgt>
                                        </p:tgtEl>
                                        <p:attrNameLst>
                                          <p:attrName>style.opacity</p:attrName>
                                        </p:attrNameLst>
                                      </p:cBhvr>
                                      <p:to>
                                        <p:strVal val="0.5"/>
                                      </p:to>
                                    </p:set>
                                    <p:animEffect filter="image" prLst="opacity: 0.5">
                                      <p:cBhvr rctx="IE">
                                        <p:cTn id="89" dur="indefinite"/>
                                        <p:tgtEl>
                                          <p:spTgt spid="5">
                                            <p:graphicEl>
                                              <a:dgm id="{62FA9079-0260-4365-9A3A-748E90B359DB}"/>
                                            </p:graphicEl>
                                          </p:spTgt>
                                        </p:tgtEl>
                                      </p:cBhvr>
                                    </p:animEffect>
                                  </p:childTnLst>
                                </p:cTn>
                              </p:par>
                              <p:par>
                                <p:cTn id="90" presetID="9" presetClass="emph" presetSubtype="0" grpId="0" nodeType="withEffect">
                                  <p:stCondLst>
                                    <p:cond delay="0"/>
                                  </p:stCondLst>
                                  <p:childTnLst>
                                    <p:set>
                                      <p:cBhvr>
                                        <p:cTn id="91" dur="indefinite"/>
                                        <p:tgtEl>
                                          <p:spTgt spid="5">
                                            <p:graphicEl>
                                              <a:dgm id="{528C1E11-06E8-4EC7-AFC1-01584DD5479E}"/>
                                            </p:graphicEl>
                                          </p:spTgt>
                                        </p:tgtEl>
                                        <p:attrNameLst>
                                          <p:attrName>style.opacity</p:attrName>
                                        </p:attrNameLst>
                                      </p:cBhvr>
                                      <p:to>
                                        <p:strVal val="0.5"/>
                                      </p:to>
                                    </p:set>
                                    <p:animEffect filter="image" prLst="opacity: 0.5">
                                      <p:cBhvr rctx="IE">
                                        <p:cTn id="92" dur="indefinite"/>
                                        <p:tgtEl>
                                          <p:spTgt spid="5">
                                            <p:graphicEl>
                                              <a:dgm id="{528C1E11-06E8-4EC7-AFC1-01584DD5479E}"/>
                                            </p:graphicEl>
                                          </p:spTgt>
                                        </p:tgtEl>
                                      </p:cBhvr>
                                    </p:animEffect>
                                  </p:childTnLst>
                                </p:cTn>
                              </p:par>
                              <p:par>
                                <p:cTn id="93" presetID="9" presetClass="emph" presetSubtype="0" grpId="0" nodeType="withEffect">
                                  <p:stCondLst>
                                    <p:cond delay="0"/>
                                  </p:stCondLst>
                                  <p:childTnLst>
                                    <p:set>
                                      <p:cBhvr>
                                        <p:cTn id="94" dur="indefinite"/>
                                        <p:tgtEl>
                                          <p:spTgt spid="5">
                                            <p:graphicEl>
                                              <a:dgm id="{3D211DF7-9505-45BC-9E03-C6E2629B6FBF}"/>
                                            </p:graphicEl>
                                          </p:spTgt>
                                        </p:tgtEl>
                                        <p:attrNameLst>
                                          <p:attrName>style.opacity</p:attrName>
                                        </p:attrNameLst>
                                      </p:cBhvr>
                                      <p:to>
                                        <p:strVal val="0.5"/>
                                      </p:to>
                                    </p:set>
                                    <p:animEffect filter="image" prLst="opacity: 0.5">
                                      <p:cBhvr rctx="IE">
                                        <p:cTn id="95" dur="indefinite"/>
                                        <p:tgtEl>
                                          <p:spTgt spid="5">
                                            <p:graphicEl>
                                              <a:dgm id="{3D211DF7-9505-45BC-9E03-C6E2629B6FBF}"/>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mph" presetSubtype="0" grpId="0" nodeType="clickEffect">
                                  <p:stCondLst>
                                    <p:cond delay="0"/>
                                  </p:stCondLst>
                                  <p:childTnLst>
                                    <p:set>
                                      <p:cBhvr>
                                        <p:cTn id="99" dur="indefinite"/>
                                        <p:tgtEl>
                                          <p:spTgt spid="5">
                                            <p:graphicEl>
                                              <a:dgm id="{32DA81FE-A67D-4331-9965-AD0324DBFD49}"/>
                                            </p:graphicEl>
                                          </p:spTgt>
                                        </p:tgtEl>
                                        <p:attrNameLst>
                                          <p:attrName>style.opacity</p:attrName>
                                        </p:attrNameLst>
                                      </p:cBhvr>
                                      <p:to>
                                        <p:strVal val="0.5"/>
                                      </p:to>
                                    </p:set>
                                    <p:animEffect filter="image" prLst="opacity: 0.5">
                                      <p:cBhvr rctx="IE">
                                        <p:cTn id="100" dur="indefinite"/>
                                        <p:tgtEl>
                                          <p:spTgt spid="5">
                                            <p:graphicEl>
                                              <a:dgm id="{32DA81FE-A67D-4331-9965-AD0324DBFD49}"/>
                                            </p:graphicEl>
                                          </p:spTgt>
                                        </p:tgtEl>
                                      </p:cBhvr>
                                    </p:animEffect>
                                  </p:childTnLst>
                                </p:cTn>
                              </p:par>
                              <p:par>
                                <p:cTn id="101" presetID="9" presetClass="emph" presetSubtype="0" grpId="0" nodeType="withEffect">
                                  <p:stCondLst>
                                    <p:cond delay="0"/>
                                  </p:stCondLst>
                                  <p:childTnLst>
                                    <p:set>
                                      <p:cBhvr>
                                        <p:cTn id="102" dur="indefinite"/>
                                        <p:tgtEl>
                                          <p:spTgt spid="5">
                                            <p:graphicEl>
                                              <a:dgm id="{9E07EBC6-D08F-46DA-9D33-D72DF294772A}"/>
                                            </p:graphicEl>
                                          </p:spTgt>
                                        </p:tgtEl>
                                        <p:attrNameLst>
                                          <p:attrName>style.opacity</p:attrName>
                                        </p:attrNameLst>
                                      </p:cBhvr>
                                      <p:to>
                                        <p:strVal val="0.5"/>
                                      </p:to>
                                    </p:set>
                                    <p:animEffect filter="image" prLst="opacity: 0.5">
                                      <p:cBhvr rctx="IE">
                                        <p:cTn id="103" dur="indefinite"/>
                                        <p:tgtEl>
                                          <p:spTgt spid="5">
                                            <p:graphicEl>
                                              <a:dgm id="{9E07EBC6-D08F-46DA-9D33-D72DF29477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p:bldGraphic spid="5" grpId="0" uiExpand="1">
        <p:bldSub>
          <a:bldDgm/>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dirty="0">
                <a:solidFill>
                  <a:schemeClr val="bg1"/>
                </a:solidFill>
                <a:latin typeface="Agency FB" panose="020B0503020202020204" pitchFamily="34" charset="0"/>
              </a:rPr>
              <a:t>Conclusion: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13F83B-046E-4799-9A99-A33F28448807}"/>
              </a:ext>
            </a:extLst>
          </p:cNvPr>
          <p:cNvSpPr/>
          <p:nvPr/>
        </p:nvSpPr>
        <p:spPr>
          <a:xfrm>
            <a:off x="379412" y="1841242"/>
            <a:ext cx="11658600" cy="4385816"/>
          </a:xfrm>
          <a:prstGeom prst="rect">
            <a:avLst/>
          </a:prstGeom>
          <a:ln>
            <a:solidFill>
              <a:srgbClr val="C00000"/>
            </a:solidFill>
          </a:ln>
        </p:spPr>
        <p:txBody>
          <a:bodyPr wrap="square">
            <a:spAutoFit/>
          </a:bodyPr>
          <a:lstStyle/>
          <a:p>
            <a:pPr algn="thaiDist"/>
            <a:r>
              <a:rPr lang="en-US" sz="3100" dirty="0">
                <a:solidFill>
                  <a:schemeClr val="accent1">
                    <a:lumMod val="50000"/>
                  </a:schemeClr>
                </a:solidFill>
                <a:latin typeface="Agency FB" panose="020B0503020202020204" pitchFamily="34" charset="0"/>
              </a:rPr>
              <a:t>	Educational management is a process that includes the combined operation through which a country is maintained in good working conditions. It is a process of utilizing appropriate material in such a way as to promote effectively the development of human qualities. It includes all those techniques and procedures employed in operating the educational organization in accordance with established policies. Here the totality of resources are made available and made effective for accomplishing the purpose of an enterprise. Educational management includes functions like planning, organizing, financing, directing, supervising, inspecting and evaluation. It is also concerned with elements like setting up of goals of education, review, feedback and innovation.</a:t>
            </a:r>
          </a:p>
        </p:txBody>
      </p:sp>
      <p:sp>
        <p:nvSpPr>
          <p:cNvPr id="8" name="Slide Number Placeholder 14">
            <a:extLst>
              <a:ext uri="{FF2B5EF4-FFF2-40B4-BE49-F238E27FC236}">
                <a16:creationId xmlns:a16="http://schemas.microsoft.com/office/drawing/2014/main" id="{4578969C-FF5F-478E-9702-714043FC0D4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29</a:t>
            </a:fld>
            <a:endParaRPr lang="en-US" sz="5400" dirty="0">
              <a:solidFill>
                <a:srgbClr val="C00000">
                  <a:alpha val="25000"/>
                </a:srgbClr>
              </a:solidFill>
            </a:endParaRPr>
          </a:p>
        </p:txBody>
      </p:sp>
    </p:spTree>
    <p:extLst>
      <p:ext uri="{BB962C8B-B14F-4D97-AF65-F5344CB8AC3E}">
        <p14:creationId xmlns:p14="http://schemas.microsoft.com/office/powerpoint/2010/main" val="1709480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dirty="0">
                <a:solidFill>
                  <a:schemeClr val="bg1"/>
                </a:solidFill>
                <a:latin typeface="Agency FB" panose="020B0503020202020204" pitchFamily="34" charset="0"/>
              </a:rPr>
              <a:t>Presentation Topics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626768" y="532592"/>
            <a:ext cx="872069" cy="757181"/>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31D292DB-ED9F-4401-BBE0-4112ADFCB5CF}"/>
              </a:ext>
            </a:extLst>
          </p:cNvPr>
          <p:cNvGraphicFramePr>
            <a:graphicFrameLocks noGrp="1"/>
          </p:cNvGraphicFramePr>
          <p:nvPr>
            <p:ph idx="1"/>
            <p:extLst>
              <p:ext uri="{D42A27DB-BD31-4B8C-83A1-F6EECF244321}">
                <p14:modId xmlns:p14="http://schemas.microsoft.com/office/powerpoint/2010/main" val="4241093338"/>
              </p:ext>
            </p:extLst>
          </p:nvPr>
        </p:nvGraphicFramePr>
        <p:xfrm>
          <a:off x="683901" y="1676400"/>
          <a:ext cx="4689475"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75D4BE9A-C37E-410F-BBEF-9AFFB70B20B0}"/>
              </a:ext>
            </a:extLst>
          </p:cNvPr>
          <p:cNvGraphicFramePr/>
          <p:nvPr>
            <p:extLst>
              <p:ext uri="{D42A27DB-BD31-4B8C-83A1-F6EECF244321}">
                <p14:modId xmlns:p14="http://schemas.microsoft.com/office/powerpoint/2010/main" val="1923597890"/>
              </p:ext>
            </p:extLst>
          </p:nvPr>
        </p:nvGraphicFramePr>
        <p:xfrm>
          <a:off x="5458884" y="1219200"/>
          <a:ext cx="6729941" cy="5417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Slide Number Placeholder 14">
            <a:extLst>
              <a:ext uri="{FF2B5EF4-FFF2-40B4-BE49-F238E27FC236}">
                <a16:creationId xmlns:a16="http://schemas.microsoft.com/office/drawing/2014/main" id="{A15D9460-97CC-4CDF-8A1E-C697F083B6A6}"/>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a:t>
            </a:fld>
            <a:endParaRPr lang="en-US" sz="5400" dirty="0">
              <a:solidFill>
                <a:srgbClr val="C00000">
                  <a:alpha val="25000"/>
                </a:srgbClr>
              </a:solidFill>
            </a:endParaRPr>
          </a:p>
        </p:txBody>
      </p:sp>
    </p:spTree>
    <p:extLst>
      <p:ext uri="{BB962C8B-B14F-4D97-AF65-F5344CB8AC3E}">
        <p14:creationId xmlns:p14="http://schemas.microsoft.com/office/powerpoint/2010/main" val="7524682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6" grpId="0">
        <p:bldAsOne/>
      </p:bldGraphic>
      <p:bldGraphic spid="1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dirty="0">
                <a:solidFill>
                  <a:schemeClr val="bg1"/>
                </a:solidFill>
                <a:latin typeface="Agency FB" panose="020B0503020202020204" pitchFamily="34" charset="0"/>
              </a:rPr>
              <a:t>Conclusion: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13F83B-046E-4799-9A99-A33F28448807}"/>
              </a:ext>
            </a:extLst>
          </p:cNvPr>
          <p:cNvSpPr/>
          <p:nvPr/>
        </p:nvSpPr>
        <p:spPr>
          <a:xfrm>
            <a:off x="303212" y="1841242"/>
            <a:ext cx="11582400" cy="4862870"/>
          </a:xfrm>
          <a:prstGeom prst="rect">
            <a:avLst/>
          </a:prstGeom>
          <a:ln>
            <a:solidFill>
              <a:srgbClr val="C00000"/>
            </a:solidFill>
          </a:ln>
        </p:spPr>
        <p:txBody>
          <a:bodyPr wrap="square">
            <a:spAutoFit/>
          </a:bodyPr>
          <a:lstStyle/>
          <a:p>
            <a:pPr algn="thaiDist"/>
            <a:r>
              <a:rPr lang="en-US" sz="3100" dirty="0">
                <a:solidFill>
                  <a:schemeClr val="accent1">
                    <a:lumMod val="50000"/>
                  </a:schemeClr>
                </a:solidFill>
                <a:latin typeface="Agency FB" panose="020B0503020202020204" pitchFamily="34" charset="0"/>
              </a:rPr>
              <a:t>	Education administrators or executive are employed in universities and colleges, schools, preschools, and daycare </a:t>
            </a:r>
            <a:r>
              <a:rPr lang="en-US" sz="3100" dirty="0" err="1">
                <a:solidFill>
                  <a:schemeClr val="accent1">
                    <a:lumMod val="50000"/>
                  </a:schemeClr>
                </a:solidFill>
                <a:latin typeface="Agency FB" panose="020B0503020202020204" pitchFamily="34" charset="0"/>
              </a:rPr>
              <a:t>centres</a:t>
            </a:r>
            <a:r>
              <a:rPr lang="en-US" sz="3100" dirty="0">
                <a:solidFill>
                  <a:schemeClr val="accent1">
                    <a:lumMod val="50000"/>
                  </a:schemeClr>
                </a:solidFill>
                <a:latin typeface="Agency FB" panose="020B0503020202020204" pitchFamily="34" charset="0"/>
              </a:rPr>
              <a:t>. They manage routine activities and provide instructional leadership at these institutions. They may also be employed at businesses, museums, correctional facilities, and community service organizations to direct their educational programs. The goal of the educational administrator is to keep the educational institution’s overall process flowing smoothly, making decisions that facilitate successful student learning. The administrator identifies and articulates a educational institution’s mission and goals and makes them happen by implementing programs, delegating tasks and allocating resources. The effective leader is visionary, collaborative and passionate about the field of integrated educational management. </a:t>
            </a:r>
          </a:p>
        </p:txBody>
      </p:sp>
      <p:sp>
        <p:nvSpPr>
          <p:cNvPr id="6" name="Slide Number Placeholder 14">
            <a:extLst>
              <a:ext uri="{FF2B5EF4-FFF2-40B4-BE49-F238E27FC236}">
                <a16:creationId xmlns:a16="http://schemas.microsoft.com/office/drawing/2014/main" id="{193DA961-7FF1-4F9E-A019-FC7C6C39DAA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30</a:t>
            </a:fld>
            <a:endParaRPr lang="en-US" sz="5400" dirty="0">
              <a:solidFill>
                <a:srgbClr val="C00000">
                  <a:alpha val="25000"/>
                </a:srgbClr>
              </a:solidFill>
            </a:endParaRPr>
          </a:p>
        </p:txBody>
      </p:sp>
    </p:spTree>
    <p:extLst>
      <p:ext uri="{BB962C8B-B14F-4D97-AF65-F5344CB8AC3E}">
        <p14:creationId xmlns:p14="http://schemas.microsoft.com/office/powerpoint/2010/main" val="184704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4A8F0370-F87E-460F-BAAD-6A3AF4D2978D}"/>
              </a:ext>
            </a:extLst>
          </p:cNvPr>
          <p:cNvSpPr>
            <a:spLocks noGrp="1"/>
          </p:cNvSpPr>
          <p:nvPr>
            <p:ph type="title"/>
          </p:nvPr>
        </p:nvSpPr>
        <p:spPr>
          <a:xfrm>
            <a:off x="8349559" y="1295400"/>
            <a:ext cx="3590218" cy="1920241"/>
          </a:xfrm>
        </p:spPr>
        <p:txBody>
          <a:bodyPr/>
          <a:lstStyle/>
          <a:p>
            <a:pPr algn="ctr"/>
            <a:r>
              <a:rPr lang="en-US" sz="8000" dirty="0">
                <a:latin typeface="Agency FB" panose="020B0503020202020204" pitchFamily="34" charset="0"/>
              </a:rPr>
              <a:t>T</a:t>
            </a:r>
            <a:r>
              <a:rPr lang="en-US" sz="8000" dirty="0">
                <a:solidFill>
                  <a:srgbClr val="C00000"/>
                </a:solidFill>
                <a:latin typeface="Agency FB" panose="020B0503020202020204" pitchFamily="34" charset="0"/>
              </a:rPr>
              <a:t>H</a:t>
            </a:r>
            <a:r>
              <a:rPr lang="en-US" sz="8000" dirty="0">
                <a:solidFill>
                  <a:srgbClr val="FFC000"/>
                </a:solidFill>
                <a:latin typeface="Agency FB" panose="020B0503020202020204" pitchFamily="34" charset="0"/>
              </a:rPr>
              <a:t>A</a:t>
            </a:r>
            <a:r>
              <a:rPr lang="en-US" sz="8000" dirty="0">
                <a:solidFill>
                  <a:schemeClr val="bg1"/>
                </a:solidFill>
                <a:latin typeface="Agency FB" panose="020B0503020202020204" pitchFamily="34" charset="0"/>
              </a:rPr>
              <a:t>N</a:t>
            </a:r>
            <a:r>
              <a:rPr lang="en-US" sz="8000" dirty="0">
                <a:solidFill>
                  <a:srgbClr val="C00000"/>
                </a:solidFill>
                <a:latin typeface="Agency FB" panose="020B0503020202020204" pitchFamily="34" charset="0"/>
              </a:rPr>
              <a:t>K</a:t>
            </a:r>
            <a:r>
              <a:rPr lang="en-US" sz="8000" dirty="0">
                <a:latin typeface="Agency FB" panose="020B0503020202020204" pitchFamily="34" charset="0"/>
              </a:rPr>
              <a:t> </a:t>
            </a:r>
            <a:r>
              <a:rPr lang="en-US" sz="8000" dirty="0">
                <a:solidFill>
                  <a:srgbClr val="FFC000"/>
                </a:solidFill>
                <a:latin typeface="Agency FB" panose="020B0503020202020204" pitchFamily="34" charset="0"/>
              </a:rPr>
              <a:t>Y</a:t>
            </a:r>
            <a:r>
              <a:rPr lang="en-US" sz="8000" dirty="0">
                <a:latin typeface="Agency FB" panose="020B0503020202020204" pitchFamily="34" charset="0"/>
              </a:rPr>
              <a:t>O</a:t>
            </a:r>
            <a:r>
              <a:rPr lang="en-US" sz="8000" dirty="0">
                <a:solidFill>
                  <a:srgbClr val="C00000"/>
                </a:solidFill>
                <a:latin typeface="Agency FB" panose="020B0503020202020204" pitchFamily="34" charset="0"/>
              </a:rPr>
              <a:t>U</a:t>
            </a:r>
          </a:p>
        </p:txBody>
      </p:sp>
      <p:pic>
        <p:nvPicPr>
          <p:cNvPr id="33" name="Content Placeholder 32">
            <a:extLst>
              <a:ext uri="{FF2B5EF4-FFF2-40B4-BE49-F238E27FC236}">
                <a16:creationId xmlns:a16="http://schemas.microsoft.com/office/drawing/2014/main" id="{157A4553-D33B-4736-A0C6-C11C3B1184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2" y="0"/>
            <a:ext cx="8229600" cy="6858000"/>
          </a:xfrm>
        </p:spPr>
      </p:pic>
      <p:pic>
        <p:nvPicPr>
          <p:cNvPr id="38" name="Picture 37">
            <a:extLst>
              <a:ext uri="{FF2B5EF4-FFF2-40B4-BE49-F238E27FC236}">
                <a16:creationId xmlns:a16="http://schemas.microsoft.com/office/drawing/2014/main" id="{0CC4E59D-5D1F-44A2-83BD-7DE3B3A89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787" y="3505200"/>
            <a:ext cx="3413762" cy="1920241"/>
          </a:xfrm>
          <a:prstGeom prst="rect">
            <a:avLst/>
          </a:prstGeom>
        </p:spPr>
      </p:pic>
    </p:spTree>
    <p:extLst>
      <p:ext uri="{BB962C8B-B14F-4D97-AF65-F5344CB8AC3E}">
        <p14:creationId xmlns:p14="http://schemas.microsoft.com/office/powerpoint/2010/main" val="19172239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4500"/>
                                  </p:stCondLst>
                                  <p:childTnLst>
                                    <p:animEffect transition="out" filter="fade">
                                      <p:cBhvr>
                                        <p:cTn id="6" dur="10000" tmFilter="0, 0; .2, .5; .8, .5; 1, 0"/>
                                        <p:tgtEl>
                                          <p:spTgt spid="27"/>
                                        </p:tgtEl>
                                      </p:cBhvr>
                                    </p:animEffect>
                                    <p:animScale>
                                      <p:cBhvr>
                                        <p:cTn id="7" dur="5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dirty="0">
                <a:solidFill>
                  <a:schemeClr val="bg1"/>
                </a:solidFill>
                <a:latin typeface="Agency FB" panose="020B0503020202020204" pitchFamily="34" charset="0"/>
              </a:rPr>
              <a:t>Meaning</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lnSpcReduction="10000"/>
          </a:bodyPr>
          <a:lstStyle/>
          <a:p>
            <a:pPr>
              <a:lnSpc>
                <a:spcPct val="100000"/>
              </a:lnSpc>
              <a:buFont typeface="Wingdings" panose="05000000000000000000" pitchFamily="2" charset="2"/>
              <a:buChar char="Ø"/>
            </a:pPr>
            <a:r>
              <a:rPr lang="en-US" sz="3200" dirty="0">
                <a:solidFill>
                  <a:schemeClr val="accent1">
                    <a:lumMod val="50000"/>
                  </a:schemeClr>
                </a:solidFill>
                <a:latin typeface="Agency FB" panose="020B0503020202020204" pitchFamily="34" charset="0"/>
              </a:rPr>
              <a:t> Educational Administration is regarded as the process of integrating the appropriate human and material resources that are made available and made effective for achieving the purposes of a </a:t>
            </a:r>
            <a:r>
              <a:rPr lang="en-US" sz="3200" dirty="0" err="1">
                <a:solidFill>
                  <a:schemeClr val="accent1">
                    <a:lumMod val="50000"/>
                  </a:schemeClr>
                </a:solidFill>
                <a:latin typeface="Agency FB" panose="020B0503020202020204" pitchFamily="34" charset="0"/>
              </a:rPr>
              <a:t>programme</a:t>
            </a:r>
            <a:r>
              <a:rPr lang="en-US" sz="3200" dirty="0">
                <a:solidFill>
                  <a:schemeClr val="accent1">
                    <a:lumMod val="50000"/>
                  </a:schemeClr>
                </a:solidFill>
                <a:latin typeface="Agency FB" panose="020B0503020202020204" pitchFamily="34" charset="0"/>
              </a:rPr>
              <a:t> of an educational institution (Hoy &amp; </a:t>
            </a:r>
            <a:r>
              <a:rPr lang="en-US" sz="3200" dirty="0" err="1">
                <a:solidFill>
                  <a:schemeClr val="accent1">
                    <a:lumMod val="50000"/>
                  </a:schemeClr>
                </a:solidFill>
                <a:latin typeface="Agency FB" panose="020B0503020202020204" pitchFamily="34" charset="0"/>
              </a:rPr>
              <a:t>Miskel</a:t>
            </a:r>
            <a:r>
              <a:rPr lang="en-US" sz="3200" dirty="0">
                <a:solidFill>
                  <a:schemeClr val="accent1">
                    <a:lumMod val="50000"/>
                  </a:schemeClr>
                </a:solidFill>
                <a:latin typeface="Agency FB" panose="020B0503020202020204" pitchFamily="34" charset="0"/>
              </a:rPr>
              <a:t>, 2012)</a:t>
            </a:r>
          </a:p>
          <a:p>
            <a:pPr>
              <a:lnSpc>
                <a:spcPct val="100000"/>
              </a:lnSpc>
              <a:buFont typeface="Wingdings" panose="05000000000000000000" pitchFamily="2" charset="2"/>
              <a:buChar char="Ø"/>
            </a:pPr>
            <a:r>
              <a:rPr lang="en-US" sz="3200" dirty="0">
                <a:solidFill>
                  <a:schemeClr val="accent1">
                    <a:lumMod val="50000"/>
                  </a:schemeClr>
                </a:solidFill>
                <a:latin typeface="Agency FB" panose="020B0503020202020204" pitchFamily="34" charset="0"/>
              </a:rPr>
              <a:t> Educational administration or educational management is a discipline within the study of education that examines the administrative theory and practice of education in general and educational institutions and educators in particular activities. The field ideally distinguishes itself from administration and management through its adherence to guiding principles of educational philosophy. (Wikipedia, 2020)</a:t>
            </a:r>
          </a:p>
        </p:txBody>
      </p:sp>
      <p:graphicFrame>
        <p:nvGraphicFramePr>
          <p:cNvPr id="7" name="Diagram 6">
            <a:extLst>
              <a:ext uri="{FF2B5EF4-FFF2-40B4-BE49-F238E27FC236}">
                <a16:creationId xmlns:a16="http://schemas.microsoft.com/office/drawing/2014/main" id="{1F00A732-C663-4F57-BC52-7E95A5C8B417}"/>
              </a:ext>
            </a:extLst>
          </p:cNvPr>
          <p:cNvGraphicFramePr/>
          <p:nvPr>
            <p:extLst>
              <p:ext uri="{D42A27DB-BD31-4B8C-83A1-F6EECF244321}">
                <p14:modId xmlns:p14="http://schemas.microsoft.com/office/powerpoint/2010/main" val="456449661"/>
              </p:ext>
            </p:extLst>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a:t>
            </a:fld>
            <a:endParaRPr lang="en-US" sz="5400" dirty="0">
              <a:solidFill>
                <a:srgbClr val="C00000">
                  <a:alpha val="25000"/>
                </a:srgbClr>
              </a:solidFill>
            </a:endParaRPr>
          </a:p>
        </p:txBody>
      </p:sp>
    </p:spTree>
    <p:extLst>
      <p:ext uri="{BB962C8B-B14F-4D97-AF65-F5344CB8AC3E}">
        <p14:creationId xmlns:p14="http://schemas.microsoft.com/office/powerpoint/2010/main" val="1798258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3539408654"/>
              </p:ext>
            </p:extLst>
          </p:nvPr>
        </p:nvGraphicFramePr>
        <p:xfrm>
          <a:off x="608013" y="16002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5</a:t>
            </a:fld>
            <a:endParaRPr lang="en-US" sz="5400" dirty="0">
              <a:solidFill>
                <a:srgbClr val="2568B1">
                  <a:alpha val="25000"/>
                </a:srgbClr>
              </a:solidFill>
            </a:endParaRPr>
          </a:p>
        </p:txBody>
      </p:sp>
    </p:spTree>
    <p:extLst>
      <p:ext uri="{BB962C8B-B14F-4D97-AF65-F5344CB8AC3E}">
        <p14:creationId xmlns:p14="http://schemas.microsoft.com/office/powerpoint/2010/main" val="309642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4" presetClass="emph" presetSubtype="0" fill="hold" grpId="0" nodeType="clickEffect">
                                  <p:stCondLst>
                                    <p:cond delay="0"/>
                                  </p:stCondLst>
                                  <p:childTnLst>
                                    <p:animClr clrSpc="hsl" dir="cw">
                                      <p:cBhvr override="childStyle">
                                        <p:cTn id="22" dur="500" fill="hold"/>
                                        <p:tgtEl>
                                          <p:spTgt spid="3">
                                            <p:graphicEl>
                                              <a:dgm id="{E18D6735-4E86-41B6-BDAF-9B36852993C9}"/>
                                            </p:graphicEl>
                                          </p:spTgt>
                                        </p:tgtEl>
                                        <p:attrNameLst>
                                          <p:attrName>style.color</p:attrName>
                                        </p:attrNameLst>
                                      </p:cBhvr>
                                      <p:by>
                                        <p:hsl h="0" s="-12549" l="-25098"/>
                                      </p:by>
                                    </p:animClr>
                                    <p:animClr clrSpc="hsl" dir="cw">
                                      <p:cBhvr>
                                        <p:cTn id="23" dur="500" fill="hold"/>
                                        <p:tgtEl>
                                          <p:spTgt spid="3">
                                            <p:graphicEl>
                                              <a:dgm id="{E18D6735-4E86-41B6-BDAF-9B36852993C9}"/>
                                            </p:graphicEl>
                                          </p:spTgt>
                                        </p:tgtEl>
                                        <p:attrNameLst>
                                          <p:attrName>fillcolor</p:attrName>
                                        </p:attrNameLst>
                                      </p:cBhvr>
                                      <p:by>
                                        <p:hsl h="0" s="-12549" l="-25098"/>
                                      </p:by>
                                    </p:animClr>
                                    <p:animClr clrSpc="hsl" dir="cw">
                                      <p:cBhvr>
                                        <p:cTn id="24" dur="500" fill="hold"/>
                                        <p:tgtEl>
                                          <p:spTgt spid="3">
                                            <p:graphicEl>
                                              <a:dgm id="{E18D6735-4E86-41B6-BDAF-9B36852993C9}"/>
                                            </p:graphicEl>
                                          </p:spTgt>
                                        </p:tgtEl>
                                        <p:attrNameLst>
                                          <p:attrName>stroke.color</p:attrName>
                                        </p:attrNameLst>
                                      </p:cBhvr>
                                      <p:by>
                                        <p:hsl h="0" s="-12549" l="-25098"/>
                                      </p:by>
                                    </p:animClr>
                                    <p:set>
                                      <p:cBhvr>
                                        <p:cTn id="25" dur="500" fill="hold"/>
                                        <p:tgtEl>
                                          <p:spTgt spid="3">
                                            <p:graphicEl>
                                              <a:dgm id="{E18D6735-4E86-41B6-BDAF-9B36852993C9}"/>
                                            </p:graphic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4" presetClass="emph" presetSubtype="0" fill="hold" grpId="0" nodeType="clickEffect">
                                  <p:stCondLst>
                                    <p:cond delay="0"/>
                                  </p:stCondLst>
                                  <p:childTnLst>
                                    <p:animClr clrSpc="hsl" dir="cw">
                                      <p:cBhvr override="childStyle">
                                        <p:cTn id="29" dur="500" fill="hold"/>
                                        <p:tgtEl>
                                          <p:spTgt spid="3">
                                            <p:graphicEl>
                                              <a:dgm id="{2B3FE0DC-33E5-4F3C-BDF9-B29179E82D9F}"/>
                                            </p:graphicEl>
                                          </p:spTgt>
                                        </p:tgtEl>
                                        <p:attrNameLst>
                                          <p:attrName>style.color</p:attrName>
                                        </p:attrNameLst>
                                      </p:cBhvr>
                                      <p:by>
                                        <p:hsl h="0" s="-12549" l="-25098"/>
                                      </p:by>
                                    </p:animClr>
                                    <p:animClr clrSpc="hsl" dir="cw">
                                      <p:cBhvr>
                                        <p:cTn id="30" dur="500" fill="hold"/>
                                        <p:tgtEl>
                                          <p:spTgt spid="3">
                                            <p:graphicEl>
                                              <a:dgm id="{2B3FE0DC-33E5-4F3C-BDF9-B29179E82D9F}"/>
                                            </p:graphicEl>
                                          </p:spTgt>
                                        </p:tgtEl>
                                        <p:attrNameLst>
                                          <p:attrName>fillcolor</p:attrName>
                                        </p:attrNameLst>
                                      </p:cBhvr>
                                      <p:by>
                                        <p:hsl h="0" s="-12549" l="-25098"/>
                                      </p:by>
                                    </p:animClr>
                                    <p:animClr clrSpc="hsl" dir="cw">
                                      <p:cBhvr>
                                        <p:cTn id="31" dur="500" fill="hold"/>
                                        <p:tgtEl>
                                          <p:spTgt spid="3">
                                            <p:graphicEl>
                                              <a:dgm id="{2B3FE0DC-33E5-4F3C-BDF9-B29179E82D9F}"/>
                                            </p:graphicEl>
                                          </p:spTgt>
                                        </p:tgtEl>
                                        <p:attrNameLst>
                                          <p:attrName>stroke.color</p:attrName>
                                        </p:attrNameLst>
                                      </p:cBhvr>
                                      <p:by>
                                        <p:hsl h="0" s="-12549" l="-25098"/>
                                      </p:by>
                                    </p:animClr>
                                    <p:set>
                                      <p:cBhvr>
                                        <p:cTn id="32" dur="500" fill="hold"/>
                                        <p:tgtEl>
                                          <p:spTgt spid="3">
                                            <p:graphicEl>
                                              <a:dgm id="{2B3FE0DC-33E5-4F3C-BDF9-B29179E82D9F}"/>
                                            </p:graphic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4" presetClass="emph" presetSubtype="0" fill="hold" grpId="0" nodeType="clickEffect">
                                  <p:stCondLst>
                                    <p:cond delay="0"/>
                                  </p:stCondLst>
                                  <p:childTnLst>
                                    <p:animClr clrSpc="hsl" dir="cw">
                                      <p:cBhvr override="childStyle">
                                        <p:cTn id="36" dur="500" fill="hold"/>
                                        <p:tgtEl>
                                          <p:spTgt spid="3">
                                            <p:graphicEl>
                                              <a:dgm id="{3838F484-D463-48AF-BC90-E278702AD07A}"/>
                                            </p:graphicEl>
                                          </p:spTgt>
                                        </p:tgtEl>
                                        <p:attrNameLst>
                                          <p:attrName>style.color</p:attrName>
                                        </p:attrNameLst>
                                      </p:cBhvr>
                                      <p:by>
                                        <p:hsl h="0" s="-12549" l="-25098"/>
                                      </p:by>
                                    </p:animClr>
                                    <p:animClr clrSpc="hsl" dir="cw">
                                      <p:cBhvr>
                                        <p:cTn id="37" dur="500" fill="hold"/>
                                        <p:tgtEl>
                                          <p:spTgt spid="3">
                                            <p:graphicEl>
                                              <a:dgm id="{3838F484-D463-48AF-BC90-E278702AD07A}"/>
                                            </p:graphicEl>
                                          </p:spTgt>
                                        </p:tgtEl>
                                        <p:attrNameLst>
                                          <p:attrName>fillcolor</p:attrName>
                                        </p:attrNameLst>
                                      </p:cBhvr>
                                      <p:by>
                                        <p:hsl h="0" s="-12549" l="-25098"/>
                                      </p:by>
                                    </p:animClr>
                                    <p:animClr clrSpc="hsl" dir="cw">
                                      <p:cBhvr>
                                        <p:cTn id="38" dur="500" fill="hold"/>
                                        <p:tgtEl>
                                          <p:spTgt spid="3">
                                            <p:graphicEl>
                                              <a:dgm id="{3838F484-D463-48AF-BC90-E278702AD07A}"/>
                                            </p:graphicEl>
                                          </p:spTgt>
                                        </p:tgtEl>
                                        <p:attrNameLst>
                                          <p:attrName>stroke.color</p:attrName>
                                        </p:attrNameLst>
                                      </p:cBhvr>
                                      <p:by>
                                        <p:hsl h="0" s="-12549" l="-25098"/>
                                      </p:by>
                                    </p:animClr>
                                    <p:set>
                                      <p:cBhvr>
                                        <p:cTn id="39" dur="500" fill="hold"/>
                                        <p:tgtEl>
                                          <p:spTgt spid="3">
                                            <p:graphicEl>
                                              <a:dgm id="{3838F484-D463-48AF-BC90-E278702AD07A}"/>
                                            </p:graphic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
                                            <p:graphicEl>
                                              <a:dgm id="{7734B620-CF04-4628-9608-B34D752F9F18}"/>
                                            </p:graphicEl>
                                          </p:spTgt>
                                        </p:tgtEl>
                                        <p:attrNameLst>
                                          <p:attrName>style.color</p:attrName>
                                        </p:attrNameLst>
                                      </p:cBhvr>
                                      <p:by>
                                        <p:hsl h="0" s="-12549" l="-25098"/>
                                      </p:by>
                                    </p:animClr>
                                    <p:animClr clrSpc="hsl" dir="cw">
                                      <p:cBhvr>
                                        <p:cTn id="44" dur="500" fill="hold"/>
                                        <p:tgtEl>
                                          <p:spTgt spid="3">
                                            <p:graphicEl>
                                              <a:dgm id="{7734B620-CF04-4628-9608-B34D752F9F18}"/>
                                            </p:graphicEl>
                                          </p:spTgt>
                                        </p:tgtEl>
                                        <p:attrNameLst>
                                          <p:attrName>fillcolor</p:attrName>
                                        </p:attrNameLst>
                                      </p:cBhvr>
                                      <p:by>
                                        <p:hsl h="0" s="-12549" l="-25098"/>
                                      </p:by>
                                    </p:animClr>
                                    <p:animClr clrSpc="hsl" dir="cw">
                                      <p:cBhvr>
                                        <p:cTn id="45" dur="500" fill="hold"/>
                                        <p:tgtEl>
                                          <p:spTgt spid="3">
                                            <p:graphicEl>
                                              <a:dgm id="{7734B620-CF04-4628-9608-B34D752F9F18}"/>
                                            </p:graphicEl>
                                          </p:spTgt>
                                        </p:tgtEl>
                                        <p:attrNameLst>
                                          <p:attrName>stroke.color</p:attrName>
                                        </p:attrNameLst>
                                      </p:cBhvr>
                                      <p:by>
                                        <p:hsl h="0" s="-12549" l="-25098"/>
                                      </p:by>
                                    </p:animClr>
                                    <p:set>
                                      <p:cBhvr>
                                        <p:cTn id="46" dur="500" fill="hold"/>
                                        <p:tgtEl>
                                          <p:spTgt spid="3">
                                            <p:graphicEl>
                                              <a:dgm id="{7734B620-CF04-4628-9608-B34D752F9F18}"/>
                                            </p:graphic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3">
                                            <p:graphicEl>
                                              <a:dgm id="{853A8092-51B8-4FFD-A259-616E405CBC03}"/>
                                            </p:graphicEl>
                                          </p:spTgt>
                                        </p:tgtEl>
                                        <p:attrNameLst>
                                          <p:attrName>style.color</p:attrName>
                                        </p:attrNameLst>
                                      </p:cBhvr>
                                      <p:by>
                                        <p:hsl h="0" s="-12549" l="-25098"/>
                                      </p:by>
                                    </p:animClr>
                                    <p:animClr clrSpc="hsl" dir="cw">
                                      <p:cBhvr>
                                        <p:cTn id="51" dur="500" fill="hold"/>
                                        <p:tgtEl>
                                          <p:spTgt spid="3">
                                            <p:graphicEl>
                                              <a:dgm id="{853A8092-51B8-4FFD-A259-616E405CBC03}"/>
                                            </p:graphicEl>
                                          </p:spTgt>
                                        </p:tgtEl>
                                        <p:attrNameLst>
                                          <p:attrName>fillcolor</p:attrName>
                                        </p:attrNameLst>
                                      </p:cBhvr>
                                      <p:by>
                                        <p:hsl h="0" s="-12549" l="-25098"/>
                                      </p:by>
                                    </p:animClr>
                                    <p:animClr clrSpc="hsl" dir="cw">
                                      <p:cBhvr>
                                        <p:cTn id="52" dur="500" fill="hold"/>
                                        <p:tgtEl>
                                          <p:spTgt spid="3">
                                            <p:graphicEl>
                                              <a:dgm id="{853A8092-51B8-4FFD-A259-616E405CBC03}"/>
                                            </p:graphicEl>
                                          </p:spTgt>
                                        </p:tgtEl>
                                        <p:attrNameLst>
                                          <p:attrName>stroke.color</p:attrName>
                                        </p:attrNameLst>
                                      </p:cBhvr>
                                      <p:by>
                                        <p:hsl h="0" s="-12549" l="-25098"/>
                                      </p:by>
                                    </p:animClr>
                                    <p:set>
                                      <p:cBhvr>
                                        <p:cTn id="53" dur="500" fill="hold"/>
                                        <p:tgtEl>
                                          <p:spTgt spid="3">
                                            <p:graphicEl>
                                              <a:dgm id="{853A8092-51B8-4FFD-A259-616E405CBC03}"/>
                                            </p:graphic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4" presetClass="emph" presetSubtype="0" fill="hold" grpId="0" nodeType="clickEffect">
                                  <p:stCondLst>
                                    <p:cond delay="0"/>
                                  </p:stCondLst>
                                  <p:childTnLst>
                                    <p:animClr clrSpc="hsl" dir="cw">
                                      <p:cBhvr override="childStyle">
                                        <p:cTn id="57" dur="500" fill="hold"/>
                                        <p:tgtEl>
                                          <p:spTgt spid="3">
                                            <p:graphicEl>
                                              <a:dgm id="{6082D130-9FE1-493C-BC96-AF0DFC728CC4}"/>
                                            </p:graphicEl>
                                          </p:spTgt>
                                        </p:tgtEl>
                                        <p:attrNameLst>
                                          <p:attrName>style.color</p:attrName>
                                        </p:attrNameLst>
                                      </p:cBhvr>
                                      <p:by>
                                        <p:hsl h="0" s="-12549" l="-25098"/>
                                      </p:by>
                                    </p:animClr>
                                    <p:animClr clrSpc="hsl" dir="cw">
                                      <p:cBhvr>
                                        <p:cTn id="58" dur="500" fill="hold"/>
                                        <p:tgtEl>
                                          <p:spTgt spid="3">
                                            <p:graphicEl>
                                              <a:dgm id="{6082D130-9FE1-493C-BC96-AF0DFC728CC4}"/>
                                            </p:graphicEl>
                                          </p:spTgt>
                                        </p:tgtEl>
                                        <p:attrNameLst>
                                          <p:attrName>fillcolor</p:attrName>
                                        </p:attrNameLst>
                                      </p:cBhvr>
                                      <p:by>
                                        <p:hsl h="0" s="-12549" l="-25098"/>
                                      </p:by>
                                    </p:animClr>
                                    <p:animClr clrSpc="hsl" dir="cw">
                                      <p:cBhvr>
                                        <p:cTn id="59" dur="500" fill="hold"/>
                                        <p:tgtEl>
                                          <p:spTgt spid="3">
                                            <p:graphicEl>
                                              <a:dgm id="{6082D130-9FE1-493C-BC96-AF0DFC728CC4}"/>
                                            </p:graphicEl>
                                          </p:spTgt>
                                        </p:tgtEl>
                                        <p:attrNameLst>
                                          <p:attrName>stroke.color</p:attrName>
                                        </p:attrNameLst>
                                      </p:cBhvr>
                                      <p:by>
                                        <p:hsl h="0" s="-12549" l="-25098"/>
                                      </p:by>
                                    </p:animClr>
                                    <p:set>
                                      <p:cBhvr>
                                        <p:cTn id="60" dur="500" fill="hold"/>
                                        <p:tgtEl>
                                          <p:spTgt spid="3">
                                            <p:graphicEl>
                                              <a:dgm id="{6082D130-9FE1-493C-BC96-AF0DFC728CC4}"/>
                                            </p:graphic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4" presetClass="emph" presetSubtype="0" fill="hold" grpId="0" nodeType="clickEffect">
                                  <p:stCondLst>
                                    <p:cond delay="0"/>
                                  </p:stCondLst>
                                  <p:childTnLst>
                                    <p:animClr clrSpc="hsl" dir="cw">
                                      <p:cBhvr override="childStyle">
                                        <p:cTn id="64" dur="500" fill="hold"/>
                                        <p:tgtEl>
                                          <p:spTgt spid="3">
                                            <p:graphicEl>
                                              <a:dgm id="{54F34D37-2135-43C8-95B4-A5DD7B0D342E}"/>
                                            </p:graphicEl>
                                          </p:spTgt>
                                        </p:tgtEl>
                                        <p:attrNameLst>
                                          <p:attrName>style.color</p:attrName>
                                        </p:attrNameLst>
                                      </p:cBhvr>
                                      <p:by>
                                        <p:hsl h="0" s="-12549" l="-25098"/>
                                      </p:by>
                                    </p:animClr>
                                    <p:animClr clrSpc="hsl" dir="cw">
                                      <p:cBhvr>
                                        <p:cTn id="65" dur="500" fill="hold"/>
                                        <p:tgtEl>
                                          <p:spTgt spid="3">
                                            <p:graphicEl>
                                              <a:dgm id="{54F34D37-2135-43C8-95B4-A5DD7B0D342E}"/>
                                            </p:graphicEl>
                                          </p:spTgt>
                                        </p:tgtEl>
                                        <p:attrNameLst>
                                          <p:attrName>fillcolor</p:attrName>
                                        </p:attrNameLst>
                                      </p:cBhvr>
                                      <p:by>
                                        <p:hsl h="0" s="-12549" l="-25098"/>
                                      </p:by>
                                    </p:animClr>
                                    <p:animClr clrSpc="hsl" dir="cw">
                                      <p:cBhvr>
                                        <p:cTn id="66" dur="500" fill="hold"/>
                                        <p:tgtEl>
                                          <p:spTgt spid="3">
                                            <p:graphicEl>
                                              <a:dgm id="{54F34D37-2135-43C8-95B4-A5DD7B0D342E}"/>
                                            </p:graphicEl>
                                          </p:spTgt>
                                        </p:tgtEl>
                                        <p:attrNameLst>
                                          <p:attrName>stroke.color</p:attrName>
                                        </p:attrNameLst>
                                      </p:cBhvr>
                                      <p:by>
                                        <p:hsl h="0" s="-12549" l="-25098"/>
                                      </p:by>
                                    </p:animClr>
                                    <p:set>
                                      <p:cBhvr>
                                        <p:cTn id="67" dur="500" fill="hold"/>
                                        <p:tgtEl>
                                          <p:spTgt spid="3">
                                            <p:graphicEl>
                                              <a:dgm id="{54F34D37-2135-43C8-95B4-A5DD7B0D342E}"/>
                                            </p:graphicEl>
                                          </p:spTgt>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0" nodeType="clickEffect">
                                  <p:stCondLst>
                                    <p:cond delay="0"/>
                                  </p:stCondLst>
                                  <p:childTnLst>
                                    <p:animClr clrSpc="hsl" dir="cw">
                                      <p:cBhvr override="childStyle">
                                        <p:cTn id="71" dur="500" fill="hold"/>
                                        <p:tgtEl>
                                          <p:spTgt spid="3">
                                            <p:graphicEl>
                                              <a:dgm id="{674B2F51-3300-4663-99FE-FE9918647C90}"/>
                                            </p:graphicEl>
                                          </p:spTgt>
                                        </p:tgtEl>
                                        <p:attrNameLst>
                                          <p:attrName>style.color</p:attrName>
                                        </p:attrNameLst>
                                      </p:cBhvr>
                                      <p:by>
                                        <p:hsl h="0" s="-12549" l="-25098"/>
                                      </p:by>
                                    </p:animClr>
                                    <p:animClr clrSpc="hsl" dir="cw">
                                      <p:cBhvr>
                                        <p:cTn id="72" dur="500" fill="hold"/>
                                        <p:tgtEl>
                                          <p:spTgt spid="3">
                                            <p:graphicEl>
                                              <a:dgm id="{674B2F51-3300-4663-99FE-FE9918647C90}"/>
                                            </p:graphicEl>
                                          </p:spTgt>
                                        </p:tgtEl>
                                        <p:attrNameLst>
                                          <p:attrName>fillcolor</p:attrName>
                                        </p:attrNameLst>
                                      </p:cBhvr>
                                      <p:by>
                                        <p:hsl h="0" s="-12549" l="-25098"/>
                                      </p:by>
                                    </p:animClr>
                                    <p:animClr clrSpc="hsl" dir="cw">
                                      <p:cBhvr>
                                        <p:cTn id="73" dur="500" fill="hold"/>
                                        <p:tgtEl>
                                          <p:spTgt spid="3">
                                            <p:graphicEl>
                                              <a:dgm id="{674B2F51-3300-4663-99FE-FE9918647C90}"/>
                                            </p:graphicEl>
                                          </p:spTgt>
                                        </p:tgtEl>
                                        <p:attrNameLst>
                                          <p:attrName>stroke.color</p:attrName>
                                        </p:attrNameLst>
                                      </p:cBhvr>
                                      <p:by>
                                        <p:hsl h="0" s="-12549" l="-25098"/>
                                      </p:by>
                                    </p:animClr>
                                    <p:set>
                                      <p:cBhvr>
                                        <p:cTn id="74" dur="500" fill="hold"/>
                                        <p:tgtEl>
                                          <p:spTgt spid="3">
                                            <p:graphicEl>
                                              <a:dgm id="{674B2F51-3300-4663-99FE-FE9918647C90}"/>
                                            </p:graphicEl>
                                          </p:spTgt>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
                                            <p:graphicEl>
                                              <a:dgm id="{CE08230E-233E-4944-BCAA-31FD689469A8}"/>
                                            </p:graphicEl>
                                          </p:spTgt>
                                        </p:tgtEl>
                                        <p:attrNameLst>
                                          <p:attrName>style.color</p:attrName>
                                        </p:attrNameLst>
                                      </p:cBhvr>
                                      <p:by>
                                        <p:hsl h="0" s="-12549" l="-25098"/>
                                      </p:by>
                                    </p:animClr>
                                    <p:animClr clrSpc="hsl" dir="cw">
                                      <p:cBhvr>
                                        <p:cTn id="79" dur="500" fill="hold"/>
                                        <p:tgtEl>
                                          <p:spTgt spid="3">
                                            <p:graphicEl>
                                              <a:dgm id="{CE08230E-233E-4944-BCAA-31FD689469A8}"/>
                                            </p:graphicEl>
                                          </p:spTgt>
                                        </p:tgtEl>
                                        <p:attrNameLst>
                                          <p:attrName>fillcolor</p:attrName>
                                        </p:attrNameLst>
                                      </p:cBhvr>
                                      <p:by>
                                        <p:hsl h="0" s="-12549" l="-25098"/>
                                      </p:by>
                                    </p:animClr>
                                    <p:animClr clrSpc="hsl" dir="cw">
                                      <p:cBhvr>
                                        <p:cTn id="80" dur="500" fill="hold"/>
                                        <p:tgtEl>
                                          <p:spTgt spid="3">
                                            <p:graphicEl>
                                              <a:dgm id="{CE08230E-233E-4944-BCAA-31FD689469A8}"/>
                                            </p:graphicEl>
                                          </p:spTgt>
                                        </p:tgtEl>
                                        <p:attrNameLst>
                                          <p:attrName>stroke.color</p:attrName>
                                        </p:attrNameLst>
                                      </p:cBhvr>
                                      <p:by>
                                        <p:hsl h="0" s="-12549" l="-25098"/>
                                      </p:by>
                                    </p:animClr>
                                    <p:set>
                                      <p:cBhvr>
                                        <p:cTn id="81" dur="500" fill="hold"/>
                                        <p:tgtEl>
                                          <p:spTgt spid="3">
                                            <p:graphicEl>
                                              <a:dgm id="{CE08230E-233E-4944-BCAA-31FD689469A8}"/>
                                            </p:graphicEl>
                                          </p:spTgt>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4" presetClass="emph" presetSubtype="0" fill="hold" grpId="0" nodeType="clickEffect">
                                  <p:stCondLst>
                                    <p:cond delay="0"/>
                                  </p:stCondLst>
                                  <p:childTnLst>
                                    <p:animClr clrSpc="hsl" dir="cw">
                                      <p:cBhvr override="childStyle">
                                        <p:cTn id="85" dur="500" fill="hold"/>
                                        <p:tgtEl>
                                          <p:spTgt spid="3">
                                            <p:graphicEl>
                                              <a:dgm id="{059754D5-A29F-417A-9AAA-7137CC7E5B63}"/>
                                            </p:graphicEl>
                                          </p:spTgt>
                                        </p:tgtEl>
                                        <p:attrNameLst>
                                          <p:attrName>style.color</p:attrName>
                                        </p:attrNameLst>
                                      </p:cBhvr>
                                      <p:by>
                                        <p:hsl h="0" s="-12549" l="-25098"/>
                                      </p:by>
                                    </p:animClr>
                                    <p:animClr clrSpc="hsl" dir="cw">
                                      <p:cBhvr>
                                        <p:cTn id="86" dur="500" fill="hold"/>
                                        <p:tgtEl>
                                          <p:spTgt spid="3">
                                            <p:graphicEl>
                                              <a:dgm id="{059754D5-A29F-417A-9AAA-7137CC7E5B63}"/>
                                            </p:graphicEl>
                                          </p:spTgt>
                                        </p:tgtEl>
                                        <p:attrNameLst>
                                          <p:attrName>fillcolor</p:attrName>
                                        </p:attrNameLst>
                                      </p:cBhvr>
                                      <p:by>
                                        <p:hsl h="0" s="-12549" l="-25098"/>
                                      </p:by>
                                    </p:animClr>
                                    <p:animClr clrSpc="hsl" dir="cw">
                                      <p:cBhvr>
                                        <p:cTn id="87" dur="500" fill="hold"/>
                                        <p:tgtEl>
                                          <p:spTgt spid="3">
                                            <p:graphicEl>
                                              <a:dgm id="{059754D5-A29F-417A-9AAA-7137CC7E5B63}"/>
                                            </p:graphicEl>
                                          </p:spTgt>
                                        </p:tgtEl>
                                        <p:attrNameLst>
                                          <p:attrName>stroke.color</p:attrName>
                                        </p:attrNameLst>
                                      </p:cBhvr>
                                      <p:by>
                                        <p:hsl h="0" s="-12549" l="-25098"/>
                                      </p:by>
                                    </p:animClr>
                                    <p:set>
                                      <p:cBhvr>
                                        <p:cTn id="88" dur="500" fill="hold"/>
                                        <p:tgtEl>
                                          <p:spTgt spid="3">
                                            <p:graphicEl>
                                              <a:dgm id="{059754D5-A29F-417A-9AAA-7137CC7E5B63}"/>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6</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91213314-8FB2-3F30-74F4-68BDFBC371B4}"/>
              </a:ext>
            </a:extLst>
          </p:cNvPr>
          <p:cNvPicPr>
            <a:picLocks noChangeAspect="1"/>
          </p:cNvPicPr>
          <p:nvPr/>
        </p:nvPicPr>
        <p:blipFill>
          <a:blip r:embed="rId2"/>
          <a:stretch>
            <a:fillRect/>
          </a:stretch>
        </p:blipFill>
        <p:spPr>
          <a:xfrm>
            <a:off x="2436812" y="1676400"/>
            <a:ext cx="7214202" cy="4572000"/>
          </a:xfrm>
          <a:prstGeom prst="rect">
            <a:avLst/>
          </a:prstGeom>
        </p:spPr>
      </p:pic>
    </p:spTree>
    <p:extLst>
      <p:ext uri="{BB962C8B-B14F-4D97-AF65-F5344CB8AC3E}">
        <p14:creationId xmlns:p14="http://schemas.microsoft.com/office/powerpoint/2010/main" val="24199284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7</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Execution: </a:t>
            </a:r>
            <a:r>
              <a:rPr lang="en-US" sz="3200" dirty="0">
                <a:solidFill>
                  <a:schemeClr val="accent1">
                    <a:lumMod val="50000"/>
                  </a:schemeClr>
                </a:solidFill>
                <a:latin typeface="Agency FB" panose="020B0503020202020204" pitchFamily="34" charset="0"/>
              </a:rPr>
              <a:t>The foundation of an institution list in Execution. Execution points out what resources are needed and the procurement sources. </a:t>
            </a:r>
          </a:p>
          <a:p>
            <a:pPr marL="0" indent="0">
              <a:lnSpc>
                <a:spcPct val="100000"/>
              </a:lnSpc>
              <a:buNone/>
            </a:pPr>
            <a:r>
              <a:rPr lang="en-US" sz="3200" dirty="0">
                <a:solidFill>
                  <a:schemeClr val="accent1">
                    <a:lumMod val="50000"/>
                  </a:schemeClr>
                </a:solidFill>
                <a:latin typeface="Agency FB" panose="020B0503020202020204" pitchFamily="34" charset="0"/>
              </a:rPr>
              <a:t>These resources may include material resources, like the building, furniture, library, and laboratories; non-material resources, like personnel; other stakeholders, like students and parents; and abstract resources, such as vision, mission statement, ideology and values. The executive administrative body systematically plans, arranges, and uses these resources to achieve its goals.</a:t>
            </a:r>
          </a:p>
        </p:txBody>
      </p:sp>
      <p:pic>
        <p:nvPicPr>
          <p:cNvPr id="12" name="Picture 11">
            <a:extLst>
              <a:ext uri="{FF2B5EF4-FFF2-40B4-BE49-F238E27FC236}">
                <a16:creationId xmlns:a16="http://schemas.microsoft.com/office/drawing/2014/main" id="{0A4AD57E-EDC1-72AF-29E7-16CE5FDDFB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 t="36109" r="21243" b="32662"/>
          <a:stretch/>
        </p:blipFill>
        <p:spPr>
          <a:xfrm>
            <a:off x="150812" y="5105400"/>
            <a:ext cx="7482622" cy="1676400"/>
          </a:xfrm>
          <a:prstGeom prst="rect">
            <a:avLst/>
          </a:prstGeom>
        </p:spPr>
      </p:pic>
    </p:spTree>
    <p:extLst>
      <p:ext uri="{BB962C8B-B14F-4D97-AF65-F5344CB8AC3E}">
        <p14:creationId xmlns:p14="http://schemas.microsoft.com/office/powerpoint/2010/main" val="2441845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8</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16764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Direction: </a:t>
            </a:r>
            <a:r>
              <a:rPr lang="en-US" sz="3200" dirty="0">
                <a:solidFill>
                  <a:schemeClr val="accent1">
                    <a:lumMod val="50000"/>
                  </a:schemeClr>
                </a:solidFill>
                <a:latin typeface="Agency FB" panose="020B0503020202020204" pitchFamily="34" charset="0"/>
              </a:rPr>
              <a:t>The vision and mission statement of the institution serves to direct the institution in its quest to achieve its goals. Integrated educational management ensures that the directives are upheld during curriculum construction and academic planning. </a:t>
            </a:r>
          </a:p>
        </p:txBody>
      </p:sp>
      <p:pic>
        <p:nvPicPr>
          <p:cNvPr id="6" name="Picture 5">
            <a:extLst>
              <a:ext uri="{FF2B5EF4-FFF2-40B4-BE49-F238E27FC236}">
                <a16:creationId xmlns:a16="http://schemas.microsoft.com/office/drawing/2014/main" id="{A928F6F0-EED6-8378-03D5-C3A76C806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475" y="3386045"/>
            <a:ext cx="5151591" cy="3090955"/>
          </a:xfrm>
          <a:prstGeom prst="rect">
            <a:avLst/>
          </a:prstGeom>
        </p:spPr>
      </p:pic>
    </p:spTree>
    <p:extLst>
      <p:ext uri="{BB962C8B-B14F-4D97-AF65-F5344CB8AC3E}">
        <p14:creationId xmlns:p14="http://schemas.microsoft.com/office/powerpoint/2010/main" val="225151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9</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88912" y="4875269"/>
            <a:ext cx="11811000" cy="16764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Supervision: </a:t>
            </a:r>
            <a:r>
              <a:rPr lang="en-US" sz="3200" dirty="0">
                <a:solidFill>
                  <a:schemeClr val="accent1">
                    <a:lumMod val="50000"/>
                  </a:schemeClr>
                </a:solidFill>
                <a:latin typeface="Agency FB" panose="020B0503020202020204" pitchFamily="34" charset="0"/>
              </a:rPr>
              <a:t>Supervision ensures that the plans are being executed according to the directives. Supervision thus enhances the quality of work done and the ensuing accomplishments. </a:t>
            </a:r>
          </a:p>
        </p:txBody>
      </p:sp>
      <p:pic>
        <p:nvPicPr>
          <p:cNvPr id="7" name="Picture 6">
            <a:extLst>
              <a:ext uri="{FF2B5EF4-FFF2-40B4-BE49-F238E27FC236}">
                <a16:creationId xmlns:a16="http://schemas.microsoft.com/office/drawing/2014/main" id="{7191B33E-6D20-A923-CD85-E2850679F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812" y="1506279"/>
            <a:ext cx="5715000" cy="3209925"/>
          </a:xfrm>
          <a:prstGeom prst="rect">
            <a:avLst/>
          </a:prstGeom>
        </p:spPr>
      </p:pic>
    </p:spTree>
    <p:extLst>
      <p:ext uri="{BB962C8B-B14F-4D97-AF65-F5344CB8AC3E}">
        <p14:creationId xmlns:p14="http://schemas.microsoft.com/office/powerpoint/2010/main" val="1538680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1996</TotalTime>
  <Words>1919</Words>
  <Application>Microsoft Office PowerPoint</Application>
  <PresentationFormat>Custom</PresentationFormat>
  <Paragraphs>193</Paragraphs>
  <Slides>31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Agency FB</vt:lpstr>
      <vt:lpstr>Arial</vt:lpstr>
      <vt:lpstr>Calibri Light</vt:lpstr>
      <vt:lpstr>Century Gothic</vt:lpstr>
      <vt:lpstr>Wingdings</vt:lpstr>
      <vt:lpstr>Metropolitan</vt:lpstr>
      <vt:lpstr>Integrated Educational Management:  Meaning, Objectives, Scope, Functions, and New Directions for Educational Organizations.</vt:lpstr>
      <vt:lpstr>Learning Objectives</vt:lpstr>
      <vt:lpstr>Presentation Topics</vt:lpstr>
      <vt:lpstr>Meaning</vt:lpstr>
      <vt:lpstr>Nature of Educational Management:</vt:lpstr>
      <vt:lpstr>Nature of Integrated Educational Management:</vt:lpstr>
      <vt:lpstr>Nature of Integrated Educational management:</vt:lpstr>
      <vt:lpstr>Nature of Integrated Educational Management:</vt:lpstr>
      <vt:lpstr>Nature of Integrated Educational Management:</vt:lpstr>
      <vt:lpstr>Nature of Integrated Educational Management:</vt:lpstr>
      <vt:lpstr>Nature of Integrated Educational Management:</vt:lpstr>
      <vt:lpstr>Nature of Integrated Educational Management:</vt:lpstr>
      <vt:lpstr>The goal of education administrators or executives</vt:lpstr>
      <vt:lpstr>Objectives of Integrated Educational Management:</vt:lpstr>
      <vt:lpstr>Objectives of Integrated Educational Management:</vt:lpstr>
      <vt:lpstr>Objectives of Integrated Educational Management:</vt:lpstr>
      <vt:lpstr>Objectives of Integrated Educational Management:</vt:lpstr>
      <vt:lpstr>Objectives of Integrated Educational Management:</vt:lpstr>
      <vt:lpstr>Scope and Function of Integrated Educational Management</vt:lpstr>
      <vt:lpstr>1. The integrated educational management encompasses all  the levels of education in its jurisdiction:</vt:lpstr>
      <vt:lpstr>2. It covers all forms of education such as:</vt:lpstr>
      <vt:lpstr>3. It includes all types and strategies of management  that encompasses the following:</vt:lpstr>
      <vt:lpstr>4. Integrated educational management covers the following  aspects relating to management in its jurisdiction:</vt:lpstr>
      <vt:lpstr>5. Integrated educational management  takes place at various levels such as:</vt:lpstr>
      <vt:lpstr>The following activities and programmes come under the scope of integrated educational management at the institutional level:</vt:lpstr>
      <vt:lpstr>The following activities and programmes come under the scope of integrated educational management at the institutional level:</vt:lpstr>
      <vt:lpstr>Basic Functions of Integrated Educational Management:</vt:lpstr>
      <vt:lpstr>Top 8 Functions of Integrated Educational Management:</vt:lpstr>
      <vt:lpstr>Conclusion: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Educational Administration :   Meaning, Nature and Other Details</dc:title>
  <dc:creator>acer</dc:creator>
  <cp:lastModifiedBy>Dr.Phongsak Phakamach</cp:lastModifiedBy>
  <cp:revision>89</cp:revision>
  <dcterms:created xsi:type="dcterms:W3CDTF">2020-07-24T07:15:39Z</dcterms:created>
  <dcterms:modified xsi:type="dcterms:W3CDTF">2024-02-11T09:30:12Z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